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notesSlides/notesSlide1.xml" ContentType="application/vnd.openxmlformats-officedocument.presentationml.notesSlide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02"/>
  </p:notesMasterIdLst>
  <p:handoutMasterIdLst>
    <p:handoutMasterId r:id="rId103"/>
  </p:handoutMasterIdLst>
  <p:sldIdLst>
    <p:sldId id="256" r:id="rId2"/>
    <p:sldId id="259" r:id="rId3"/>
    <p:sldId id="257" r:id="rId4"/>
    <p:sldId id="258" r:id="rId5"/>
    <p:sldId id="260" r:id="rId6"/>
    <p:sldId id="261" r:id="rId7"/>
    <p:sldId id="262" r:id="rId8"/>
    <p:sldId id="264" r:id="rId9"/>
    <p:sldId id="265" r:id="rId10"/>
    <p:sldId id="266" r:id="rId11"/>
    <p:sldId id="267" r:id="rId12"/>
    <p:sldId id="268" r:id="rId13"/>
    <p:sldId id="269" r:id="rId14"/>
    <p:sldId id="270" r:id="rId15"/>
    <p:sldId id="271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81" r:id="rId26"/>
    <p:sldId id="282" r:id="rId27"/>
    <p:sldId id="283" r:id="rId28"/>
    <p:sldId id="284" r:id="rId29"/>
    <p:sldId id="285" r:id="rId30"/>
    <p:sldId id="286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359" r:id="rId40"/>
    <p:sldId id="360" r:id="rId41"/>
    <p:sldId id="295" r:id="rId42"/>
    <p:sldId id="296" r:id="rId43"/>
    <p:sldId id="297" r:id="rId44"/>
    <p:sldId id="298" r:id="rId45"/>
    <p:sldId id="299" r:id="rId46"/>
    <p:sldId id="300" r:id="rId47"/>
    <p:sldId id="301" r:id="rId48"/>
    <p:sldId id="302" r:id="rId49"/>
    <p:sldId id="303" r:id="rId50"/>
    <p:sldId id="304" r:id="rId51"/>
    <p:sldId id="305" r:id="rId52"/>
    <p:sldId id="306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1" r:id="rId66"/>
    <p:sldId id="322" r:id="rId67"/>
    <p:sldId id="323" r:id="rId68"/>
    <p:sldId id="324" r:id="rId69"/>
    <p:sldId id="327" r:id="rId70"/>
    <p:sldId id="361" r:id="rId71"/>
    <p:sldId id="362" r:id="rId72"/>
    <p:sldId id="363" r:id="rId73"/>
    <p:sldId id="364" r:id="rId74"/>
    <p:sldId id="365" r:id="rId75"/>
    <p:sldId id="366" r:id="rId76"/>
    <p:sldId id="367" r:id="rId77"/>
    <p:sldId id="368" r:id="rId78"/>
    <p:sldId id="369" r:id="rId79"/>
    <p:sldId id="370" r:id="rId80"/>
    <p:sldId id="371" r:id="rId81"/>
    <p:sldId id="372" r:id="rId82"/>
    <p:sldId id="373" r:id="rId83"/>
    <p:sldId id="374" r:id="rId84"/>
    <p:sldId id="375" r:id="rId85"/>
    <p:sldId id="376" r:id="rId86"/>
    <p:sldId id="377" r:id="rId87"/>
    <p:sldId id="378" r:id="rId88"/>
    <p:sldId id="379" r:id="rId89"/>
    <p:sldId id="380" r:id="rId90"/>
    <p:sldId id="381" r:id="rId91"/>
    <p:sldId id="382" r:id="rId92"/>
    <p:sldId id="383" r:id="rId93"/>
    <p:sldId id="384" r:id="rId94"/>
    <p:sldId id="385" r:id="rId95"/>
    <p:sldId id="386" r:id="rId96"/>
    <p:sldId id="387" r:id="rId97"/>
    <p:sldId id="388" r:id="rId98"/>
    <p:sldId id="389" r:id="rId99"/>
    <p:sldId id="357" r:id="rId100"/>
    <p:sldId id="358" r:id="rId101"/>
  </p:sldIdLst>
  <p:sldSz cx="9144000" cy="5143500" type="screen16x9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Calibri" pitchFamily="34" charset="0"/>
        <a:ea typeface="+mn-ea"/>
        <a:cs typeface="Arial" pitchFamily="34" charset="0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E7FB7"/>
    <a:srgbClr val="B9D51F"/>
    <a:srgbClr val="45C1A4"/>
    <a:srgbClr val="F2685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226" autoAdjust="0"/>
    <p:restoredTop sz="95387" autoAdjust="0"/>
  </p:normalViewPr>
  <p:slideViewPr>
    <p:cSldViewPr>
      <p:cViewPr varScale="1">
        <p:scale>
          <a:sx n="90" d="100"/>
          <a:sy n="90" d="100"/>
        </p:scale>
        <p:origin x="-918" y="-9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>
      <p:cViewPr varScale="1">
        <p:scale>
          <a:sx n="57" d="100"/>
          <a:sy n="57" d="100"/>
        </p:scale>
        <p:origin x="-2862" y="-84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07" Type="http://schemas.openxmlformats.org/officeDocument/2006/relationships/tableStyles" Target="tableStyles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handoutMaster" Target="handoutMasters/handout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theme" Target="theme/theme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6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7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8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9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0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1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2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3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4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5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6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7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8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9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20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F82A-496D-858E-20872D537D3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B9D51F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F82A-496D-858E-20872D537D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440469760"/>
        <c:axId val="441884672"/>
      </c:barChart>
      <c:catAx>
        <c:axId val="4404697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100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1884672"/>
        <c:crosses val="autoZero"/>
        <c:auto val="1"/>
        <c:lblAlgn val="ctr"/>
        <c:lblOffset val="100"/>
        <c:noMultiLvlLbl val="0"/>
      </c:catAx>
      <c:valAx>
        <c:axId val="441884672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440469760"/>
        <c:crosses val="autoZero"/>
        <c:crossBetween val="between"/>
      </c:valAx>
      <c:spPr>
        <a:noFill/>
        <a:ln w="25406">
          <a:noFill/>
        </a:ln>
      </c:spPr>
    </c:plotArea>
    <c:plotVisOnly val="1"/>
    <c:dispBlanksAs val="gap"/>
    <c:showDLblsOverMax val="0"/>
  </c:chart>
  <c:txPr>
    <a:bodyPr/>
    <a:lstStyle/>
    <a:p>
      <a:pPr>
        <a:defRPr sz="1100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5</c:v>
                </c:pt>
                <c:pt idx="2">
                  <c:v>2</c:v>
                </c:pt>
                <c:pt idx="3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146-49E9-9135-1A97EAC146B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B9D51F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146-49E9-9135-1A97EAC146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441946880"/>
        <c:axId val="441948416"/>
      </c:barChart>
      <c:catAx>
        <c:axId val="4419468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100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1948416"/>
        <c:crosses val="autoZero"/>
        <c:auto val="1"/>
        <c:lblAlgn val="ctr"/>
        <c:lblOffset val="100"/>
        <c:noMultiLvlLbl val="0"/>
      </c:catAx>
      <c:valAx>
        <c:axId val="441948416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441946880"/>
        <c:crosses val="autoZero"/>
        <c:crossBetween val="between"/>
      </c:valAx>
      <c:spPr>
        <a:noFill/>
        <a:ln w="25406">
          <a:noFill/>
        </a:ln>
      </c:spPr>
    </c:plotArea>
    <c:plotVisOnly val="1"/>
    <c:dispBlanksAs val="gap"/>
    <c:showDLblsOverMax val="0"/>
  </c:chart>
  <c:txPr>
    <a:bodyPr/>
    <a:lstStyle/>
    <a:p>
      <a:pPr>
        <a:defRPr sz="1100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C91-4A13-8F77-CD30EC395D8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B9D51F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5C91-4A13-8F77-CD30EC395D8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441977856"/>
        <c:axId val="441987840"/>
      </c:barChart>
      <c:catAx>
        <c:axId val="4419778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100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1987840"/>
        <c:crosses val="autoZero"/>
        <c:auto val="1"/>
        <c:lblAlgn val="ctr"/>
        <c:lblOffset val="100"/>
        <c:noMultiLvlLbl val="0"/>
      </c:catAx>
      <c:valAx>
        <c:axId val="441987840"/>
        <c:scaling>
          <c:orientation val="minMax"/>
        </c:scaling>
        <c:delete val="1"/>
        <c:axPos val="l"/>
        <c:numFmt formatCode="0%" sourceLinked="1"/>
        <c:majorTickMark val="out"/>
        <c:minorTickMark val="none"/>
        <c:tickLblPos val="nextTo"/>
        <c:crossAx val="441977856"/>
        <c:crosses val="autoZero"/>
        <c:crossBetween val="between"/>
      </c:valAx>
      <c:spPr>
        <a:noFill/>
        <a:ln w="25406">
          <a:noFill/>
        </a:ln>
      </c:spPr>
    </c:plotArea>
    <c:plotVisOnly val="1"/>
    <c:dispBlanksAs val="gap"/>
    <c:showDLblsOverMax val="0"/>
  </c:chart>
  <c:txPr>
    <a:bodyPr/>
    <a:lstStyle/>
    <a:p>
      <a:pPr>
        <a:defRPr sz="1100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0E7FB7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90E5-42C2-9196-E725EE19DD7F}"/>
              </c:ext>
            </c:extLst>
          </c:dPt>
          <c:dPt>
            <c:idx val="1"/>
            <c:bubble3D val="0"/>
            <c:spPr>
              <a:solidFill>
                <a:srgbClr val="F2685A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90E5-42C2-9196-E725EE19DD7F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90E5-42C2-9196-E725EE19DD7F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90E5-42C2-9196-E725EE19DD7F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90E5-42C2-9196-E725EE19DD7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394">
          <a:noFill/>
        </a:ln>
      </c:spPr>
    </c:plotArea>
    <c:plotVisOnly val="1"/>
    <c:dispBlanksAs val="gap"/>
    <c:showDLblsOverMax val="0"/>
  </c:chart>
  <c:txPr>
    <a:bodyPr/>
    <a:lstStyle/>
    <a:p>
      <a:pPr>
        <a:defRPr sz="1800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2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0E7FB7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F52B-4B6C-BB79-E7B7F77AC9F9}"/>
              </c:ext>
            </c:extLst>
          </c:dPt>
          <c:dPt>
            <c:idx val="1"/>
            <c:bubble3D val="0"/>
            <c:spPr>
              <a:solidFill>
                <a:srgbClr val="F2685A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F52B-4B6C-BB79-E7B7F77AC9F9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F52B-4B6C-BB79-E7B7F77AC9F9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F52B-4B6C-BB79-E7B7F77AC9F9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F52B-4B6C-BB79-E7B7F77AC9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  <c:spPr>
        <a:noFill/>
        <a:ln w="25386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799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0E7FB7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99C4-4D96-8FF3-6A8940B32C76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99C4-4D96-8FF3-6A8940B32C76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99C4-4D96-8FF3-6A8940B32C76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99C4-4D96-8FF3-6A8940B32C76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</c:v>
                </c:pt>
                <c:pt idx="1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99C4-4D96-8FF3-6A8940B32C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3"/>
      </c:doughnutChart>
      <c:spPr>
        <a:noFill/>
        <a:ln w="25350">
          <a:noFill/>
        </a:ln>
      </c:spPr>
    </c:plotArea>
    <c:plotVisOnly val="1"/>
    <c:dispBlanksAs val="gap"/>
    <c:showDLblsOverMax val="0"/>
  </c:chart>
  <c:txPr>
    <a:bodyPr/>
    <a:lstStyle/>
    <a:p>
      <a:pPr>
        <a:defRPr sz="1796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E3EC-4685-A5D2-C3AB5D6B62E5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E3EC-4685-A5D2-C3AB5D6B62E5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E3EC-4685-A5D2-C3AB5D6B62E5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E3EC-4685-A5D2-C3AB5D6B62E5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7.5</c:v>
                </c:pt>
                <c:pt idx="1">
                  <c:v>2.5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E3EC-4685-A5D2-C3AB5D6B62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3"/>
      </c:doughnutChart>
      <c:spPr>
        <a:noFill/>
        <a:ln w="25350">
          <a:noFill/>
        </a:ln>
      </c:spPr>
    </c:plotArea>
    <c:plotVisOnly val="1"/>
    <c:dispBlanksAs val="gap"/>
    <c:showDLblsOverMax val="0"/>
  </c:chart>
  <c:txPr>
    <a:bodyPr/>
    <a:lstStyle/>
    <a:p>
      <a:pPr>
        <a:defRPr sz="1796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B7C-4FA6-AED9-A30DDD3E407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B7C-4FA6-AED9-A30DDD3E4077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BB7C-4FA6-AED9-A30DDD3E4077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BB7C-4FA6-AED9-A30DDD3E4077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6</c:v>
                </c:pt>
                <c:pt idx="1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BB7C-4FA6-AED9-A30DDD3E40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3"/>
      </c:doughnutChart>
      <c:spPr>
        <a:noFill/>
        <a:ln w="25350">
          <a:noFill/>
        </a:ln>
      </c:spPr>
    </c:plotArea>
    <c:plotVisOnly val="1"/>
    <c:dispBlanksAs val="gap"/>
    <c:showDLblsOverMax val="0"/>
  </c:chart>
  <c:txPr>
    <a:bodyPr/>
    <a:lstStyle/>
    <a:p>
      <a:pPr>
        <a:defRPr sz="1796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0E7FB7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10F7-49D2-AD5A-F2BF2618F8F3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10F7-49D2-AD5A-F2BF2618F8F3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10F7-49D2-AD5A-F2BF2618F8F3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10F7-49D2-AD5A-F2BF2618F8F3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6</c:v>
                </c:pt>
                <c:pt idx="1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10F7-49D2-AD5A-F2BF2618F8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3"/>
      </c:doughnutChart>
      <c:spPr>
        <a:noFill/>
        <a:ln w="25313">
          <a:noFill/>
        </a:ln>
      </c:spPr>
    </c:plotArea>
    <c:plotVisOnly val="1"/>
    <c:dispBlanksAs val="gap"/>
    <c:showDLblsOverMax val="0"/>
  </c:chart>
  <c:txPr>
    <a:bodyPr/>
    <a:lstStyle/>
    <a:p>
      <a:pPr>
        <a:defRPr sz="1794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EBBF-440D-8122-7DF6D5F513A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5C1A4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EBBF-440D-8122-7DF6D5F513A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B9D51F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EBBF-440D-8122-7DF6D5F513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20997376"/>
        <c:axId val="420999168"/>
      </c:barChart>
      <c:catAx>
        <c:axId val="4209973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000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20999168"/>
        <c:crosses val="autoZero"/>
        <c:auto val="1"/>
        <c:lblAlgn val="ctr"/>
        <c:lblOffset val="100"/>
        <c:noMultiLvlLbl val="0"/>
      </c:catAx>
      <c:valAx>
        <c:axId val="42099916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420997376"/>
        <c:crosses val="autoZero"/>
        <c:crossBetween val="between"/>
      </c:valAx>
      <c:spPr>
        <a:noFill/>
        <a:ln w="25408">
          <a:noFill/>
        </a:ln>
      </c:spPr>
    </c:plotArea>
    <c:plotVisOnly val="1"/>
    <c:dispBlanksAs val="gap"/>
    <c:showDLblsOverMax val="0"/>
  </c:chart>
  <c:txPr>
    <a:bodyPr/>
    <a:lstStyle/>
    <a:p>
      <a:pPr>
        <a:defRPr sz="1801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F2685A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C50-4A4E-AA32-39FAC0F590DB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C50-4A4E-AA32-39FAC0F590DB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0C50-4A4E-AA32-39FAC0F590D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  <c:spPr>
        <a:noFill/>
        <a:ln w="25391">
          <a:noFill/>
        </a:ln>
      </c:spPr>
    </c:plotArea>
    <c:plotVisOnly val="1"/>
    <c:dispBlanksAs val="gap"/>
    <c:showDLblsOverMax val="0"/>
  </c:chart>
  <c:txPr>
    <a:bodyPr/>
    <a:lstStyle/>
    <a:p>
      <a:pPr>
        <a:defRPr sz="1799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45C1A4"/>
            </a:solidFill>
          </c:spPr>
          <c:cat>
            <c:numRef>
              <c:f>Sheet1!$A$2:$A$6</c:f>
              <c:numCache>
                <c:formatCode>General</c:formatCode>
                <c:ptCount val="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DBDD-411A-B3AC-DCEADE62662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F2685A"/>
            </a:solidFill>
          </c:spPr>
          <c:cat>
            <c:numRef>
              <c:f>Sheet1!$A$2:$A$6</c:f>
              <c:numCache>
                <c:formatCode>General</c:formatCode>
                <c:ptCount val="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DBDD-411A-B3AC-DCEADE6266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22263424"/>
        <c:axId val="422265216"/>
      </c:areaChart>
      <c:catAx>
        <c:axId val="4222634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001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22265216"/>
        <c:crosses val="autoZero"/>
        <c:auto val="1"/>
        <c:lblAlgn val="ctr"/>
        <c:lblOffset val="100"/>
        <c:noMultiLvlLbl val="0"/>
      </c:catAx>
      <c:valAx>
        <c:axId val="42226521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422263424"/>
        <c:crosses val="autoZero"/>
        <c:crossBetween val="midCat"/>
      </c:valAx>
      <c:spPr>
        <a:noFill/>
        <a:ln w="25434">
          <a:noFill/>
        </a:ln>
      </c:spPr>
    </c:plotArea>
    <c:plotVisOnly val="1"/>
    <c:dispBlanksAs val="zero"/>
    <c:showDLblsOverMax val="0"/>
  </c:chart>
  <c:txPr>
    <a:bodyPr/>
    <a:lstStyle/>
    <a:p>
      <a:pPr>
        <a:defRPr sz="1802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cat>
            <c:numRef>
              <c:f>Sheet1!$A$2:$A$6</c:f>
              <c:numCache>
                <c:formatCode>General</c:formatCode>
                <c:ptCount val="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30</c:v>
                </c:pt>
                <c:pt idx="4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4BDE-4FDE-AD98-4F9147B2453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5C1A4"/>
            </a:solidFill>
          </c:spPr>
          <c:cat>
            <c:numRef>
              <c:f>Sheet1!$A$2:$A$6</c:f>
              <c:numCache>
                <c:formatCode>General</c:formatCode>
                <c:ptCount val="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19</c:v>
                </c:pt>
                <c:pt idx="1">
                  <c:v>25</c:v>
                </c:pt>
                <c:pt idx="2">
                  <c:v>23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4BDE-4FDE-AD98-4F9147B2453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B9D51F"/>
            </a:solidFill>
            <a:ln w="25374">
              <a:noFill/>
            </a:ln>
          </c:spPr>
          <c:cat>
            <c:numRef>
              <c:f>Sheet1!$A$2:$A$6</c:f>
              <c:numCache>
                <c:formatCode>General</c:formatCode>
                <c:ptCount val="5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16</c:v>
                </c:pt>
                <c:pt idx="2">
                  <c:v>11</c:v>
                </c:pt>
                <c:pt idx="3">
                  <c:v>8</c:v>
                </c:pt>
                <c:pt idx="4">
                  <c:v>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4BDE-4FDE-AD98-4F9147B245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4556032"/>
        <c:axId val="444557568"/>
      </c:areaChart>
      <c:catAx>
        <c:axId val="4445560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099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4557568"/>
        <c:crosses val="autoZero"/>
        <c:auto val="1"/>
        <c:lblAlgn val="ctr"/>
        <c:lblOffset val="100"/>
        <c:noMultiLvlLbl val="1"/>
      </c:catAx>
      <c:valAx>
        <c:axId val="444557568"/>
        <c:scaling>
          <c:orientation val="minMax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099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4556032"/>
        <c:crosses val="autoZero"/>
        <c:crossBetween val="midCat"/>
      </c:valAx>
      <c:spPr>
        <a:noFill/>
        <a:ln w="25374">
          <a:noFill/>
        </a:ln>
      </c:spPr>
    </c:plotArea>
    <c:plotVisOnly val="1"/>
    <c:dispBlanksAs val="zero"/>
    <c:showDLblsOverMax val="0"/>
  </c:chart>
  <c:txPr>
    <a:bodyPr/>
    <a:lstStyle/>
    <a:p>
      <a:pPr>
        <a:defRPr sz="1099" b="0" i="0" u="none" strike="noStrike" baseline="0">
          <a:solidFill>
            <a:srgbClr val="80808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rgbClr val="45C1A4"/>
              </a:solidFill>
            </a:ln>
          </c:spPr>
          <c:marker>
            <c:spPr>
              <a:solidFill>
                <a:srgbClr val="45C1A4"/>
              </a:solidFill>
              <a:ln>
                <a:solidFill>
                  <a:srgbClr val="45C1A4"/>
                </a:solidFill>
              </a:ln>
            </c:spPr>
          </c:marker>
          <c:cat>
            <c:numRef>
              <c:f>Sheet1!$A$2:$A$9</c:f>
              <c:numCache>
                <c:formatCode>General</c:formatCode>
                <c:ptCount val="8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</c:numCache>
            </c:numRef>
          </c:cat>
          <c:val>
            <c:numRef>
              <c:f>Sheet1!$B$2:$B$9</c:f>
              <c:numCache>
                <c:formatCode>General</c:formatCode>
                <c:ptCount val="8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5</c:v>
                </c:pt>
                <c:pt idx="5">
                  <c:v>7</c:v>
                </c:pt>
                <c:pt idx="6">
                  <c:v>5</c:v>
                </c:pt>
                <c:pt idx="7">
                  <c:v>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C969-4093-92BD-D3C59298AE2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rgbClr val="0E7FB7"/>
              </a:solidFill>
            </a:ln>
          </c:spPr>
          <c:marker>
            <c:spPr>
              <a:solidFill>
                <a:srgbClr val="0E7FB7"/>
              </a:solidFill>
              <a:ln>
                <a:solidFill>
                  <a:srgbClr val="0E7FB7"/>
                </a:solidFill>
              </a:ln>
            </c:spPr>
          </c:marker>
          <c:cat>
            <c:numRef>
              <c:f>Sheet1!$A$2:$A$9</c:f>
              <c:numCache>
                <c:formatCode>General</c:formatCode>
                <c:ptCount val="8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8</c:v>
                </c:pt>
                <c:pt idx="5">
                  <c:v>9</c:v>
                </c:pt>
                <c:pt idx="6">
                  <c:v>6</c:v>
                </c:pt>
                <c:pt idx="7">
                  <c:v>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C969-4093-92BD-D3C59298AE2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rgbClr val="B9D51F"/>
              </a:solidFill>
            </a:ln>
          </c:spPr>
          <c:marker>
            <c:spPr>
              <a:solidFill>
                <a:srgbClr val="B9D51F"/>
              </a:solidFill>
              <a:ln>
                <a:solidFill>
                  <a:srgbClr val="B9D51F"/>
                </a:solidFill>
              </a:ln>
            </c:spPr>
          </c:marker>
          <c:cat>
            <c:numRef>
              <c:f>Sheet1!$A$2:$A$9</c:f>
              <c:numCache>
                <c:formatCode>General</c:formatCode>
                <c:ptCount val="8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</c:numCache>
            </c:numRef>
          </c:cat>
          <c:val>
            <c:numRef>
              <c:f>Sheet1!$D$2:$D$9</c:f>
              <c:numCache>
                <c:formatCode>General</c:formatCode>
                <c:ptCount val="8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4</c:v>
                </c:pt>
                <c:pt idx="5">
                  <c:v>5</c:v>
                </c:pt>
                <c:pt idx="6">
                  <c:v>3</c:v>
                </c:pt>
                <c:pt idx="7">
                  <c:v>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C969-4093-92BD-D3C59298AE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4927360"/>
        <c:axId val="444933632"/>
      </c:lineChart>
      <c:catAx>
        <c:axId val="4449273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200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4933632"/>
        <c:crosses val="autoZero"/>
        <c:auto val="1"/>
        <c:lblAlgn val="ctr"/>
        <c:lblOffset val="100"/>
        <c:noMultiLvlLbl val="0"/>
      </c:catAx>
      <c:valAx>
        <c:axId val="444933632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200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4927360"/>
        <c:crosses val="autoZero"/>
        <c:crossBetween val="between"/>
      </c:valAx>
      <c:spPr>
        <a:noFill/>
        <a:ln w="25402">
          <a:noFill/>
        </a:ln>
      </c:spPr>
    </c:plotArea>
    <c:plotVisOnly val="1"/>
    <c:dispBlanksAs val="gap"/>
    <c:showDLblsOverMax val="0"/>
  </c:chart>
  <c:txPr>
    <a:bodyPr/>
    <a:lstStyle/>
    <a:p>
      <a:pPr>
        <a:defRPr sz="1200" b="0" i="0" u="none" strike="noStrike" baseline="0">
          <a:solidFill>
            <a:srgbClr val="80808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3AB5-429E-AD9D-91C4E225C1F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5C1A4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3AB5-429E-AD9D-91C4E225C1F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F2685A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3AB5-429E-AD9D-91C4E225C1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47673472"/>
        <c:axId val="447675008"/>
      </c:barChart>
      <c:catAx>
        <c:axId val="4476734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199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447675008"/>
        <c:crosses val="autoZero"/>
        <c:auto val="1"/>
        <c:lblAlgn val="ctr"/>
        <c:lblOffset val="100"/>
        <c:noMultiLvlLbl val="0"/>
      </c:catAx>
      <c:valAx>
        <c:axId val="447675008"/>
        <c:scaling>
          <c:orientation val="minMax"/>
        </c:scaling>
        <c:delete val="1"/>
        <c:axPos val="l"/>
        <c:majorGridlines/>
        <c:numFmt formatCode="General" sourceLinked="1"/>
        <c:majorTickMark val="out"/>
        <c:minorTickMark val="none"/>
        <c:tickLblPos val="nextTo"/>
        <c:crossAx val="447673472"/>
        <c:crosses val="autoZero"/>
        <c:crossBetween val="between"/>
      </c:valAx>
      <c:spPr>
        <a:noFill/>
        <a:ln w="25387">
          <a:noFill/>
        </a:ln>
      </c:spPr>
    </c:plotArea>
    <c:plotVisOnly val="1"/>
    <c:dispBlanksAs val="gap"/>
    <c:showDLblsOverMax val="0"/>
  </c:chart>
  <c:txPr>
    <a:bodyPr/>
    <a:lstStyle/>
    <a:p>
      <a:pPr>
        <a:defRPr sz="1199" b="0" i="0" u="none" strike="noStrike" baseline="0">
          <a:solidFill>
            <a:srgbClr val="80808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D456-4B7E-9B14-A7C7AF38E38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5C1A4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D456-4B7E-9B14-A7C7AF38E38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B9D51F"/>
            </a:solidFill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D456-4B7E-9B14-A7C7AF38E3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537785856"/>
        <c:axId val="537787392"/>
      </c:barChart>
      <c:catAx>
        <c:axId val="5377858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199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537787392"/>
        <c:crosses val="autoZero"/>
        <c:auto val="1"/>
        <c:lblAlgn val="ctr"/>
        <c:lblOffset val="100"/>
        <c:noMultiLvlLbl val="0"/>
      </c:catAx>
      <c:valAx>
        <c:axId val="53778739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537785856"/>
        <c:crosses val="autoZero"/>
        <c:crossBetween val="between"/>
      </c:valAx>
      <c:spPr>
        <a:noFill/>
        <a:ln w="25381">
          <a:noFill/>
        </a:ln>
      </c:spPr>
    </c:plotArea>
    <c:plotVisOnly val="1"/>
    <c:dispBlanksAs val="gap"/>
    <c:showDLblsOverMax val="0"/>
  </c:chart>
  <c:txPr>
    <a:bodyPr/>
    <a:lstStyle/>
    <a:p>
      <a:pPr>
        <a:defRPr sz="1199" b="0" i="0" u="none" strike="noStrike" baseline="0">
          <a:solidFill>
            <a:srgbClr val="80808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F2685A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6E87-4201-85DB-C410A4010EE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6E87-4201-85DB-C410A4010EE7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6E87-4201-85DB-C410A4010EE7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6E87-4201-85DB-C410A4010EE7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</c:v>
                </c:pt>
                <c:pt idx="1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6E87-4201-85DB-C410A4010E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3"/>
      </c:doughnutChart>
      <c:spPr>
        <a:noFill/>
        <a:ln w="25339">
          <a:noFill/>
        </a:ln>
      </c:spPr>
    </c:plotArea>
    <c:plotVisOnly val="1"/>
    <c:dispBlanksAs val="gap"/>
    <c:showDLblsOverMax val="0"/>
  </c:chart>
  <c:txPr>
    <a:bodyPr/>
    <a:lstStyle/>
    <a:p>
      <a:pPr>
        <a:defRPr sz="1796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0E7FB7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F6C4-4FBC-86A3-9B87BDC3CB04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F6C4-4FBC-86A3-9B87BDC3CB04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F6C4-4FBC-86A3-9B87BDC3CB04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F6C4-4FBC-86A3-9B87BDC3CB04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6</c:v>
                </c:pt>
                <c:pt idx="1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F6C4-4FBC-86A3-9B87BDC3CB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3"/>
      </c:doughnutChart>
      <c:spPr>
        <a:noFill/>
        <a:ln w="25417">
          <a:noFill/>
        </a:ln>
      </c:spPr>
    </c:plotArea>
    <c:plotVisOnly val="1"/>
    <c:dispBlanksAs val="gap"/>
    <c:showDLblsOverMax val="0"/>
  </c:chart>
  <c:txPr>
    <a:bodyPr/>
    <a:lstStyle/>
    <a:p>
      <a:pPr>
        <a:defRPr sz="1801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42C-4B6F-B60E-DCFB4A327DE3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42C-4B6F-B60E-DCFB4A327DE3}"/>
              </c:ext>
            </c:extLst>
          </c:dPt>
          <c:dPt>
            <c:idx val="2"/>
            <c:bubble3D val="0"/>
            <c:spPr>
              <a:solidFill>
                <a:srgbClr val="B9D51F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042C-4B6F-B60E-DCFB4A327DE3}"/>
              </c:ext>
            </c:extLst>
          </c:dPt>
          <c:dPt>
            <c:idx val="3"/>
            <c:bubble3D val="0"/>
            <c:spPr>
              <a:solidFill>
                <a:srgbClr val="45C1A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7-042C-4B6F-B60E-DCFB4A327DE3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</c:v>
                </c:pt>
                <c:pt idx="1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042C-4B6F-B60E-DCFB4A327D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3"/>
      </c:doughnutChart>
      <c:spPr>
        <a:noFill/>
        <a:ln w="25346">
          <a:noFill/>
        </a:ln>
      </c:spPr>
    </c:plotArea>
    <c:plotVisOnly val="1"/>
    <c:dispBlanksAs val="gap"/>
    <c:showDLblsOverMax val="0"/>
  </c:chart>
  <c:txPr>
    <a:bodyPr/>
    <a:lstStyle/>
    <a:p>
      <a:pPr>
        <a:defRPr sz="1796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E7FB7"/>
            </a:solidFill>
          </c:spPr>
          <c:invertIfNegative val="0"/>
          <c:cat>
            <c:strRef>
              <c:f>Sheet1!$A$2</c:f>
              <c:strCache>
                <c:ptCount val="1"/>
                <c:pt idx="0">
                  <c:v>Perform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BDE5-4173-B1CC-131804D731E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5C1A4"/>
            </a:solidFill>
          </c:spPr>
          <c:invertIfNegative val="0"/>
          <c:cat>
            <c:strRef>
              <c:f>Sheet1!$A$2</c:f>
              <c:strCache>
                <c:ptCount val="1"/>
                <c:pt idx="0">
                  <c:v>Perform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BDE5-4173-B1CC-131804D731E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B9D51F"/>
            </a:solidFill>
          </c:spPr>
          <c:invertIfNegative val="0"/>
          <c:cat>
            <c:strRef>
              <c:f>Sheet1!$A$2</c:f>
              <c:strCache>
                <c:ptCount val="1"/>
                <c:pt idx="0">
                  <c:v>Perform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BDE5-4173-B1CC-131804D731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598676992"/>
        <c:axId val="598678528"/>
      </c:barChart>
      <c:catAx>
        <c:axId val="5986769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 rot="0" vert="horz"/>
          <a:lstStyle/>
          <a:p>
            <a:pPr>
              <a:defRPr sz="1202" b="0" i="0" u="none" strike="noStrike" baseline="0">
                <a:solidFill>
                  <a:srgbClr val="808080"/>
                </a:solidFill>
                <a:latin typeface="Calibri"/>
                <a:ea typeface="Calibri"/>
                <a:cs typeface="Calibri"/>
              </a:defRPr>
            </a:pPr>
            <a:endParaRPr lang="zh-CN"/>
          </a:p>
        </c:txPr>
        <c:crossAx val="598678528"/>
        <c:crosses val="autoZero"/>
        <c:auto val="1"/>
        <c:lblAlgn val="ctr"/>
        <c:lblOffset val="100"/>
        <c:noMultiLvlLbl val="0"/>
      </c:catAx>
      <c:valAx>
        <c:axId val="59867852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598676992"/>
        <c:crosses val="autoZero"/>
        <c:crossBetween val="between"/>
      </c:valAx>
      <c:spPr>
        <a:noFill/>
        <a:ln w="25433">
          <a:noFill/>
        </a:ln>
      </c:spPr>
    </c:plotArea>
    <c:plotVisOnly val="1"/>
    <c:dispBlanksAs val="gap"/>
    <c:showDLblsOverMax val="0"/>
  </c:chart>
  <c:txPr>
    <a:bodyPr/>
    <a:lstStyle/>
    <a:p>
      <a:pPr>
        <a:defRPr sz="1202" b="0" i="0" u="none" strike="noStrike" baseline="0">
          <a:solidFill>
            <a:srgbClr val="808080"/>
          </a:solidFill>
          <a:latin typeface="Calibri"/>
          <a:ea typeface="Calibri"/>
          <a:cs typeface="Calibri"/>
        </a:defRPr>
      </a:pPr>
      <a:endParaRPr lang="zh-CN"/>
    </a:p>
  </c:txPr>
  <c:externalData r:id="rId1">
    <c:autoUpdate val="0"/>
  </c:externalData>
</c:chartSpac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DDE94E86-7682-4EC4-88C3-238192A78F28}" type="doc">
      <dgm:prSet loTypeId="urn:microsoft.com/office/officeart/2005/8/layout/pyramid4" loCatId="pyramid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135597EA-3198-4F7F-803E-26E4CD0FDF2C}">
      <dgm:prSet phldrT="[Text]"/>
      <dgm:spPr>
        <a:solidFill>
          <a:srgbClr val="F2685A"/>
        </a:solidFill>
        <a:ln>
          <a:noFill/>
        </a:ln>
      </dgm:spPr>
      <dgm:t>
        <a:bodyPr/>
        <a:lstStyle/>
        <a:p>
          <a:endParaRPr lang="en-US"/>
        </a:p>
      </dgm:t>
    </dgm:pt>
    <dgm:pt modelId="{F9DB2A08-0514-43D6-ADD7-57C4DD2C1894}" type="parTrans" cxnId="{DA2750AA-51A8-4160-B649-09115E1DF6D6}">
      <dgm:prSet/>
      <dgm:spPr/>
      <dgm:t>
        <a:bodyPr/>
        <a:lstStyle/>
        <a:p>
          <a:endParaRPr lang="en-US"/>
        </a:p>
      </dgm:t>
    </dgm:pt>
    <dgm:pt modelId="{EC65424E-4C6E-4C26-B0A6-F32D20E38702}" type="sibTrans" cxnId="{DA2750AA-51A8-4160-B649-09115E1DF6D6}">
      <dgm:prSet/>
      <dgm:spPr/>
      <dgm:t>
        <a:bodyPr/>
        <a:lstStyle/>
        <a:p>
          <a:endParaRPr lang="en-US"/>
        </a:p>
      </dgm:t>
    </dgm:pt>
    <dgm:pt modelId="{691A978D-35C9-46EC-A1EB-B6FDDED64E82}">
      <dgm:prSet phldrT="[Text]"/>
      <dgm:spPr>
        <a:solidFill>
          <a:srgbClr val="B9D51F"/>
        </a:solidFill>
        <a:ln>
          <a:noFill/>
        </a:ln>
      </dgm:spPr>
      <dgm:t>
        <a:bodyPr/>
        <a:lstStyle/>
        <a:p>
          <a:endParaRPr lang="en-US"/>
        </a:p>
      </dgm:t>
    </dgm:pt>
    <dgm:pt modelId="{04D04ECD-344B-4EFA-B776-BBE3F8F4C316}" type="parTrans" cxnId="{2D7AB02D-DBBA-41C8-BC2B-BA2425F02A47}">
      <dgm:prSet/>
      <dgm:spPr/>
      <dgm:t>
        <a:bodyPr/>
        <a:lstStyle/>
        <a:p>
          <a:endParaRPr lang="en-US"/>
        </a:p>
      </dgm:t>
    </dgm:pt>
    <dgm:pt modelId="{31B02CB2-5EF6-42B1-9F65-2682D01064D6}" type="sibTrans" cxnId="{2D7AB02D-DBBA-41C8-BC2B-BA2425F02A47}">
      <dgm:prSet/>
      <dgm:spPr/>
      <dgm:t>
        <a:bodyPr/>
        <a:lstStyle/>
        <a:p>
          <a:endParaRPr lang="en-US"/>
        </a:p>
      </dgm:t>
    </dgm:pt>
    <dgm:pt modelId="{2B456E57-776B-4116-9ED4-3CA49751E1CD}">
      <dgm:prSet phldrT="[Text]"/>
      <dgm:spPr>
        <a:solidFill>
          <a:srgbClr val="45C1A4"/>
        </a:solidFill>
        <a:ln>
          <a:noFill/>
        </a:ln>
      </dgm:spPr>
      <dgm:t>
        <a:bodyPr/>
        <a:lstStyle/>
        <a:p>
          <a:endParaRPr lang="en-US"/>
        </a:p>
      </dgm:t>
    </dgm:pt>
    <dgm:pt modelId="{68A266CD-8FF4-48E6-961D-D9A074009739}" type="parTrans" cxnId="{513FB8D9-1BE9-4353-9472-C5470849B14D}">
      <dgm:prSet/>
      <dgm:spPr/>
      <dgm:t>
        <a:bodyPr/>
        <a:lstStyle/>
        <a:p>
          <a:endParaRPr lang="en-US"/>
        </a:p>
      </dgm:t>
    </dgm:pt>
    <dgm:pt modelId="{74F5E7E4-ED15-4175-9176-CFDABA04C8FB}" type="sibTrans" cxnId="{513FB8D9-1BE9-4353-9472-C5470849B14D}">
      <dgm:prSet/>
      <dgm:spPr/>
      <dgm:t>
        <a:bodyPr/>
        <a:lstStyle/>
        <a:p>
          <a:endParaRPr lang="en-US"/>
        </a:p>
      </dgm:t>
    </dgm:pt>
    <dgm:pt modelId="{FF52E050-84B4-4F2C-B756-ADC1EE7AC354}">
      <dgm:prSet phldrT="[Text]"/>
      <dgm:spPr>
        <a:solidFill>
          <a:srgbClr val="0E7FB7"/>
        </a:solidFill>
        <a:ln>
          <a:noFill/>
        </a:ln>
      </dgm:spPr>
      <dgm:t>
        <a:bodyPr/>
        <a:lstStyle/>
        <a:p>
          <a:endParaRPr lang="en-US"/>
        </a:p>
      </dgm:t>
    </dgm:pt>
    <dgm:pt modelId="{7B09C0CF-6FDA-495F-94C2-8F7CA0A8D968}" type="parTrans" cxnId="{EF0DC638-8B6F-4EA2-AD98-DFDDC97B1393}">
      <dgm:prSet/>
      <dgm:spPr/>
      <dgm:t>
        <a:bodyPr/>
        <a:lstStyle/>
        <a:p>
          <a:endParaRPr lang="en-US"/>
        </a:p>
      </dgm:t>
    </dgm:pt>
    <dgm:pt modelId="{E91CC00E-C9CB-40CE-85A0-5C60D8941E08}" type="sibTrans" cxnId="{EF0DC638-8B6F-4EA2-AD98-DFDDC97B1393}">
      <dgm:prSet/>
      <dgm:spPr/>
      <dgm:t>
        <a:bodyPr/>
        <a:lstStyle/>
        <a:p>
          <a:endParaRPr lang="en-US"/>
        </a:p>
      </dgm:t>
    </dgm:pt>
    <dgm:pt modelId="{2CAB49E9-195F-4DA0-AA39-5C475028CCB2}" type="pres">
      <dgm:prSet presAssocID="{DDE94E86-7682-4EC4-88C3-238192A78F28}" presName="compositeShape" presStyleCnt="0">
        <dgm:presLayoutVars>
          <dgm:chMax val="9"/>
          <dgm:dir/>
          <dgm:resizeHandles val="exact"/>
        </dgm:presLayoutVars>
      </dgm:prSet>
      <dgm:spPr/>
      <dgm:t>
        <a:bodyPr/>
        <a:lstStyle/>
        <a:p>
          <a:endParaRPr lang="zh-CN" altLang="en-US"/>
        </a:p>
      </dgm:t>
    </dgm:pt>
    <dgm:pt modelId="{C4848CE2-8E01-4862-9F0D-6BA215256C1A}" type="pres">
      <dgm:prSet presAssocID="{DDE94E86-7682-4EC4-88C3-238192A78F28}" presName="triangle1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12400ED-BEC3-4088-A726-556385D3D135}" type="pres">
      <dgm:prSet presAssocID="{DDE94E86-7682-4EC4-88C3-238192A78F28}" presName="triangle2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C8971BAF-71E3-4F2F-A72D-BC40EB9A1575}" type="pres">
      <dgm:prSet presAssocID="{DDE94E86-7682-4EC4-88C3-238192A78F28}" presName="triangle3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DC479428-6302-4737-B39B-2BE60C226601}" type="pres">
      <dgm:prSet presAssocID="{DDE94E86-7682-4EC4-88C3-238192A78F28}" presName="triangle4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DA2750AA-51A8-4160-B649-09115E1DF6D6}" srcId="{DDE94E86-7682-4EC4-88C3-238192A78F28}" destId="{135597EA-3198-4F7F-803E-26E4CD0FDF2C}" srcOrd="0" destOrd="0" parTransId="{F9DB2A08-0514-43D6-ADD7-57C4DD2C1894}" sibTransId="{EC65424E-4C6E-4C26-B0A6-F32D20E38702}"/>
    <dgm:cxn modelId="{59A28DF7-143B-4F4C-B40D-CC059E4C5A02}" type="presOf" srcId="{691A978D-35C9-46EC-A1EB-B6FDDED64E82}" destId="{D12400ED-BEC3-4088-A726-556385D3D135}" srcOrd="0" destOrd="0" presId="urn:microsoft.com/office/officeart/2005/8/layout/pyramid4"/>
    <dgm:cxn modelId="{2D7AB02D-DBBA-41C8-BC2B-BA2425F02A47}" srcId="{DDE94E86-7682-4EC4-88C3-238192A78F28}" destId="{691A978D-35C9-46EC-A1EB-B6FDDED64E82}" srcOrd="1" destOrd="0" parTransId="{04D04ECD-344B-4EFA-B776-BBE3F8F4C316}" sibTransId="{31B02CB2-5EF6-42B1-9F65-2682D01064D6}"/>
    <dgm:cxn modelId="{51ADD21C-FE95-4504-A556-C6CC66B7A1F2}" type="presOf" srcId="{DDE94E86-7682-4EC4-88C3-238192A78F28}" destId="{2CAB49E9-195F-4DA0-AA39-5C475028CCB2}" srcOrd="0" destOrd="0" presId="urn:microsoft.com/office/officeart/2005/8/layout/pyramid4"/>
    <dgm:cxn modelId="{CC77A29E-D5FE-4307-A6B1-F4E9EACA6E65}" type="presOf" srcId="{FF52E050-84B4-4F2C-B756-ADC1EE7AC354}" destId="{DC479428-6302-4737-B39B-2BE60C226601}" srcOrd="0" destOrd="0" presId="urn:microsoft.com/office/officeart/2005/8/layout/pyramid4"/>
    <dgm:cxn modelId="{EF0DC638-8B6F-4EA2-AD98-DFDDC97B1393}" srcId="{DDE94E86-7682-4EC4-88C3-238192A78F28}" destId="{FF52E050-84B4-4F2C-B756-ADC1EE7AC354}" srcOrd="3" destOrd="0" parTransId="{7B09C0CF-6FDA-495F-94C2-8F7CA0A8D968}" sibTransId="{E91CC00E-C9CB-40CE-85A0-5C60D8941E08}"/>
    <dgm:cxn modelId="{48E9C835-5AAA-4B37-B624-69025CA3F90F}" type="presOf" srcId="{135597EA-3198-4F7F-803E-26E4CD0FDF2C}" destId="{C4848CE2-8E01-4862-9F0D-6BA215256C1A}" srcOrd="0" destOrd="0" presId="urn:microsoft.com/office/officeart/2005/8/layout/pyramid4"/>
    <dgm:cxn modelId="{513FB8D9-1BE9-4353-9472-C5470849B14D}" srcId="{DDE94E86-7682-4EC4-88C3-238192A78F28}" destId="{2B456E57-776B-4116-9ED4-3CA49751E1CD}" srcOrd="2" destOrd="0" parTransId="{68A266CD-8FF4-48E6-961D-D9A074009739}" sibTransId="{74F5E7E4-ED15-4175-9176-CFDABA04C8FB}"/>
    <dgm:cxn modelId="{43139D64-EE20-420D-BE52-36968ED2146D}" type="presOf" srcId="{2B456E57-776B-4116-9ED4-3CA49751E1CD}" destId="{C8971BAF-71E3-4F2F-A72D-BC40EB9A1575}" srcOrd="0" destOrd="0" presId="urn:microsoft.com/office/officeart/2005/8/layout/pyramid4"/>
    <dgm:cxn modelId="{2AE48B3F-F55C-4F45-8451-2136F8753C12}" type="presParOf" srcId="{2CAB49E9-195F-4DA0-AA39-5C475028CCB2}" destId="{C4848CE2-8E01-4862-9F0D-6BA215256C1A}" srcOrd="0" destOrd="0" presId="urn:microsoft.com/office/officeart/2005/8/layout/pyramid4"/>
    <dgm:cxn modelId="{6C53D6F7-B491-4E8D-911F-D2543FAE7248}" type="presParOf" srcId="{2CAB49E9-195F-4DA0-AA39-5C475028CCB2}" destId="{D12400ED-BEC3-4088-A726-556385D3D135}" srcOrd="1" destOrd="0" presId="urn:microsoft.com/office/officeart/2005/8/layout/pyramid4"/>
    <dgm:cxn modelId="{1FC08F6D-0B23-4EE8-BB19-89E0986CD956}" type="presParOf" srcId="{2CAB49E9-195F-4DA0-AA39-5C475028CCB2}" destId="{C8971BAF-71E3-4F2F-A72D-BC40EB9A1575}" srcOrd="2" destOrd="0" presId="urn:microsoft.com/office/officeart/2005/8/layout/pyramid4"/>
    <dgm:cxn modelId="{53797D98-536F-4FA0-88BE-A321485EB938}" type="presParOf" srcId="{2CAB49E9-195F-4DA0-AA39-5C475028CCB2}" destId="{DC479428-6302-4737-B39B-2BE60C226601}" srcOrd="3" destOrd="0" presId="urn:microsoft.com/office/officeart/2005/8/layout/pyramid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4848CE2-8E01-4862-9F0D-6BA215256C1A}">
      <dsp:nvSpPr>
        <dsp:cNvPr id="0" name=""/>
        <dsp:cNvSpPr/>
      </dsp:nvSpPr>
      <dsp:spPr>
        <a:xfrm>
          <a:off x="971549" y="0"/>
          <a:ext cx="1562099" cy="1562099"/>
        </a:xfrm>
        <a:prstGeom prst="triangle">
          <a:avLst/>
        </a:prstGeom>
        <a:solidFill>
          <a:srgbClr val="F2685A"/>
        </a:solid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7160" tIns="137160" rIns="137160" bIns="137160" numCol="1" spcCol="1270" anchor="ctr" anchorCtr="0">
          <a:noAutofit/>
        </a:bodyPr>
        <a:lstStyle/>
        <a:p>
          <a:pPr lvl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600" kern="1200"/>
        </a:p>
      </dsp:txBody>
      <dsp:txXfrm>
        <a:off x="1362074" y="781050"/>
        <a:ext cx="781049" cy="781049"/>
      </dsp:txXfrm>
    </dsp:sp>
    <dsp:sp modelId="{D12400ED-BEC3-4088-A726-556385D3D135}">
      <dsp:nvSpPr>
        <dsp:cNvPr id="0" name=""/>
        <dsp:cNvSpPr/>
      </dsp:nvSpPr>
      <dsp:spPr>
        <a:xfrm>
          <a:off x="190499" y="1562099"/>
          <a:ext cx="1562099" cy="1562099"/>
        </a:xfrm>
        <a:prstGeom prst="triangle">
          <a:avLst/>
        </a:prstGeom>
        <a:solidFill>
          <a:srgbClr val="B9D51F"/>
        </a:solid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7160" tIns="137160" rIns="137160" bIns="137160" numCol="1" spcCol="1270" anchor="ctr" anchorCtr="0">
          <a:noAutofit/>
        </a:bodyPr>
        <a:lstStyle/>
        <a:p>
          <a:pPr lvl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600" kern="1200"/>
        </a:p>
      </dsp:txBody>
      <dsp:txXfrm>
        <a:off x="581024" y="2343149"/>
        <a:ext cx="781049" cy="781049"/>
      </dsp:txXfrm>
    </dsp:sp>
    <dsp:sp modelId="{C8971BAF-71E3-4F2F-A72D-BC40EB9A1575}">
      <dsp:nvSpPr>
        <dsp:cNvPr id="0" name=""/>
        <dsp:cNvSpPr/>
      </dsp:nvSpPr>
      <dsp:spPr>
        <a:xfrm rot="10800000">
          <a:off x="971549" y="1562099"/>
          <a:ext cx="1562099" cy="1562099"/>
        </a:xfrm>
        <a:prstGeom prst="triangle">
          <a:avLst/>
        </a:prstGeom>
        <a:solidFill>
          <a:srgbClr val="45C1A4"/>
        </a:solid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7160" tIns="137160" rIns="137160" bIns="137160" numCol="1" spcCol="1270" anchor="ctr" anchorCtr="0">
          <a:noAutofit/>
        </a:bodyPr>
        <a:lstStyle/>
        <a:p>
          <a:pPr lvl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600" kern="1200"/>
        </a:p>
      </dsp:txBody>
      <dsp:txXfrm rot="10800000">
        <a:off x="1362074" y="1562099"/>
        <a:ext cx="781049" cy="781049"/>
      </dsp:txXfrm>
    </dsp:sp>
    <dsp:sp modelId="{DC479428-6302-4737-B39B-2BE60C226601}">
      <dsp:nvSpPr>
        <dsp:cNvPr id="0" name=""/>
        <dsp:cNvSpPr/>
      </dsp:nvSpPr>
      <dsp:spPr>
        <a:xfrm>
          <a:off x="1752599" y="1562099"/>
          <a:ext cx="1562099" cy="1562099"/>
        </a:xfrm>
        <a:prstGeom prst="triangle">
          <a:avLst/>
        </a:prstGeom>
        <a:solidFill>
          <a:srgbClr val="0E7FB7"/>
        </a:solidFill>
        <a:ln w="25400" cap="flat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7160" tIns="137160" rIns="137160" bIns="137160" numCol="1" spcCol="1270" anchor="ctr" anchorCtr="0">
          <a:noAutofit/>
        </a:bodyPr>
        <a:lstStyle/>
        <a:p>
          <a:pPr lvl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en-US" sz="3600" kern="1200"/>
        </a:p>
      </dsp:txBody>
      <dsp:txXfrm>
        <a:off x="2143124" y="2343149"/>
        <a:ext cx="781049" cy="781049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pyramid4">
  <dgm:title val=""/>
  <dgm:desc val=""/>
  <dgm:catLst>
    <dgm:cat type="pyramid" pri="4000"/>
    <dgm:cat type="relationship" pri="9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compositeShape">
    <dgm:varLst>
      <dgm:chMax val="9"/>
      <dgm:dir/>
      <dgm:resizeHandles val="exact"/>
    </dgm:varLst>
    <dgm:alg type="composite">
      <dgm:param type="ar" val="1"/>
    </dgm:alg>
    <dgm:shape xmlns:r="http://schemas.openxmlformats.org/officeDocument/2006/relationships" r:blip="">
      <dgm:adjLst/>
    </dgm:shape>
    <dgm:presOf/>
    <dgm:choose name="Name0">
      <dgm:if name="Name1" axis="ch" ptType="node" func="cnt" op="lte" val="4">
        <dgm:choose name="Name2">
          <dgm:if name="Name3" axis="ch" ptType="node" func="cnt" op="equ" val="1">
            <dgm:constrLst>
              <dgm:constr type="primFontSz" for="ch" ptType="node" op="equ" val="65"/>
              <dgm:constr type="t" for="ch" forName="triangle1"/>
              <dgm:constr type="l" for="ch" forName="triangle1"/>
              <dgm:constr type="h" for="ch" forName="triangle1" refType="h"/>
              <dgm:constr type="w" for="ch" forName="triangle1" refType="h"/>
            </dgm:constrLst>
          </dgm:if>
          <dgm:else name="Name4">
            <dgm:constrLst>
              <dgm:constr type="primFontSz" for="ch" ptType="node" op="equ" val="65"/>
              <dgm:constr type="t" for="ch" forName="triangle1"/>
              <dgm:constr type="l" for="ch" forName="triangle1" refType="h" fact="0.25"/>
              <dgm:constr type="h" for="ch" forName="triangle1" refType="h" fact="0.5"/>
              <dgm:constr type="w" for="ch" forName="triangle1" refType="h" fact="0.5"/>
              <dgm:constr type="t" for="ch" forName="triangle2" refType="h" fact="0.5"/>
              <dgm:constr type="l" for="ch" forName="triangle2"/>
              <dgm:constr type="h" for="ch" forName="triangle2" refType="h" fact="0.5"/>
              <dgm:constr type="w" for="ch" forName="triangle2" refType="h" fact="0.5"/>
              <dgm:constr type="t" for="ch" forName="triangle3" refType="h" fact="0.5"/>
              <dgm:constr type="l" for="ch" forName="triangle3" refType="h" fact="0.25"/>
              <dgm:constr type="h" for="ch" forName="triangle3" refType="h" fact="0.5"/>
              <dgm:constr type="w" for="ch" forName="triangle3" refType="h" fact="0.5"/>
              <dgm:constr type="t" for="ch" forName="triangle4" refType="h" fact="0.5"/>
              <dgm:constr type="l" for="ch" forName="triangle4" refType="h" fact="0.5"/>
              <dgm:constr type="h" for="ch" forName="triangle4" refType="h" fact="0.5"/>
              <dgm:constr type="w" for="ch" forName="triangle4" refType="h" fact="0.5"/>
            </dgm:constrLst>
          </dgm:else>
        </dgm:choose>
      </dgm:if>
      <dgm:else name="Name5">
        <dgm:constrLst>
          <dgm:constr type="primFontSz" for="ch" ptType="node" op="equ" val="65"/>
          <dgm:constr type="t" for="ch" forName="triangle1"/>
          <dgm:constr type="l" for="ch" forName="triangle1" refType="h" fact="0.33"/>
          <dgm:constr type="h" for="ch" forName="triangle1" refType="h" fact="0.33"/>
          <dgm:constr type="w" for="ch" forName="triangle1" refType="h" fact="0.33"/>
          <dgm:constr type="t" for="ch" forName="triangle2" refType="h" fact="0.33"/>
          <dgm:constr type="l" for="ch" forName="triangle2" refType="h" fact="0.165"/>
          <dgm:constr type="h" for="ch" forName="triangle2" refType="h" fact="0.33"/>
          <dgm:constr type="w" for="ch" forName="triangle2" refType="h" fact="0.33"/>
          <dgm:constr type="t" for="ch" forName="triangle3" refType="h" fact="0.33"/>
          <dgm:constr type="l" for="ch" forName="triangle3" refType="h" fact="0.33"/>
          <dgm:constr type="h" for="ch" forName="triangle3" refType="h" fact="0.33"/>
          <dgm:constr type="w" for="ch" forName="triangle3" refType="h" fact="0.33"/>
          <dgm:constr type="t" for="ch" forName="triangle4" refType="h" fact="0.33"/>
          <dgm:constr type="l" for="ch" forName="triangle4" refType="h" fact="0.495"/>
          <dgm:constr type="h" for="ch" forName="triangle4" refType="h" fact="0.33"/>
          <dgm:constr type="w" for="ch" forName="triangle4" refType="h" fact="0.33"/>
          <dgm:constr type="t" for="ch" forName="triangle5" refType="h" fact="0.66"/>
          <dgm:constr type="l" for="ch" forName="triangle5"/>
          <dgm:constr type="h" for="ch" forName="triangle5" refType="h" fact="0.33"/>
          <dgm:constr type="w" for="ch" forName="triangle5" refType="h" fact="0.33"/>
          <dgm:constr type="t" for="ch" forName="triangle6" refType="h" fact="0.66"/>
          <dgm:constr type="l" for="ch" forName="triangle6" refType="h" fact="0.165"/>
          <dgm:constr type="h" for="ch" forName="triangle6" refType="h" fact="0.33"/>
          <dgm:constr type="w" for="ch" forName="triangle6" refType="h" fact="0.33"/>
          <dgm:constr type="t" for="ch" forName="triangle7" refType="h" fact="0.66"/>
          <dgm:constr type="l" for="ch" forName="triangle7" refType="h" fact="0.33"/>
          <dgm:constr type="h" for="ch" forName="triangle7" refType="h" fact="0.33"/>
          <dgm:constr type="w" for="ch" forName="triangle7" refType="h" fact="0.33"/>
          <dgm:constr type="t" for="ch" forName="triangle8" refType="h" fact="0.66"/>
          <dgm:constr type="l" for="ch" forName="triangle8" refType="h" fact="0.495"/>
          <dgm:constr type="h" for="ch" forName="triangle8" refType="h" fact="0.33"/>
          <dgm:constr type="w" for="ch" forName="triangle8" refType="h" fact="0.33"/>
          <dgm:constr type="t" for="ch" forName="triangle9" refType="h" fact="0.66"/>
          <dgm:constr type="l" for="ch" forName="triangle9" refType="h" fact="0.66"/>
          <dgm:constr type="h" for="ch" forName="triangle9" refType="h" fact="0.33"/>
          <dgm:constr type="w" for="ch" forName="triangle9" refType="h" fact="0.33"/>
        </dgm:constrLst>
      </dgm:else>
    </dgm:choose>
    <dgm:ruleLst/>
    <dgm:choose name="Name6">
      <dgm:if name="Name7" axis="ch" ptType="node" func="cnt" op="gte" val="1">
        <dgm:layoutNode name="triangle1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type="triangle" r:blip="">
            <dgm:adjLst/>
          </dgm:shape>
          <dgm:presOf axis="ch desOrSelf" ptType="node node" st="1 1" cnt="1 0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8"/>
    </dgm:choose>
    <dgm:choose name="Name9">
      <dgm:if name="Name10" axis="ch" ptType="node" func="cnt" op="gte" val="2">
        <dgm:layoutNode name="triangle2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type="triangle" r:blip="">
            <dgm:adjLst/>
          </dgm:shape>
          <dgm:choose name="Name11">
            <dgm:if name="Name12" func="var" arg="dir" op="equ" val="norm">
              <dgm:presOf axis="ch desOrSelf" ptType="node node" st="2 1" cnt="1 0"/>
            </dgm:if>
            <dgm:else name="Name13">
              <dgm:presOf axis="ch desOrSelf" ptType="node node" st="4 1" cnt="1 0"/>
            </dgm:else>
          </dgm:choose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triangle3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rot="180" type="triangle" r:blip="">
            <dgm:adjLst/>
          </dgm:shape>
          <dgm:presOf axis="ch desOrSelf" ptType="node node" st="3 1" cnt="1 0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triangle4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type="triangle" r:blip="">
            <dgm:adjLst/>
          </dgm:shape>
          <dgm:choose name="Name14">
            <dgm:if name="Name15" func="var" arg="dir" op="equ" val="norm">
              <dgm:presOf axis="ch desOrSelf" ptType="node node" st="4 1" cnt="1 0"/>
            </dgm:if>
            <dgm:else name="Name16">
              <dgm:presOf axis="ch desOrSelf" ptType="node node" st="2 1" cnt="1 0"/>
            </dgm:else>
          </dgm:choose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17"/>
    </dgm:choose>
    <dgm:choose name="Name18">
      <dgm:if name="Name19" axis="ch" ptType="node" func="cnt" op="gte" val="5">
        <dgm:layoutNode name="triangle5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type="triangle" r:blip="">
            <dgm:adjLst/>
          </dgm:shape>
          <dgm:choose name="Name20">
            <dgm:if name="Name21" func="var" arg="dir" op="equ" val="norm">
              <dgm:presOf axis="ch desOrSelf" ptType="node node" st="5 1" cnt="1 0"/>
            </dgm:if>
            <dgm:else name="Name22">
              <dgm:presOf axis="ch desOrSelf" ptType="node node" st="9 1" cnt="1 0"/>
            </dgm:else>
          </dgm:choose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triangle6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rot="180" type="triangle" r:blip="">
            <dgm:adjLst/>
          </dgm:shape>
          <dgm:choose name="Name23">
            <dgm:if name="Name24" func="var" arg="dir" op="equ" val="norm">
              <dgm:presOf axis="ch desOrSelf" ptType="node node" st="6 1" cnt="1 0"/>
            </dgm:if>
            <dgm:else name="Name25">
              <dgm:presOf axis="ch desOrSelf" ptType="node node" st="8 1" cnt="1 0"/>
            </dgm:else>
          </dgm:choose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triangle7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type="triangle" r:blip="">
            <dgm:adjLst/>
          </dgm:shape>
          <dgm:presOf axis="ch desOrSelf" ptType="node node" st="7 1" cnt="1 0"/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triangle8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rot="180" type="triangle" r:blip="">
            <dgm:adjLst/>
          </dgm:shape>
          <dgm:choose name="Name26">
            <dgm:if name="Name27" func="var" arg="dir" op="equ" val="norm">
              <dgm:presOf axis="ch desOrSelf" ptType="node node" st="8 1" cnt="1 0"/>
            </dgm:if>
            <dgm:else name="Name28">
              <dgm:presOf axis="ch desOrSelf" ptType="node node" st="6 1" cnt="1 0"/>
            </dgm:else>
          </dgm:choose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triangle9" styleLbl="node1">
          <dgm:varLst>
            <dgm:bulletEnabled val="1"/>
          </dgm:varLst>
          <dgm:alg type="tx">
            <dgm:param type="txAnchorVertCh" val="mid"/>
          </dgm:alg>
          <dgm:shape xmlns:r="http://schemas.openxmlformats.org/officeDocument/2006/relationships" type="triangle" r:blip="">
            <dgm:adjLst/>
          </dgm:shape>
          <dgm:choose name="Name29">
            <dgm:if name="Name30" func="var" arg="dir" op="equ" val="norm">
              <dgm:presOf axis="ch desOrSelf" ptType="node node" st="9 1" cnt="1 0"/>
            </dgm:if>
            <dgm:else name="Name31">
              <dgm:presOf axis="ch desOrSelf" ptType="node node" st="5 1" cnt="1 0"/>
            </dgm:else>
          </dgm:choose>
          <dgm:constrLst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32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zh-CN" altLang="zh-CN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B1D66A7A-3206-4CB0-81A6-9C1354916557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zh-CN" altLang="zh-C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AABF3A4E-0AEC-4F54-935D-0A35C0659834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2718667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zh-CN" altLang="zh-C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DBC93121-813D-45A8-8847-ABD1A8060983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en-US" noProof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zh-CN" alt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9D18B325-1B07-4894-AF0D-94AA497204F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94674901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6739" name="Notes Placeholder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zh-CN" altLang="zh-CN" smtClean="0"/>
          </a:p>
        </p:txBody>
      </p:sp>
      <p:sp>
        <p:nvSpPr>
          <p:cNvPr id="116740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fld id="{C31809C7-1E44-4558-9168-C898CE65B61B}" type="slidenum">
              <a:rPr lang="en-US" altLang="zh-CN"/>
              <a:pPr/>
              <a:t>40</a:t>
            </a:fld>
            <a:endParaRPr lang="en-US" altLang="zh-CN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 smtClean="0"/>
              <a:t>更多精品素材：</a:t>
            </a:r>
            <a:r>
              <a:rPr lang="en-US" altLang="zh-CN" dirty="0" smtClean="0"/>
              <a:t>http://shop248912786.taobao.com/index.htm  </a:t>
            </a:r>
            <a:r>
              <a:rPr lang="zh-CN" altLang="en-US" smtClean="0"/>
              <a:t>（下拉可隐藏）</a:t>
            </a:r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18B325-1B07-4894-AF0D-94AA497204FA}" type="slidenum">
              <a:rPr lang="en-US" altLang="zh-CN" smtClean="0"/>
              <a:pPr/>
              <a:t>100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8290760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19"/>
            <a:ext cx="7772400" cy="1102519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9462DAC8-E30A-4332-89FF-314745AE1340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AC365DC2-2042-4041-990D-C6C33B5921C1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702489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F008E3C1-5FF8-4320-BE14-7F45B722BDA5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0D15D218-4B47-4F5A-AA38-D7CCEBAC193D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1297034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95689ECF-3C64-427E-9EC0-389418E036EC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0063D916-B0D8-43D6-A87B-58213EDDA39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8248277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900113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900113"/>
            <a:ext cx="4038600" cy="254555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CB45E326-6549-4571-8199-4FADBFF0BDE4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87FCA41E-C2AF-4B6D-84D4-66F9B0BD31F6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9230569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05978"/>
            <a:ext cx="8229600" cy="85725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1D74342D-586C-4294-996C-26B21BA8F0F9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E3045D40-C417-47DE-BA6E-61855544D474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5028284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C1992FA6-7141-4F85-9850-09922A1FD1C3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ADFE862E-0D94-484B-97AF-C7E73F25CC3B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381594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1EDB8F05-26B1-4AA8-B9B6-70E60CBDC153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014028BE-C9FC-43A0-B27F-ADC1D4EF01F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76965017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0478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E659C1E7-E767-4881-9B7B-116AF52BD856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42A5974E-1505-4372-A072-1F65C0C59CF0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566149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CC153840-8545-4F21-A08C-D39A3051D9C1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66FC1CFE-4B3E-4F0E-8F21-EB1DC809822A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8456434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F365F9EB-F332-43CB-A0B9-EA6A139F54CF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F8A114D2-0643-467B-BE32-4FBCB446E9DE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95627902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154781"/>
            <a:ext cx="2057400" cy="329088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54781"/>
            <a:ext cx="6019800" cy="329088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7DA09798-0FEE-4ADD-8CBA-17F9089F8A66}" type="datetimeFigureOut">
              <a:rPr lang="en-US" altLang="zh-CN"/>
              <a:pPr/>
              <a:t>11/16/2017</a:t>
            </a:fld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4767263"/>
            <a:ext cx="2895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endParaRPr lang="zh-CN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4767263"/>
            <a:ext cx="2133600" cy="274637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/>
            </a:lvl1pPr>
          </a:lstStyle>
          <a:p>
            <a:fld id="{A42C8FC5-0BCE-4BFD-9132-7BA88922DE2D}" type="slidenum">
              <a:rPr lang="en-US" altLang="zh-CN"/>
              <a:pPr/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41520782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06375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title style</a:t>
            </a:r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200150"/>
            <a:ext cx="8229600" cy="339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zh-CN" smtClean="0"/>
              <a:t>Click to edit Master text styles</a:t>
            </a:r>
          </a:p>
          <a:p>
            <a:pPr lvl="1"/>
            <a:r>
              <a:rPr lang="en-US" altLang="zh-CN" smtClean="0"/>
              <a:t>Second level</a:t>
            </a:r>
          </a:p>
          <a:p>
            <a:pPr lvl="2"/>
            <a:r>
              <a:rPr lang="en-US" altLang="zh-CN" smtClean="0"/>
              <a:t>Third level</a:t>
            </a:r>
          </a:p>
          <a:p>
            <a:pPr lvl="3"/>
            <a:r>
              <a:rPr lang="en-US" altLang="zh-CN" smtClean="0"/>
              <a:t>Fourth level</a:t>
            </a:r>
          </a:p>
          <a:p>
            <a:pPr lvl="4"/>
            <a:r>
              <a:rPr lang="en-US" altLang="zh-CN" smtClean="0"/>
              <a:t>Fifth level</a:t>
            </a:r>
          </a:p>
        </p:txBody>
      </p:sp>
      <p:grpSp>
        <p:nvGrpSpPr>
          <p:cNvPr id="1028" name="Group 6"/>
          <p:cNvGrpSpPr>
            <a:grpSpLocks/>
          </p:cNvGrpSpPr>
          <p:nvPr userDrawn="1"/>
        </p:nvGrpSpPr>
        <p:grpSpPr bwMode="auto">
          <a:xfrm>
            <a:off x="0" y="5010150"/>
            <a:ext cx="9175750" cy="152400"/>
            <a:chOff x="1088065" y="5048250"/>
            <a:chExt cx="7120270" cy="114300"/>
          </a:xfrm>
        </p:grpSpPr>
        <p:sp>
          <p:nvSpPr>
            <p:cNvPr id="8" name="Rectangle 7"/>
            <p:cNvSpPr/>
            <p:nvPr userDrawn="1"/>
          </p:nvSpPr>
          <p:spPr>
            <a:xfrm>
              <a:off x="1088065" y="5048250"/>
              <a:ext cx="1807169" cy="114300"/>
            </a:xfrm>
            <a:prstGeom prst="rect">
              <a:avLst/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" name="Rectangle 8"/>
            <p:cNvSpPr/>
            <p:nvPr userDrawn="1"/>
          </p:nvSpPr>
          <p:spPr>
            <a:xfrm>
              <a:off x="2841032" y="5048250"/>
              <a:ext cx="1807168" cy="114300"/>
            </a:xfrm>
            <a:prstGeom prst="rect">
              <a:avLst/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" name="Rectangle 9"/>
            <p:cNvSpPr/>
            <p:nvPr userDrawn="1"/>
          </p:nvSpPr>
          <p:spPr>
            <a:xfrm>
              <a:off x="4648200" y="5048250"/>
              <a:ext cx="1807169" cy="114300"/>
            </a:xfrm>
            <a:prstGeom prst="rect">
              <a:avLst/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" name="Rectangle 10"/>
            <p:cNvSpPr/>
            <p:nvPr userDrawn="1"/>
          </p:nvSpPr>
          <p:spPr>
            <a:xfrm>
              <a:off x="6401167" y="5048250"/>
              <a:ext cx="1807168" cy="114300"/>
            </a:xfrm>
            <a:prstGeom prst="rect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12" name="Rectangle 11"/>
          <p:cNvSpPr/>
          <p:nvPr userDrawn="1"/>
        </p:nvSpPr>
        <p:spPr>
          <a:xfrm>
            <a:off x="8915400" y="-19050"/>
            <a:ext cx="260350" cy="1066800"/>
          </a:xfrm>
          <a:prstGeom prst="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  <p:sldLayoutId id="2147483676" r:id="rId6"/>
    <p:sldLayoutId id="2147483677" r:id="rId7"/>
    <p:sldLayoutId id="2147483678" r:id="rId8"/>
    <p:sldLayoutId id="2147483679" r:id="rId9"/>
    <p:sldLayoutId id="2147483680" r:id="rId10"/>
    <p:sldLayoutId id="2147483681" r:id="rId11"/>
  </p:sldLayoutIdLst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17.xml"/><Relationship Id="rId4" Type="http://schemas.openxmlformats.org/officeDocument/2006/relationships/chart" Target="../charts/chart1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20.xml"/><Relationship Id="rId4" Type="http://schemas.openxmlformats.org/officeDocument/2006/relationships/chart" Target="../charts/chart19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3581400" y="1200150"/>
            <a:ext cx="1828800" cy="1768475"/>
            <a:chOff x="2438400" y="1168566"/>
            <a:chExt cx="2667000" cy="2578927"/>
          </a:xfrm>
        </p:grpSpPr>
        <p:sp>
          <p:nvSpPr>
            <p:cNvPr id="2" name="Rounded Rectangle 1"/>
            <p:cNvSpPr/>
            <p:nvPr/>
          </p:nvSpPr>
          <p:spPr>
            <a:xfrm>
              <a:off x="2438400" y="1168566"/>
              <a:ext cx="1296458" cy="1252424"/>
            </a:xfrm>
            <a:prstGeom prst="roundRect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" name="Rounded Rectangle 2"/>
            <p:cNvSpPr/>
            <p:nvPr/>
          </p:nvSpPr>
          <p:spPr>
            <a:xfrm>
              <a:off x="3808942" y="1168566"/>
              <a:ext cx="1296458" cy="1252424"/>
            </a:xfrm>
            <a:prstGeom prst="roundRect">
              <a:avLst/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" name="Rounded Rectangle 3"/>
            <p:cNvSpPr/>
            <p:nvPr/>
          </p:nvSpPr>
          <p:spPr>
            <a:xfrm>
              <a:off x="2438400" y="2495070"/>
              <a:ext cx="1296458" cy="1252423"/>
            </a:xfrm>
            <a:prstGeom prst="roundRect">
              <a:avLst/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" name="Rounded Rectangle 4"/>
            <p:cNvSpPr/>
            <p:nvPr/>
          </p:nvSpPr>
          <p:spPr>
            <a:xfrm>
              <a:off x="3808942" y="2495070"/>
              <a:ext cx="1296458" cy="1252423"/>
            </a:xfrm>
            <a:prstGeom prst="roundRect">
              <a:avLst/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743200" y="3059113"/>
            <a:ext cx="3471863" cy="969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b="1" spc="-150">
                <a:solidFill>
                  <a:srgbClr val="45C1A4"/>
                </a:solidFill>
                <a:latin typeface="+mn-lt"/>
                <a:ea typeface="Open Sans" pitchFamily="34" charset="0"/>
                <a:cs typeface="Open Sans" pitchFamily="34" charset="0"/>
              </a:rPr>
              <a:t>Bandung</a:t>
            </a:r>
          </a:p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24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Powerpoint Template Volume 2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698875" y="361950"/>
            <a:ext cx="16700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About Us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2150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Best Quality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2150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Good Market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2150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Running Competitor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2150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Defending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3032125" y="1617663"/>
            <a:ext cx="2225675" cy="3087687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609600" y="1617663"/>
            <a:ext cx="2225675" cy="3087687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55197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55197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ounded Rectangle 23"/>
          <p:cNvSpPr/>
          <p:nvPr/>
        </p:nvSpPr>
        <p:spPr>
          <a:xfrm>
            <a:off x="55197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55197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Freeform 11"/>
          <p:cNvSpPr>
            <a:spLocks noEditPoints="1"/>
          </p:cNvSpPr>
          <p:nvPr/>
        </p:nvSpPr>
        <p:spPr bwMode="auto">
          <a:xfrm>
            <a:off x="5659438" y="3386138"/>
            <a:ext cx="373062" cy="331787"/>
          </a:xfrm>
          <a:custGeom>
            <a:avLst/>
            <a:gdLst>
              <a:gd name="T0" fmla="*/ 370157 w 134"/>
              <a:gd name="T1" fmla="*/ 44552 h 119"/>
              <a:gd name="T2" fmla="*/ 336759 w 134"/>
              <a:gd name="T3" fmla="*/ 13922 h 119"/>
              <a:gd name="T4" fmla="*/ 320060 w 134"/>
              <a:gd name="T5" fmla="*/ 13922 h 119"/>
              <a:gd name="T6" fmla="*/ 317277 w 134"/>
              <a:gd name="T7" fmla="*/ 22276 h 119"/>
              <a:gd name="T8" fmla="*/ 308928 w 134"/>
              <a:gd name="T9" fmla="*/ 25060 h 119"/>
              <a:gd name="T10" fmla="*/ 308928 w 134"/>
              <a:gd name="T11" fmla="*/ 25060 h 119"/>
              <a:gd name="T12" fmla="*/ 225434 w 134"/>
              <a:gd name="T13" fmla="*/ 108595 h 119"/>
              <a:gd name="T14" fmla="*/ 219868 w 134"/>
              <a:gd name="T15" fmla="*/ 130871 h 119"/>
              <a:gd name="T16" fmla="*/ 228217 w 134"/>
              <a:gd name="T17" fmla="*/ 139224 h 119"/>
              <a:gd name="T18" fmla="*/ 228217 w 134"/>
              <a:gd name="T19" fmla="*/ 139224 h 119"/>
              <a:gd name="T20" fmla="*/ 231000 w 134"/>
              <a:gd name="T21" fmla="*/ 142009 h 119"/>
              <a:gd name="T22" fmla="*/ 211518 w 134"/>
              <a:gd name="T23" fmla="*/ 158716 h 119"/>
              <a:gd name="T24" fmla="*/ 150289 w 134"/>
              <a:gd name="T25" fmla="*/ 97457 h 119"/>
              <a:gd name="T26" fmla="*/ 130807 w 134"/>
              <a:gd name="T27" fmla="*/ 27845 h 119"/>
              <a:gd name="T28" fmla="*/ 58446 w 134"/>
              <a:gd name="T29" fmla="*/ 8353 h 119"/>
              <a:gd name="T30" fmla="*/ 100193 w 134"/>
              <a:gd name="T31" fmla="*/ 50121 h 119"/>
              <a:gd name="T32" fmla="*/ 89060 w 134"/>
              <a:gd name="T33" fmla="*/ 89104 h 119"/>
              <a:gd name="T34" fmla="*/ 50096 w 134"/>
              <a:gd name="T35" fmla="*/ 100242 h 119"/>
              <a:gd name="T36" fmla="*/ 8349 w 134"/>
              <a:gd name="T37" fmla="*/ 58474 h 119"/>
              <a:gd name="T38" fmla="*/ 27831 w 134"/>
              <a:gd name="T39" fmla="*/ 130871 h 119"/>
              <a:gd name="T40" fmla="*/ 100193 w 134"/>
              <a:gd name="T41" fmla="*/ 147578 h 119"/>
              <a:gd name="T42" fmla="*/ 102976 w 134"/>
              <a:gd name="T43" fmla="*/ 147578 h 119"/>
              <a:gd name="T44" fmla="*/ 161422 w 134"/>
              <a:gd name="T45" fmla="*/ 208837 h 119"/>
              <a:gd name="T46" fmla="*/ 105759 w 134"/>
              <a:gd name="T47" fmla="*/ 267311 h 119"/>
              <a:gd name="T48" fmla="*/ 100193 w 134"/>
              <a:gd name="T49" fmla="*/ 264526 h 119"/>
              <a:gd name="T50" fmla="*/ 86277 w 134"/>
              <a:gd name="T51" fmla="*/ 275664 h 119"/>
              <a:gd name="T52" fmla="*/ 58446 w 134"/>
              <a:gd name="T53" fmla="*/ 320216 h 119"/>
              <a:gd name="T54" fmla="*/ 64012 w 134"/>
              <a:gd name="T55" fmla="*/ 325785 h 119"/>
              <a:gd name="T56" fmla="*/ 108542 w 134"/>
              <a:gd name="T57" fmla="*/ 297940 h 119"/>
              <a:gd name="T58" fmla="*/ 119675 w 134"/>
              <a:gd name="T59" fmla="*/ 281233 h 119"/>
              <a:gd name="T60" fmla="*/ 116892 w 134"/>
              <a:gd name="T61" fmla="*/ 278449 h 119"/>
              <a:gd name="T62" fmla="*/ 175337 w 134"/>
              <a:gd name="T63" fmla="*/ 222759 h 119"/>
              <a:gd name="T64" fmla="*/ 272747 w 134"/>
              <a:gd name="T65" fmla="*/ 320216 h 119"/>
              <a:gd name="T66" fmla="*/ 297795 w 134"/>
              <a:gd name="T67" fmla="*/ 331354 h 119"/>
              <a:gd name="T68" fmla="*/ 322844 w 134"/>
              <a:gd name="T69" fmla="*/ 320216 h 119"/>
              <a:gd name="T70" fmla="*/ 322844 w 134"/>
              <a:gd name="T71" fmla="*/ 270095 h 119"/>
              <a:gd name="T72" fmla="*/ 225434 w 134"/>
              <a:gd name="T73" fmla="*/ 172638 h 119"/>
              <a:gd name="T74" fmla="*/ 242133 w 134"/>
              <a:gd name="T75" fmla="*/ 155931 h 119"/>
              <a:gd name="T76" fmla="*/ 250482 w 134"/>
              <a:gd name="T77" fmla="*/ 164285 h 119"/>
              <a:gd name="T78" fmla="*/ 272747 w 134"/>
              <a:gd name="T79" fmla="*/ 158716 h 119"/>
              <a:gd name="T80" fmla="*/ 356241 w 134"/>
              <a:gd name="T81" fmla="*/ 72397 h 119"/>
              <a:gd name="T82" fmla="*/ 356241 w 134"/>
              <a:gd name="T83" fmla="*/ 72397 h 119"/>
              <a:gd name="T84" fmla="*/ 356241 w 134"/>
              <a:gd name="T85" fmla="*/ 72397 h 119"/>
              <a:gd name="T86" fmla="*/ 359024 w 134"/>
              <a:gd name="T87" fmla="*/ 64043 h 119"/>
              <a:gd name="T88" fmla="*/ 370157 w 134"/>
              <a:gd name="T89" fmla="*/ 61259 h 119"/>
              <a:gd name="T90" fmla="*/ 370157 w 134"/>
              <a:gd name="T91" fmla="*/ 44552 h 119"/>
              <a:gd name="T92" fmla="*/ 300579 w 134"/>
              <a:gd name="T93" fmla="*/ 286802 h 119"/>
              <a:gd name="T94" fmla="*/ 314494 w 134"/>
              <a:gd name="T95" fmla="*/ 300725 h 119"/>
              <a:gd name="T96" fmla="*/ 300579 w 134"/>
              <a:gd name="T97" fmla="*/ 314647 h 119"/>
              <a:gd name="T98" fmla="*/ 286663 w 134"/>
              <a:gd name="T99" fmla="*/ 300725 h 119"/>
              <a:gd name="T100" fmla="*/ 300579 w 134"/>
              <a:gd name="T101" fmla="*/ 286802 h 119"/>
              <a:gd name="T102" fmla="*/ 253265 w 134"/>
              <a:gd name="T103" fmla="*/ 114164 h 119"/>
              <a:gd name="T104" fmla="*/ 247699 w 134"/>
              <a:gd name="T105" fmla="*/ 108595 h 119"/>
              <a:gd name="T106" fmla="*/ 311711 w 134"/>
              <a:gd name="T107" fmla="*/ 47336 h 119"/>
              <a:gd name="T108" fmla="*/ 317277 w 134"/>
              <a:gd name="T109" fmla="*/ 52905 h 119"/>
              <a:gd name="T110" fmla="*/ 253265 w 134"/>
              <a:gd name="T111" fmla="*/ 114164 h 119"/>
              <a:gd name="T112" fmla="*/ 272747 w 134"/>
              <a:gd name="T113" fmla="*/ 133655 h 119"/>
              <a:gd name="T114" fmla="*/ 267181 w 134"/>
              <a:gd name="T115" fmla="*/ 130871 h 119"/>
              <a:gd name="T116" fmla="*/ 331193 w 134"/>
              <a:gd name="T117" fmla="*/ 66828 h 119"/>
              <a:gd name="T118" fmla="*/ 336759 w 134"/>
              <a:gd name="T119" fmla="*/ 72397 h 119"/>
              <a:gd name="T120" fmla="*/ 272747 w 134"/>
              <a:gd name="T121" fmla="*/ 133655 h 1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34" h="119">
                <a:moveTo>
                  <a:pt x="133" y="16"/>
                </a:moveTo>
                <a:cubicBezTo>
                  <a:pt x="121" y="5"/>
                  <a:pt x="121" y="5"/>
                  <a:pt x="121" y="5"/>
                </a:cubicBezTo>
                <a:cubicBezTo>
                  <a:pt x="119" y="3"/>
                  <a:pt x="117" y="3"/>
                  <a:pt x="115" y="5"/>
                </a:cubicBezTo>
                <a:cubicBezTo>
                  <a:pt x="114" y="6"/>
                  <a:pt x="114" y="7"/>
                  <a:pt x="114" y="8"/>
                </a:cubicBezTo>
                <a:cubicBezTo>
                  <a:pt x="113" y="8"/>
                  <a:pt x="112" y="8"/>
                  <a:pt x="111" y="9"/>
                </a:cubicBezTo>
                <a:cubicBezTo>
                  <a:pt x="111" y="9"/>
                  <a:pt x="111" y="9"/>
                  <a:pt x="111" y="9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42"/>
                  <a:pt x="80" y="45"/>
                  <a:pt x="79" y="47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3" y="51"/>
                  <a:pt x="83" y="51"/>
                  <a:pt x="83" y="51"/>
                </a:cubicBezTo>
                <a:cubicBezTo>
                  <a:pt x="76" y="57"/>
                  <a:pt x="76" y="57"/>
                  <a:pt x="76" y="57"/>
                </a:cubicBezTo>
                <a:cubicBezTo>
                  <a:pt x="54" y="35"/>
                  <a:pt x="54" y="35"/>
                  <a:pt x="54" y="35"/>
                </a:cubicBezTo>
                <a:cubicBezTo>
                  <a:pt x="56" y="26"/>
                  <a:pt x="54" y="17"/>
                  <a:pt x="47" y="10"/>
                </a:cubicBezTo>
                <a:cubicBezTo>
                  <a:pt x="40" y="3"/>
                  <a:pt x="30" y="0"/>
                  <a:pt x="21" y="3"/>
                </a:cubicBezTo>
                <a:cubicBezTo>
                  <a:pt x="36" y="18"/>
                  <a:pt x="36" y="18"/>
                  <a:pt x="36" y="18"/>
                </a:cubicBezTo>
                <a:cubicBezTo>
                  <a:pt x="32" y="32"/>
                  <a:pt x="32" y="32"/>
                  <a:pt x="32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30"/>
                  <a:pt x="3" y="40"/>
                  <a:pt x="10" y="47"/>
                </a:cubicBezTo>
                <a:cubicBezTo>
                  <a:pt x="17" y="54"/>
                  <a:pt x="27" y="56"/>
                  <a:pt x="36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58" y="75"/>
                  <a:pt x="58" y="75"/>
                  <a:pt x="58" y="75"/>
                </a:cubicBezTo>
                <a:cubicBezTo>
                  <a:pt x="38" y="96"/>
                  <a:pt x="38" y="96"/>
                  <a:pt x="38" y="96"/>
                </a:cubicBezTo>
                <a:cubicBezTo>
                  <a:pt x="36" y="95"/>
                  <a:pt x="36" y="95"/>
                  <a:pt x="36" y="95"/>
                </a:cubicBezTo>
                <a:cubicBezTo>
                  <a:pt x="31" y="99"/>
                  <a:pt x="31" y="99"/>
                  <a:pt x="31" y="99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63" y="80"/>
                  <a:pt x="63" y="80"/>
                  <a:pt x="63" y="80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01" y="117"/>
                  <a:pt x="104" y="119"/>
                  <a:pt x="107" y="119"/>
                </a:cubicBezTo>
                <a:cubicBezTo>
                  <a:pt x="110" y="119"/>
                  <a:pt x="113" y="117"/>
                  <a:pt x="116" y="115"/>
                </a:cubicBezTo>
                <a:cubicBezTo>
                  <a:pt x="121" y="110"/>
                  <a:pt x="121" y="102"/>
                  <a:pt x="116" y="97"/>
                </a:cubicBezTo>
                <a:cubicBezTo>
                  <a:pt x="81" y="62"/>
                  <a:pt x="81" y="62"/>
                  <a:pt x="81" y="62"/>
                </a:cubicBezTo>
                <a:cubicBezTo>
                  <a:pt x="87" y="56"/>
                  <a:pt x="87" y="56"/>
                  <a:pt x="87" y="56"/>
                </a:cubicBezTo>
                <a:cubicBezTo>
                  <a:pt x="90" y="59"/>
                  <a:pt x="90" y="59"/>
                  <a:pt x="90" y="59"/>
                </a:cubicBezTo>
                <a:cubicBezTo>
                  <a:pt x="92" y="57"/>
                  <a:pt x="95" y="56"/>
                  <a:pt x="98" y="57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9" y="25"/>
                  <a:pt x="129" y="24"/>
                  <a:pt x="129" y="23"/>
                </a:cubicBezTo>
                <a:cubicBezTo>
                  <a:pt x="130" y="24"/>
                  <a:pt x="132" y="23"/>
                  <a:pt x="133" y="22"/>
                </a:cubicBezTo>
                <a:cubicBezTo>
                  <a:pt x="134" y="21"/>
                  <a:pt x="134" y="18"/>
                  <a:pt x="133" y="16"/>
                </a:cubicBezTo>
                <a:close/>
                <a:moveTo>
                  <a:pt x="108" y="103"/>
                </a:moveTo>
                <a:cubicBezTo>
                  <a:pt x="111" y="103"/>
                  <a:pt x="113" y="106"/>
                  <a:pt x="113" y="108"/>
                </a:cubicBezTo>
                <a:cubicBezTo>
                  <a:pt x="113" y="111"/>
                  <a:pt x="111" y="113"/>
                  <a:pt x="108" y="113"/>
                </a:cubicBezTo>
                <a:cubicBezTo>
                  <a:pt x="105" y="113"/>
                  <a:pt x="103" y="111"/>
                  <a:pt x="103" y="108"/>
                </a:cubicBezTo>
                <a:cubicBezTo>
                  <a:pt x="103" y="106"/>
                  <a:pt x="105" y="103"/>
                  <a:pt x="108" y="103"/>
                </a:cubicBezTo>
                <a:close/>
                <a:moveTo>
                  <a:pt x="91" y="41"/>
                </a:moveTo>
                <a:cubicBezTo>
                  <a:pt x="89" y="39"/>
                  <a:pt x="89" y="39"/>
                  <a:pt x="89" y="39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14" y="19"/>
                  <a:pt x="114" y="19"/>
                  <a:pt x="114" y="19"/>
                </a:cubicBezTo>
                <a:lnTo>
                  <a:pt x="91" y="41"/>
                </a:lnTo>
                <a:close/>
                <a:moveTo>
                  <a:pt x="98" y="48"/>
                </a:moveTo>
                <a:cubicBezTo>
                  <a:pt x="96" y="47"/>
                  <a:pt x="96" y="47"/>
                  <a:pt x="96" y="47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21" y="26"/>
                  <a:pt x="121" y="26"/>
                  <a:pt x="121" y="26"/>
                </a:cubicBezTo>
                <a:lnTo>
                  <a:pt x="98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10"/>
          <p:cNvSpPr>
            <a:spLocks noEditPoints="1"/>
          </p:cNvSpPr>
          <p:nvPr/>
        </p:nvSpPr>
        <p:spPr bwMode="auto">
          <a:xfrm>
            <a:off x="5657850" y="2549525"/>
            <a:ext cx="376238" cy="369888"/>
          </a:xfrm>
          <a:custGeom>
            <a:avLst/>
            <a:gdLst>
              <a:gd name="T0" fmla="*/ 46473 w 113"/>
              <a:gd name="T1" fmla="*/ 42983 h 112"/>
              <a:gd name="T2" fmla="*/ 46473 w 113"/>
              <a:gd name="T3" fmla="*/ 204997 h 112"/>
              <a:gd name="T4" fmla="*/ 162657 w 113"/>
              <a:gd name="T5" fmla="*/ 234755 h 112"/>
              <a:gd name="T6" fmla="*/ 199172 w 113"/>
              <a:gd name="T7" fmla="*/ 271126 h 112"/>
              <a:gd name="T8" fmla="*/ 248965 w 113"/>
              <a:gd name="T9" fmla="*/ 261206 h 112"/>
              <a:gd name="T10" fmla="*/ 248965 w 113"/>
              <a:gd name="T11" fmla="*/ 307496 h 112"/>
              <a:gd name="T12" fmla="*/ 262243 w 113"/>
              <a:gd name="T13" fmla="*/ 320722 h 112"/>
              <a:gd name="T14" fmla="*/ 305397 w 113"/>
              <a:gd name="T15" fmla="*/ 320722 h 112"/>
              <a:gd name="T16" fmla="*/ 305397 w 113"/>
              <a:gd name="T17" fmla="*/ 370318 h 112"/>
              <a:gd name="T18" fmla="*/ 375107 w 113"/>
              <a:gd name="T19" fmla="*/ 370318 h 112"/>
              <a:gd name="T20" fmla="*/ 375107 w 113"/>
              <a:gd name="T21" fmla="*/ 300883 h 112"/>
              <a:gd name="T22" fmla="*/ 235687 w 113"/>
              <a:gd name="T23" fmla="*/ 162014 h 112"/>
              <a:gd name="T24" fmla="*/ 209130 w 113"/>
              <a:gd name="T25" fmla="*/ 42983 h 112"/>
              <a:gd name="T26" fmla="*/ 46473 w 113"/>
              <a:gd name="T27" fmla="*/ 42983 h 112"/>
              <a:gd name="T28" fmla="*/ 56432 w 113"/>
              <a:gd name="T29" fmla="*/ 175240 h 112"/>
              <a:gd name="T30" fmla="*/ 69710 w 113"/>
              <a:gd name="T31" fmla="*/ 66128 h 112"/>
              <a:gd name="T32" fmla="*/ 175935 w 113"/>
              <a:gd name="T33" fmla="*/ 56209 h 112"/>
              <a:gd name="T34" fmla="*/ 56432 w 113"/>
              <a:gd name="T35" fmla="*/ 175240 h 11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3" h="112">
                <a:moveTo>
                  <a:pt x="14" y="13"/>
                </a:moveTo>
                <a:cubicBezTo>
                  <a:pt x="0" y="27"/>
                  <a:pt x="0" y="49"/>
                  <a:pt x="14" y="62"/>
                </a:cubicBezTo>
                <a:cubicBezTo>
                  <a:pt x="23" y="72"/>
                  <a:pt x="37" y="75"/>
                  <a:pt x="49" y="71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2"/>
                  <a:pt x="70" y="74"/>
                  <a:pt x="75" y="79"/>
                </a:cubicBezTo>
                <a:cubicBezTo>
                  <a:pt x="79" y="83"/>
                  <a:pt x="76" y="89"/>
                  <a:pt x="75" y="93"/>
                </a:cubicBezTo>
                <a:cubicBezTo>
                  <a:pt x="74" y="95"/>
                  <a:pt x="73" y="99"/>
                  <a:pt x="79" y="97"/>
                </a:cubicBezTo>
                <a:cubicBezTo>
                  <a:pt x="81" y="96"/>
                  <a:pt x="88" y="92"/>
                  <a:pt x="92" y="97"/>
                </a:cubicBezTo>
                <a:cubicBezTo>
                  <a:pt x="97" y="102"/>
                  <a:pt x="92" y="112"/>
                  <a:pt x="92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71" y="49"/>
                  <a:pt x="71" y="49"/>
                  <a:pt x="71" y="49"/>
                </a:cubicBezTo>
                <a:cubicBezTo>
                  <a:pt x="75" y="37"/>
                  <a:pt x="72" y="23"/>
                  <a:pt x="63" y="13"/>
                </a:cubicBezTo>
                <a:cubicBezTo>
                  <a:pt x="49" y="0"/>
                  <a:pt x="27" y="0"/>
                  <a:pt x="14" y="13"/>
                </a:cubicBezTo>
                <a:close/>
                <a:moveTo>
                  <a:pt x="17" y="53"/>
                </a:moveTo>
                <a:cubicBezTo>
                  <a:pt x="11" y="43"/>
                  <a:pt x="12" y="29"/>
                  <a:pt x="21" y="20"/>
                </a:cubicBezTo>
                <a:cubicBezTo>
                  <a:pt x="29" y="11"/>
                  <a:pt x="43" y="10"/>
                  <a:pt x="53" y="17"/>
                </a:cubicBezTo>
                <a:lnTo>
                  <a:pt x="17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33"/>
          <p:cNvSpPr>
            <a:spLocks noEditPoints="1"/>
          </p:cNvSpPr>
          <p:nvPr/>
        </p:nvSpPr>
        <p:spPr bwMode="auto">
          <a:xfrm>
            <a:off x="5607050" y="1735138"/>
            <a:ext cx="476250" cy="323850"/>
          </a:xfrm>
          <a:custGeom>
            <a:avLst/>
            <a:gdLst>
              <a:gd name="T0" fmla="*/ 409617 w 157"/>
              <a:gd name="T1" fmla="*/ 142465 h 107"/>
              <a:gd name="T2" fmla="*/ 415685 w 157"/>
              <a:gd name="T3" fmla="*/ 112154 h 107"/>
              <a:gd name="T4" fmla="*/ 303420 w 157"/>
              <a:gd name="T5" fmla="*/ 0 h 107"/>
              <a:gd name="T6" fmla="*/ 221496 w 157"/>
              <a:gd name="T7" fmla="*/ 54561 h 107"/>
              <a:gd name="T8" fmla="*/ 139573 w 157"/>
              <a:gd name="T9" fmla="*/ 24249 h 107"/>
              <a:gd name="T10" fmla="*/ 60684 w 157"/>
              <a:gd name="T11" fmla="*/ 121247 h 107"/>
              <a:gd name="T12" fmla="*/ 63718 w 157"/>
              <a:gd name="T13" fmla="*/ 142465 h 107"/>
              <a:gd name="T14" fmla="*/ 0 w 157"/>
              <a:gd name="T15" fmla="*/ 230369 h 107"/>
              <a:gd name="T16" fmla="*/ 94060 w 157"/>
              <a:gd name="T17" fmla="*/ 324336 h 107"/>
              <a:gd name="T18" fmla="*/ 382309 w 157"/>
              <a:gd name="T19" fmla="*/ 324336 h 107"/>
              <a:gd name="T20" fmla="*/ 476369 w 157"/>
              <a:gd name="T21" fmla="*/ 230369 h 107"/>
              <a:gd name="T22" fmla="*/ 409617 w 157"/>
              <a:gd name="T23" fmla="*/ 142465 h 107"/>
              <a:gd name="T24" fmla="*/ 364104 w 157"/>
              <a:gd name="T25" fmla="*/ 306149 h 107"/>
              <a:gd name="T26" fmla="*/ 239702 w 157"/>
              <a:gd name="T27" fmla="*/ 306149 h 107"/>
              <a:gd name="T28" fmla="*/ 315557 w 157"/>
              <a:gd name="T29" fmla="*/ 230369 h 107"/>
              <a:gd name="T30" fmla="*/ 312522 w 157"/>
              <a:gd name="T31" fmla="*/ 221276 h 107"/>
              <a:gd name="T32" fmla="*/ 279146 w 157"/>
              <a:gd name="T33" fmla="*/ 221276 h 107"/>
              <a:gd name="T34" fmla="*/ 279146 w 157"/>
              <a:gd name="T35" fmla="*/ 206120 h 107"/>
              <a:gd name="T36" fmla="*/ 279146 w 157"/>
              <a:gd name="T37" fmla="*/ 112154 h 107"/>
              <a:gd name="T38" fmla="*/ 273078 w 157"/>
              <a:gd name="T39" fmla="*/ 109122 h 107"/>
              <a:gd name="T40" fmla="*/ 194189 w 157"/>
              <a:gd name="T41" fmla="*/ 109122 h 107"/>
              <a:gd name="T42" fmla="*/ 188120 w 157"/>
              <a:gd name="T43" fmla="*/ 115185 h 107"/>
              <a:gd name="T44" fmla="*/ 188120 w 157"/>
              <a:gd name="T45" fmla="*/ 206120 h 107"/>
              <a:gd name="T46" fmla="*/ 188120 w 157"/>
              <a:gd name="T47" fmla="*/ 221276 h 107"/>
              <a:gd name="T48" fmla="*/ 154744 w 157"/>
              <a:gd name="T49" fmla="*/ 221276 h 107"/>
              <a:gd name="T50" fmla="*/ 154744 w 157"/>
              <a:gd name="T51" fmla="*/ 230369 h 107"/>
              <a:gd name="T52" fmla="*/ 230599 w 157"/>
              <a:gd name="T53" fmla="*/ 306149 h 107"/>
              <a:gd name="T54" fmla="*/ 115300 w 157"/>
              <a:gd name="T55" fmla="*/ 306149 h 107"/>
              <a:gd name="T56" fmla="*/ 33376 w 157"/>
              <a:gd name="T57" fmla="*/ 227338 h 107"/>
              <a:gd name="T58" fmla="*/ 87992 w 157"/>
              <a:gd name="T59" fmla="*/ 151559 h 107"/>
              <a:gd name="T60" fmla="*/ 84958 w 157"/>
              <a:gd name="T61" fmla="*/ 133372 h 107"/>
              <a:gd name="T62" fmla="*/ 154744 w 157"/>
              <a:gd name="T63" fmla="*/ 51530 h 107"/>
              <a:gd name="T64" fmla="*/ 227565 w 157"/>
              <a:gd name="T65" fmla="*/ 90935 h 107"/>
              <a:gd name="T66" fmla="*/ 297351 w 157"/>
              <a:gd name="T67" fmla="*/ 33343 h 107"/>
              <a:gd name="T68" fmla="*/ 388377 w 157"/>
              <a:gd name="T69" fmla="*/ 127309 h 107"/>
              <a:gd name="T70" fmla="*/ 385343 w 157"/>
              <a:gd name="T71" fmla="*/ 151559 h 107"/>
              <a:gd name="T72" fmla="*/ 446027 w 157"/>
              <a:gd name="T73" fmla="*/ 227338 h 107"/>
              <a:gd name="T74" fmla="*/ 364104 w 157"/>
              <a:gd name="T75" fmla="*/ 306149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9" name="Group 28"/>
          <p:cNvGrpSpPr/>
          <p:nvPr/>
        </p:nvGrpSpPr>
        <p:grpSpPr>
          <a:xfrm>
            <a:off x="5678148" y="4180340"/>
            <a:ext cx="335260" cy="419077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30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3" grpId="0"/>
      <p:bldP spid="14" grpId="0"/>
      <p:bldP spid="15" grpId="0"/>
      <p:bldP spid="16" grpId="0"/>
      <p:bldP spid="12" grpId="0" animBg="1"/>
      <p:bldP spid="21" grpId="0" animBg="1"/>
      <p:bldP spid="3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657600" y="361950"/>
            <a:ext cx="17526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Team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Rectangle 6"/>
          <p:cNvSpPr/>
          <p:nvPr/>
        </p:nvSpPr>
        <p:spPr>
          <a:xfrm>
            <a:off x="533400" y="3257550"/>
            <a:ext cx="1820863" cy="149225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600" b="1">
                <a:solidFill>
                  <a:srgbClr val="0E7FB7"/>
                </a:solidFill>
              </a:rPr>
              <a:t>Aru Palaka</a:t>
            </a:r>
          </a:p>
          <a:p>
            <a:r>
              <a:rPr lang="en-US" altLang="zh-CN" sz="1200">
                <a:solidFill>
                  <a:srgbClr val="0E7FB7"/>
                </a:solidFill>
                <a:latin typeface="Open Sans" pitchFamily="34" charset="0"/>
              </a:rPr>
              <a:t>Project Manager</a:t>
            </a:r>
          </a:p>
          <a:p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588963" y="1581150"/>
            <a:ext cx="1709737" cy="1652588"/>
          </a:xfrm>
          <a:prstGeom prst="roundRect">
            <a:avLst>
              <a:gd name="adj" fmla="val 7442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590800" y="3257550"/>
            <a:ext cx="1820863" cy="149225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600" b="1">
                <a:solidFill>
                  <a:srgbClr val="45C1A4"/>
                </a:solidFill>
              </a:rPr>
              <a:t>Ahmad Wahib</a:t>
            </a:r>
          </a:p>
          <a:p>
            <a:r>
              <a:rPr lang="en-US" altLang="zh-CN" sz="1200">
                <a:solidFill>
                  <a:srgbClr val="45C1A4"/>
                </a:solidFill>
                <a:latin typeface="Open Sans" pitchFamily="34" charset="0"/>
              </a:rPr>
              <a:t>Design Contructor</a:t>
            </a:r>
          </a:p>
          <a:p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2646363" y="1581150"/>
            <a:ext cx="1709737" cy="1652588"/>
          </a:xfrm>
          <a:prstGeom prst="roundRect">
            <a:avLst>
              <a:gd name="adj" fmla="val 7442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4648200" y="3257550"/>
            <a:ext cx="1820863" cy="152400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600" b="1">
                <a:solidFill>
                  <a:srgbClr val="B9D51F"/>
                </a:solidFill>
              </a:rPr>
              <a:t>Sholeh Musakun</a:t>
            </a:r>
          </a:p>
          <a:p>
            <a:r>
              <a:rPr lang="en-US" altLang="zh-CN" sz="1200">
                <a:solidFill>
                  <a:srgbClr val="B9D51F"/>
                </a:solidFill>
                <a:latin typeface="Open Sans" pitchFamily="34" charset="0"/>
              </a:rPr>
              <a:t>Engineer</a:t>
            </a:r>
          </a:p>
          <a:p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4703763" y="1581150"/>
            <a:ext cx="1709737" cy="1652588"/>
          </a:xfrm>
          <a:prstGeom prst="roundRect">
            <a:avLst>
              <a:gd name="adj" fmla="val 7442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6713538" y="3257550"/>
            <a:ext cx="1820862" cy="1516063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600" b="1">
                <a:solidFill>
                  <a:srgbClr val="F2685A"/>
                </a:solidFill>
              </a:rPr>
              <a:t>Arto Ruidho</a:t>
            </a:r>
          </a:p>
          <a:p>
            <a:r>
              <a:rPr lang="en-US" altLang="zh-CN" sz="1200">
                <a:solidFill>
                  <a:srgbClr val="F2685A"/>
                </a:solidFill>
                <a:latin typeface="Open Sans" pitchFamily="34" charset="0"/>
              </a:rPr>
              <a:t>Software Specialist</a:t>
            </a:r>
          </a:p>
          <a:p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6769100" y="1581150"/>
            <a:ext cx="1709738" cy="1652588"/>
          </a:xfrm>
          <a:prstGeom prst="roundRect">
            <a:avLst>
              <a:gd name="adj" fmla="val 7442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14" grpId="0" animBg="1"/>
      <p:bldP spid="15" grpId="0"/>
      <p:bldP spid="16" grpId="0" animBg="1"/>
      <p:bldP spid="17" grpId="0"/>
      <p:bldP spid="18" grpId="0" animBg="1"/>
      <p:bldP spid="19" grpId="0"/>
      <p:bldP spid="20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427413" y="361950"/>
            <a:ext cx="22129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Strategy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9" name="Rectangle 8"/>
          <p:cNvSpPr/>
          <p:nvPr/>
        </p:nvSpPr>
        <p:spPr>
          <a:xfrm>
            <a:off x="1752600" y="3638550"/>
            <a:ext cx="24384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Compromizing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0" name="Rectangle 9"/>
          <p:cNvSpPr/>
          <p:nvPr/>
        </p:nvSpPr>
        <p:spPr>
          <a:xfrm>
            <a:off x="1752600" y="2571750"/>
            <a:ext cx="24384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Unique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752600" y="1481138"/>
            <a:ext cx="24384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Determination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18" name="Rounded Rectangle 17"/>
          <p:cNvSpPr/>
          <p:nvPr/>
        </p:nvSpPr>
        <p:spPr>
          <a:xfrm>
            <a:off x="838200" y="1681163"/>
            <a:ext cx="804863" cy="779462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838200" y="2759075"/>
            <a:ext cx="804863" cy="779463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838200" y="3844925"/>
            <a:ext cx="804863" cy="77787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6096000" y="3662363"/>
            <a:ext cx="24384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Technology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96000" y="2597150"/>
            <a:ext cx="2438400" cy="100647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Branding Market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96000" y="1504950"/>
            <a:ext cx="24384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Extra Power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5181600" y="1704975"/>
            <a:ext cx="804863" cy="779463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5181600" y="2782888"/>
            <a:ext cx="804863" cy="779462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ounded Rectangle 25"/>
          <p:cNvSpPr/>
          <p:nvPr/>
        </p:nvSpPr>
        <p:spPr>
          <a:xfrm>
            <a:off x="5181600" y="3868738"/>
            <a:ext cx="804863" cy="77787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1039363" y="2976209"/>
            <a:ext cx="389810" cy="393086"/>
            <a:chOff x="6418263" y="2255838"/>
            <a:chExt cx="188913" cy="190501"/>
          </a:xfrm>
          <a:solidFill>
            <a:schemeClr val="bg1"/>
          </a:solidFill>
        </p:grpSpPr>
        <p:sp>
          <p:nvSpPr>
            <p:cNvPr id="28" name="Freeform 16"/>
            <p:cNvSpPr>
              <a:spLocks noEditPoints="1"/>
            </p:cNvSpPr>
            <p:nvPr/>
          </p:nvSpPr>
          <p:spPr bwMode="auto">
            <a:xfrm>
              <a:off x="6538913" y="2255838"/>
              <a:ext cx="68263" cy="69850"/>
            </a:xfrm>
            <a:custGeom>
              <a:avLst/>
              <a:gdLst>
                <a:gd name="T0" fmla="*/ 43 w 43"/>
                <a:gd name="T1" fmla="*/ 23 h 44"/>
                <a:gd name="T2" fmla="*/ 20 w 43"/>
                <a:gd name="T3" fmla="*/ 0 h 44"/>
                <a:gd name="T4" fmla="*/ 0 w 43"/>
                <a:gd name="T5" fmla="*/ 22 h 44"/>
                <a:gd name="T6" fmla="*/ 22 w 43"/>
                <a:gd name="T7" fmla="*/ 44 h 44"/>
                <a:gd name="T8" fmla="*/ 43 w 43"/>
                <a:gd name="T9" fmla="*/ 23 h 44"/>
                <a:gd name="T10" fmla="*/ 24 w 43"/>
                <a:gd name="T11" fmla="*/ 17 h 44"/>
                <a:gd name="T12" fmla="*/ 17 w 43"/>
                <a:gd name="T13" fmla="*/ 10 h 44"/>
                <a:gd name="T14" fmla="*/ 21 w 43"/>
                <a:gd name="T15" fmla="*/ 7 h 44"/>
                <a:gd name="T16" fmla="*/ 27 w 43"/>
                <a:gd name="T17" fmla="*/ 13 h 44"/>
                <a:gd name="T18" fmla="*/ 24 w 43"/>
                <a:gd name="T19" fmla="*/ 17 h 44"/>
                <a:gd name="T20" fmla="*/ 34 w 43"/>
                <a:gd name="T21" fmla="*/ 26 h 44"/>
                <a:gd name="T22" fmla="*/ 26 w 43"/>
                <a:gd name="T23" fmla="*/ 20 h 44"/>
                <a:gd name="T24" fmla="*/ 30 w 43"/>
                <a:gd name="T25" fmla="*/ 15 h 44"/>
                <a:gd name="T26" fmla="*/ 37 w 43"/>
                <a:gd name="T27" fmla="*/ 23 h 44"/>
                <a:gd name="T28" fmla="*/ 34 w 43"/>
                <a:gd name="T29" fmla="*/ 2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44">
                  <a:moveTo>
                    <a:pt x="43" y="23"/>
                  </a:moveTo>
                  <a:lnTo>
                    <a:pt x="20" y="0"/>
                  </a:lnTo>
                  <a:lnTo>
                    <a:pt x="0" y="22"/>
                  </a:lnTo>
                  <a:lnTo>
                    <a:pt x="22" y="44"/>
                  </a:lnTo>
                  <a:lnTo>
                    <a:pt x="43" y="23"/>
                  </a:lnTo>
                  <a:close/>
                  <a:moveTo>
                    <a:pt x="24" y="17"/>
                  </a:moveTo>
                  <a:lnTo>
                    <a:pt x="17" y="10"/>
                  </a:lnTo>
                  <a:lnTo>
                    <a:pt x="21" y="7"/>
                  </a:lnTo>
                  <a:lnTo>
                    <a:pt x="27" y="13"/>
                  </a:lnTo>
                  <a:lnTo>
                    <a:pt x="24" y="17"/>
                  </a:lnTo>
                  <a:close/>
                  <a:moveTo>
                    <a:pt x="34" y="26"/>
                  </a:moveTo>
                  <a:lnTo>
                    <a:pt x="26" y="20"/>
                  </a:lnTo>
                  <a:lnTo>
                    <a:pt x="30" y="15"/>
                  </a:lnTo>
                  <a:lnTo>
                    <a:pt x="37" y="23"/>
                  </a:lnTo>
                  <a:lnTo>
                    <a:pt x="34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17"/>
            <p:cNvSpPr>
              <a:spLocks noEditPoints="1"/>
            </p:cNvSpPr>
            <p:nvPr/>
          </p:nvSpPr>
          <p:spPr bwMode="auto">
            <a:xfrm>
              <a:off x="6418263" y="2282826"/>
              <a:ext cx="161925" cy="163513"/>
            </a:xfrm>
            <a:custGeom>
              <a:avLst/>
              <a:gdLst>
                <a:gd name="T0" fmla="*/ 66 w 102"/>
                <a:gd name="T1" fmla="*/ 0 h 103"/>
                <a:gd name="T2" fmla="*/ 0 w 102"/>
                <a:gd name="T3" fmla="*/ 67 h 103"/>
                <a:gd name="T4" fmla="*/ 36 w 102"/>
                <a:gd name="T5" fmla="*/ 103 h 103"/>
                <a:gd name="T6" fmla="*/ 102 w 102"/>
                <a:gd name="T7" fmla="*/ 36 h 103"/>
                <a:gd name="T8" fmla="*/ 66 w 102"/>
                <a:gd name="T9" fmla="*/ 0 h 103"/>
                <a:gd name="T10" fmla="*/ 32 w 102"/>
                <a:gd name="T11" fmla="*/ 79 h 103"/>
                <a:gd name="T12" fmla="*/ 22 w 102"/>
                <a:gd name="T13" fmla="*/ 71 h 103"/>
                <a:gd name="T14" fmla="*/ 73 w 102"/>
                <a:gd name="T15" fmla="*/ 21 h 103"/>
                <a:gd name="T16" fmla="*/ 82 w 102"/>
                <a:gd name="T17" fmla="*/ 30 h 103"/>
                <a:gd name="T18" fmla="*/ 32 w 102"/>
                <a:gd name="T19" fmla="*/ 79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103">
                  <a:moveTo>
                    <a:pt x="66" y="0"/>
                  </a:moveTo>
                  <a:lnTo>
                    <a:pt x="0" y="67"/>
                  </a:lnTo>
                  <a:lnTo>
                    <a:pt x="36" y="103"/>
                  </a:lnTo>
                  <a:lnTo>
                    <a:pt x="102" y="36"/>
                  </a:lnTo>
                  <a:lnTo>
                    <a:pt x="66" y="0"/>
                  </a:lnTo>
                  <a:close/>
                  <a:moveTo>
                    <a:pt x="32" y="79"/>
                  </a:moveTo>
                  <a:lnTo>
                    <a:pt x="22" y="71"/>
                  </a:lnTo>
                  <a:lnTo>
                    <a:pt x="73" y="21"/>
                  </a:lnTo>
                  <a:lnTo>
                    <a:pt x="82" y="30"/>
                  </a:lnTo>
                  <a:lnTo>
                    <a:pt x="32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0" name="Freeform 38"/>
          <p:cNvSpPr>
            <a:spLocks noEditPoints="1"/>
          </p:cNvSpPr>
          <p:nvPr/>
        </p:nvSpPr>
        <p:spPr bwMode="auto">
          <a:xfrm>
            <a:off x="1039813" y="1881188"/>
            <a:ext cx="403225" cy="396875"/>
          </a:xfrm>
          <a:custGeom>
            <a:avLst/>
            <a:gdLst>
              <a:gd name="T0" fmla="*/ 181311 w 120"/>
              <a:gd name="T1" fmla="*/ 117565 h 118"/>
              <a:gd name="T2" fmla="*/ 157808 w 120"/>
              <a:gd name="T3" fmla="*/ 30231 h 118"/>
              <a:gd name="T4" fmla="*/ 70510 w 120"/>
              <a:gd name="T5" fmla="*/ 6718 h 118"/>
              <a:gd name="T6" fmla="*/ 120874 w 120"/>
              <a:gd name="T7" fmla="*/ 57103 h 118"/>
              <a:gd name="T8" fmla="*/ 107444 w 120"/>
              <a:gd name="T9" fmla="*/ 107488 h 118"/>
              <a:gd name="T10" fmla="*/ 60437 w 120"/>
              <a:gd name="T11" fmla="*/ 120924 h 118"/>
              <a:gd name="T12" fmla="*/ 10073 w 120"/>
              <a:gd name="T13" fmla="*/ 70539 h 118"/>
              <a:gd name="T14" fmla="*/ 30219 w 120"/>
              <a:gd name="T15" fmla="*/ 154514 h 118"/>
              <a:gd name="T16" fmla="*/ 120874 w 120"/>
              <a:gd name="T17" fmla="*/ 178027 h 118"/>
              <a:gd name="T18" fmla="*/ 120874 w 120"/>
              <a:gd name="T19" fmla="*/ 178027 h 118"/>
              <a:gd name="T20" fmla="*/ 329046 w 120"/>
              <a:gd name="T21" fmla="*/ 382925 h 118"/>
              <a:gd name="T22" fmla="*/ 359265 w 120"/>
              <a:gd name="T23" fmla="*/ 396361 h 118"/>
              <a:gd name="T24" fmla="*/ 389484 w 120"/>
              <a:gd name="T25" fmla="*/ 382925 h 118"/>
              <a:gd name="T26" fmla="*/ 389484 w 120"/>
              <a:gd name="T27" fmla="*/ 325822 h 118"/>
              <a:gd name="T28" fmla="*/ 181311 w 120"/>
              <a:gd name="T29" fmla="*/ 117565 h 118"/>
              <a:gd name="T30" fmla="*/ 362623 w 120"/>
              <a:gd name="T31" fmla="*/ 376207 h 118"/>
              <a:gd name="T32" fmla="*/ 345835 w 120"/>
              <a:gd name="T33" fmla="*/ 359412 h 118"/>
              <a:gd name="T34" fmla="*/ 362623 w 120"/>
              <a:gd name="T35" fmla="*/ 345976 h 118"/>
              <a:gd name="T36" fmla="*/ 379411 w 120"/>
              <a:gd name="T37" fmla="*/ 359412 h 118"/>
              <a:gd name="T38" fmla="*/ 362623 w 120"/>
              <a:gd name="T39" fmla="*/ 376207 h 11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20" h="118">
                <a:moveTo>
                  <a:pt x="54" y="35"/>
                </a:moveTo>
                <a:cubicBezTo>
                  <a:pt x="56" y="26"/>
                  <a:pt x="54" y="16"/>
                  <a:pt x="47" y="9"/>
                </a:cubicBezTo>
                <a:cubicBezTo>
                  <a:pt x="40" y="2"/>
                  <a:pt x="30" y="0"/>
                  <a:pt x="21" y="2"/>
                </a:cubicBezTo>
                <a:cubicBezTo>
                  <a:pt x="36" y="17"/>
                  <a:pt x="36" y="17"/>
                  <a:pt x="36" y="17"/>
                </a:cubicBezTo>
                <a:cubicBezTo>
                  <a:pt x="32" y="32"/>
                  <a:pt x="32" y="32"/>
                  <a:pt x="32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29"/>
                  <a:pt x="2" y="39"/>
                  <a:pt x="9" y="46"/>
                </a:cubicBezTo>
                <a:cubicBezTo>
                  <a:pt x="17" y="54"/>
                  <a:pt x="27" y="56"/>
                  <a:pt x="36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100" y="117"/>
                  <a:pt x="104" y="118"/>
                  <a:pt x="107" y="118"/>
                </a:cubicBezTo>
                <a:cubicBezTo>
                  <a:pt x="110" y="118"/>
                  <a:pt x="113" y="117"/>
                  <a:pt x="116" y="114"/>
                </a:cubicBezTo>
                <a:cubicBezTo>
                  <a:pt x="120" y="109"/>
                  <a:pt x="120" y="102"/>
                  <a:pt x="116" y="97"/>
                </a:cubicBezTo>
                <a:lnTo>
                  <a:pt x="54" y="35"/>
                </a:lnTo>
                <a:close/>
                <a:moveTo>
                  <a:pt x="108" y="112"/>
                </a:moveTo>
                <a:cubicBezTo>
                  <a:pt x="105" y="112"/>
                  <a:pt x="103" y="110"/>
                  <a:pt x="103" y="107"/>
                </a:cubicBezTo>
                <a:cubicBezTo>
                  <a:pt x="103" y="105"/>
                  <a:pt x="105" y="103"/>
                  <a:pt x="108" y="103"/>
                </a:cubicBezTo>
                <a:cubicBezTo>
                  <a:pt x="111" y="103"/>
                  <a:pt x="113" y="105"/>
                  <a:pt x="113" y="107"/>
                </a:cubicBezTo>
                <a:cubicBezTo>
                  <a:pt x="113" y="110"/>
                  <a:pt x="111" y="112"/>
                  <a:pt x="108" y="1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5" name="Group 34"/>
          <p:cNvGrpSpPr/>
          <p:nvPr/>
        </p:nvGrpSpPr>
        <p:grpSpPr>
          <a:xfrm>
            <a:off x="5417640" y="1894637"/>
            <a:ext cx="330847" cy="383258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36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5373419" y="4042731"/>
            <a:ext cx="445496" cy="429118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41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3" name="Freeform 32"/>
          <p:cNvSpPr>
            <a:spLocks/>
          </p:cNvSpPr>
          <p:nvPr/>
        </p:nvSpPr>
        <p:spPr bwMode="auto">
          <a:xfrm>
            <a:off x="5349875" y="3011488"/>
            <a:ext cx="454025" cy="401637"/>
          </a:xfrm>
          <a:custGeom>
            <a:avLst/>
            <a:gdLst>
              <a:gd name="T0" fmla="*/ 454160 w 136"/>
              <a:gd name="T1" fmla="*/ 160487 h 120"/>
              <a:gd name="T2" fmla="*/ 227080 w 136"/>
              <a:gd name="T3" fmla="*/ 0 h 120"/>
              <a:gd name="T4" fmla="*/ 0 w 136"/>
              <a:gd name="T5" fmla="*/ 160487 h 120"/>
              <a:gd name="T6" fmla="*/ 123558 w 136"/>
              <a:gd name="T7" fmla="*/ 304257 h 120"/>
              <a:gd name="T8" fmla="*/ 70128 w 136"/>
              <a:gd name="T9" fmla="*/ 401218 h 120"/>
              <a:gd name="T10" fmla="*/ 240438 w 136"/>
              <a:gd name="T11" fmla="*/ 320974 h 120"/>
              <a:gd name="T12" fmla="*/ 454160 w 136"/>
              <a:gd name="T13" fmla="*/ 160487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58"/>
          <p:cNvSpPr>
            <a:spLocks/>
          </p:cNvSpPr>
          <p:nvPr/>
        </p:nvSpPr>
        <p:spPr bwMode="auto">
          <a:xfrm>
            <a:off x="1041400" y="4043363"/>
            <a:ext cx="387350" cy="403225"/>
          </a:xfrm>
          <a:custGeom>
            <a:avLst/>
            <a:gdLst>
              <a:gd name="T0" fmla="*/ 280268 w 137"/>
              <a:gd name="T1" fmla="*/ 161379 h 142"/>
              <a:gd name="T2" fmla="*/ 387845 w 137"/>
              <a:gd name="T3" fmla="*/ 161379 h 142"/>
              <a:gd name="T4" fmla="*/ 215155 w 137"/>
              <a:gd name="T5" fmla="*/ 11325 h 142"/>
              <a:gd name="T6" fmla="*/ 195338 w 137"/>
              <a:gd name="T7" fmla="*/ 0 h 142"/>
              <a:gd name="T8" fmla="*/ 175521 w 137"/>
              <a:gd name="T9" fmla="*/ 11325 h 142"/>
              <a:gd name="T10" fmla="*/ 0 w 137"/>
              <a:gd name="T11" fmla="*/ 161379 h 142"/>
              <a:gd name="T12" fmla="*/ 110408 w 137"/>
              <a:gd name="T13" fmla="*/ 161379 h 142"/>
              <a:gd name="T14" fmla="*/ 175521 w 137"/>
              <a:gd name="T15" fmla="*/ 14156 h 142"/>
              <a:gd name="T16" fmla="*/ 175521 w 137"/>
              <a:gd name="T17" fmla="*/ 16987 h 142"/>
              <a:gd name="T18" fmla="*/ 124563 w 137"/>
              <a:gd name="T19" fmla="*/ 161379 h 142"/>
              <a:gd name="T20" fmla="*/ 181183 w 137"/>
              <a:gd name="T21" fmla="*/ 161379 h 142"/>
              <a:gd name="T22" fmla="*/ 181183 w 137"/>
              <a:gd name="T23" fmla="*/ 348240 h 142"/>
              <a:gd name="T24" fmla="*/ 181183 w 137"/>
              <a:gd name="T25" fmla="*/ 353902 h 142"/>
              <a:gd name="T26" fmla="*/ 181183 w 137"/>
              <a:gd name="T27" fmla="*/ 368058 h 142"/>
              <a:gd name="T28" fmla="*/ 215155 w 137"/>
              <a:gd name="T29" fmla="*/ 402033 h 142"/>
              <a:gd name="T30" fmla="*/ 249127 w 137"/>
              <a:gd name="T31" fmla="*/ 368058 h 142"/>
              <a:gd name="T32" fmla="*/ 249127 w 137"/>
              <a:gd name="T33" fmla="*/ 353902 h 142"/>
              <a:gd name="T34" fmla="*/ 223648 w 137"/>
              <a:gd name="T35" fmla="*/ 353902 h 142"/>
              <a:gd name="T36" fmla="*/ 223648 w 137"/>
              <a:gd name="T37" fmla="*/ 359565 h 142"/>
              <a:gd name="T38" fmla="*/ 223648 w 137"/>
              <a:gd name="T39" fmla="*/ 368058 h 142"/>
              <a:gd name="T40" fmla="*/ 215155 w 137"/>
              <a:gd name="T41" fmla="*/ 379383 h 142"/>
              <a:gd name="T42" fmla="*/ 203831 w 137"/>
              <a:gd name="T43" fmla="*/ 368058 h 142"/>
              <a:gd name="T44" fmla="*/ 203831 w 137"/>
              <a:gd name="T45" fmla="*/ 359565 h 142"/>
              <a:gd name="T46" fmla="*/ 203831 w 137"/>
              <a:gd name="T47" fmla="*/ 353902 h 142"/>
              <a:gd name="T48" fmla="*/ 203831 w 137"/>
              <a:gd name="T49" fmla="*/ 317096 h 142"/>
              <a:gd name="T50" fmla="*/ 203831 w 137"/>
              <a:gd name="T51" fmla="*/ 161379 h 142"/>
              <a:gd name="T52" fmla="*/ 266113 w 137"/>
              <a:gd name="T53" fmla="*/ 161379 h 142"/>
              <a:gd name="T54" fmla="*/ 215155 w 137"/>
              <a:gd name="T55" fmla="*/ 16987 h 142"/>
              <a:gd name="T56" fmla="*/ 215155 w 137"/>
              <a:gd name="T57" fmla="*/ 14156 h 142"/>
              <a:gd name="T58" fmla="*/ 280268 w 137"/>
              <a:gd name="T59" fmla="*/ 161379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/>
      <p:bldP spid="10" grpId="0"/>
      <p:bldP spid="11" grpId="0"/>
      <p:bldP spid="18" grpId="0" animBg="1"/>
      <p:bldP spid="19" grpId="0" animBg="1"/>
      <p:bldP spid="20" grpId="0" animBg="1"/>
      <p:bldP spid="21" grpId="0"/>
      <p:bldP spid="22" grpId="0"/>
      <p:bldP spid="23" grpId="0"/>
      <p:bldP spid="24" grpId="0" animBg="1"/>
      <p:bldP spid="25" grpId="0" animBg="1"/>
      <p:bldP spid="26" grpId="0" animBg="1"/>
      <p:bldP spid="30" grpId="0" animBg="1"/>
      <p:bldP spid="43" grpId="0" animBg="1"/>
      <p:bldP spid="4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67063" y="361950"/>
            <a:ext cx="27336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Board Direction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588963" y="1581150"/>
            <a:ext cx="1709737" cy="1652588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2646363" y="1581150"/>
            <a:ext cx="1709737" cy="1652588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4703763" y="1581150"/>
            <a:ext cx="1709737" cy="1652588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6769100" y="1581150"/>
            <a:ext cx="1709738" cy="1652588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Oval 13"/>
          <p:cNvSpPr/>
          <p:nvPr/>
        </p:nvSpPr>
        <p:spPr>
          <a:xfrm>
            <a:off x="2133600" y="2063750"/>
            <a:ext cx="685800" cy="6858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Oval 14"/>
          <p:cNvSpPr/>
          <p:nvPr/>
        </p:nvSpPr>
        <p:spPr>
          <a:xfrm>
            <a:off x="4191000" y="2063750"/>
            <a:ext cx="685800" cy="6858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Oval 15"/>
          <p:cNvSpPr/>
          <p:nvPr/>
        </p:nvSpPr>
        <p:spPr>
          <a:xfrm>
            <a:off x="6248400" y="2063750"/>
            <a:ext cx="685800" cy="68580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520700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Idea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8" name="Rectangle 17"/>
          <p:cNvSpPr/>
          <p:nvPr/>
        </p:nvSpPr>
        <p:spPr>
          <a:xfrm>
            <a:off x="258127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Power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9" name="Rectangle 18"/>
          <p:cNvSpPr/>
          <p:nvPr/>
        </p:nvSpPr>
        <p:spPr>
          <a:xfrm>
            <a:off x="463867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Level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670242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Unique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3112527" y="2111500"/>
            <a:ext cx="775475" cy="591368"/>
            <a:chOff x="4914900" y="1812925"/>
            <a:chExt cx="441326" cy="336550"/>
          </a:xfrm>
          <a:solidFill>
            <a:schemeClr val="bg1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4914900" y="1849438"/>
              <a:ext cx="230188" cy="257175"/>
            </a:xfrm>
            <a:custGeom>
              <a:avLst/>
              <a:gdLst>
                <a:gd name="T0" fmla="*/ 18 w 145"/>
                <a:gd name="T1" fmla="*/ 143 h 162"/>
                <a:gd name="T2" fmla="*/ 18 w 145"/>
                <a:gd name="T3" fmla="*/ 21 h 162"/>
                <a:gd name="T4" fmla="*/ 124 w 145"/>
                <a:gd name="T5" fmla="*/ 21 h 162"/>
                <a:gd name="T6" fmla="*/ 145 w 145"/>
                <a:gd name="T7" fmla="*/ 0 h 162"/>
                <a:gd name="T8" fmla="*/ 0 w 145"/>
                <a:gd name="T9" fmla="*/ 0 h 162"/>
                <a:gd name="T10" fmla="*/ 0 w 145"/>
                <a:gd name="T11" fmla="*/ 162 h 162"/>
                <a:gd name="T12" fmla="*/ 68 w 145"/>
                <a:gd name="T13" fmla="*/ 162 h 162"/>
                <a:gd name="T14" fmla="*/ 77 w 145"/>
                <a:gd name="T15" fmla="*/ 143 h 162"/>
                <a:gd name="T16" fmla="*/ 18 w 145"/>
                <a:gd name="T17" fmla="*/ 14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162">
                  <a:moveTo>
                    <a:pt x="18" y="143"/>
                  </a:moveTo>
                  <a:lnTo>
                    <a:pt x="18" y="21"/>
                  </a:lnTo>
                  <a:lnTo>
                    <a:pt x="124" y="21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68" y="162"/>
                  </a:lnTo>
                  <a:lnTo>
                    <a:pt x="77" y="143"/>
                  </a:lnTo>
                  <a:lnTo>
                    <a:pt x="18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5065713" y="1849438"/>
              <a:ext cx="290513" cy="257175"/>
            </a:xfrm>
            <a:custGeom>
              <a:avLst/>
              <a:gdLst>
                <a:gd name="T0" fmla="*/ 76 w 88"/>
                <a:gd name="T1" fmla="*/ 18 h 78"/>
                <a:gd name="T2" fmla="*/ 76 w 88"/>
                <a:gd name="T3" fmla="*/ 0 h 78"/>
                <a:gd name="T4" fmla="*/ 40 w 88"/>
                <a:gd name="T5" fmla="*/ 0 h 78"/>
                <a:gd name="T6" fmla="*/ 37 w 88"/>
                <a:gd name="T7" fmla="*/ 10 h 78"/>
                <a:gd name="T8" fmla="*/ 67 w 88"/>
                <a:gd name="T9" fmla="*/ 10 h 78"/>
                <a:gd name="T10" fmla="*/ 67 w 88"/>
                <a:gd name="T11" fmla="*/ 69 h 78"/>
                <a:gd name="T12" fmla="*/ 10 w 88"/>
                <a:gd name="T13" fmla="*/ 69 h 78"/>
                <a:gd name="T14" fmla="*/ 0 w 88"/>
                <a:gd name="T15" fmla="*/ 78 h 78"/>
                <a:gd name="T16" fmla="*/ 76 w 88"/>
                <a:gd name="T17" fmla="*/ 78 h 78"/>
                <a:gd name="T18" fmla="*/ 76 w 88"/>
                <a:gd name="T19" fmla="*/ 60 h 78"/>
                <a:gd name="T20" fmla="*/ 88 w 88"/>
                <a:gd name="T21" fmla="*/ 54 h 78"/>
                <a:gd name="T22" fmla="*/ 88 w 88"/>
                <a:gd name="T23" fmla="*/ 26 h 78"/>
                <a:gd name="T24" fmla="*/ 76 w 88"/>
                <a:gd name="T2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78">
                  <a:moveTo>
                    <a:pt x="76" y="18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0" y="60"/>
                    <a:pt x="88" y="61"/>
                    <a:pt x="88" y="54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17"/>
                    <a:pt x="79" y="18"/>
                    <a:pt x="7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4970463" y="1905000"/>
              <a:ext cx="115888" cy="144463"/>
            </a:xfrm>
            <a:custGeom>
              <a:avLst/>
              <a:gdLst>
                <a:gd name="T0" fmla="*/ 0 w 73"/>
                <a:gd name="T1" fmla="*/ 0 h 91"/>
                <a:gd name="T2" fmla="*/ 0 w 73"/>
                <a:gd name="T3" fmla="*/ 91 h 91"/>
                <a:gd name="T4" fmla="*/ 0 w 73"/>
                <a:gd name="T5" fmla="*/ 91 h 91"/>
                <a:gd name="T6" fmla="*/ 48 w 73"/>
                <a:gd name="T7" fmla="*/ 91 h 91"/>
                <a:gd name="T8" fmla="*/ 60 w 73"/>
                <a:gd name="T9" fmla="*/ 60 h 91"/>
                <a:gd name="T10" fmla="*/ 19 w 73"/>
                <a:gd name="T11" fmla="*/ 60 h 91"/>
                <a:gd name="T12" fmla="*/ 73 w 73"/>
                <a:gd name="T13" fmla="*/ 0 h 91"/>
                <a:gd name="T14" fmla="*/ 0 w 73"/>
                <a:gd name="T15" fmla="*/ 0 h 91"/>
                <a:gd name="T16" fmla="*/ 0 w 73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1">
                  <a:moveTo>
                    <a:pt x="0" y="0"/>
                  </a:moveTo>
                  <a:lnTo>
                    <a:pt x="0" y="91"/>
                  </a:lnTo>
                  <a:lnTo>
                    <a:pt x="0" y="91"/>
                  </a:lnTo>
                  <a:lnTo>
                    <a:pt x="48" y="91"/>
                  </a:lnTo>
                  <a:lnTo>
                    <a:pt x="60" y="60"/>
                  </a:lnTo>
                  <a:lnTo>
                    <a:pt x="19" y="60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auto">
            <a:xfrm>
              <a:off x="5126038" y="1905000"/>
              <a:ext cx="138113" cy="144463"/>
            </a:xfrm>
            <a:custGeom>
              <a:avLst/>
              <a:gdLst>
                <a:gd name="T0" fmla="*/ 66 w 87"/>
                <a:gd name="T1" fmla="*/ 21 h 91"/>
                <a:gd name="T2" fmla="*/ 0 w 87"/>
                <a:gd name="T3" fmla="*/ 91 h 91"/>
                <a:gd name="T4" fmla="*/ 87 w 87"/>
                <a:gd name="T5" fmla="*/ 91 h 91"/>
                <a:gd name="T6" fmla="*/ 87 w 87"/>
                <a:gd name="T7" fmla="*/ 0 h 91"/>
                <a:gd name="T8" fmla="*/ 31 w 87"/>
                <a:gd name="T9" fmla="*/ 0 h 91"/>
                <a:gd name="T10" fmla="*/ 24 w 87"/>
                <a:gd name="T11" fmla="*/ 21 h 91"/>
                <a:gd name="T12" fmla="*/ 66 w 87"/>
                <a:gd name="T13" fmla="*/ 2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91">
                  <a:moveTo>
                    <a:pt x="66" y="21"/>
                  </a:moveTo>
                  <a:lnTo>
                    <a:pt x="0" y="91"/>
                  </a:lnTo>
                  <a:lnTo>
                    <a:pt x="87" y="91"/>
                  </a:lnTo>
                  <a:lnTo>
                    <a:pt x="87" y="0"/>
                  </a:lnTo>
                  <a:lnTo>
                    <a:pt x="31" y="0"/>
                  </a:lnTo>
                  <a:lnTo>
                    <a:pt x="24" y="21"/>
                  </a:lnTo>
                  <a:lnTo>
                    <a:pt x="6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5019675" y="1812925"/>
              <a:ext cx="180975" cy="336550"/>
            </a:xfrm>
            <a:custGeom>
              <a:avLst/>
              <a:gdLst>
                <a:gd name="T0" fmla="*/ 79 w 114"/>
                <a:gd name="T1" fmla="*/ 87 h 212"/>
                <a:gd name="T2" fmla="*/ 112 w 114"/>
                <a:gd name="T3" fmla="*/ 0 h 212"/>
                <a:gd name="T4" fmla="*/ 8 w 114"/>
                <a:gd name="T5" fmla="*/ 110 h 212"/>
                <a:gd name="T6" fmla="*/ 44 w 114"/>
                <a:gd name="T7" fmla="*/ 110 h 212"/>
                <a:gd name="T8" fmla="*/ 0 w 114"/>
                <a:gd name="T9" fmla="*/ 212 h 212"/>
                <a:gd name="T10" fmla="*/ 114 w 114"/>
                <a:gd name="T11" fmla="*/ 85 h 212"/>
                <a:gd name="T12" fmla="*/ 79 w 114"/>
                <a:gd name="T13" fmla="*/ 8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12">
                  <a:moveTo>
                    <a:pt x="79" y="87"/>
                  </a:moveTo>
                  <a:lnTo>
                    <a:pt x="112" y="0"/>
                  </a:lnTo>
                  <a:lnTo>
                    <a:pt x="8" y="110"/>
                  </a:lnTo>
                  <a:lnTo>
                    <a:pt x="44" y="110"/>
                  </a:lnTo>
                  <a:lnTo>
                    <a:pt x="0" y="212"/>
                  </a:lnTo>
                  <a:lnTo>
                    <a:pt x="114" y="85"/>
                  </a:lnTo>
                  <a:lnTo>
                    <a:pt x="7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7" name="Freeform 10"/>
          <p:cNvSpPr>
            <a:spLocks noEditPoints="1"/>
          </p:cNvSpPr>
          <p:nvPr/>
        </p:nvSpPr>
        <p:spPr bwMode="auto">
          <a:xfrm>
            <a:off x="5253038" y="2105025"/>
            <a:ext cx="611187" cy="603250"/>
          </a:xfrm>
          <a:custGeom>
            <a:avLst/>
            <a:gdLst>
              <a:gd name="T0" fmla="*/ 75765 w 113"/>
              <a:gd name="T1" fmla="*/ 70076 h 112"/>
              <a:gd name="T2" fmla="*/ 75765 w 113"/>
              <a:gd name="T3" fmla="*/ 334207 h 112"/>
              <a:gd name="T4" fmla="*/ 265179 w 113"/>
              <a:gd name="T5" fmla="*/ 382720 h 112"/>
              <a:gd name="T6" fmla="*/ 324709 w 113"/>
              <a:gd name="T7" fmla="*/ 442015 h 112"/>
              <a:gd name="T8" fmla="*/ 405886 w 113"/>
              <a:gd name="T9" fmla="*/ 425844 h 112"/>
              <a:gd name="T10" fmla="*/ 405886 w 113"/>
              <a:gd name="T11" fmla="*/ 501310 h 112"/>
              <a:gd name="T12" fmla="*/ 427533 w 113"/>
              <a:gd name="T13" fmla="*/ 522872 h 112"/>
              <a:gd name="T14" fmla="*/ 497887 w 113"/>
              <a:gd name="T15" fmla="*/ 522872 h 112"/>
              <a:gd name="T16" fmla="*/ 497887 w 113"/>
              <a:gd name="T17" fmla="*/ 603728 h 112"/>
              <a:gd name="T18" fmla="*/ 611535 w 113"/>
              <a:gd name="T19" fmla="*/ 603728 h 112"/>
              <a:gd name="T20" fmla="*/ 611535 w 113"/>
              <a:gd name="T21" fmla="*/ 490529 h 112"/>
              <a:gd name="T22" fmla="*/ 384239 w 113"/>
              <a:gd name="T23" fmla="*/ 264131 h 112"/>
              <a:gd name="T24" fmla="*/ 340944 w 113"/>
              <a:gd name="T25" fmla="*/ 70076 h 112"/>
              <a:gd name="T26" fmla="*/ 75765 w 113"/>
              <a:gd name="T27" fmla="*/ 70076 h 112"/>
              <a:gd name="T28" fmla="*/ 92001 w 113"/>
              <a:gd name="T29" fmla="*/ 285693 h 112"/>
              <a:gd name="T30" fmla="*/ 113648 w 113"/>
              <a:gd name="T31" fmla="*/ 107809 h 112"/>
              <a:gd name="T32" fmla="*/ 286826 w 113"/>
              <a:gd name="T33" fmla="*/ 91637 h 112"/>
              <a:gd name="T34" fmla="*/ 92001 w 113"/>
              <a:gd name="T35" fmla="*/ 285693 h 11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3" h="112">
                <a:moveTo>
                  <a:pt x="14" y="13"/>
                </a:moveTo>
                <a:cubicBezTo>
                  <a:pt x="0" y="27"/>
                  <a:pt x="0" y="49"/>
                  <a:pt x="14" y="62"/>
                </a:cubicBezTo>
                <a:cubicBezTo>
                  <a:pt x="23" y="72"/>
                  <a:pt x="37" y="75"/>
                  <a:pt x="49" y="71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2"/>
                  <a:pt x="70" y="74"/>
                  <a:pt x="75" y="79"/>
                </a:cubicBezTo>
                <a:cubicBezTo>
                  <a:pt x="79" y="83"/>
                  <a:pt x="76" y="89"/>
                  <a:pt x="75" y="93"/>
                </a:cubicBezTo>
                <a:cubicBezTo>
                  <a:pt x="74" y="95"/>
                  <a:pt x="73" y="99"/>
                  <a:pt x="79" y="97"/>
                </a:cubicBezTo>
                <a:cubicBezTo>
                  <a:pt x="81" y="96"/>
                  <a:pt x="88" y="92"/>
                  <a:pt x="92" y="97"/>
                </a:cubicBezTo>
                <a:cubicBezTo>
                  <a:pt x="97" y="102"/>
                  <a:pt x="92" y="112"/>
                  <a:pt x="92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71" y="49"/>
                  <a:pt x="71" y="49"/>
                  <a:pt x="71" y="49"/>
                </a:cubicBezTo>
                <a:cubicBezTo>
                  <a:pt x="75" y="37"/>
                  <a:pt x="72" y="23"/>
                  <a:pt x="63" y="13"/>
                </a:cubicBezTo>
                <a:cubicBezTo>
                  <a:pt x="49" y="0"/>
                  <a:pt x="27" y="0"/>
                  <a:pt x="14" y="13"/>
                </a:cubicBezTo>
                <a:close/>
                <a:moveTo>
                  <a:pt x="17" y="53"/>
                </a:moveTo>
                <a:cubicBezTo>
                  <a:pt x="11" y="43"/>
                  <a:pt x="12" y="29"/>
                  <a:pt x="21" y="20"/>
                </a:cubicBezTo>
                <a:cubicBezTo>
                  <a:pt x="29" y="11"/>
                  <a:pt x="43" y="10"/>
                  <a:pt x="53" y="17"/>
                </a:cubicBezTo>
                <a:lnTo>
                  <a:pt x="17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11"/>
          <p:cNvSpPr>
            <a:spLocks noEditPoints="1"/>
          </p:cNvSpPr>
          <p:nvPr/>
        </p:nvSpPr>
        <p:spPr bwMode="auto">
          <a:xfrm>
            <a:off x="7265988" y="2089150"/>
            <a:ext cx="715962" cy="636588"/>
          </a:xfrm>
          <a:custGeom>
            <a:avLst/>
            <a:gdLst>
              <a:gd name="T0" fmla="*/ 710919 w 134"/>
              <a:gd name="T1" fmla="*/ 85566 h 119"/>
              <a:gd name="T2" fmla="*/ 646776 w 134"/>
              <a:gd name="T3" fmla="*/ 26739 h 119"/>
              <a:gd name="T4" fmla="*/ 614704 w 134"/>
              <a:gd name="T5" fmla="*/ 26739 h 119"/>
              <a:gd name="T6" fmla="*/ 609359 w 134"/>
              <a:gd name="T7" fmla="*/ 42783 h 119"/>
              <a:gd name="T8" fmla="*/ 593323 w 134"/>
              <a:gd name="T9" fmla="*/ 48131 h 119"/>
              <a:gd name="T10" fmla="*/ 593323 w 134"/>
              <a:gd name="T11" fmla="*/ 48131 h 119"/>
              <a:gd name="T12" fmla="*/ 432966 w 134"/>
              <a:gd name="T13" fmla="*/ 208566 h 119"/>
              <a:gd name="T14" fmla="*/ 422275 w 134"/>
              <a:gd name="T15" fmla="*/ 251349 h 119"/>
              <a:gd name="T16" fmla="*/ 438311 w 134"/>
              <a:gd name="T17" fmla="*/ 267392 h 119"/>
              <a:gd name="T18" fmla="*/ 438311 w 134"/>
              <a:gd name="T19" fmla="*/ 267392 h 119"/>
              <a:gd name="T20" fmla="*/ 443656 w 134"/>
              <a:gd name="T21" fmla="*/ 272740 h 119"/>
              <a:gd name="T22" fmla="*/ 406239 w 134"/>
              <a:gd name="T23" fmla="*/ 304827 h 119"/>
              <a:gd name="T24" fmla="*/ 288644 w 134"/>
              <a:gd name="T25" fmla="*/ 187175 h 119"/>
              <a:gd name="T26" fmla="*/ 251227 w 134"/>
              <a:gd name="T27" fmla="*/ 53478 h 119"/>
              <a:gd name="T28" fmla="*/ 112250 w 134"/>
              <a:gd name="T29" fmla="*/ 16044 h 119"/>
              <a:gd name="T30" fmla="*/ 192429 w 134"/>
              <a:gd name="T31" fmla="*/ 96261 h 119"/>
              <a:gd name="T32" fmla="*/ 171048 w 134"/>
              <a:gd name="T33" fmla="*/ 171131 h 119"/>
              <a:gd name="T34" fmla="*/ 96215 w 134"/>
              <a:gd name="T35" fmla="*/ 192523 h 119"/>
              <a:gd name="T36" fmla="*/ 16036 w 134"/>
              <a:gd name="T37" fmla="*/ 112305 h 119"/>
              <a:gd name="T38" fmla="*/ 53453 w 134"/>
              <a:gd name="T39" fmla="*/ 251349 h 119"/>
              <a:gd name="T40" fmla="*/ 192429 w 134"/>
              <a:gd name="T41" fmla="*/ 283436 h 119"/>
              <a:gd name="T42" fmla="*/ 197774 w 134"/>
              <a:gd name="T43" fmla="*/ 283436 h 119"/>
              <a:gd name="T44" fmla="*/ 310025 w 134"/>
              <a:gd name="T45" fmla="*/ 401089 h 119"/>
              <a:gd name="T46" fmla="*/ 203120 w 134"/>
              <a:gd name="T47" fmla="*/ 513393 h 119"/>
              <a:gd name="T48" fmla="*/ 192429 w 134"/>
              <a:gd name="T49" fmla="*/ 508046 h 119"/>
              <a:gd name="T50" fmla="*/ 165703 w 134"/>
              <a:gd name="T51" fmla="*/ 529437 h 119"/>
              <a:gd name="T52" fmla="*/ 112250 w 134"/>
              <a:gd name="T53" fmla="*/ 615003 h 119"/>
              <a:gd name="T54" fmla="*/ 122941 w 134"/>
              <a:gd name="T55" fmla="*/ 625698 h 119"/>
              <a:gd name="T56" fmla="*/ 208465 w 134"/>
              <a:gd name="T57" fmla="*/ 572220 h 119"/>
              <a:gd name="T58" fmla="*/ 229846 w 134"/>
              <a:gd name="T59" fmla="*/ 540133 h 119"/>
              <a:gd name="T60" fmla="*/ 224501 w 134"/>
              <a:gd name="T61" fmla="*/ 534785 h 119"/>
              <a:gd name="T62" fmla="*/ 336751 w 134"/>
              <a:gd name="T63" fmla="*/ 427828 h 119"/>
              <a:gd name="T64" fmla="*/ 523835 w 134"/>
              <a:gd name="T65" fmla="*/ 615003 h 119"/>
              <a:gd name="T66" fmla="*/ 571942 w 134"/>
              <a:gd name="T67" fmla="*/ 636394 h 119"/>
              <a:gd name="T68" fmla="*/ 620049 w 134"/>
              <a:gd name="T69" fmla="*/ 615003 h 119"/>
              <a:gd name="T70" fmla="*/ 620049 w 134"/>
              <a:gd name="T71" fmla="*/ 518741 h 119"/>
              <a:gd name="T72" fmla="*/ 432966 w 134"/>
              <a:gd name="T73" fmla="*/ 331567 h 119"/>
              <a:gd name="T74" fmla="*/ 465037 w 134"/>
              <a:gd name="T75" fmla="*/ 299480 h 119"/>
              <a:gd name="T76" fmla="*/ 481073 w 134"/>
              <a:gd name="T77" fmla="*/ 315523 h 119"/>
              <a:gd name="T78" fmla="*/ 523835 w 134"/>
              <a:gd name="T79" fmla="*/ 304827 h 119"/>
              <a:gd name="T80" fmla="*/ 684192 w 134"/>
              <a:gd name="T81" fmla="*/ 139044 h 119"/>
              <a:gd name="T82" fmla="*/ 684192 w 134"/>
              <a:gd name="T83" fmla="*/ 139044 h 119"/>
              <a:gd name="T84" fmla="*/ 684192 w 134"/>
              <a:gd name="T85" fmla="*/ 139044 h 119"/>
              <a:gd name="T86" fmla="*/ 689538 w 134"/>
              <a:gd name="T87" fmla="*/ 123001 h 119"/>
              <a:gd name="T88" fmla="*/ 710919 w 134"/>
              <a:gd name="T89" fmla="*/ 117653 h 119"/>
              <a:gd name="T90" fmla="*/ 710919 w 134"/>
              <a:gd name="T91" fmla="*/ 85566 h 119"/>
              <a:gd name="T92" fmla="*/ 577287 w 134"/>
              <a:gd name="T93" fmla="*/ 550828 h 119"/>
              <a:gd name="T94" fmla="*/ 604014 w 134"/>
              <a:gd name="T95" fmla="*/ 577568 h 119"/>
              <a:gd name="T96" fmla="*/ 577287 w 134"/>
              <a:gd name="T97" fmla="*/ 604307 h 119"/>
              <a:gd name="T98" fmla="*/ 550561 w 134"/>
              <a:gd name="T99" fmla="*/ 577568 h 119"/>
              <a:gd name="T100" fmla="*/ 577287 w 134"/>
              <a:gd name="T101" fmla="*/ 550828 h 119"/>
              <a:gd name="T102" fmla="*/ 486418 w 134"/>
              <a:gd name="T103" fmla="*/ 219262 h 119"/>
              <a:gd name="T104" fmla="*/ 475728 w 134"/>
              <a:gd name="T105" fmla="*/ 208566 h 119"/>
              <a:gd name="T106" fmla="*/ 598668 w 134"/>
              <a:gd name="T107" fmla="*/ 90913 h 119"/>
              <a:gd name="T108" fmla="*/ 609359 w 134"/>
              <a:gd name="T109" fmla="*/ 101609 h 119"/>
              <a:gd name="T110" fmla="*/ 486418 w 134"/>
              <a:gd name="T111" fmla="*/ 219262 h 119"/>
              <a:gd name="T112" fmla="*/ 523835 w 134"/>
              <a:gd name="T113" fmla="*/ 256697 h 119"/>
              <a:gd name="T114" fmla="*/ 513144 w 134"/>
              <a:gd name="T115" fmla="*/ 251349 h 119"/>
              <a:gd name="T116" fmla="*/ 636085 w 134"/>
              <a:gd name="T117" fmla="*/ 128348 h 119"/>
              <a:gd name="T118" fmla="*/ 646776 w 134"/>
              <a:gd name="T119" fmla="*/ 139044 h 119"/>
              <a:gd name="T120" fmla="*/ 523835 w 134"/>
              <a:gd name="T121" fmla="*/ 256697 h 1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34" h="119">
                <a:moveTo>
                  <a:pt x="133" y="16"/>
                </a:moveTo>
                <a:cubicBezTo>
                  <a:pt x="121" y="5"/>
                  <a:pt x="121" y="5"/>
                  <a:pt x="121" y="5"/>
                </a:cubicBezTo>
                <a:cubicBezTo>
                  <a:pt x="119" y="3"/>
                  <a:pt x="117" y="3"/>
                  <a:pt x="115" y="5"/>
                </a:cubicBezTo>
                <a:cubicBezTo>
                  <a:pt x="114" y="6"/>
                  <a:pt x="114" y="7"/>
                  <a:pt x="114" y="8"/>
                </a:cubicBezTo>
                <a:cubicBezTo>
                  <a:pt x="113" y="8"/>
                  <a:pt x="112" y="8"/>
                  <a:pt x="111" y="9"/>
                </a:cubicBezTo>
                <a:cubicBezTo>
                  <a:pt x="111" y="9"/>
                  <a:pt x="111" y="9"/>
                  <a:pt x="111" y="9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42"/>
                  <a:pt x="80" y="45"/>
                  <a:pt x="79" y="47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3" y="51"/>
                  <a:pt x="83" y="51"/>
                  <a:pt x="83" y="51"/>
                </a:cubicBezTo>
                <a:cubicBezTo>
                  <a:pt x="76" y="57"/>
                  <a:pt x="76" y="57"/>
                  <a:pt x="76" y="57"/>
                </a:cubicBezTo>
                <a:cubicBezTo>
                  <a:pt x="54" y="35"/>
                  <a:pt x="54" y="35"/>
                  <a:pt x="54" y="35"/>
                </a:cubicBezTo>
                <a:cubicBezTo>
                  <a:pt x="56" y="26"/>
                  <a:pt x="54" y="17"/>
                  <a:pt x="47" y="10"/>
                </a:cubicBezTo>
                <a:cubicBezTo>
                  <a:pt x="40" y="3"/>
                  <a:pt x="30" y="0"/>
                  <a:pt x="21" y="3"/>
                </a:cubicBezTo>
                <a:cubicBezTo>
                  <a:pt x="36" y="18"/>
                  <a:pt x="36" y="18"/>
                  <a:pt x="36" y="18"/>
                </a:cubicBezTo>
                <a:cubicBezTo>
                  <a:pt x="32" y="32"/>
                  <a:pt x="32" y="32"/>
                  <a:pt x="32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30"/>
                  <a:pt x="3" y="40"/>
                  <a:pt x="10" y="47"/>
                </a:cubicBezTo>
                <a:cubicBezTo>
                  <a:pt x="17" y="54"/>
                  <a:pt x="27" y="56"/>
                  <a:pt x="36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58" y="75"/>
                  <a:pt x="58" y="75"/>
                  <a:pt x="58" y="75"/>
                </a:cubicBezTo>
                <a:cubicBezTo>
                  <a:pt x="38" y="96"/>
                  <a:pt x="38" y="96"/>
                  <a:pt x="38" y="96"/>
                </a:cubicBezTo>
                <a:cubicBezTo>
                  <a:pt x="36" y="95"/>
                  <a:pt x="36" y="95"/>
                  <a:pt x="36" y="95"/>
                </a:cubicBezTo>
                <a:cubicBezTo>
                  <a:pt x="31" y="99"/>
                  <a:pt x="31" y="99"/>
                  <a:pt x="31" y="99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63" y="80"/>
                  <a:pt x="63" y="80"/>
                  <a:pt x="63" y="80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01" y="117"/>
                  <a:pt x="104" y="119"/>
                  <a:pt x="107" y="119"/>
                </a:cubicBezTo>
                <a:cubicBezTo>
                  <a:pt x="110" y="119"/>
                  <a:pt x="113" y="117"/>
                  <a:pt x="116" y="115"/>
                </a:cubicBezTo>
                <a:cubicBezTo>
                  <a:pt x="121" y="110"/>
                  <a:pt x="121" y="102"/>
                  <a:pt x="116" y="97"/>
                </a:cubicBezTo>
                <a:cubicBezTo>
                  <a:pt x="81" y="62"/>
                  <a:pt x="81" y="62"/>
                  <a:pt x="81" y="62"/>
                </a:cubicBezTo>
                <a:cubicBezTo>
                  <a:pt x="87" y="56"/>
                  <a:pt x="87" y="56"/>
                  <a:pt x="87" y="56"/>
                </a:cubicBezTo>
                <a:cubicBezTo>
                  <a:pt x="90" y="59"/>
                  <a:pt x="90" y="59"/>
                  <a:pt x="90" y="59"/>
                </a:cubicBezTo>
                <a:cubicBezTo>
                  <a:pt x="92" y="57"/>
                  <a:pt x="95" y="56"/>
                  <a:pt x="98" y="57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9" y="25"/>
                  <a:pt x="129" y="24"/>
                  <a:pt x="129" y="23"/>
                </a:cubicBezTo>
                <a:cubicBezTo>
                  <a:pt x="130" y="24"/>
                  <a:pt x="132" y="23"/>
                  <a:pt x="133" y="22"/>
                </a:cubicBezTo>
                <a:cubicBezTo>
                  <a:pt x="134" y="21"/>
                  <a:pt x="134" y="18"/>
                  <a:pt x="133" y="16"/>
                </a:cubicBezTo>
                <a:close/>
                <a:moveTo>
                  <a:pt x="108" y="103"/>
                </a:moveTo>
                <a:cubicBezTo>
                  <a:pt x="111" y="103"/>
                  <a:pt x="113" y="106"/>
                  <a:pt x="113" y="108"/>
                </a:cubicBezTo>
                <a:cubicBezTo>
                  <a:pt x="113" y="111"/>
                  <a:pt x="111" y="113"/>
                  <a:pt x="108" y="113"/>
                </a:cubicBezTo>
                <a:cubicBezTo>
                  <a:pt x="105" y="113"/>
                  <a:pt x="103" y="111"/>
                  <a:pt x="103" y="108"/>
                </a:cubicBezTo>
                <a:cubicBezTo>
                  <a:pt x="103" y="106"/>
                  <a:pt x="105" y="103"/>
                  <a:pt x="108" y="103"/>
                </a:cubicBezTo>
                <a:close/>
                <a:moveTo>
                  <a:pt x="91" y="41"/>
                </a:moveTo>
                <a:cubicBezTo>
                  <a:pt x="89" y="39"/>
                  <a:pt x="89" y="39"/>
                  <a:pt x="89" y="39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14" y="19"/>
                  <a:pt x="114" y="19"/>
                  <a:pt x="114" y="19"/>
                </a:cubicBezTo>
                <a:lnTo>
                  <a:pt x="91" y="41"/>
                </a:lnTo>
                <a:close/>
                <a:moveTo>
                  <a:pt x="98" y="48"/>
                </a:moveTo>
                <a:cubicBezTo>
                  <a:pt x="96" y="47"/>
                  <a:pt x="96" y="47"/>
                  <a:pt x="96" y="47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21" y="26"/>
                  <a:pt x="121" y="26"/>
                  <a:pt x="121" y="26"/>
                </a:cubicBezTo>
                <a:lnTo>
                  <a:pt x="98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9" name="Group 28"/>
          <p:cNvGrpSpPr/>
          <p:nvPr/>
        </p:nvGrpSpPr>
        <p:grpSpPr>
          <a:xfrm>
            <a:off x="1226038" y="1999529"/>
            <a:ext cx="450362" cy="815311"/>
            <a:chOff x="2813050" y="4533900"/>
            <a:chExt cx="276225" cy="500063"/>
          </a:xfrm>
          <a:solidFill>
            <a:schemeClr val="bg1"/>
          </a:solidFill>
        </p:grpSpPr>
        <p:sp>
          <p:nvSpPr>
            <p:cNvPr id="30" name="Freeform 12"/>
            <p:cNvSpPr>
              <a:spLocks noEditPoints="1"/>
            </p:cNvSpPr>
            <p:nvPr/>
          </p:nvSpPr>
          <p:spPr bwMode="auto">
            <a:xfrm>
              <a:off x="2813050" y="4533900"/>
              <a:ext cx="276225" cy="374650"/>
            </a:xfrm>
            <a:custGeom>
              <a:avLst/>
              <a:gdLst>
                <a:gd name="T0" fmla="*/ 42 w 84"/>
                <a:gd name="T1" fmla="*/ 4 h 114"/>
                <a:gd name="T2" fmla="*/ 80 w 84"/>
                <a:gd name="T3" fmla="*/ 41 h 114"/>
                <a:gd name="T4" fmla="*/ 56 w 84"/>
                <a:gd name="T5" fmla="*/ 110 h 114"/>
                <a:gd name="T6" fmla="*/ 32 w 84"/>
                <a:gd name="T7" fmla="*/ 110 h 114"/>
                <a:gd name="T8" fmla="*/ 5 w 84"/>
                <a:gd name="T9" fmla="*/ 41 h 114"/>
                <a:gd name="T10" fmla="*/ 42 w 84"/>
                <a:gd name="T11" fmla="*/ 4 h 114"/>
                <a:gd name="T12" fmla="*/ 42 w 84"/>
                <a:gd name="T13" fmla="*/ 0 h 114"/>
                <a:gd name="T14" fmla="*/ 0 w 84"/>
                <a:gd name="T15" fmla="*/ 41 h 114"/>
                <a:gd name="T16" fmla="*/ 29 w 84"/>
                <a:gd name="T17" fmla="*/ 114 h 114"/>
                <a:gd name="T18" fmla="*/ 59 w 84"/>
                <a:gd name="T19" fmla="*/ 114 h 114"/>
                <a:gd name="T20" fmla="*/ 84 w 84"/>
                <a:gd name="T21" fmla="*/ 41 h 114"/>
                <a:gd name="T22" fmla="*/ 42 w 84"/>
                <a:gd name="T2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14">
                  <a:moveTo>
                    <a:pt x="42" y="4"/>
                  </a:moveTo>
                  <a:cubicBezTo>
                    <a:pt x="63" y="4"/>
                    <a:pt x="80" y="21"/>
                    <a:pt x="80" y="41"/>
                  </a:cubicBezTo>
                  <a:cubicBezTo>
                    <a:pt x="80" y="59"/>
                    <a:pt x="61" y="100"/>
                    <a:pt x="56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3" y="94"/>
                    <a:pt x="5" y="57"/>
                    <a:pt x="5" y="41"/>
                  </a:cubicBezTo>
                  <a:cubicBezTo>
                    <a:pt x="5" y="21"/>
                    <a:pt x="21" y="4"/>
                    <a:pt x="42" y="4"/>
                  </a:cubicBezTo>
                  <a:moveTo>
                    <a:pt x="42" y="0"/>
                  </a:moveTo>
                  <a:cubicBezTo>
                    <a:pt x="19" y="0"/>
                    <a:pt x="0" y="18"/>
                    <a:pt x="0" y="41"/>
                  </a:cubicBezTo>
                  <a:cubicBezTo>
                    <a:pt x="0" y="62"/>
                    <a:pt x="29" y="114"/>
                    <a:pt x="29" y="114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84" y="63"/>
                    <a:pt x="84" y="41"/>
                  </a:cubicBezTo>
                  <a:cubicBezTo>
                    <a:pt x="84" y="18"/>
                    <a:pt x="65" y="0"/>
                    <a:pt x="4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13"/>
            <p:cNvSpPr>
              <a:spLocks/>
            </p:cNvSpPr>
            <p:nvPr/>
          </p:nvSpPr>
          <p:spPr bwMode="auto">
            <a:xfrm>
              <a:off x="2908300" y="5000625"/>
              <a:ext cx="95250" cy="11113"/>
            </a:xfrm>
            <a:custGeom>
              <a:avLst/>
              <a:gdLst>
                <a:gd name="T0" fmla="*/ 2 w 29"/>
                <a:gd name="T1" fmla="*/ 3 h 3"/>
                <a:gd name="T2" fmla="*/ 27 w 29"/>
                <a:gd name="T3" fmla="*/ 3 h 3"/>
                <a:gd name="T4" fmla="*/ 29 w 29"/>
                <a:gd name="T5" fmla="*/ 0 h 3"/>
                <a:gd name="T6" fmla="*/ 0 w 29"/>
                <a:gd name="T7" fmla="*/ 0 h 3"/>
                <a:gd name="T8" fmla="*/ 2 w 29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">
                  <a:moveTo>
                    <a:pt x="2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9" y="1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14"/>
            <p:cNvSpPr>
              <a:spLocks/>
            </p:cNvSpPr>
            <p:nvPr/>
          </p:nvSpPr>
          <p:spPr bwMode="auto">
            <a:xfrm>
              <a:off x="2921000" y="5021263"/>
              <a:ext cx="69850" cy="12700"/>
            </a:xfrm>
            <a:custGeom>
              <a:avLst/>
              <a:gdLst>
                <a:gd name="T0" fmla="*/ 11 w 21"/>
                <a:gd name="T1" fmla="*/ 4 h 4"/>
                <a:gd name="T2" fmla="*/ 21 w 21"/>
                <a:gd name="T3" fmla="*/ 0 h 4"/>
                <a:gd name="T4" fmla="*/ 0 w 21"/>
                <a:gd name="T5" fmla="*/ 0 h 4"/>
                <a:gd name="T6" fmla="*/ 11 w 21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4">
                  <a:moveTo>
                    <a:pt x="11" y="4"/>
                  </a:moveTo>
                  <a:cubicBezTo>
                    <a:pt x="15" y="4"/>
                    <a:pt x="18" y="3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6" y="4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15"/>
            <p:cNvSpPr>
              <a:spLocks/>
            </p:cNvSpPr>
            <p:nvPr/>
          </p:nvSpPr>
          <p:spPr bwMode="auto">
            <a:xfrm>
              <a:off x="2905125" y="4922838"/>
              <a:ext cx="101600" cy="68263"/>
            </a:xfrm>
            <a:custGeom>
              <a:avLst/>
              <a:gdLst>
                <a:gd name="T0" fmla="*/ 31 w 31"/>
                <a:gd name="T1" fmla="*/ 0 h 21"/>
                <a:gd name="T2" fmla="*/ 0 w 31"/>
                <a:gd name="T3" fmla="*/ 0 h 21"/>
                <a:gd name="T4" fmla="*/ 0 w 31"/>
                <a:gd name="T5" fmla="*/ 19 h 21"/>
                <a:gd name="T6" fmla="*/ 0 w 31"/>
                <a:gd name="T7" fmla="*/ 21 h 21"/>
                <a:gd name="T8" fmla="*/ 31 w 31"/>
                <a:gd name="T9" fmla="*/ 21 h 21"/>
                <a:gd name="T10" fmla="*/ 31 w 31"/>
                <a:gd name="T11" fmla="*/ 19 h 21"/>
                <a:gd name="T12" fmla="*/ 31 w 31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1">
                  <a:moveTo>
                    <a:pt x="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0"/>
                    <a:pt x="31" y="19"/>
                  </a:cubicBez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16"/>
            <p:cNvSpPr>
              <a:spLocks noEditPoints="1"/>
            </p:cNvSpPr>
            <p:nvPr/>
          </p:nvSpPr>
          <p:spPr bwMode="auto">
            <a:xfrm>
              <a:off x="2905125" y="4702175"/>
              <a:ext cx="101600" cy="206375"/>
            </a:xfrm>
            <a:custGeom>
              <a:avLst/>
              <a:gdLst>
                <a:gd name="T0" fmla="*/ 64 w 64"/>
                <a:gd name="T1" fmla="*/ 4 h 130"/>
                <a:gd name="T2" fmla="*/ 64 w 64"/>
                <a:gd name="T3" fmla="*/ 4 h 130"/>
                <a:gd name="T4" fmla="*/ 64 w 64"/>
                <a:gd name="T5" fmla="*/ 4 h 130"/>
                <a:gd name="T6" fmla="*/ 56 w 64"/>
                <a:gd name="T7" fmla="*/ 0 h 130"/>
                <a:gd name="T8" fmla="*/ 31 w 64"/>
                <a:gd name="T9" fmla="*/ 10 h 130"/>
                <a:gd name="T10" fmla="*/ 8 w 64"/>
                <a:gd name="T11" fmla="*/ 0 h 130"/>
                <a:gd name="T12" fmla="*/ 0 w 64"/>
                <a:gd name="T13" fmla="*/ 4 h 130"/>
                <a:gd name="T14" fmla="*/ 0 w 64"/>
                <a:gd name="T15" fmla="*/ 4 h 130"/>
                <a:gd name="T16" fmla="*/ 0 w 64"/>
                <a:gd name="T17" fmla="*/ 4 h 130"/>
                <a:gd name="T18" fmla="*/ 29 w 64"/>
                <a:gd name="T19" fmla="*/ 130 h 130"/>
                <a:gd name="T20" fmla="*/ 35 w 64"/>
                <a:gd name="T21" fmla="*/ 130 h 130"/>
                <a:gd name="T22" fmla="*/ 64 w 64"/>
                <a:gd name="T23" fmla="*/ 4 h 130"/>
                <a:gd name="T24" fmla="*/ 64 w 64"/>
                <a:gd name="T25" fmla="*/ 4 h 130"/>
                <a:gd name="T26" fmla="*/ 64 w 64"/>
                <a:gd name="T27" fmla="*/ 4 h 130"/>
                <a:gd name="T28" fmla="*/ 33 w 64"/>
                <a:gd name="T29" fmla="*/ 114 h 130"/>
                <a:gd name="T30" fmla="*/ 8 w 64"/>
                <a:gd name="T31" fmla="*/ 6 h 130"/>
                <a:gd name="T32" fmla="*/ 31 w 64"/>
                <a:gd name="T33" fmla="*/ 14 h 130"/>
                <a:gd name="T34" fmla="*/ 56 w 64"/>
                <a:gd name="T35" fmla="*/ 6 h 130"/>
                <a:gd name="T36" fmla="*/ 33 w 64"/>
                <a:gd name="T37" fmla="*/ 11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0">
                  <a:moveTo>
                    <a:pt x="64" y="4"/>
                  </a:moveTo>
                  <a:lnTo>
                    <a:pt x="64" y="4"/>
                  </a:lnTo>
                  <a:lnTo>
                    <a:pt x="64" y="4"/>
                  </a:lnTo>
                  <a:lnTo>
                    <a:pt x="56" y="0"/>
                  </a:lnTo>
                  <a:lnTo>
                    <a:pt x="31" y="10"/>
                  </a:lnTo>
                  <a:lnTo>
                    <a:pt x="8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9" y="130"/>
                  </a:lnTo>
                  <a:lnTo>
                    <a:pt x="35" y="130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close/>
                  <a:moveTo>
                    <a:pt x="33" y="114"/>
                  </a:moveTo>
                  <a:lnTo>
                    <a:pt x="8" y="6"/>
                  </a:lnTo>
                  <a:lnTo>
                    <a:pt x="31" y="14"/>
                  </a:lnTo>
                  <a:lnTo>
                    <a:pt x="56" y="6"/>
                  </a:lnTo>
                  <a:lnTo>
                    <a:pt x="3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/>
      <p:bldP spid="18" grpId="0"/>
      <p:bldP spid="19" grpId="0"/>
      <p:bldP spid="20" grpId="0"/>
      <p:bldP spid="27" grpId="0" animBg="1"/>
      <p:bldP spid="28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1513" y="361950"/>
            <a:ext cx="26447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Control System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4014788" y="2020888"/>
            <a:ext cx="1247775" cy="12065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4029075" y="3319463"/>
            <a:ext cx="1247775" cy="12065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5380038" y="2624138"/>
            <a:ext cx="1249362" cy="1208087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2649538" y="2643188"/>
            <a:ext cx="1249362" cy="120650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7010400" y="35353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System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7010400" y="1604963"/>
            <a:ext cx="1828800" cy="116840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Redundance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81000" y="35353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Containing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81000" y="1604963"/>
            <a:ext cx="1828800" cy="1168400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Valuation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4286442" y="2316309"/>
            <a:ext cx="718942" cy="581440"/>
            <a:chOff x="312738" y="3205163"/>
            <a:chExt cx="290513" cy="234950"/>
          </a:xfrm>
          <a:solidFill>
            <a:schemeClr val="bg1"/>
          </a:solidFill>
        </p:grpSpPr>
        <p:sp>
          <p:nvSpPr>
            <p:cNvPr id="20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076529" y="2996030"/>
            <a:ext cx="396518" cy="518527"/>
            <a:chOff x="812800" y="2401888"/>
            <a:chExt cx="206375" cy="269875"/>
          </a:xfrm>
          <a:solidFill>
            <a:schemeClr val="bg1"/>
          </a:solidFill>
        </p:grpSpPr>
        <p:sp>
          <p:nvSpPr>
            <p:cNvPr id="24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6" name="Freeform 32"/>
          <p:cNvSpPr>
            <a:spLocks/>
          </p:cNvSpPr>
          <p:nvPr/>
        </p:nvSpPr>
        <p:spPr bwMode="auto">
          <a:xfrm>
            <a:off x="5721350" y="2995613"/>
            <a:ext cx="566738" cy="501650"/>
          </a:xfrm>
          <a:custGeom>
            <a:avLst/>
            <a:gdLst>
              <a:gd name="T0" fmla="*/ 566557 w 136"/>
              <a:gd name="T1" fmla="*/ 200205 h 120"/>
              <a:gd name="T2" fmla="*/ 283279 w 136"/>
              <a:gd name="T3" fmla="*/ 0 h 120"/>
              <a:gd name="T4" fmla="*/ 0 w 136"/>
              <a:gd name="T5" fmla="*/ 200205 h 120"/>
              <a:gd name="T6" fmla="*/ 154137 w 136"/>
              <a:gd name="T7" fmla="*/ 379555 h 120"/>
              <a:gd name="T8" fmla="*/ 87483 w 136"/>
              <a:gd name="T9" fmla="*/ 500512 h 120"/>
              <a:gd name="T10" fmla="*/ 299942 w 136"/>
              <a:gd name="T11" fmla="*/ 400410 h 120"/>
              <a:gd name="T12" fmla="*/ 566557 w 136"/>
              <a:gd name="T13" fmla="*/ 200205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7" name="Group 26"/>
          <p:cNvGrpSpPr/>
          <p:nvPr/>
        </p:nvGrpSpPr>
        <p:grpSpPr>
          <a:xfrm>
            <a:off x="4495413" y="3661460"/>
            <a:ext cx="354535" cy="535271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28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2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27325" y="361950"/>
            <a:ext cx="36131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cxnSp>
        <p:nvCxnSpPr>
          <p:cNvPr id="10" name="Straight Connector 9"/>
          <p:cNvCxnSpPr/>
          <p:nvPr/>
        </p:nvCxnSpPr>
        <p:spPr>
          <a:xfrm>
            <a:off x="3962400" y="1820863"/>
            <a:ext cx="4452938" cy="0"/>
          </a:xfrm>
          <a:prstGeom prst="line">
            <a:avLst/>
          </a:prstGeom>
          <a:ln w="19050">
            <a:solidFill>
              <a:srgbClr val="0E7FB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3962400" y="1820863"/>
            <a:ext cx="3962400" cy="0"/>
          </a:xfrm>
          <a:prstGeom prst="line">
            <a:avLst/>
          </a:prstGeom>
          <a:ln w="254000">
            <a:solidFill>
              <a:srgbClr val="0E7FB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ounded Rectangle 17"/>
          <p:cNvSpPr/>
          <p:nvPr/>
        </p:nvSpPr>
        <p:spPr>
          <a:xfrm>
            <a:off x="3124200" y="1504950"/>
            <a:ext cx="652463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90%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3124200" y="2360613"/>
            <a:ext cx="652463" cy="630237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70%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3124200" y="32369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85%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3124200" y="4095750"/>
            <a:ext cx="652463" cy="630238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45%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85800" y="1504950"/>
            <a:ext cx="2243138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Self Control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85800" y="2360613"/>
            <a:ext cx="2243138" cy="63023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Domination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85800" y="3236913"/>
            <a:ext cx="2243138" cy="63023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Black Campaign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85800" y="4095750"/>
            <a:ext cx="2243138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Redemption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cxnSp>
        <p:nvCxnSpPr>
          <p:cNvPr id="34" name="Straight Connector 33"/>
          <p:cNvCxnSpPr/>
          <p:nvPr/>
        </p:nvCxnSpPr>
        <p:spPr>
          <a:xfrm>
            <a:off x="3962400" y="2674938"/>
            <a:ext cx="4452938" cy="0"/>
          </a:xfrm>
          <a:prstGeom prst="line">
            <a:avLst/>
          </a:prstGeom>
          <a:ln w="19050">
            <a:solidFill>
              <a:srgbClr val="45C1A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/>
        </p:nvCxnSpPr>
        <p:spPr>
          <a:xfrm>
            <a:off x="3962400" y="2674938"/>
            <a:ext cx="3124200" cy="0"/>
          </a:xfrm>
          <a:prstGeom prst="line">
            <a:avLst/>
          </a:prstGeom>
          <a:ln w="254000">
            <a:solidFill>
              <a:srgbClr val="45C1A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/>
        </p:nvCxnSpPr>
        <p:spPr>
          <a:xfrm>
            <a:off x="3962400" y="3551238"/>
            <a:ext cx="4452938" cy="0"/>
          </a:xfrm>
          <a:prstGeom prst="line">
            <a:avLst/>
          </a:prstGeom>
          <a:ln w="19050">
            <a:solidFill>
              <a:srgbClr val="B9D51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/>
        </p:nvCxnSpPr>
        <p:spPr>
          <a:xfrm>
            <a:off x="3962400" y="3551238"/>
            <a:ext cx="3733800" cy="0"/>
          </a:xfrm>
          <a:prstGeom prst="line">
            <a:avLst/>
          </a:prstGeom>
          <a:ln w="254000">
            <a:solidFill>
              <a:srgbClr val="B9D51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/>
          <p:cNvCxnSpPr/>
          <p:nvPr/>
        </p:nvCxnSpPr>
        <p:spPr>
          <a:xfrm>
            <a:off x="3962400" y="4411663"/>
            <a:ext cx="4452938" cy="0"/>
          </a:xfrm>
          <a:prstGeom prst="line">
            <a:avLst/>
          </a:prstGeom>
          <a:ln w="19050">
            <a:solidFill>
              <a:srgbClr val="F2685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/>
          <p:cNvCxnSpPr/>
          <p:nvPr/>
        </p:nvCxnSpPr>
        <p:spPr>
          <a:xfrm>
            <a:off x="3962400" y="4411663"/>
            <a:ext cx="2209800" cy="0"/>
          </a:xfrm>
          <a:prstGeom prst="line">
            <a:avLst/>
          </a:prstGeom>
          <a:ln w="254000">
            <a:solidFill>
              <a:srgbClr val="F2685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8" grpId="0" animBg="1"/>
      <p:bldP spid="19" grpId="0" animBg="1"/>
      <p:bldP spid="20" grpId="0" animBg="1"/>
      <p:bldP spid="21" grpId="0" animBg="1"/>
      <p:bldP spid="22" grpId="0"/>
      <p:bldP spid="23" grpId="0"/>
      <p:bldP spid="24" grpId="0"/>
      <p:bldP spid="2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687763" y="361950"/>
            <a:ext cx="16922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Offer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ectangle 3"/>
          <p:cNvSpPr/>
          <p:nvPr/>
        </p:nvSpPr>
        <p:spPr>
          <a:xfrm>
            <a:off x="615950" y="1581150"/>
            <a:ext cx="1858963" cy="3048000"/>
          </a:xfrm>
          <a:prstGeom prst="rect">
            <a:avLst/>
          </a:prstGeom>
          <a:noFill/>
          <a:ln w="12700">
            <a:solidFill>
              <a:srgbClr val="0E7FB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600325" y="1581150"/>
            <a:ext cx="1858963" cy="3048000"/>
          </a:xfrm>
          <a:prstGeom prst="rect">
            <a:avLst/>
          </a:prstGeom>
          <a:noFill/>
          <a:ln w="12700"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4587875" y="1581150"/>
            <a:ext cx="1858963" cy="3048000"/>
          </a:xfrm>
          <a:prstGeom prst="rect">
            <a:avLst/>
          </a:prstGeom>
          <a:noFill/>
          <a:ln w="12700">
            <a:solidFill>
              <a:srgbClr val="B9D5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6599238" y="1581150"/>
            <a:ext cx="1858962" cy="3048000"/>
          </a:xfrm>
          <a:prstGeom prst="rect">
            <a:avLst/>
          </a:prstGeom>
          <a:noFill/>
          <a:ln w="12700">
            <a:solidFill>
              <a:srgbClr val="F2685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954088" y="1885950"/>
            <a:ext cx="1182687" cy="114300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2938463" y="1885950"/>
            <a:ext cx="1182687" cy="11430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4926013" y="1885950"/>
            <a:ext cx="1182687" cy="11430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6937375" y="1885950"/>
            <a:ext cx="1182688" cy="1143000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708025" y="3205163"/>
            <a:ext cx="1676400" cy="7381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avantadore magna. 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965200" y="4062413"/>
            <a:ext cx="1182688" cy="37147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latin typeface="Open Sans" pitchFamily="34" charset="0"/>
                <a:ea typeface="Open Sans" pitchFamily="34" charset="0"/>
                <a:cs typeface="Open Sans" pitchFamily="34" charset="0"/>
              </a:rPr>
              <a:t>Basic</a:t>
            </a:r>
          </a:p>
        </p:txBody>
      </p:sp>
      <p:sp>
        <p:nvSpPr>
          <p:cNvPr id="21" name="Rectangle 20"/>
          <p:cNvSpPr/>
          <p:nvPr/>
        </p:nvSpPr>
        <p:spPr>
          <a:xfrm>
            <a:off x="2690813" y="3205163"/>
            <a:ext cx="1676400" cy="7381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avantadore magna. 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2938463" y="4062413"/>
            <a:ext cx="1182687" cy="37147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latin typeface="Open Sans" pitchFamily="34" charset="0"/>
                <a:ea typeface="Open Sans" pitchFamily="34" charset="0"/>
                <a:cs typeface="Open Sans" pitchFamily="34" charset="0"/>
              </a:rPr>
              <a:t>Semipro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679950" y="3205163"/>
            <a:ext cx="1676400" cy="7381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avantadore magna. 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4926013" y="4062413"/>
            <a:ext cx="1182687" cy="371475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latin typeface="Open Sans" pitchFamily="34" charset="0"/>
                <a:ea typeface="Open Sans" pitchFamily="34" charset="0"/>
                <a:cs typeface="Open Sans" pitchFamily="34" charset="0"/>
              </a:rPr>
              <a:t>Enthusiast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689725" y="3205163"/>
            <a:ext cx="1676400" cy="7381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avantadore magna. 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6813550" y="4062413"/>
            <a:ext cx="1430338" cy="37147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latin typeface="Open Sans" pitchFamily="34" charset="0"/>
                <a:ea typeface="Open Sans" pitchFamily="34" charset="0"/>
                <a:cs typeface="Open Sans" pitchFamily="34" charset="0"/>
              </a:rPr>
              <a:t>Professional</a:t>
            </a:r>
          </a:p>
        </p:txBody>
      </p:sp>
      <p:grpSp>
        <p:nvGrpSpPr>
          <p:cNvPr id="27" name="Group 26"/>
          <p:cNvGrpSpPr/>
          <p:nvPr/>
        </p:nvGrpSpPr>
        <p:grpSpPr>
          <a:xfrm>
            <a:off x="5117794" y="2262944"/>
            <a:ext cx="800412" cy="435997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28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3180183" y="2136866"/>
            <a:ext cx="697993" cy="693548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1221288" y="2135126"/>
            <a:ext cx="649092" cy="644647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37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7224137" y="2171958"/>
            <a:ext cx="609083" cy="617968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41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4" grpId="0" animBg="1"/>
      <p:bldP spid="15" grpId="0" animBg="1"/>
      <p:bldP spid="16" grpId="0" animBg="1"/>
      <p:bldP spid="17" grpId="0" animBg="1"/>
      <p:bldP spid="18" grpId="0"/>
      <p:bldP spid="19" grpId="0" animBg="1"/>
      <p:bldP spid="21" grpId="0"/>
      <p:bldP spid="22" grpId="0" animBg="1"/>
      <p:bldP spid="23" grpId="0"/>
      <p:bldP spid="24" grpId="0" animBg="1"/>
      <p:bldP spid="25" grpId="0"/>
      <p:bldP spid="2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82888" y="361950"/>
            <a:ext cx="35020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Opportunity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51" name="Rounded Rectangle 50"/>
          <p:cNvSpPr/>
          <p:nvPr/>
        </p:nvSpPr>
        <p:spPr>
          <a:xfrm>
            <a:off x="2514600" y="1541463"/>
            <a:ext cx="917575" cy="8858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2" name="Rounded Rectangle 51"/>
          <p:cNvSpPr/>
          <p:nvPr/>
        </p:nvSpPr>
        <p:spPr>
          <a:xfrm>
            <a:off x="3635375" y="1541463"/>
            <a:ext cx="406400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3" name="Rounded Rectangle 52"/>
          <p:cNvSpPr/>
          <p:nvPr/>
        </p:nvSpPr>
        <p:spPr>
          <a:xfrm>
            <a:off x="4098925" y="1541463"/>
            <a:ext cx="407988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4" name="Rounded Rectangle 53"/>
          <p:cNvSpPr/>
          <p:nvPr/>
        </p:nvSpPr>
        <p:spPr>
          <a:xfrm>
            <a:off x="4564063" y="1541463"/>
            <a:ext cx="407987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2" name="Rounded Rectangle 71"/>
          <p:cNvSpPr/>
          <p:nvPr/>
        </p:nvSpPr>
        <p:spPr>
          <a:xfrm>
            <a:off x="5029200" y="1541463"/>
            <a:ext cx="406400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3" name="Rounded Rectangle 72"/>
          <p:cNvSpPr/>
          <p:nvPr/>
        </p:nvSpPr>
        <p:spPr>
          <a:xfrm>
            <a:off x="5494338" y="1541463"/>
            <a:ext cx="406400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4" name="Rounded Rectangle 73"/>
          <p:cNvSpPr/>
          <p:nvPr/>
        </p:nvSpPr>
        <p:spPr>
          <a:xfrm>
            <a:off x="5959475" y="1541463"/>
            <a:ext cx="406400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5" name="Rounded Rectangle 74"/>
          <p:cNvSpPr/>
          <p:nvPr/>
        </p:nvSpPr>
        <p:spPr>
          <a:xfrm>
            <a:off x="6424613" y="1541463"/>
            <a:ext cx="406400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6" name="Rounded Rectangle 75"/>
          <p:cNvSpPr/>
          <p:nvPr/>
        </p:nvSpPr>
        <p:spPr>
          <a:xfrm>
            <a:off x="6889750" y="1541463"/>
            <a:ext cx="406400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7" name="Rounded Rectangle 76"/>
          <p:cNvSpPr/>
          <p:nvPr/>
        </p:nvSpPr>
        <p:spPr>
          <a:xfrm>
            <a:off x="7353300" y="1541463"/>
            <a:ext cx="407988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8" name="Rounded Rectangle 77"/>
          <p:cNvSpPr/>
          <p:nvPr/>
        </p:nvSpPr>
        <p:spPr>
          <a:xfrm>
            <a:off x="7818438" y="1541463"/>
            <a:ext cx="407987" cy="39211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9" name="Rounded Rectangle 78"/>
          <p:cNvSpPr/>
          <p:nvPr/>
        </p:nvSpPr>
        <p:spPr>
          <a:xfrm>
            <a:off x="3867150" y="1997075"/>
            <a:ext cx="406400" cy="39370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0" name="Rounded Rectangle 79"/>
          <p:cNvSpPr/>
          <p:nvPr/>
        </p:nvSpPr>
        <p:spPr>
          <a:xfrm>
            <a:off x="4332288" y="1997075"/>
            <a:ext cx="406400" cy="39370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1" name="Rounded Rectangle 80"/>
          <p:cNvSpPr/>
          <p:nvPr/>
        </p:nvSpPr>
        <p:spPr>
          <a:xfrm>
            <a:off x="4797425" y="1997075"/>
            <a:ext cx="406400" cy="39370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2" name="Rounded Rectangle 81"/>
          <p:cNvSpPr/>
          <p:nvPr/>
        </p:nvSpPr>
        <p:spPr>
          <a:xfrm>
            <a:off x="5262563" y="1997075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3" name="Rounded Rectangle 82"/>
          <p:cNvSpPr/>
          <p:nvPr/>
        </p:nvSpPr>
        <p:spPr>
          <a:xfrm>
            <a:off x="5726113" y="1997075"/>
            <a:ext cx="407987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4" name="Rounded Rectangle 83"/>
          <p:cNvSpPr/>
          <p:nvPr/>
        </p:nvSpPr>
        <p:spPr>
          <a:xfrm>
            <a:off x="6191250" y="1997075"/>
            <a:ext cx="407988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5" name="Rounded Rectangle 84"/>
          <p:cNvSpPr/>
          <p:nvPr/>
        </p:nvSpPr>
        <p:spPr>
          <a:xfrm>
            <a:off x="6656388" y="1997075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6" name="Rounded Rectangle 85"/>
          <p:cNvSpPr/>
          <p:nvPr/>
        </p:nvSpPr>
        <p:spPr>
          <a:xfrm>
            <a:off x="7121525" y="1997075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7" name="Rounded Rectangle 86"/>
          <p:cNvSpPr/>
          <p:nvPr/>
        </p:nvSpPr>
        <p:spPr>
          <a:xfrm>
            <a:off x="7586663" y="1997075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8" name="Rounded Rectangle 87"/>
          <p:cNvSpPr/>
          <p:nvPr/>
        </p:nvSpPr>
        <p:spPr>
          <a:xfrm>
            <a:off x="8051800" y="1997075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0" name="Rectangle 89"/>
          <p:cNvSpPr/>
          <p:nvPr/>
        </p:nvSpPr>
        <p:spPr>
          <a:xfrm>
            <a:off x="520700" y="1352550"/>
            <a:ext cx="1841500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Soft Project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euismod.</a:t>
            </a:r>
          </a:p>
        </p:txBody>
      </p:sp>
      <p:sp>
        <p:nvSpPr>
          <p:cNvPr id="91" name="Rounded Rectangle 90"/>
          <p:cNvSpPr/>
          <p:nvPr/>
        </p:nvSpPr>
        <p:spPr>
          <a:xfrm>
            <a:off x="2514600" y="2733675"/>
            <a:ext cx="917575" cy="88582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3" name="Rounded Rectangle 92"/>
          <p:cNvSpPr/>
          <p:nvPr/>
        </p:nvSpPr>
        <p:spPr>
          <a:xfrm>
            <a:off x="3635375" y="2733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4" name="Rounded Rectangle 93"/>
          <p:cNvSpPr/>
          <p:nvPr/>
        </p:nvSpPr>
        <p:spPr>
          <a:xfrm>
            <a:off x="4098925" y="2733675"/>
            <a:ext cx="407988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5" name="Rounded Rectangle 94"/>
          <p:cNvSpPr/>
          <p:nvPr/>
        </p:nvSpPr>
        <p:spPr>
          <a:xfrm>
            <a:off x="4564063" y="2733675"/>
            <a:ext cx="407987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6" name="Rounded Rectangle 95"/>
          <p:cNvSpPr/>
          <p:nvPr/>
        </p:nvSpPr>
        <p:spPr>
          <a:xfrm>
            <a:off x="5029200" y="2733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7" name="Rounded Rectangle 96"/>
          <p:cNvSpPr/>
          <p:nvPr/>
        </p:nvSpPr>
        <p:spPr>
          <a:xfrm>
            <a:off x="5494338" y="2733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8" name="Rounded Rectangle 97"/>
          <p:cNvSpPr/>
          <p:nvPr/>
        </p:nvSpPr>
        <p:spPr>
          <a:xfrm>
            <a:off x="5959475" y="2733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9" name="Rounded Rectangle 98"/>
          <p:cNvSpPr/>
          <p:nvPr/>
        </p:nvSpPr>
        <p:spPr>
          <a:xfrm>
            <a:off x="6424613" y="2733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0" name="Rounded Rectangle 99"/>
          <p:cNvSpPr/>
          <p:nvPr/>
        </p:nvSpPr>
        <p:spPr>
          <a:xfrm>
            <a:off x="6889750" y="2733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1" name="Rounded Rectangle 100"/>
          <p:cNvSpPr/>
          <p:nvPr/>
        </p:nvSpPr>
        <p:spPr>
          <a:xfrm>
            <a:off x="7353300" y="2733675"/>
            <a:ext cx="407988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2" name="Rounded Rectangle 101"/>
          <p:cNvSpPr/>
          <p:nvPr/>
        </p:nvSpPr>
        <p:spPr>
          <a:xfrm>
            <a:off x="7818438" y="2733675"/>
            <a:ext cx="407987" cy="39211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3" name="Rounded Rectangle 102"/>
          <p:cNvSpPr/>
          <p:nvPr/>
        </p:nvSpPr>
        <p:spPr>
          <a:xfrm>
            <a:off x="3867150" y="3189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4" name="Rounded Rectangle 103"/>
          <p:cNvSpPr/>
          <p:nvPr/>
        </p:nvSpPr>
        <p:spPr>
          <a:xfrm>
            <a:off x="4332288" y="3189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5" name="Rounded Rectangle 104"/>
          <p:cNvSpPr/>
          <p:nvPr/>
        </p:nvSpPr>
        <p:spPr>
          <a:xfrm>
            <a:off x="4797425" y="3189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6" name="Rounded Rectangle 105"/>
          <p:cNvSpPr/>
          <p:nvPr/>
        </p:nvSpPr>
        <p:spPr>
          <a:xfrm>
            <a:off x="5262563" y="3189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7" name="Rounded Rectangle 106"/>
          <p:cNvSpPr/>
          <p:nvPr/>
        </p:nvSpPr>
        <p:spPr>
          <a:xfrm>
            <a:off x="5726113" y="3189288"/>
            <a:ext cx="407987" cy="3937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8" name="Rounded Rectangle 107"/>
          <p:cNvSpPr/>
          <p:nvPr/>
        </p:nvSpPr>
        <p:spPr>
          <a:xfrm>
            <a:off x="6191250" y="3189288"/>
            <a:ext cx="407988" cy="3937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9" name="Rounded Rectangle 108"/>
          <p:cNvSpPr/>
          <p:nvPr/>
        </p:nvSpPr>
        <p:spPr>
          <a:xfrm>
            <a:off x="6656388" y="3189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0" name="Rounded Rectangle 109"/>
          <p:cNvSpPr/>
          <p:nvPr/>
        </p:nvSpPr>
        <p:spPr>
          <a:xfrm>
            <a:off x="7121525" y="3189288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1" name="Rounded Rectangle 110"/>
          <p:cNvSpPr/>
          <p:nvPr/>
        </p:nvSpPr>
        <p:spPr>
          <a:xfrm>
            <a:off x="7586663" y="3189288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2" name="Rounded Rectangle 111"/>
          <p:cNvSpPr/>
          <p:nvPr/>
        </p:nvSpPr>
        <p:spPr>
          <a:xfrm>
            <a:off x="8051800" y="3189288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3" name="Rectangle 112"/>
          <p:cNvSpPr/>
          <p:nvPr/>
        </p:nvSpPr>
        <p:spPr>
          <a:xfrm>
            <a:off x="520700" y="2532063"/>
            <a:ext cx="1841500" cy="1168400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Still Market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euismod.</a:t>
            </a:r>
          </a:p>
        </p:txBody>
      </p:sp>
      <p:sp>
        <p:nvSpPr>
          <p:cNvPr id="114" name="Rounded Rectangle 113"/>
          <p:cNvSpPr/>
          <p:nvPr/>
        </p:nvSpPr>
        <p:spPr>
          <a:xfrm>
            <a:off x="2514600" y="3876675"/>
            <a:ext cx="917575" cy="885825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6" name="Rounded Rectangle 115"/>
          <p:cNvSpPr/>
          <p:nvPr/>
        </p:nvSpPr>
        <p:spPr>
          <a:xfrm>
            <a:off x="3635375" y="3876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7" name="Rounded Rectangle 116"/>
          <p:cNvSpPr/>
          <p:nvPr/>
        </p:nvSpPr>
        <p:spPr>
          <a:xfrm>
            <a:off x="4098925" y="3876675"/>
            <a:ext cx="407988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8" name="Rounded Rectangle 117"/>
          <p:cNvSpPr/>
          <p:nvPr/>
        </p:nvSpPr>
        <p:spPr>
          <a:xfrm>
            <a:off x="4564063" y="3876675"/>
            <a:ext cx="407987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9" name="Rounded Rectangle 118"/>
          <p:cNvSpPr/>
          <p:nvPr/>
        </p:nvSpPr>
        <p:spPr>
          <a:xfrm>
            <a:off x="5029200" y="3876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0" name="Rounded Rectangle 119"/>
          <p:cNvSpPr/>
          <p:nvPr/>
        </p:nvSpPr>
        <p:spPr>
          <a:xfrm>
            <a:off x="5494338" y="3876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1" name="Rounded Rectangle 120"/>
          <p:cNvSpPr/>
          <p:nvPr/>
        </p:nvSpPr>
        <p:spPr>
          <a:xfrm>
            <a:off x="5959475" y="3876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2" name="Rounded Rectangle 121"/>
          <p:cNvSpPr/>
          <p:nvPr/>
        </p:nvSpPr>
        <p:spPr>
          <a:xfrm>
            <a:off x="6424613" y="3876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3" name="Rounded Rectangle 122"/>
          <p:cNvSpPr/>
          <p:nvPr/>
        </p:nvSpPr>
        <p:spPr>
          <a:xfrm>
            <a:off x="6889750" y="3876675"/>
            <a:ext cx="406400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4" name="Rounded Rectangle 123"/>
          <p:cNvSpPr/>
          <p:nvPr/>
        </p:nvSpPr>
        <p:spPr>
          <a:xfrm>
            <a:off x="7353300" y="3876675"/>
            <a:ext cx="407988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5" name="Rounded Rectangle 124"/>
          <p:cNvSpPr/>
          <p:nvPr/>
        </p:nvSpPr>
        <p:spPr>
          <a:xfrm>
            <a:off x="7818438" y="3876675"/>
            <a:ext cx="407987" cy="392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6" name="Rounded Rectangle 125"/>
          <p:cNvSpPr/>
          <p:nvPr/>
        </p:nvSpPr>
        <p:spPr>
          <a:xfrm>
            <a:off x="3867150" y="4332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7" name="Rounded Rectangle 126"/>
          <p:cNvSpPr/>
          <p:nvPr/>
        </p:nvSpPr>
        <p:spPr>
          <a:xfrm>
            <a:off x="4332288" y="4332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8" name="Rounded Rectangle 127"/>
          <p:cNvSpPr/>
          <p:nvPr/>
        </p:nvSpPr>
        <p:spPr>
          <a:xfrm>
            <a:off x="4797425" y="4332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9" name="Rounded Rectangle 128"/>
          <p:cNvSpPr/>
          <p:nvPr/>
        </p:nvSpPr>
        <p:spPr>
          <a:xfrm>
            <a:off x="5262563" y="4332288"/>
            <a:ext cx="406400" cy="3937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0" name="Rounded Rectangle 129"/>
          <p:cNvSpPr/>
          <p:nvPr/>
        </p:nvSpPr>
        <p:spPr>
          <a:xfrm>
            <a:off x="5726113" y="4332288"/>
            <a:ext cx="407987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1" name="Rounded Rectangle 130"/>
          <p:cNvSpPr/>
          <p:nvPr/>
        </p:nvSpPr>
        <p:spPr>
          <a:xfrm>
            <a:off x="6191250" y="4332288"/>
            <a:ext cx="407988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2" name="Rounded Rectangle 131"/>
          <p:cNvSpPr/>
          <p:nvPr/>
        </p:nvSpPr>
        <p:spPr>
          <a:xfrm>
            <a:off x="6656388" y="4332288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3" name="Rounded Rectangle 132"/>
          <p:cNvSpPr/>
          <p:nvPr/>
        </p:nvSpPr>
        <p:spPr>
          <a:xfrm>
            <a:off x="7121525" y="4332288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4" name="Rounded Rectangle 133"/>
          <p:cNvSpPr/>
          <p:nvPr/>
        </p:nvSpPr>
        <p:spPr>
          <a:xfrm>
            <a:off x="7586663" y="4332288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5" name="Rounded Rectangle 134"/>
          <p:cNvSpPr/>
          <p:nvPr/>
        </p:nvSpPr>
        <p:spPr>
          <a:xfrm>
            <a:off x="8051800" y="4332288"/>
            <a:ext cx="406400" cy="393700"/>
          </a:xfrm>
          <a:prstGeom prst="roundRect">
            <a:avLst>
              <a:gd name="adj" fmla="val 7442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6" name="Rectangle 135"/>
          <p:cNvSpPr/>
          <p:nvPr/>
        </p:nvSpPr>
        <p:spPr>
          <a:xfrm>
            <a:off x="520700" y="3687763"/>
            <a:ext cx="18415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Between Competitor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euismod.</a:t>
            </a:r>
          </a:p>
        </p:txBody>
      </p:sp>
      <p:sp>
        <p:nvSpPr>
          <p:cNvPr id="137" name="Freeform 5"/>
          <p:cNvSpPr>
            <a:spLocks noEditPoints="1"/>
          </p:cNvSpPr>
          <p:nvPr/>
        </p:nvSpPr>
        <p:spPr bwMode="auto">
          <a:xfrm>
            <a:off x="2784475" y="2971800"/>
            <a:ext cx="377825" cy="436563"/>
          </a:xfrm>
          <a:custGeom>
            <a:avLst/>
            <a:gdLst>
              <a:gd name="T0" fmla="*/ 343324 w 111"/>
              <a:gd name="T1" fmla="*/ 0 h 129"/>
              <a:gd name="T2" fmla="*/ 33993 w 111"/>
              <a:gd name="T3" fmla="*/ 0 h 129"/>
              <a:gd name="T4" fmla="*/ 0 w 111"/>
              <a:gd name="T5" fmla="*/ 33868 h 129"/>
              <a:gd name="T6" fmla="*/ 0 w 111"/>
              <a:gd name="T7" fmla="*/ 403025 h 129"/>
              <a:gd name="T8" fmla="*/ 33993 w 111"/>
              <a:gd name="T9" fmla="*/ 436893 h 129"/>
              <a:gd name="T10" fmla="*/ 343324 w 111"/>
              <a:gd name="T11" fmla="*/ 436893 h 129"/>
              <a:gd name="T12" fmla="*/ 377317 w 111"/>
              <a:gd name="T13" fmla="*/ 403025 h 129"/>
              <a:gd name="T14" fmla="*/ 377317 w 111"/>
              <a:gd name="T15" fmla="*/ 33868 h 129"/>
              <a:gd name="T16" fmla="*/ 343324 w 111"/>
              <a:gd name="T17" fmla="*/ 0 h 129"/>
              <a:gd name="T18" fmla="*/ 343324 w 111"/>
              <a:gd name="T19" fmla="*/ 369158 h 129"/>
              <a:gd name="T20" fmla="*/ 33993 w 111"/>
              <a:gd name="T21" fmla="*/ 369158 h 129"/>
              <a:gd name="T22" fmla="*/ 33993 w 111"/>
              <a:gd name="T23" fmla="*/ 37254 h 129"/>
              <a:gd name="T24" fmla="*/ 343324 w 111"/>
              <a:gd name="T25" fmla="*/ 37254 h 129"/>
              <a:gd name="T26" fmla="*/ 343324 w 111"/>
              <a:gd name="T27" fmla="*/ 369158 h 129"/>
              <a:gd name="T28" fmla="*/ 231149 w 111"/>
              <a:gd name="T29" fmla="*/ 409799 h 129"/>
              <a:gd name="T30" fmla="*/ 146168 w 111"/>
              <a:gd name="T31" fmla="*/ 409799 h 129"/>
              <a:gd name="T32" fmla="*/ 146168 w 111"/>
              <a:gd name="T33" fmla="*/ 399639 h 129"/>
              <a:gd name="T34" fmla="*/ 231149 w 111"/>
              <a:gd name="T35" fmla="*/ 399639 h 129"/>
              <a:gd name="T36" fmla="*/ 231149 w 111"/>
              <a:gd name="T37" fmla="*/ 409799 h 12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11" h="129">
                <a:moveTo>
                  <a:pt x="101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5"/>
                  <a:pt x="5" y="129"/>
                  <a:pt x="10" y="129"/>
                </a:cubicBezTo>
                <a:cubicBezTo>
                  <a:pt x="101" y="129"/>
                  <a:pt x="101" y="129"/>
                  <a:pt x="101" y="129"/>
                </a:cubicBezTo>
                <a:cubicBezTo>
                  <a:pt x="107" y="129"/>
                  <a:pt x="111" y="125"/>
                  <a:pt x="111" y="119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11" y="4"/>
                  <a:pt x="107" y="0"/>
                  <a:pt x="101" y="0"/>
                </a:cubicBezTo>
                <a:close/>
                <a:moveTo>
                  <a:pt x="101" y="109"/>
                </a:moveTo>
                <a:cubicBezTo>
                  <a:pt x="10" y="109"/>
                  <a:pt x="10" y="109"/>
                  <a:pt x="10" y="109"/>
                </a:cubicBezTo>
                <a:cubicBezTo>
                  <a:pt x="10" y="11"/>
                  <a:pt x="10" y="11"/>
                  <a:pt x="10" y="11"/>
                </a:cubicBezTo>
                <a:cubicBezTo>
                  <a:pt x="101" y="11"/>
                  <a:pt x="101" y="11"/>
                  <a:pt x="101" y="11"/>
                </a:cubicBezTo>
                <a:lnTo>
                  <a:pt x="101" y="109"/>
                </a:lnTo>
                <a:close/>
                <a:moveTo>
                  <a:pt x="68" y="121"/>
                </a:moveTo>
                <a:cubicBezTo>
                  <a:pt x="43" y="121"/>
                  <a:pt x="43" y="121"/>
                  <a:pt x="43" y="121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68" y="118"/>
                  <a:pt x="68" y="118"/>
                  <a:pt x="68" y="118"/>
                </a:cubicBezTo>
                <a:lnTo>
                  <a:pt x="68" y="1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8" name="Freeform 12"/>
          <p:cNvSpPr>
            <a:spLocks noEditPoints="1"/>
          </p:cNvSpPr>
          <p:nvPr/>
        </p:nvSpPr>
        <p:spPr bwMode="auto">
          <a:xfrm>
            <a:off x="2860675" y="4122738"/>
            <a:ext cx="225425" cy="393700"/>
          </a:xfrm>
          <a:custGeom>
            <a:avLst/>
            <a:gdLst>
              <a:gd name="T0" fmla="*/ 30691 w 66"/>
              <a:gd name="T1" fmla="*/ 0 h 116"/>
              <a:gd name="T2" fmla="*/ 0 w 66"/>
              <a:gd name="T3" fmla="*/ 366704 h 116"/>
              <a:gd name="T4" fmla="*/ 197785 w 66"/>
              <a:gd name="T5" fmla="*/ 393867 h 116"/>
              <a:gd name="T6" fmla="*/ 225066 w 66"/>
              <a:gd name="T7" fmla="*/ 27163 h 116"/>
              <a:gd name="T8" fmla="*/ 75022 w 66"/>
              <a:gd name="T9" fmla="*/ 20372 h 116"/>
              <a:gd name="T10" fmla="*/ 153454 w 66"/>
              <a:gd name="T11" fmla="*/ 27163 h 116"/>
              <a:gd name="T12" fmla="*/ 75022 w 66"/>
              <a:gd name="T13" fmla="*/ 20372 h 116"/>
              <a:gd name="T14" fmla="*/ 204605 w 66"/>
              <a:gd name="T15" fmla="*/ 47536 h 116"/>
              <a:gd name="T16" fmla="*/ 23871 w 66"/>
              <a:gd name="T17" fmla="*/ 203724 h 116"/>
              <a:gd name="T18" fmla="*/ 150044 w 66"/>
              <a:gd name="T19" fmla="*/ 278423 h 116"/>
              <a:gd name="T20" fmla="*/ 201195 w 66"/>
              <a:gd name="T21" fmla="*/ 254655 h 116"/>
              <a:gd name="T22" fmla="*/ 150044 w 66"/>
              <a:gd name="T23" fmla="*/ 278423 h 116"/>
              <a:gd name="T24" fmla="*/ 201195 w 66"/>
              <a:gd name="T25" fmla="*/ 319168 h 116"/>
              <a:gd name="T26" fmla="*/ 150044 w 66"/>
              <a:gd name="T27" fmla="*/ 292005 h 116"/>
              <a:gd name="T28" fmla="*/ 150044 w 66"/>
              <a:gd name="T29" fmla="*/ 241074 h 116"/>
              <a:gd name="T30" fmla="*/ 201195 w 66"/>
              <a:gd name="T31" fmla="*/ 217306 h 116"/>
              <a:gd name="T32" fmla="*/ 150044 w 66"/>
              <a:gd name="T33" fmla="*/ 241074 h 116"/>
              <a:gd name="T34" fmla="*/ 27281 w 66"/>
              <a:gd name="T35" fmla="*/ 356518 h 116"/>
              <a:gd name="T36" fmla="*/ 78432 w 66"/>
              <a:gd name="T37" fmla="*/ 332750 h 116"/>
              <a:gd name="T38" fmla="*/ 78432 w 66"/>
              <a:gd name="T39" fmla="*/ 319168 h 116"/>
              <a:gd name="T40" fmla="*/ 27281 w 66"/>
              <a:gd name="T41" fmla="*/ 292005 h 116"/>
              <a:gd name="T42" fmla="*/ 78432 w 66"/>
              <a:gd name="T43" fmla="*/ 319168 h 116"/>
              <a:gd name="T44" fmla="*/ 27281 w 66"/>
              <a:gd name="T45" fmla="*/ 278423 h 116"/>
              <a:gd name="T46" fmla="*/ 78432 w 66"/>
              <a:gd name="T47" fmla="*/ 254655 h 116"/>
              <a:gd name="T48" fmla="*/ 78432 w 66"/>
              <a:gd name="T49" fmla="*/ 241074 h 116"/>
              <a:gd name="T50" fmla="*/ 27281 w 66"/>
              <a:gd name="T51" fmla="*/ 217306 h 116"/>
              <a:gd name="T52" fmla="*/ 78432 w 66"/>
              <a:gd name="T53" fmla="*/ 241074 h 116"/>
              <a:gd name="T54" fmla="*/ 88662 w 66"/>
              <a:gd name="T55" fmla="*/ 356518 h 116"/>
              <a:gd name="T56" fmla="*/ 139814 w 66"/>
              <a:gd name="T57" fmla="*/ 332750 h 116"/>
              <a:gd name="T58" fmla="*/ 139814 w 66"/>
              <a:gd name="T59" fmla="*/ 319168 h 116"/>
              <a:gd name="T60" fmla="*/ 88662 w 66"/>
              <a:gd name="T61" fmla="*/ 292005 h 116"/>
              <a:gd name="T62" fmla="*/ 139814 w 66"/>
              <a:gd name="T63" fmla="*/ 319168 h 116"/>
              <a:gd name="T64" fmla="*/ 88662 w 66"/>
              <a:gd name="T65" fmla="*/ 278423 h 116"/>
              <a:gd name="T66" fmla="*/ 139814 w 66"/>
              <a:gd name="T67" fmla="*/ 254655 h 116"/>
              <a:gd name="T68" fmla="*/ 139814 w 66"/>
              <a:gd name="T69" fmla="*/ 241074 h 116"/>
              <a:gd name="T70" fmla="*/ 88662 w 66"/>
              <a:gd name="T71" fmla="*/ 217306 h 116"/>
              <a:gd name="T72" fmla="*/ 139814 w 66"/>
              <a:gd name="T73" fmla="*/ 241074 h 116"/>
              <a:gd name="T74" fmla="*/ 201195 w 66"/>
              <a:gd name="T75" fmla="*/ 332750 h 116"/>
              <a:gd name="T76" fmla="*/ 150044 w 66"/>
              <a:gd name="T77" fmla="*/ 356518 h 116"/>
              <a:gd name="T78" fmla="*/ 197785 w 66"/>
              <a:gd name="T79" fmla="*/ 393867 h 116"/>
              <a:gd name="T80" fmla="*/ 177325 w 66"/>
              <a:gd name="T81" fmla="*/ 387076 h 116"/>
              <a:gd name="T82" fmla="*/ 197785 w 66"/>
              <a:gd name="T83" fmla="*/ 376890 h 116"/>
              <a:gd name="T84" fmla="*/ 197785 w 66"/>
              <a:gd name="T85" fmla="*/ 393867 h 1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6" h="116">
                <a:moveTo>
                  <a:pt x="58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2"/>
                  <a:pt x="4" y="116"/>
                  <a:pt x="9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62" y="116"/>
                  <a:pt x="66" y="112"/>
                  <a:pt x="66" y="10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4"/>
                  <a:pt x="62" y="0"/>
                  <a:pt x="58" y="0"/>
                </a:cubicBezTo>
                <a:close/>
                <a:moveTo>
                  <a:pt x="22" y="6"/>
                </a:moveTo>
                <a:cubicBezTo>
                  <a:pt x="45" y="6"/>
                  <a:pt x="45" y="6"/>
                  <a:pt x="45" y="6"/>
                </a:cubicBezTo>
                <a:cubicBezTo>
                  <a:pt x="45" y="8"/>
                  <a:pt x="45" y="8"/>
                  <a:pt x="45" y="8"/>
                </a:cubicBezTo>
                <a:cubicBezTo>
                  <a:pt x="22" y="8"/>
                  <a:pt x="22" y="8"/>
                  <a:pt x="22" y="8"/>
                </a:cubicBezTo>
                <a:lnTo>
                  <a:pt x="22" y="6"/>
                </a:lnTo>
                <a:close/>
                <a:moveTo>
                  <a:pt x="7" y="14"/>
                </a:moveTo>
                <a:cubicBezTo>
                  <a:pt x="60" y="14"/>
                  <a:pt x="60" y="14"/>
                  <a:pt x="60" y="14"/>
                </a:cubicBezTo>
                <a:cubicBezTo>
                  <a:pt x="60" y="60"/>
                  <a:pt x="60" y="60"/>
                  <a:pt x="60" y="60"/>
                </a:cubicBezTo>
                <a:cubicBezTo>
                  <a:pt x="7" y="60"/>
                  <a:pt x="7" y="60"/>
                  <a:pt x="7" y="60"/>
                </a:cubicBezTo>
                <a:lnTo>
                  <a:pt x="7" y="14"/>
                </a:lnTo>
                <a:close/>
                <a:moveTo>
                  <a:pt x="44" y="82"/>
                </a:moveTo>
                <a:cubicBezTo>
                  <a:pt x="44" y="75"/>
                  <a:pt x="44" y="75"/>
                  <a:pt x="44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59" y="82"/>
                  <a:pt x="59" y="82"/>
                  <a:pt x="59" y="82"/>
                </a:cubicBezTo>
                <a:lnTo>
                  <a:pt x="44" y="82"/>
                </a:lnTo>
                <a:close/>
                <a:moveTo>
                  <a:pt x="59" y="86"/>
                </a:moveTo>
                <a:cubicBezTo>
                  <a:pt x="59" y="94"/>
                  <a:pt x="59" y="94"/>
                  <a:pt x="59" y="94"/>
                </a:cubicBezTo>
                <a:cubicBezTo>
                  <a:pt x="44" y="94"/>
                  <a:pt x="44" y="94"/>
                  <a:pt x="44" y="94"/>
                </a:cubicBezTo>
                <a:cubicBezTo>
                  <a:pt x="44" y="86"/>
                  <a:pt x="44" y="86"/>
                  <a:pt x="44" y="86"/>
                </a:cubicBezTo>
                <a:lnTo>
                  <a:pt x="59" y="86"/>
                </a:lnTo>
                <a:close/>
                <a:moveTo>
                  <a:pt x="44" y="71"/>
                </a:moveTo>
                <a:cubicBezTo>
                  <a:pt x="44" y="64"/>
                  <a:pt x="44" y="64"/>
                  <a:pt x="44" y="64"/>
                </a:cubicBezTo>
                <a:cubicBezTo>
                  <a:pt x="59" y="64"/>
                  <a:pt x="59" y="64"/>
                  <a:pt x="59" y="64"/>
                </a:cubicBezTo>
                <a:cubicBezTo>
                  <a:pt x="59" y="71"/>
                  <a:pt x="59" y="71"/>
                  <a:pt x="59" y="71"/>
                </a:cubicBezTo>
                <a:lnTo>
                  <a:pt x="44" y="71"/>
                </a:lnTo>
                <a:close/>
                <a:moveTo>
                  <a:pt x="23" y="105"/>
                </a:moveTo>
                <a:cubicBezTo>
                  <a:pt x="8" y="105"/>
                  <a:pt x="8" y="105"/>
                  <a:pt x="8" y="105"/>
                </a:cubicBezTo>
                <a:cubicBezTo>
                  <a:pt x="8" y="98"/>
                  <a:pt x="8" y="98"/>
                  <a:pt x="8" y="98"/>
                </a:cubicBezTo>
                <a:cubicBezTo>
                  <a:pt x="23" y="98"/>
                  <a:pt x="23" y="98"/>
                  <a:pt x="23" y="98"/>
                </a:cubicBezTo>
                <a:lnTo>
                  <a:pt x="23" y="105"/>
                </a:lnTo>
                <a:close/>
                <a:moveTo>
                  <a:pt x="23" y="94"/>
                </a:moveTo>
                <a:cubicBezTo>
                  <a:pt x="8" y="94"/>
                  <a:pt x="8" y="94"/>
                  <a:pt x="8" y="94"/>
                </a:cubicBezTo>
                <a:cubicBezTo>
                  <a:pt x="8" y="86"/>
                  <a:pt x="8" y="86"/>
                  <a:pt x="8" y="86"/>
                </a:cubicBezTo>
                <a:cubicBezTo>
                  <a:pt x="23" y="86"/>
                  <a:pt x="23" y="86"/>
                  <a:pt x="23" y="86"/>
                </a:cubicBezTo>
                <a:lnTo>
                  <a:pt x="23" y="94"/>
                </a:lnTo>
                <a:close/>
                <a:moveTo>
                  <a:pt x="23" y="82"/>
                </a:moveTo>
                <a:cubicBezTo>
                  <a:pt x="8" y="82"/>
                  <a:pt x="8" y="82"/>
                  <a:pt x="8" y="82"/>
                </a:cubicBezTo>
                <a:cubicBezTo>
                  <a:pt x="8" y="75"/>
                  <a:pt x="8" y="75"/>
                  <a:pt x="8" y="75"/>
                </a:cubicBezTo>
                <a:cubicBezTo>
                  <a:pt x="23" y="75"/>
                  <a:pt x="23" y="75"/>
                  <a:pt x="23" y="75"/>
                </a:cubicBezTo>
                <a:lnTo>
                  <a:pt x="23" y="82"/>
                </a:lnTo>
                <a:close/>
                <a:moveTo>
                  <a:pt x="23" y="71"/>
                </a:moveTo>
                <a:cubicBezTo>
                  <a:pt x="8" y="71"/>
                  <a:pt x="8" y="71"/>
                  <a:pt x="8" y="71"/>
                </a:cubicBezTo>
                <a:cubicBezTo>
                  <a:pt x="8" y="64"/>
                  <a:pt x="8" y="64"/>
                  <a:pt x="8" y="64"/>
                </a:cubicBezTo>
                <a:cubicBezTo>
                  <a:pt x="23" y="64"/>
                  <a:pt x="23" y="64"/>
                  <a:pt x="23" y="64"/>
                </a:cubicBezTo>
                <a:lnTo>
                  <a:pt x="23" y="71"/>
                </a:lnTo>
                <a:close/>
                <a:moveTo>
                  <a:pt x="41" y="105"/>
                </a:moveTo>
                <a:cubicBezTo>
                  <a:pt x="26" y="105"/>
                  <a:pt x="26" y="105"/>
                  <a:pt x="26" y="105"/>
                </a:cubicBezTo>
                <a:cubicBezTo>
                  <a:pt x="26" y="98"/>
                  <a:pt x="26" y="98"/>
                  <a:pt x="26" y="98"/>
                </a:cubicBezTo>
                <a:cubicBezTo>
                  <a:pt x="41" y="98"/>
                  <a:pt x="41" y="98"/>
                  <a:pt x="41" y="98"/>
                </a:cubicBezTo>
                <a:lnTo>
                  <a:pt x="41" y="105"/>
                </a:lnTo>
                <a:close/>
                <a:moveTo>
                  <a:pt x="41" y="94"/>
                </a:moveTo>
                <a:cubicBezTo>
                  <a:pt x="26" y="94"/>
                  <a:pt x="26" y="94"/>
                  <a:pt x="26" y="94"/>
                </a:cubicBezTo>
                <a:cubicBezTo>
                  <a:pt x="26" y="86"/>
                  <a:pt x="26" y="86"/>
                  <a:pt x="26" y="86"/>
                </a:cubicBezTo>
                <a:cubicBezTo>
                  <a:pt x="41" y="86"/>
                  <a:pt x="41" y="86"/>
                  <a:pt x="41" y="86"/>
                </a:cubicBezTo>
                <a:lnTo>
                  <a:pt x="41" y="94"/>
                </a:lnTo>
                <a:close/>
                <a:moveTo>
                  <a:pt x="41" y="82"/>
                </a:moveTo>
                <a:cubicBezTo>
                  <a:pt x="26" y="82"/>
                  <a:pt x="26" y="82"/>
                  <a:pt x="26" y="82"/>
                </a:cubicBezTo>
                <a:cubicBezTo>
                  <a:pt x="26" y="75"/>
                  <a:pt x="26" y="75"/>
                  <a:pt x="26" y="75"/>
                </a:cubicBezTo>
                <a:cubicBezTo>
                  <a:pt x="41" y="75"/>
                  <a:pt x="41" y="75"/>
                  <a:pt x="41" y="75"/>
                </a:cubicBezTo>
                <a:lnTo>
                  <a:pt x="41" y="82"/>
                </a:lnTo>
                <a:close/>
                <a:moveTo>
                  <a:pt x="41" y="71"/>
                </a:moveTo>
                <a:cubicBezTo>
                  <a:pt x="26" y="71"/>
                  <a:pt x="26" y="71"/>
                  <a:pt x="26" y="71"/>
                </a:cubicBezTo>
                <a:cubicBezTo>
                  <a:pt x="26" y="64"/>
                  <a:pt x="26" y="64"/>
                  <a:pt x="26" y="64"/>
                </a:cubicBezTo>
                <a:cubicBezTo>
                  <a:pt x="41" y="64"/>
                  <a:pt x="41" y="64"/>
                  <a:pt x="41" y="64"/>
                </a:cubicBezTo>
                <a:lnTo>
                  <a:pt x="41" y="71"/>
                </a:lnTo>
                <a:close/>
                <a:moveTo>
                  <a:pt x="44" y="98"/>
                </a:moveTo>
                <a:cubicBezTo>
                  <a:pt x="59" y="98"/>
                  <a:pt x="59" y="98"/>
                  <a:pt x="59" y="98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44" y="105"/>
                  <a:pt x="44" y="105"/>
                  <a:pt x="44" y="105"/>
                </a:cubicBezTo>
                <a:lnTo>
                  <a:pt x="44" y="98"/>
                </a:lnTo>
                <a:close/>
                <a:moveTo>
                  <a:pt x="58" y="116"/>
                </a:moveTo>
                <a:cubicBezTo>
                  <a:pt x="54" y="116"/>
                  <a:pt x="54" y="116"/>
                  <a:pt x="54" y="116"/>
                </a:cubicBezTo>
                <a:cubicBezTo>
                  <a:pt x="53" y="116"/>
                  <a:pt x="52" y="115"/>
                  <a:pt x="52" y="114"/>
                </a:cubicBezTo>
                <a:cubicBezTo>
                  <a:pt x="52" y="112"/>
                  <a:pt x="53" y="111"/>
                  <a:pt x="54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9" y="111"/>
                  <a:pt x="60" y="112"/>
                  <a:pt x="60" y="114"/>
                </a:cubicBezTo>
                <a:cubicBezTo>
                  <a:pt x="60" y="115"/>
                  <a:pt x="59" y="116"/>
                  <a:pt x="58" y="1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9" name="Group 138"/>
          <p:cNvGrpSpPr/>
          <p:nvPr/>
        </p:nvGrpSpPr>
        <p:grpSpPr>
          <a:xfrm>
            <a:off x="2850628" y="1783890"/>
            <a:ext cx="244925" cy="426965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140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8250"/>
                            </p:stCondLst>
                            <p:childTnLst>
                              <p:par>
                                <p:cTn id="1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1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5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8750"/>
                            </p:stCondLst>
                            <p:childTnLst>
                              <p:par>
                                <p:cTn id="1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1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9250"/>
                            </p:stCondLst>
                            <p:childTnLst>
                              <p:par>
                                <p:cTn id="1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1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 nodeType="afterGroup">
                            <p:stCondLst>
                              <p:cond delay="9750"/>
                            </p:stCondLst>
                            <p:childTnLst>
                              <p:par>
                                <p:cTn id="2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5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2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 nodeType="afterGroup">
                            <p:stCondLst>
                              <p:cond delay="10250"/>
                            </p:stCondLst>
                            <p:childTnLst>
                              <p:par>
                                <p:cTn id="2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" dur="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10500"/>
                            </p:stCondLst>
                            <p:childTnLst>
                              <p:par>
                                <p:cTn id="2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 nodeType="afterGroup">
                            <p:stCondLst>
                              <p:cond delay="10750"/>
                            </p:stCondLst>
                            <p:childTnLst>
                              <p:par>
                                <p:cTn id="2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5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2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 nodeType="afterGroup">
                            <p:stCondLst>
                              <p:cond delay="11250"/>
                            </p:stCondLst>
                            <p:childTnLst>
                              <p:par>
                                <p:cTn id="2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 nodeType="afterGroup">
                            <p:stCondLst>
                              <p:cond delay="11500"/>
                            </p:stCondLst>
                            <p:childTnLst>
                              <p:par>
                                <p:cTn id="2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25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 nodeType="afterGroup">
                            <p:stCondLst>
                              <p:cond delay="11750"/>
                            </p:stCondLst>
                            <p:childTnLst>
                              <p:par>
                                <p:cTn id="2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25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 nodeType="afterGroup">
                            <p:stCondLst>
                              <p:cond delay="12000"/>
                            </p:stCondLst>
                            <p:childTnLst>
                              <p:par>
                                <p:cTn id="2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25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 nodeType="afterGroup">
                            <p:stCondLst>
                              <p:cond delay="12250"/>
                            </p:stCondLst>
                            <p:childTnLst>
                              <p:par>
                                <p:cTn id="2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2" dur="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 nodeType="afterGroup">
                            <p:stCondLst>
                              <p:cond delay="12500"/>
                            </p:stCondLst>
                            <p:childTnLst>
                              <p:par>
                                <p:cTn id="2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25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 nodeType="afterGroup">
                            <p:stCondLst>
                              <p:cond delay="12750"/>
                            </p:stCondLst>
                            <p:childTnLst>
                              <p:par>
                                <p:cTn id="2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25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 nodeType="afterGroup">
                            <p:stCondLst>
                              <p:cond delay="13000"/>
                            </p:stCondLst>
                            <p:childTnLst>
                              <p:par>
                                <p:cTn id="2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 nodeType="afterGroup">
                            <p:stCondLst>
                              <p:cond delay="13250"/>
                            </p:stCondLst>
                            <p:childTnLst>
                              <p:par>
                                <p:cTn id="2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" dur="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2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 nodeType="afterGroup">
                            <p:stCondLst>
                              <p:cond delay="13500"/>
                            </p:stCondLst>
                            <p:childTnLst>
                              <p:par>
                                <p:cTn id="2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2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 nodeType="afterGroup">
                            <p:stCondLst>
                              <p:cond delay="1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 nodeType="afterGroup">
                            <p:stCondLst>
                              <p:cond delay="14000"/>
                            </p:stCondLst>
                            <p:childTnLst>
                              <p:par>
                                <p:cTn id="2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 nodeType="afterGroup">
                            <p:stCondLst>
                              <p:cond delay="14250"/>
                            </p:stCondLst>
                            <p:childTnLst>
                              <p:par>
                                <p:cTn id="2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2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" fill="hold" nodeType="afterGroup">
                            <p:stCondLst>
                              <p:cond delay="14500"/>
                            </p:stCondLst>
                            <p:childTnLst>
                              <p:par>
                                <p:cTn id="2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2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 nodeType="afterGroup">
                            <p:stCondLst>
                              <p:cond delay="14750"/>
                            </p:stCondLst>
                            <p:childTnLst>
                              <p:par>
                                <p:cTn id="3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2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 nodeType="afterGroup">
                            <p:stCondLst>
                              <p:cond delay="15000"/>
                            </p:stCondLst>
                            <p:childTnLst>
                              <p:par>
                                <p:cTn id="3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 nodeType="afterGroup">
                            <p:stCondLst>
                              <p:cond delay="15250"/>
                            </p:stCondLst>
                            <p:childTnLst>
                              <p:par>
                                <p:cTn id="3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 nodeType="afterGroup">
                            <p:stCondLst>
                              <p:cond delay="15500"/>
                            </p:stCondLst>
                            <p:childTnLst>
                              <p:par>
                                <p:cTn id="3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25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15750"/>
                            </p:stCondLst>
                            <p:childTnLst>
                              <p:par>
                                <p:cTn id="3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25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 nodeType="afterGroup">
                            <p:stCondLst>
                              <p:cond delay="16000"/>
                            </p:stCondLst>
                            <p:childTnLst>
                              <p:par>
                                <p:cTn id="3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2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 nodeType="afterGroup">
                            <p:stCondLst>
                              <p:cond delay="16250"/>
                            </p:stCondLst>
                            <p:childTnLst>
                              <p:par>
                                <p:cTn id="3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2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25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 nodeType="afterGroup">
                            <p:stCondLst>
                              <p:cond delay="16500"/>
                            </p:stCondLst>
                            <p:childTnLst>
                              <p:par>
                                <p:cTn id="3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25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9" fill="hold" nodeType="afterGroup">
                            <p:stCondLst>
                              <p:cond delay="16750"/>
                            </p:stCondLst>
                            <p:childTnLst>
                              <p:par>
                                <p:cTn id="3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2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25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 nodeType="afterGroup">
                            <p:stCondLst>
                              <p:cond delay="17000"/>
                            </p:stCondLst>
                            <p:childTnLst>
                              <p:par>
                                <p:cTn id="3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2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9" fill="hold" nodeType="afterGroup">
                            <p:stCondLst>
                              <p:cond delay="17250"/>
                            </p:stCondLst>
                            <p:childTnLst>
                              <p:par>
                                <p:cTn id="3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25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 nodeType="afterGroup">
                            <p:stCondLst>
                              <p:cond delay="17500"/>
                            </p:stCondLst>
                            <p:childTnLst>
                              <p:par>
                                <p:cTn id="3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25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51" grpId="0" animBg="1"/>
      <p:bldP spid="52" grpId="0" animBg="1"/>
      <p:bldP spid="53" grpId="0" animBg="1"/>
      <p:bldP spid="54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90" grpId="0"/>
      <p:bldP spid="91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/>
      <p:bldP spid="114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/>
      <p:bldP spid="137" grpId="0" animBg="1"/>
      <p:bldP spid="138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25738" y="361950"/>
            <a:ext cx="36163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Strenghtness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631825" y="1852613"/>
            <a:ext cx="1654175" cy="1600200"/>
          </a:xfrm>
          <a:prstGeom prst="roundRect">
            <a:avLst>
              <a:gd name="adj" fmla="val 7442"/>
            </a:avLst>
          </a:prstGeom>
          <a:noFill/>
          <a:ln>
            <a:solidFill>
              <a:srgbClr val="0E7FB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5" name="Oval 24"/>
          <p:cNvSpPr/>
          <p:nvPr/>
        </p:nvSpPr>
        <p:spPr>
          <a:xfrm>
            <a:off x="1676400" y="1581150"/>
            <a:ext cx="838200" cy="838200"/>
          </a:xfrm>
          <a:prstGeom prst="ellipse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45%</a:t>
            </a:r>
          </a:p>
        </p:txBody>
      </p:sp>
      <p:sp>
        <p:nvSpPr>
          <p:cNvPr id="32" name="Rectangle 31"/>
          <p:cNvSpPr/>
          <p:nvPr/>
        </p:nvSpPr>
        <p:spPr>
          <a:xfrm>
            <a:off x="520700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Power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2581275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Plantation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638675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Feodal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702425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Secure Place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6" name="Rounded Rectangle 35"/>
          <p:cNvSpPr/>
          <p:nvPr/>
        </p:nvSpPr>
        <p:spPr>
          <a:xfrm>
            <a:off x="2667000" y="1852613"/>
            <a:ext cx="1654175" cy="1600200"/>
          </a:xfrm>
          <a:prstGeom prst="roundRect">
            <a:avLst>
              <a:gd name="adj" fmla="val 7442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7" name="Oval 36"/>
          <p:cNvSpPr/>
          <p:nvPr/>
        </p:nvSpPr>
        <p:spPr>
          <a:xfrm>
            <a:off x="3711575" y="1581150"/>
            <a:ext cx="838200" cy="838200"/>
          </a:xfrm>
          <a:prstGeom prst="ellipse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67%</a:t>
            </a:r>
          </a:p>
        </p:txBody>
      </p:sp>
      <p:sp>
        <p:nvSpPr>
          <p:cNvPr id="38" name="Rounded Rectangle 37"/>
          <p:cNvSpPr/>
          <p:nvPr/>
        </p:nvSpPr>
        <p:spPr>
          <a:xfrm>
            <a:off x="4724400" y="1852613"/>
            <a:ext cx="1654175" cy="1600200"/>
          </a:xfrm>
          <a:prstGeom prst="roundRect">
            <a:avLst>
              <a:gd name="adj" fmla="val 7442"/>
            </a:avLst>
          </a:prstGeom>
          <a:noFill/>
          <a:ln>
            <a:solidFill>
              <a:srgbClr val="B9D5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9" name="Oval 38"/>
          <p:cNvSpPr/>
          <p:nvPr/>
        </p:nvSpPr>
        <p:spPr>
          <a:xfrm>
            <a:off x="5768975" y="1581150"/>
            <a:ext cx="838200" cy="838200"/>
          </a:xfrm>
          <a:prstGeom prst="ellipse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90%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6759575" y="1852613"/>
            <a:ext cx="1655763" cy="1600200"/>
          </a:xfrm>
          <a:prstGeom prst="roundRect">
            <a:avLst>
              <a:gd name="adj" fmla="val 7442"/>
            </a:avLst>
          </a:prstGeom>
          <a:noFill/>
          <a:ln>
            <a:solidFill>
              <a:srgbClr val="F2685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1" name="Oval 40"/>
          <p:cNvSpPr/>
          <p:nvPr/>
        </p:nvSpPr>
        <p:spPr>
          <a:xfrm>
            <a:off x="7805738" y="1581150"/>
            <a:ext cx="838200" cy="838200"/>
          </a:xfrm>
          <a:prstGeom prst="ellipse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60%</a:t>
            </a:r>
          </a:p>
        </p:txBody>
      </p:sp>
      <p:grpSp>
        <p:nvGrpSpPr>
          <p:cNvPr id="42" name="Group 41"/>
          <p:cNvGrpSpPr/>
          <p:nvPr/>
        </p:nvGrpSpPr>
        <p:grpSpPr>
          <a:xfrm>
            <a:off x="3114389" y="2408779"/>
            <a:ext cx="774401" cy="487810"/>
            <a:chOff x="5348288" y="3646488"/>
            <a:chExt cx="201613" cy="127000"/>
          </a:xfrm>
          <a:solidFill>
            <a:srgbClr val="45C1A4"/>
          </a:solidFill>
        </p:grpSpPr>
        <p:sp>
          <p:nvSpPr>
            <p:cNvPr id="43" name="Freeform 27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Rectangle 28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Rectangle 29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021381" y="2353453"/>
            <a:ext cx="874277" cy="598463"/>
            <a:chOff x="2324100" y="1814513"/>
            <a:chExt cx="266700" cy="182563"/>
          </a:xfrm>
          <a:solidFill>
            <a:srgbClr val="0E7FB7"/>
          </a:solidFill>
        </p:grpSpPr>
        <p:sp>
          <p:nvSpPr>
            <p:cNvPr id="47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9" name="Freeform 54"/>
          <p:cNvSpPr>
            <a:spLocks noEditPoints="1"/>
          </p:cNvSpPr>
          <p:nvPr/>
        </p:nvSpPr>
        <p:spPr bwMode="auto">
          <a:xfrm>
            <a:off x="5184775" y="2274888"/>
            <a:ext cx="733425" cy="755650"/>
          </a:xfrm>
          <a:custGeom>
            <a:avLst/>
            <a:gdLst>
              <a:gd name="T0" fmla="*/ 468032 w 130"/>
              <a:gd name="T1" fmla="*/ 519532 h 134"/>
              <a:gd name="T2" fmla="*/ 721784 w 130"/>
              <a:gd name="T3" fmla="*/ 146824 h 134"/>
              <a:gd name="T4" fmla="*/ 721784 w 130"/>
              <a:gd name="T5" fmla="*/ 118589 h 134"/>
              <a:gd name="T6" fmla="*/ 665395 w 130"/>
              <a:gd name="T7" fmla="*/ 56471 h 134"/>
              <a:gd name="T8" fmla="*/ 631561 w 130"/>
              <a:gd name="T9" fmla="*/ 56471 h 134"/>
              <a:gd name="T10" fmla="*/ 603366 w 130"/>
              <a:gd name="T11" fmla="*/ 84706 h 134"/>
              <a:gd name="T12" fmla="*/ 569533 w 130"/>
              <a:gd name="T13" fmla="*/ 90353 h 134"/>
              <a:gd name="T14" fmla="*/ 575172 w 130"/>
              <a:gd name="T15" fmla="*/ 0 h 134"/>
              <a:gd name="T16" fmla="*/ 157890 w 130"/>
              <a:gd name="T17" fmla="*/ 0 h 134"/>
              <a:gd name="T18" fmla="*/ 157890 w 130"/>
              <a:gd name="T19" fmla="*/ 90353 h 134"/>
              <a:gd name="T20" fmla="*/ 129696 w 130"/>
              <a:gd name="T21" fmla="*/ 84706 h 134"/>
              <a:gd name="T22" fmla="*/ 101501 w 130"/>
              <a:gd name="T23" fmla="*/ 56471 h 134"/>
              <a:gd name="T24" fmla="*/ 67667 w 130"/>
              <a:gd name="T25" fmla="*/ 56471 h 134"/>
              <a:gd name="T26" fmla="*/ 5639 w 130"/>
              <a:gd name="T27" fmla="*/ 118589 h 134"/>
              <a:gd name="T28" fmla="*/ 5639 w 130"/>
              <a:gd name="T29" fmla="*/ 146824 h 134"/>
              <a:gd name="T30" fmla="*/ 265030 w 130"/>
              <a:gd name="T31" fmla="*/ 519532 h 134"/>
              <a:gd name="T32" fmla="*/ 332697 w 130"/>
              <a:gd name="T33" fmla="*/ 547767 h 134"/>
              <a:gd name="T34" fmla="*/ 332697 w 130"/>
              <a:gd name="T35" fmla="*/ 581649 h 134"/>
              <a:gd name="T36" fmla="*/ 304503 w 130"/>
              <a:gd name="T37" fmla="*/ 592944 h 134"/>
              <a:gd name="T38" fmla="*/ 332697 w 130"/>
              <a:gd name="T39" fmla="*/ 609885 h 134"/>
              <a:gd name="T40" fmla="*/ 332697 w 130"/>
              <a:gd name="T41" fmla="*/ 643767 h 134"/>
              <a:gd name="T42" fmla="*/ 310142 w 130"/>
              <a:gd name="T43" fmla="*/ 672003 h 134"/>
              <a:gd name="T44" fmla="*/ 276308 w 130"/>
              <a:gd name="T45" fmla="*/ 700238 h 134"/>
              <a:gd name="T46" fmla="*/ 248113 w 130"/>
              <a:gd name="T47" fmla="*/ 728474 h 134"/>
              <a:gd name="T48" fmla="*/ 276308 w 130"/>
              <a:gd name="T49" fmla="*/ 756709 h 134"/>
              <a:gd name="T50" fmla="*/ 451115 w 130"/>
              <a:gd name="T51" fmla="*/ 756709 h 134"/>
              <a:gd name="T52" fmla="*/ 484949 w 130"/>
              <a:gd name="T53" fmla="*/ 728474 h 134"/>
              <a:gd name="T54" fmla="*/ 451115 w 130"/>
              <a:gd name="T55" fmla="*/ 700238 h 134"/>
              <a:gd name="T56" fmla="*/ 422920 w 130"/>
              <a:gd name="T57" fmla="*/ 666356 h 134"/>
              <a:gd name="T58" fmla="*/ 394726 w 130"/>
              <a:gd name="T59" fmla="*/ 643767 h 134"/>
              <a:gd name="T60" fmla="*/ 394726 w 130"/>
              <a:gd name="T61" fmla="*/ 609885 h 134"/>
              <a:gd name="T62" fmla="*/ 422920 w 130"/>
              <a:gd name="T63" fmla="*/ 592944 h 134"/>
              <a:gd name="T64" fmla="*/ 394726 w 130"/>
              <a:gd name="T65" fmla="*/ 581649 h 134"/>
              <a:gd name="T66" fmla="*/ 394726 w 130"/>
              <a:gd name="T67" fmla="*/ 547767 h 134"/>
              <a:gd name="T68" fmla="*/ 468032 w 130"/>
              <a:gd name="T69" fmla="*/ 519532 h 134"/>
              <a:gd name="T70" fmla="*/ 575172 w 130"/>
              <a:gd name="T71" fmla="*/ 118589 h 134"/>
              <a:gd name="T72" fmla="*/ 603366 w 130"/>
              <a:gd name="T73" fmla="*/ 118589 h 134"/>
              <a:gd name="T74" fmla="*/ 637200 w 130"/>
              <a:gd name="T75" fmla="*/ 90353 h 134"/>
              <a:gd name="T76" fmla="*/ 665395 w 130"/>
              <a:gd name="T77" fmla="*/ 118589 h 134"/>
              <a:gd name="T78" fmla="*/ 665395 w 130"/>
              <a:gd name="T79" fmla="*/ 146824 h 134"/>
              <a:gd name="T80" fmla="*/ 513143 w 130"/>
              <a:gd name="T81" fmla="*/ 400943 h 134"/>
              <a:gd name="T82" fmla="*/ 575172 w 130"/>
              <a:gd name="T83" fmla="*/ 118589 h 134"/>
              <a:gd name="T84" fmla="*/ 208641 w 130"/>
              <a:gd name="T85" fmla="*/ 406590 h 134"/>
              <a:gd name="T86" fmla="*/ 56389 w 130"/>
              <a:gd name="T87" fmla="*/ 152471 h 134"/>
              <a:gd name="T88" fmla="*/ 56389 w 130"/>
              <a:gd name="T89" fmla="*/ 124236 h 134"/>
              <a:gd name="T90" fmla="*/ 84584 w 130"/>
              <a:gd name="T91" fmla="*/ 90353 h 134"/>
              <a:gd name="T92" fmla="*/ 118418 w 130"/>
              <a:gd name="T93" fmla="*/ 124236 h 134"/>
              <a:gd name="T94" fmla="*/ 146612 w 130"/>
              <a:gd name="T95" fmla="*/ 124236 h 134"/>
              <a:gd name="T96" fmla="*/ 208641 w 130"/>
              <a:gd name="T97" fmla="*/ 406590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0" name="Group 49"/>
          <p:cNvGrpSpPr/>
          <p:nvPr/>
        </p:nvGrpSpPr>
        <p:grpSpPr>
          <a:xfrm>
            <a:off x="7304215" y="2235020"/>
            <a:ext cx="638780" cy="835328"/>
            <a:chOff x="812800" y="2401888"/>
            <a:chExt cx="206375" cy="269875"/>
          </a:xfrm>
          <a:solidFill>
            <a:srgbClr val="F2685A"/>
          </a:solidFill>
        </p:grpSpPr>
        <p:sp>
          <p:nvSpPr>
            <p:cNvPr id="51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24" grpId="0" animBg="1"/>
      <p:bldP spid="25" grpId="0" animBg="1"/>
      <p:bldP spid="32" grpId="0"/>
      <p:bldP spid="33" grpId="0"/>
      <p:bldP spid="34" grpId="0"/>
      <p:bldP spid="35" grpId="0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9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8"/>
          <p:cNvSpPr/>
          <p:nvPr/>
        </p:nvSpPr>
        <p:spPr>
          <a:xfrm>
            <a:off x="1936750" y="1771650"/>
            <a:ext cx="1762125" cy="1703388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503363" y="2135188"/>
            <a:ext cx="1762125" cy="1703387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1068388" y="2492375"/>
            <a:ext cx="1762125" cy="1703388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00363" y="361950"/>
            <a:ext cx="32670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Philosophy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85800" y="2849563"/>
            <a:ext cx="1762125" cy="1703387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5224463" y="1581150"/>
            <a:ext cx="32337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Unique Product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5224463" y="2452688"/>
            <a:ext cx="32337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Self Defense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224463" y="3214688"/>
            <a:ext cx="32337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Total Work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224463" y="4052888"/>
            <a:ext cx="32337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Unique System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4495800" y="1581150"/>
            <a:ext cx="652463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4495800" y="24193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4495800" y="32369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4495800" y="4075113"/>
            <a:ext cx="652463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4652906" y="4185372"/>
            <a:ext cx="353080" cy="409014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27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4610039" y="3343974"/>
            <a:ext cx="424364" cy="408763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32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4667345" y="1773913"/>
            <a:ext cx="313006" cy="304372"/>
            <a:chOff x="390525" y="2455863"/>
            <a:chExt cx="230188" cy="223838"/>
          </a:xfrm>
          <a:solidFill>
            <a:schemeClr val="bg1"/>
          </a:solidFill>
        </p:grpSpPr>
        <p:sp>
          <p:nvSpPr>
            <p:cNvPr id="35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1" name="Freeform 58"/>
          <p:cNvSpPr>
            <a:spLocks/>
          </p:cNvSpPr>
          <p:nvPr/>
        </p:nvSpPr>
        <p:spPr bwMode="auto">
          <a:xfrm>
            <a:off x="4638675" y="2544763"/>
            <a:ext cx="366713" cy="381000"/>
          </a:xfrm>
          <a:custGeom>
            <a:avLst/>
            <a:gdLst>
              <a:gd name="T0" fmla="*/ 265588 w 137"/>
              <a:gd name="T1" fmla="*/ 152927 h 142"/>
              <a:gd name="T2" fmla="*/ 367531 w 137"/>
              <a:gd name="T3" fmla="*/ 152927 h 142"/>
              <a:gd name="T4" fmla="*/ 203886 w 137"/>
              <a:gd name="T5" fmla="*/ 10732 h 142"/>
              <a:gd name="T6" fmla="*/ 185107 w 137"/>
              <a:gd name="T7" fmla="*/ 0 h 142"/>
              <a:gd name="T8" fmla="*/ 166328 w 137"/>
              <a:gd name="T9" fmla="*/ 10732 h 142"/>
              <a:gd name="T10" fmla="*/ 0 w 137"/>
              <a:gd name="T11" fmla="*/ 152927 h 142"/>
              <a:gd name="T12" fmla="*/ 104626 w 137"/>
              <a:gd name="T13" fmla="*/ 152927 h 142"/>
              <a:gd name="T14" fmla="*/ 166328 w 137"/>
              <a:gd name="T15" fmla="*/ 13415 h 142"/>
              <a:gd name="T16" fmla="*/ 166328 w 137"/>
              <a:gd name="T17" fmla="*/ 16098 h 142"/>
              <a:gd name="T18" fmla="*/ 118039 w 137"/>
              <a:gd name="T19" fmla="*/ 152927 h 142"/>
              <a:gd name="T20" fmla="*/ 171693 w 137"/>
              <a:gd name="T21" fmla="*/ 152927 h 142"/>
              <a:gd name="T22" fmla="*/ 171693 w 137"/>
              <a:gd name="T23" fmla="*/ 330000 h 142"/>
              <a:gd name="T24" fmla="*/ 171693 w 137"/>
              <a:gd name="T25" fmla="*/ 335366 h 142"/>
              <a:gd name="T26" fmla="*/ 171693 w 137"/>
              <a:gd name="T27" fmla="*/ 348781 h 142"/>
              <a:gd name="T28" fmla="*/ 203886 w 137"/>
              <a:gd name="T29" fmla="*/ 380976 h 142"/>
              <a:gd name="T30" fmla="*/ 236078 w 137"/>
              <a:gd name="T31" fmla="*/ 348781 h 142"/>
              <a:gd name="T32" fmla="*/ 236078 w 137"/>
              <a:gd name="T33" fmla="*/ 335366 h 142"/>
              <a:gd name="T34" fmla="*/ 211934 w 137"/>
              <a:gd name="T35" fmla="*/ 335366 h 142"/>
              <a:gd name="T36" fmla="*/ 211934 w 137"/>
              <a:gd name="T37" fmla="*/ 340732 h 142"/>
              <a:gd name="T38" fmla="*/ 211934 w 137"/>
              <a:gd name="T39" fmla="*/ 348781 h 142"/>
              <a:gd name="T40" fmla="*/ 203886 w 137"/>
              <a:gd name="T41" fmla="*/ 359513 h 142"/>
              <a:gd name="T42" fmla="*/ 193155 w 137"/>
              <a:gd name="T43" fmla="*/ 348781 h 142"/>
              <a:gd name="T44" fmla="*/ 193155 w 137"/>
              <a:gd name="T45" fmla="*/ 340732 h 142"/>
              <a:gd name="T46" fmla="*/ 193155 w 137"/>
              <a:gd name="T47" fmla="*/ 335366 h 142"/>
              <a:gd name="T48" fmla="*/ 193155 w 137"/>
              <a:gd name="T49" fmla="*/ 300488 h 142"/>
              <a:gd name="T50" fmla="*/ 193155 w 137"/>
              <a:gd name="T51" fmla="*/ 152927 h 142"/>
              <a:gd name="T52" fmla="*/ 252175 w 137"/>
              <a:gd name="T53" fmla="*/ 152927 h 142"/>
              <a:gd name="T54" fmla="*/ 203886 w 137"/>
              <a:gd name="T55" fmla="*/ 16098 h 142"/>
              <a:gd name="T56" fmla="*/ 203886 w 137"/>
              <a:gd name="T57" fmla="*/ 13415 h 142"/>
              <a:gd name="T58" fmla="*/ 265588 w 137"/>
              <a:gd name="T59" fmla="*/ 152927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8" grpId="0" animBg="1"/>
      <p:bldP spid="7" grpId="0" animBg="1"/>
      <p:bldP spid="5" grpId="0"/>
      <p:bldP spid="6" grpId="0"/>
      <p:bldP spid="4" grpId="0" animBg="1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  <p:bldP spid="41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70213" y="361950"/>
            <a:ext cx="31273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Increasing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815975" y="1885950"/>
            <a:ext cx="2765425" cy="2671763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1030288" y="2298700"/>
            <a:ext cx="2336800" cy="22590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290638" y="2801938"/>
            <a:ext cx="1817687" cy="175577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1531938" y="3267075"/>
            <a:ext cx="1335087" cy="1290638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5224463" y="1581150"/>
            <a:ext cx="32337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Product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5224463" y="2452688"/>
            <a:ext cx="32337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Market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224463" y="3214688"/>
            <a:ext cx="32337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Power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224463" y="4052888"/>
            <a:ext cx="32337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Branding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4495800" y="1581150"/>
            <a:ext cx="652463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4495800" y="24193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4495800" y="32369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4495800" y="4075113"/>
            <a:ext cx="652463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4608847" y="3393625"/>
            <a:ext cx="426749" cy="316109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35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604106" y="1777811"/>
            <a:ext cx="436230" cy="237621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39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2" name="Freeform 32"/>
          <p:cNvSpPr>
            <a:spLocks/>
          </p:cNvSpPr>
          <p:nvPr/>
        </p:nvSpPr>
        <p:spPr bwMode="auto">
          <a:xfrm>
            <a:off x="4625975" y="4216400"/>
            <a:ext cx="392113" cy="346075"/>
          </a:xfrm>
          <a:custGeom>
            <a:avLst/>
            <a:gdLst>
              <a:gd name="T0" fmla="*/ 391891 w 136"/>
              <a:gd name="T1" fmla="*/ 138483 h 120"/>
              <a:gd name="T2" fmla="*/ 195946 w 136"/>
              <a:gd name="T3" fmla="*/ 0 h 120"/>
              <a:gd name="T4" fmla="*/ 0 w 136"/>
              <a:gd name="T5" fmla="*/ 138483 h 120"/>
              <a:gd name="T6" fmla="*/ 106617 w 136"/>
              <a:gd name="T7" fmla="*/ 262541 h 120"/>
              <a:gd name="T8" fmla="*/ 60513 w 136"/>
              <a:gd name="T9" fmla="*/ 346208 h 120"/>
              <a:gd name="T10" fmla="*/ 207472 w 136"/>
              <a:gd name="T11" fmla="*/ 276966 h 120"/>
              <a:gd name="T12" fmla="*/ 391891 w 136"/>
              <a:gd name="T13" fmla="*/ 138483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58"/>
          <p:cNvSpPr>
            <a:spLocks/>
          </p:cNvSpPr>
          <p:nvPr/>
        </p:nvSpPr>
        <p:spPr bwMode="auto">
          <a:xfrm>
            <a:off x="4651375" y="2557463"/>
            <a:ext cx="342900" cy="355600"/>
          </a:xfrm>
          <a:custGeom>
            <a:avLst/>
            <a:gdLst>
              <a:gd name="T0" fmla="*/ 247789 w 137"/>
              <a:gd name="T1" fmla="*/ 142679 h 142"/>
              <a:gd name="T2" fmla="*/ 342900 w 137"/>
              <a:gd name="T3" fmla="*/ 142679 h 142"/>
              <a:gd name="T4" fmla="*/ 190222 w 137"/>
              <a:gd name="T5" fmla="*/ 10013 h 142"/>
              <a:gd name="T6" fmla="*/ 172701 w 137"/>
              <a:gd name="T7" fmla="*/ 0 h 142"/>
              <a:gd name="T8" fmla="*/ 155181 w 137"/>
              <a:gd name="T9" fmla="*/ 10013 h 142"/>
              <a:gd name="T10" fmla="*/ 0 w 137"/>
              <a:gd name="T11" fmla="*/ 142679 h 142"/>
              <a:gd name="T12" fmla="*/ 97614 w 137"/>
              <a:gd name="T13" fmla="*/ 142679 h 142"/>
              <a:gd name="T14" fmla="*/ 155181 w 137"/>
              <a:gd name="T15" fmla="*/ 12516 h 142"/>
              <a:gd name="T16" fmla="*/ 155181 w 137"/>
              <a:gd name="T17" fmla="*/ 15019 h 142"/>
              <a:gd name="T18" fmla="*/ 110128 w 137"/>
              <a:gd name="T19" fmla="*/ 142679 h 142"/>
              <a:gd name="T20" fmla="*/ 160187 w 137"/>
              <a:gd name="T21" fmla="*/ 142679 h 142"/>
              <a:gd name="T22" fmla="*/ 160187 w 137"/>
              <a:gd name="T23" fmla="*/ 307885 h 142"/>
              <a:gd name="T24" fmla="*/ 160187 w 137"/>
              <a:gd name="T25" fmla="*/ 312892 h 142"/>
              <a:gd name="T26" fmla="*/ 160187 w 137"/>
              <a:gd name="T27" fmla="*/ 325407 h 142"/>
              <a:gd name="T28" fmla="*/ 190222 w 137"/>
              <a:gd name="T29" fmla="*/ 355445 h 142"/>
              <a:gd name="T30" fmla="*/ 220257 w 137"/>
              <a:gd name="T31" fmla="*/ 325407 h 142"/>
              <a:gd name="T32" fmla="*/ 220257 w 137"/>
              <a:gd name="T33" fmla="*/ 312892 h 142"/>
              <a:gd name="T34" fmla="*/ 197731 w 137"/>
              <a:gd name="T35" fmla="*/ 312892 h 142"/>
              <a:gd name="T36" fmla="*/ 197731 w 137"/>
              <a:gd name="T37" fmla="*/ 317898 h 142"/>
              <a:gd name="T38" fmla="*/ 197731 w 137"/>
              <a:gd name="T39" fmla="*/ 325407 h 142"/>
              <a:gd name="T40" fmla="*/ 190222 w 137"/>
              <a:gd name="T41" fmla="*/ 335420 h 142"/>
              <a:gd name="T42" fmla="*/ 180210 w 137"/>
              <a:gd name="T43" fmla="*/ 325407 h 142"/>
              <a:gd name="T44" fmla="*/ 180210 w 137"/>
              <a:gd name="T45" fmla="*/ 317898 h 142"/>
              <a:gd name="T46" fmla="*/ 180210 w 137"/>
              <a:gd name="T47" fmla="*/ 312892 h 142"/>
              <a:gd name="T48" fmla="*/ 180210 w 137"/>
              <a:gd name="T49" fmla="*/ 280351 h 142"/>
              <a:gd name="T50" fmla="*/ 180210 w 137"/>
              <a:gd name="T51" fmla="*/ 142679 h 142"/>
              <a:gd name="T52" fmla="*/ 235274 w 137"/>
              <a:gd name="T53" fmla="*/ 142679 h 142"/>
              <a:gd name="T54" fmla="*/ 190222 w 137"/>
              <a:gd name="T55" fmla="*/ 15019 h 142"/>
              <a:gd name="T56" fmla="*/ 190222 w 137"/>
              <a:gd name="T57" fmla="*/ 12516 h 142"/>
              <a:gd name="T58" fmla="*/ 247789 w 137"/>
              <a:gd name="T59" fmla="*/ 142679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 animBg="1"/>
      <p:bldP spid="9" grpId="0" animBg="1"/>
      <p:bldP spid="4" grpId="0" animBg="1"/>
      <p:bldP spid="7" grpId="0" animBg="1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  <p:bldP spid="42" grpId="0" animBg="1"/>
      <p:bldP spid="43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78175" y="361950"/>
            <a:ext cx="27114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Growth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609600" y="1514475"/>
            <a:ext cx="1524000" cy="1590675"/>
            <a:chOff x="609600" y="1514866"/>
            <a:chExt cx="1524000" cy="1590285"/>
          </a:xfrm>
        </p:grpSpPr>
        <p:sp>
          <p:nvSpPr>
            <p:cNvPr id="4" name="Rounded Rectangle 3"/>
            <p:cNvSpPr/>
            <p:nvPr/>
          </p:nvSpPr>
          <p:spPr>
            <a:xfrm>
              <a:off x="609600" y="1514866"/>
              <a:ext cx="304800" cy="1590285"/>
            </a:xfrm>
            <a:prstGeom prst="roundRect">
              <a:avLst>
                <a:gd name="adj" fmla="val 2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" name="Rounded Rectangle 6"/>
            <p:cNvSpPr/>
            <p:nvPr/>
          </p:nvSpPr>
          <p:spPr>
            <a:xfrm>
              <a:off x="1020763" y="1514866"/>
              <a:ext cx="304800" cy="1590285"/>
            </a:xfrm>
            <a:prstGeom prst="roundRect">
              <a:avLst>
                <a:gd name="adj" fmla="val 2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>
            <a:xfrm>
              <a:off x="1427163" y="1835462"/>
              <a:ext cx="304800" cy="1269689"/>
            </a:xfrm>
            <a:prstGeom prst="roundRect">
              <a:avLst>
                <a:gd name="adj" fmla="val 2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1828800" y="2241763"/>
              <a:ext cx="304800" cy="863388"/>
            </a:xfrm>
            <a:prstGeom prst="roundRect">
              <a:avLst>
                <a:gd name="adj" fmla="val 2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10" name="Rectangle 9"/>
          <p:cNvSpPr/>
          <p:nvPr/>
        </p:nvSpPr>
        <p:spPr>
          <a:xfrm>
            <a:off x="520700" y="2992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Asia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2581275" y="2992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Africa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4638675" y="2992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Euro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702425" y="2992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Oceania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990600" y="4418013"/>
            <a:ext cx="15906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Product</a:t>
            </a:r>
            <a:endParaRPr lang="en-US" altLang="zh-CN" sz="1000">
              <a:solidFill>
                <a:srgbClr val="A6A6A6"/>
              </a:solidFill>
              <a:latin typeface="Open Sans" pitchFamily="34" charset="0"/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622300" y="4395788"/>
            <a:ext cx="398463" cy="385762"/>
          </a:xfrm>
          <a:prstGeom prst="roundRect">
            <a:avLst>
              <a:gd name="adj" fmla="val 98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3035300" y="4422775"/>
            <a:ext cx="15906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Shop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2667000" y="4400550"/>
            <a:ext cx="398463" cy="385763"/>
          </a:xfrm>
          <a:prstGeom prst="roundRect">
            <a:avLst>
              <a:gd name="adj" fmla="val 9836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5092700" y="4422775"/>
            <a:ext cx="15906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Customer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4724400" y="4400550"/>
            <a:ext cx="398463" cy="385763"/>
          </a:xfrm>
          <a:prstGeom prst="roundRect">
            <a:avLst>
              <a:gd name="adj" fmla="val 9836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7137400" y="4427538"/>
            <a:ext cx="1590675" cy="30638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Business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6769100" y="4405313"/>
            <a:ext cx="398463" cy="385762"/>
          </a:xfrm>
          <a:prstGeom prst="roundRect">
            <a:avLst>
              <a:gd name="adj" fmla="val 9836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2667000" y="1514475"/>
            <a:ext cx="1524000" cy="1590675"/>
            <a:chOff x="2667000" y="1514866"/>
            <a:chExt cx="1524000" cy="1590285"/>
          </a:xfrm>
        </p:grpSpPr>
        <p:sp>
          <p:nvSpPr>
            <p:cNvPr id="24" name="Rounded Rectangle 23"/>
            <p:cNvSpPr/>
            <p:nvPr/>
          </p:nvSpPr>
          <p:spPr>
            <a:xfrm>
              <a:off x="2667000" y="2241763"/>
              <a:ext cx="304800" cy="863388"/>
            </a:xfrm>
            <a:prstGeom prst="roundRect">
              <a:avLst>
                <a:gd name="adj" fmla="val 2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5" name="Rounded Rectangle 24"/>
            <p:cNvSpPr/>
            <p:nvPr/>
          </p:nvSpPr>
          <p:spPr>
            <a:xfrm>
              <a:off x="3078163" y="2038613"/>
              <a:ext cx="304800" cy="1066538"/>
            </a:xfrm>
            <a:prstGeom prst="roundRect">
              <a:avLst>
                <a:gd name="adj" fmla="val 2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6" name="Rounded Rectangle 25"/>
            <p:cNvSpPr/>
            <p:nvPr/>
          </p:nvSpPr>
          <p:spPr>
            <a:xfrm>
              <a:off x="3484563" y="1835462"/>
              <a:ext cx="304800" cy="1269689"/>
            </a:xfrm>
            <a:prstGeom prst="roundRect">
              <a:avLst>
                <a:gd name="adj" fmla="val 2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7" name="Rounded Rectangle 26"/>
            <p:cNvSpPr/>
            <p:nvPr/>
          </p:nvSpPr>
          <p:spPr>
            <a:xfrm>
              <a:off x="3886200" y="1514866"/>
              <a:ext cx="304800" cy="1590285"/>
            </a:xfrm>
            <a:prstGeom prst="roundRect">
              <a:avLst>
                <a:gd name="adj" fmla="val 2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22" name="Group 21"/>
          <p:cNvGrpSpPr>
            <a:grpSpLocks/>
          </p:cNvGrpSpPr>
          <p:nvPr/>
        </p:nvGrpSpPr>
        <p:grpSpPr bwMode="auto">
          <a:xfrm>
            <a:off x="4724400" y="1733550"/>
            <a:ext cx="1524000" cy="1371600"/>
            <a:chOff x="4724400" y="1733550"/>
            <a:chExt cx="1524000" cy="1371601"/>
          </a:xfrm>
        </p:grpSpPr>
        <p:sp>
          <p:nvSpPr>
            <p:cNvPr id="29" name="Rounded Rectangle 28"/>
            <p:cNvSpPr/>
            <p:nvPr/>
          </p:nvSpPr>
          <p:spPr>
            <a:xfrm>
              <a:off x="4724400" y="2241550"/>
              <a:ext cx="304800" cy="863601"/>
            </a:xfrm>
            <a:prstGeom prst="roundRect">
              <a:avLst>
                <a:gd name="adj" fmla="val 2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0" name="Rounded Rectangle 29"/>
            <p:cNvSpPr/>
            <p:nvPr/>
          </p:nvSpPr>
          <p:spPr>
            <a:xfrm>
              <a:off x="5135563" y="2470151"/>
              <a:ext cx="304800" cy="635000"/>
            </a:xfrm>
            <a:prstGeom prst="roundRect">
              <a:avLst>
                <a:gd name="adj" fmla="val 2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1" name="Rounded Rectangle 30"/>
            <p:cNvSpPr/>
            <p:nvPr/>
          </p:nvSpPr>
          <p:spPr>
            <a:xfrm>
              <a:off x="5541963" y="1835150"/>
              <a:ext cx="304800" cy="1270001"/>
            </a:xfrm>
            <a:prstGeom prst="roundRect">
              <a:avLst>
                <a:gd name="adj" fmla="val 2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2" name="Rounded Rectangle 31"/>
            <p:cNvSpPr/>
            <p:nvPr/>
          </p:nvSpPr>
          <p:spPr>
            <a:xfrm>
              <a:off x="5943600" y="1733550"/>
              <a:ext cx="304800" cy="1371601"/>
            </a:xfrm>
            <a:prstGeom prst="roundRect">
              <a:avLst>
                <a:gd name="adj" fmla="val 2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23" name="Group 22"/>
          <p:cNvGrpSpPr>
            <a:grpSpLocks/>
          </p:cNvGrpSpPr>
          <p:nvPr/>
        </p:nvGrpSpPr>
        <p:grpSpPr bwMode="auto">
          <a:xfrm>
            <a:off x="6781800" y="1514475"/>
            <a:ext cx="1524000" cy="1590675"/>
            <a:chOff x="6781800" y="1514866"/>
            <a:chExt cx="1524000" cy="1590285"/>
          </a:xfrm>
        </p:grpSpPr>
        <p:sp>
          <p:nvSpPr>
            <p:cNvPr id="34" name="Rounded Rectangle 33"/>
            <p:cNvSpPr/>
            <p:nvPr/>
          </p:nvSpPr>
          <p:spPr>
            <a:xfrm>
              <a:off x="6781800" y="2241763"/>
              <a:ext cx="304800" cy="863388"/>
            </a:xfrm>
            <a:prstGeom prst="roundRect">
              <a:avLst>
                <a:gd name="adj" fmla="val 2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5" name="Rounded Rectangle 34"/>
            <p:cNvSpPr/>
            <p:nvPr/>
          </p:nvSpPr>
          <p:spPr>
            <a:xfrm>
              <a:off x="7192963" y="1514866"/>
              <a:ext cx="304800" cy="1590285"/>
            </a:xfrm>
            <a:prstGeom prst="roundRect">
              <a:avLst>
                <a:gd name="adj" fmla="val 2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6" name="Rounded Rectangle 35"/>
            <p:cNvSpPr/>
            <p:nvPr/>
          </p:nvSpPr>
          <p:spPr>
            <a:xfrm>
              <a:off x="7599363" y="1835462"/>
              <a:ext cx="304800" cy="1269689"/>
            </a:xfrm>
            <a:prstGeom prst="roundRect">
              <a:avLst>
                <a:gd name="adj" fmla="val 2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7" name="Rounded Rectangle 36"/>
            <p:cNvSpPr/>
            <p:nvPr/>
          </p:nvSpPr>
          <p:spPr>
            <a:xfrm>
              <a:off x="8001000" y="1514866"/>
              <a:ext cx="304800" cy="1590285"/>
            </a:xfrm>
            <a:prstGeom prst="roundRect">
              <a:avLst>
                <a:gd name="adj" fmla="val 2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  <p:bldP spid="12" grpId="0"/>
      <p:bldP spid="13" grpId="0"/>
      <p:bldP spid="14" grpId="0"/>
      <p:bldP spid="15" grpId="0" animBg="1"/>
      <p:bldP spid="16" grpId="0"/>
      <p:bldP spid="17" grpId="0" animBg="1"/>
      <p:bldP spid="18" grpId="0"/>
      <p:bldP spid="19" grpId="0" animBg="1"/>
      <p:bldP spid="20" grpId="0"/>
      <p:bldP spid="21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63825" y="361950"/>
            <a:ext cx="37401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Corporate Philosophy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3617913" y="1581150"/>
            <a:ext cx="771525" cy="74612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4627563" y="1582738"/>
            <a:ext cx="773112" cy="74612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2667000" y="2339975"/>
            <a:ext cx="771525" cy="7461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2667000" y="3224213"/>
            <a:ext cx="771525" cy="7461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5578475" y="2339975"/>
            <a:ext cx="771525" cy="746125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5578475" y="3224213"/>
            <a:ext cx="771525" cy="746125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3617913" y="3957638"/>
            <a:ext cx="771525" cy="74612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4627563" y="3959225"/>
            <a:ext cx="773112" cy="74612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Oval 15"/>
          <p:cNvSpPr/>
          <p:nvPr/>
        </p:nvSpPr>
        <p:spPr>
          <a:xfrm>
            <a:off x="3965575" y="2579688"/>
            <a:ext cx="1136650" cy="1135062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17" name="Straight Arrow Connector 16"/>
          <p:cNvCxnSpPr>
            <a:stCxn id="16" idx="1"/>
            <a:endCxn id="7" idx="2"/>
          </p:cNvCxnSpPr>
          <p:nvPr/>
        </p:nvCxnSpPr>
        <p:spPr>
          <a:xfrm flipH="1" flipV="1">
            <a:off x="4003675" y="2327275"/>
            <a:ext cx="128588" cy="41910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>
            <a:stCxn id="16" idx="1"/>
            <a:endCxn id="9" idx="3"/>
          </p:cNvCxnSpPr>
          <p:nvPr/>
        </p:nvCxnSpPr>
        <p:spPr>
          <a:xfrm flipH="1" flipV="1">
            <a:off x="3438525" y="2713038"/>
            <a:ext cx="693738" cy="33337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/>
          <p:cNvCxnSpPr>
            <a:stCxn id="16" idx="7"/>
            <a:endCxn id="8" idx="2"/>
          </p:cNvCxnSpPr>
          <p:nvPr/>
        </p:nvCxnSpPr>
        <p:spPr>
          <a:xfrm flipV="1">
            <a:off x="4935538" y="2328863"/>
            <a:ext cx="79375" cy="417512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/>
          <p:cNvCxnSpPr>
            <a:stCxn id="16" idx="7"/>
            <a:endCxn id="11" idx="1"/>
          </p:cNvCxnSpPr>
          <p:nvPr/>
        </p:nvCxnSpPr>
        <p:spPr>
          <a:xfrm flipV="1">
            <a:off x="4935538" y="2713038"/>
            <a:ext cx="642937" cy="33337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25"/>
          <p:cNvCxnSpPr>
            <a:stCxn id="16" idx="3"/>
            <a:endCxn id="13" idx="0"/>
          </p:cNvCxnSpPr>
          <p:nvPr/>
        </p:nvCxnSpPr>
        <p:spPr>
          <a:xfrm flipH="1">
            <a:off x="4003675" y="3548063"/>
            <a:ext cx="128588" cy="40957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>
            <a:stCxn id="16" idx="3"/>
            <a:endCxn id="10" idx="3"/>
          </p:cNvCxnSpPr>
          <p:nvPr/>
        </p:nvCxnSpPr>
        <p:spPr>
          <a:xfrm flipH="1">
            <a:off x="3438525" y="3548063"/>
            <a:ext cx="693738" cy="49212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>
            <a:stCxn id="16" idx="5"/>
            <a:endCxn id="14" idx="0"/>
          </p:cNvCxnSpPr>
          <p:nvPr/>
        </p:nvCxnSpPr>
        <p:spPr>
          <a:xfrm>
            <a:off x="4935538" y="3548063"/>
            <a:ext cx="79375" cy="411162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/>
          <p:cNvCxnSpPr>
            <a:stCxn id="16" idx="5"/>
            <a:endCxn id="12" idx="1"/>
          </p:cNvCxnSpPr>
          <p:nvPr/>
        </p:nvCxnSpPr>
        <p:spPr>
          <a:xfrm>
            <a:off x="4935538" y="3548063"/>
            <a:ext cx="642937" cy="49212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Rectangle 32"/>
          <p:cNvSpPr/>
          <p:nvPr/>
        </p:nvSpPr>
        <p:spPr>
          <a:xfrm>
            <a:off x="7010400" y="35353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Attitude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34" name="Rectangle 33"/>
          <p:cNvSpPr/>
          <p:nvPr/>
        </p:nvSpPr>
        <p:spPr>
          <a:xfrm>
            <a:off x="7010400" y="1604963"/>
            <a:ext cx="1828800" cy="116840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Behaviour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5" name="Rectangle 34"/>
          <p:cNvSpPr/>
          <p:nvPr/>
        </p:nvSpPr>
        <p:spPr>
          <a:xfrm>
            <a:off x="381000" y="35353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Factory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36" name="Rectangle 35"/>
          <p:cNvSpPr/>
          <p:nvPr/>
        </p:nvSpPr>
        <p:spPr>
          <a:xfrm>
            <a:off x="381000" y="1604963"/>
            <a:ext cx="1828800" cy="1168400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Hardware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3779284" y="1796695"/>
            <a:ext cx="449707" cy="342941"/>
            <a:chOff x="4914900" y="1812925"/>
            <a:chExt cx="441326" cy="336550"/>
          </a:xfrm>
          <a:solidFill>
            <a:schemeClr val="bg1"/>
          </a:solidFill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4914900" y="1849438"/>
              <a:ext cx="230188" cy="257175"/>
            </a:xfrm>
            <a:custGeom>
              <a:avLst/>
              <a:gdLst>
                <a:gd name="T0" fmla="*/ 18 w 145"/>
                <a:gd name="T1" fmla="*/ 143 h 162"/>
                <a:gd name="T2" fmla="*/ 18 w 145"/>
                <a:gd name="T3" fmla="*/ 21 h 162"/>
                <a:gd name="T4" fmla="*/ 124 w 145"/>
                <a:gd name="T5" fmla="*/ 21 h 162"/>
                <a:gd name="T6" fmla="*/ 145 w 145"/>
                <a:gd name="T7" fmla="*/ 0 h 162"/>
                <a:gd name="T8" fmla="*/ 0 w 145"/>
                <a:gd name="T9" fmla="*/ 0 h 162"/>
                <a:gd name="T10" fmla="*/ 0 w 145"/>
                <a:gd name="T11" fmla="*/ 162 h 162"/>
                <a:gd name="T12" fmla="*/ 68 w 145"/>
                <a:gd name="T13" fmla="*/ 162 h 162"/>
                <a:gd name="T14" fmla="*/ 77 w 145"/>
                <a:gd name="T15" fmla="*/ 143 h 162"/>
                <a:gd name="T16" fmla="*/ 18 w 145"/>
                <a:gd name="T17" fmla="*/ 14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162">
                  <a:moveTo>
                    <a:pt x="18" y="143"/>
                  </a:moveTo>
                  <a:lnTo>
                    <a:pt x="18" y="21"/>
                  </a:lnTo>
                  <a:lnTo>
                    <a:pt x="124" y="21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68" y="162"/>
                  </a:lnTo>
                  <a:lnTo>
                    <a:pt x="77" y="143"/>
                  </a:lnTo>
                  <a:lnTo>
                    <a:pt x="18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5065713" y="1849438"/>
              <a:ext cx="290513" cy="257175"/>
            </a:xfrm>
            <a:custGeom>
              <a:avLst/>
              <a:gdLst>
                <a:gd name="T0" fmla="*/ 76 w 88"/>
                <a:gd name="T1" fmla="*/ 18 h 78"/>
                <a:gd name="T2" fmla="*/ 76 w 88"/>
                <a:gd name="T3" fmla="*/ 0 h 78"/>
                <a:gd name="T4" fmla="*/ 40 w 88"/>
                <a:gd name="T5" fmla="*/ 0 h 78"/>
                <a:gd name="T6" fmla="*/ 37 w 88"/>
                <a:gd name="T7" fmla="*/ 10 h 78"/>
                <a:gd name="T8" fmla="*/ 67 w 88"/>
                <a:gd name="T9" fmla="*/ 10 h 78"/>
                <a:gd name="T10" fmla="*/ 67 w 88"/>
                <a:gd name="T11" fmla="*/ 69 h 78"/>
                <a:gd name="T12" fmla="*/ 10 w 88"/>
                <a:gd name="T13" fmla="*/ 69 h 78"/>
                <a:gd name="T14" fmla="*/ 0 w 88"/>
                <a:gd name="T15" fmla="*/ 78 h 78"/>
                <a:gd name="T16" fmla="*/ 76 w 88"/>
                <a:gd name="T17" fmla="*/ 78 h 78"/>
                <a:gd name="T18" fmla="*/ 76 w 88"/>
                <a:gd name="T19" fmla="*/ 60 h 78"/>
                <a:gd name="T20" fmla="*/ 88 w 88"/>
                <a:gd name="T21" fmla="*/ 54 h 78"/>
                <a:gd name="T22" fmla="*/ 88 w 88"/>
                <a:gd name="T23" fmla="*/ 26 h 78"/>
                <a:gd name="T24" fmla="*/ 76 w 88"/>
                <a:gd name="T2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78">
                  <a:moveTo>
                    <a:pt x="76" y="18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0" y="60"/>
                    <a:pt x="88" y="61"/>
                    <a:pt x="88" y="54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17"/>
                    <a:pt x="79" y="18"/>
                    <a:pt x="7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7"/>
            <p:cNvSpPr>
              <a:spLocks/>
            </p:cNvSpPr>
            <p:nvPr/>
          </p:nvSpPr>
          <p:spPr bwMode="auto">
            <a:xfrm>
              <a:off x="4970463" y="1905000"/>
              <a:ext cx="115888" cy="144463"/>
            </a:xfrm>
            <a:custGeom>
              <a:avLst/>
              <a:gdLst>
                <a:gd name="T0" fmla="*/ 0 w 73"/>
                <a:gd name="T1" fmla="*/ 0 h 91"/>
                <a:gd name="T2" fmla="*/ 0 w 73"/>
                <a:gd name="T3" fmla="*/ 91 h 91"/>
                <a:gd name="T4" fmla="*/ 0 w 73"/>
                <a:gd name="T5" fmla="*/ 91 h 91"/>
                <a:gd name="T6" fmla="*/ 48 w 73"/>
                <a:gd name="T7" fmla="*/ 91 h 91"/>
                <a:gd name="T8" fmla="*/ 60 w 73"/>
                <a:gd name="T9" fmla="*/ 60 h 91"/>
                <a:gd name="T10" fmla="*/ 19 w 73"/>
                <a:gd name="T11" fmla="*/ 60 h 91"/>
                <a:gd name="T12" fmla="*/ 73 w 73"/>
                <a:gd name="T13" fmla="*/ 0 h 91"/>
                <a:gd name="T14" fmla="*/ 0 w 73"/>
                <a:gd name="T15" fmla="*/ 0 h 91"/>
                <a:gd name="T16" fmla="*/ 0 w 73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1">
                  <a:moveTo>
                    <a:pt x="0" y="0"/>
                  </a:moveTo>
                  <a:lnTo>
                    <a:pt x="0" y="91"/>
                  </a:lnTo>
                  <a:lnTo>
                    <a:pt x="0" y="91"/>
                  </a:lnTo>
                  <a:lnTo>
                    <a:pt x="48" y="91"/>
                  </a:lnTo>
                  <a:lnTo>
                    <a:pt x="60" y="60"/>
                  </a:lnTo>
                  <a:lnTo>
                    <a:pt x="19" y="60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8"/>
            <p:cNvSpPr>
              <a:spLocks/>
            </p:cNvSpPr>
            <p:nvPr/>
          </p:nvSpPr>
          <p:spPr bwMode="auto">
            <a:xfrm>
              <a:off x="5126038" y="1905000"/>
              <a:ext cx="138113" cy="144463"/>
            </a:xfrm>
            <a:custGeom>
              <a:avLst/>
              <a:gdLst>
                <a:gd name="T0" fmla="*/ 66 w 87"/>
                <a:gd name="T1" fmla="*/ 21 h 91"/>
                <a:gd name="T2" fmla="*/ 0 w 87"/>
                <a:gd name="T3" fmla="*/ 91 h 91"/>
                <a:gd name="T4" fmla="*/ 87 w 87"/>
                <a:gd name="T5" fmla="*/ 91 h 91"/>
                <a:gd name="T6" fmla="*/ 87 w 87"/>
                <a:gd name="T7" fmla="*/ 0 h 91"/>
                <a:gd name="T8" fmla="*/ 31 w 87"/>
                <a:gd name="T9" fmla="*/ 0 h 91"/>
                <a:gd name="T10" fmla="*/ 24 w 87"/>
                <a:gd name="T11" fmla="*/ 21 h 91"/>
                <a:gd name="T12" fmla="*/ 66 w 87"/>
                <a:gd name="T13" fmla="*/ 2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91">
                  <a:moveTo>
                    <a:pt x="66" y="21"/>
                  </a:moveTo>
                  <a:lnTo>
                    <a:pt x="0" y="91"/>
                  </a:lnTo>
                  <a:lnTo>
                    <a:pt x="87" y="91"/>
                  </a:lnTo>
                  <a:lnTo>
                    <a:pt x="87" y="0"/>
                  </a:lnTo>
                  <a:lnTo>
                    <a:pt x="31" y="0"/>
                  </a:lnTo>
                  <a:lnTo>
                    <a:pt x="24" y="21"/>
                  </a:lnTo>
                  <a:lnTo>
                    <a:pt x="6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9"/>
            <p:cNvSpPr>
              <a:spLocks/>
            </p:cNvSpPr>
            <p:nvPr/>
          </p:nvSpPr>
          <p:spPr bwMode="auto">
            <a:xfrm>
              <a:off x="5019675" y="1812925"/>
              <a:ext cx="180975" cy="336550"/>
            </a:xfrm>
            <a:custGeom>
              <a:avLst/>
              <a:gdLst>
                <a:gd name="T0" fmla="*/ 79 w 114"/>
                <a:gd name="T1" fmla="*/ 87 h 212"/>
                <a:gd name="T2" fmla="*/ 112 w 114"/>
                <a:gd name="T3" fmla="*/ 0 h 212"/>
                <a:gd name="T4" fmla="*/ 8 w 114"/>
                <a:gd name="T5" fmla="*/ 110 h 212"/>
                <a:gd name="T6" fmla="*/ 44 w 114"/>
                <a:gd name="T7" fmla="*/ 110 h 212"/>
                <a:gd name="T8" fmla="*/ 0 w 114"/>
                <a:gd name="T9" fmla="*/ 212 h 212"/>
                <a:gd name="T10" fmla="*/ 114 w 114"/>
                <a:gd name="T11" fmla="*/ 85 h 212"/>
                <a:gd name="T12" fmla="*/ 79 w 114"/>
                <a:gd name="T13" fmla="*/ 8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12">
                  <a:moveTo>
                    <a:pt x="79" y="87"/>
                  </a:moveTo>
                  <a:lnTo>
                    <a:pt x="112" y="0"/>
                  </a:lnTo>
                  <a:lnTo>
                    <a:pt x="8" y="110"/>
                  </a:lnTo>
                  <a:lnTo>
                    <a:pt x="44" y="110"/>
                  </a:lnTo>
                  <a:lnTo>
                    <a:pt x="0" y="212"/>
                  </a:lnTo>
                  <a:lnTo>
                    <a:pt x="114" y="85"/>
                  </a:lnTo>
                  <a:lnTo>
                    <a:pt x="7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3" name="Freeform 10"/>
          <p:cNvSpPr>
            <a:spLocks noEditPoints="1"/>
          </p:cNvSpPr>
          <p:nvPr/>
        </p:nvSpPr>
        <p:spPr bwMode="auto">
          <a:xfrm>
            <a:off x="4787900" y="1765300"/>
            <a:ext cx="374650" cy="371475"/>
          </a:xfrm>
          <a:custGeom>
            <a:avLst/>
            <a:gdLst>
              <a:gd name="T0" fmla="*/ 46473 w 113"/>
              <a:gd name="T1" fmla="*/ 42983 h 112"/>
              <a:gd name="T2" fmla="*/ 46473 w 113"/>
              <a:gd name="T3" fmla="*/ 204997 h 112"/>
              <a:gd name="T4" fmla="*/ 162657 w 113"/>
              <a:gd name="T5" fmla="*/ 234755 h 112"/>
              <a:gd name="T6" fmla="*/ 199172 w 113"/>
              <a:gd name="T7" fmla="*/ 271126 h 112"/>
              <a:gd name="T8" fmla="*/ 248965 w 113"/>
              <a:gd name="T9" fmla="*/ 261206 h 112"/>
              <a:gd name="T10" fmla="*/ 248965 w 113"/>
              <a:gd name="T11" fmla="*/ 307496 h 112"/>
              <a:gd name="T12" fmla="*/ 262243 w 113"/>
              <a:gd name="T13" fmla="*/ 320722 h 112"/>
              <a:gd name="T14" fmla="*/ 305397 w 113"/>
              <a:gd name="T15" fmla="*/ 320722 h 112"/>
              <a:gd name="T16" fmla="*/ 305397 w 113"/>
              <a:gd name="T17" fmla="*/ 370318 h 112"/>
              <a:gd name="T18" fmla="*/ 375107 w 113"/>
              <a:gd name="T19" fmla="*/ 370318 h 112"/>
              <a:gd name="T20" fmla="*/ 375107 w 113"/>
              <a:gd name="T21" fmla="*/ 300883 h 112"/>
              <a:gd name="T22" fmla="*/ 235687 w 113"/>
              <a:gd name="T23" fmla="*/ 162014 h 112"/>
              <a:gd name="T24" fmla="*/ 209130 w 113"/>
              <a:gd name="T25" fmla="*/ 42983 h 112"/>
              <a:gd name="T26" fmla="*/ 46473 w 113"/>
              <a:gd name="T27" fmla="*/ 42983 h 112"/>
              <a:gd name="T28" fmla="*/ 56432 w 113"/>
              <a:gd name="T29" fmla="*/ 175240 h 112"/>
              <a:gd name="T30" fmla="*/ 69710 w 113"/>
              <a:gd name="T31" fmla="*/ 66128 h 112"/>
              <a:gd name="T32" fmla="*/ 175935 w 113"/>
              <a:gd name="T33" fmla="*/ 56209 h 112"/>
              <a:gd name="T34" fmla="*/ 56432 w 113"/>
              <a:gd name="T35" fmla="*/ 175240 h 11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3" h="112">
                <a:moveTo>
                  <a:pt x="14" y="13"/>
                </a:moveTo>
                <a:cubicBezTo>
                  <a:pt x="0" y="27"/>
                  <a:pt x="0" y="49"/>
                  <a:pt x="14" y="62"/>
                </a:cubicBezTo>
                <a:cubicBezTo>
                  <a:pt x="23" y="72"/>
                  <a:pt x="37" y="75"/>
                  <a:pt x="49" y="71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2"/>
                  <a:pt x="70" y="74"/>
                  <a:pt x="75" y="79"/>
                </a:cubicBezTo>
                <a:cubicBezTo>
                  <a:pt x="79" y="83"/>
                  <a:pt x="76" y="89"/>
                  <a:pt x="75" y="93"/>
                </a:cubicBezTo>
                <a:cubicBezTo>
                  <a:pt x="74" y="95"/>
                  <a:pt x="73" y="99"/>
                  <a:pt x="79" y="97"/>
                </a:cubicBezTo>
                <a:cubicBezTo>
                  <a:pt x="81" y="96"/>
                  <a:pt x="88" y="92"/>
                  <a:pt x="92" y="97"/>
                </a:cubicBezTo>
                <a:cubicBezTo>
                  <a:pt x="97" y="102"/>
                  <a:pt x="92" y="112"/>
                  <a:pt x="92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71" y="49"/>
                  <a:pt x="71" y="49"/>
                  <a:pt x="71" y="49"/>
                </a:cubicBezTo>
                <a:cubicBezTo>
                  <a:pt x="75" y="37"/>
                  <a:pt x="72" y="23"/>
                  <a:pt x="63" y="13"/>
                </a:cubicBezTo>
                <a:cubicBezTo>
                  <a:pt x="49" y="0"/>
                  <a:pt x="27" y="0"/>
                  <a:pt x="14" y="13"/>
                </a:cubicBezTo>
                <a:close/>
                <a:moveTo>
                  <a:pt x="17" y="53"/>
                </a:moveTo>
                <a:cubicBezTo>
                  <a:pt x="11" y="43"/>
                  <a:pt x="12" y="29"/>
                  <a:pt x="21" y="20"/>
                </a:cubicBezTo>
                <a:cubicBezTo>
                  <a:pt x="29" y="11"/>
                  <a:pt x="43" y="10"/>
                  <a:pt x="53" y="17"/>
                </a:cubicBezTo>
                <a:lnTo>
                  <a:pt x="17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Freeform 11"/>
          <p:cNvSpPr>
            <a:spLocks noEditPoints="1"/>
          </p:cNvSpPr>
          <p:nvPr/>
        </p:nvSpPr>
        <p:spPr bwMode="auto">
          <a:xfrm>
            <a:off x="5778500" y="2552700"/>
            <a:ext cx="373063" cy="331788"/>
          </a:xfrm>
          <a:custGeom>
            <a:avLst/>
            <a:gdLst>
              <a:gd name="T0" fmla="*/ 370157 w 134"/>
              <a:gd name="T1" fmla="*/ 44552 h 119"/>
              <a:gd name="T2" fmla="*/ 336759 w 134"/>
              <a:gd name="T3" fmla="*/ 13922 h 119"/>
              <a:gd name="T4" fmla="*/ 320060 w 134"/>
              <a:gd name="T5" fmla="*/ 13922 h 119"/>
              <a:gd name="T6" fmla="*/ 317277 w 134"/>
              <a:gd name="T7" fmla="*/ 22276 h 119"/>
              <a:gd name="T8" fmla="*/ 308928 w 134"/>
              <a:gd name="T9" fmla="*/ 25060 h 119"/>
              <a:gd name="T10" fmla="*/ 308928 w 134"/>
              <a:gd name="T11" fmla="*/ 25060 h 119"/>
              <a:gd name="T12" fmla="*/ 225434 w 134"/>
              <a:gd name="T13" fmla="*/ 108595 h 119"/>
              <a:gd name="T14" fmla="*/ 219868 w 134"/>
              <a:gd name="T15" fmla="*/ 130871 h 119"/>
              <a:gd name="T16" fmla="*/ 228217 w 134"/>
              <a:gd name="T17" fmla="*/ 139224 h 119"/>
              <a:gd name="T18" fmla="*/ 228217 w 134"/>
              <a:gd name="T19" fmla="*/ 139224 h 119"/>
              <a:gd name="T20" fmla="*/ 231000 w 134"/>
              <a:gd name="T21" fmla="*/ 142009 h 119"/>
              <a:gd name="T22" fmla="*/ 211518 w 134"/>
              <a:gd name="T23" fmla="*/ 158716 h 119"/>
              <a:gd name="T24" fmla="*/ 150289 w 134"/>
              <a:gd name="T25" fmla="*/ 97457 h 119"/>
              <a:gd name="T26" fmla="*/ 130807 w 134"/>
              <a:gd name="T27" fmla="*/ 27845 h 119"/>
              <a:gd name="T28" fmla="*/ 58446 w 134"/>
              <a:gd name="T29" fmla="*/ 8353 h 119"/>
              <a:gd name="T30" fmla="*/ 100193 w 134"/>
              <a:gd name="T31" fmla="*/ 50121 h 119"/>
              <a:gd name="T32" fmla="*/ 89060 w 134"/>
              <a:gd name="T33" fmla="*/ 89104 h 119"/>
              <a:gd name="T34" fmla="*/ 50096 w 134"/>
              <a:gd name="T35" fmla="*/ 100242 h 119"/>
              <a:gd name="T36" fmla="*/ 8349 w 134"/>
              <a:gd name="T37" fmla="*/ 58474 h 119"/>
              <a:gd name="T38" fmla="*/ 27831 w 134"/>
              <a:gd name="T39" fmla="*/ 130871 h 119"/>
              <a:gd name="T40" fmla="*/ 100193 w 134"/>
              <a:gd name="T41" fmla="*/ 147578 h 119"/>
              <a:gd name="T42" fmla="*/ 102976 w 134"/>
              <a:gd name="T43" fmla="*/ 147578 h 119"/>
              <a:gd name="T44" fmla="*/ 161422 w 134"/>
              <a:gd name="T45" fmla="*/ 208837 h 119"/>
              <a:gd name="T46" fmla="*/ 105759 w 134"/>
              <a:gd name="T47" fmla="*/ 267311 h 119"/>
              <a:gd name="T48" fmla="*/ 100193 w 134"/>
              <a:gd name="T49" fmla="*/ 264526 h 119"/>
              <a:gd name="T50" fmla="*/ 86277 w 134"/>
              <a:gd name="T51" fmla="*/ 275664 h 119"/>
              <a:gd name="T52" fmla="*/ 58446 w 134"/>
              <a:gd name="T53" fmla="*/ 320216 h 119"/>
              <a:gd name="T54" fmla="*/ 64012 w 134"/>
              <a:gd name="T55" fmla="*/ 325785 h 119"/>
              <a:gd name="T56" fmla="*/ 108542 w 134"/>
              <a:gd name="T57" fmla="*/ 297940 h 119"/>
              <a:gd name="T58" fmla="*/ 119675 w 134"/>
              <a:gd name="T59" fmla="*/ 281233 h 119"/>
              <a:gd name="T60" fmla="*/ 116892 w 134"/>
              <a:gd name="T61" fmla="*/ 278449 h 119"/>
              <a:gd name="T62" fmla="*/ 175337 w 134"/>
              <a:gd name="T63" fmla="*/ 222759 h 119"/>
              <a:gd name="T64" fmla="*/ 272747 w 134"/>
              <a:gd name="T65" fmla="*/ 320216 h 119"/>
              <a:gd name="T66" fmla="*/ 297795 w 134"/>
              <a:gd name="T67" fmla="*/ 331354 h 119"/>
              <a:gd name="T68" fmla="*/ 322844 w 134"/>
              <a:gd name="T69" fmla="*/ 320216 h 119"/>
              <a:gd name="T70" fmla="*/ 322844 w 134"/>
              <a:gd name="T71" fmla="*/ 270095 h 119"/>
              <a:gd name="T72" fmla="*/ 225434 w 134"/>
              <a:gd name="T73" fmla="*/ 172638 h 119"/>
              <a:gd name="T74" fmla="*/ 242133 w 134"/>
              <a:gd name="T75" fmla="*/ 155931 h 119"/>
              <a:gd name="T76" fmla="*/ 250482 w 134"/>
              <a:gd name="T77" fmla="*/ 164285 h 119"/>
              <a:gd name="T78" fmla="*/ 272747 w 134"/>
              <a:gd name="T79" fmla="*/ 158716 h 119"/>
              <a:gd name="T80" fmla="*/ 356241 w 134"/>
              <a:gd name="T81" fmla="*/ 72397 h 119"/>
              <a:gd name="T82" fmla="*/ 356241 w 134"/>
              <a:gd name="T83" fmla="*/ 72397 h 119"/>
              <a:gd name="T84" fmla="*/ 356241 w 134"/>
              <a:gd name="T85" fmla="*/ 72397 h 119"/>
              <a:gd name="T86" fmla="*/ 359024 w 134"/>
              <a:gd name="T87" fmla="*/ 64043 h 119"/>
              <a:gd name="T88" fmla="*/ 370157 w 134"/>
              <a:gd name="T89" fmla="*/ 61259 h 119"/>
              <a:gd name="T90" fmla="*/ 370157 w 134"/>
              <a:gd name="T91" fmla="*/ 44552 h 119"/>
              <a:gd name="T92" fmla="*/ 300579 w 134"/>
              <a:gd name="T93" fmla="*/ 286802 h 119"/>
              <a:gd name="T94" fmla="*/ 314494 w 134"/>
              <a:gd name="T95" fmla="*/ 300725 h 119"/>
              <a:gd name="T96" fmla="*/ 300579 w 134"/>
              <a:gd name="T97" fmla="*/ 314647 h 119"/>
              <a:gd name="T98" fmla="*/ 286663 w 134"/>
              <a:gd name="T99" fmla="*/ 300725 h 119"/>
              <a:gd name="T100" fmla="*/ 300579 w 134"/>
              <a:gd name="T101" fmla="*/ 286802 h 119"/>
              <a:gd name="T102" fmla="*/ 253265 w 134"/>
              <a:gd name="T103" fmla="*/ 114164 h 119"/>
              <a:gd name="T104" fmla="*/ 247699 w 134"/>
              <a:gd name="T105" fmla="*/ 108595 h 119"/>
              <a:gd name="T106" fmla="*/ 311711 w 134"/>
              <a:gd name="T107" fmla="*/ 47336 h 119"/>
              <a:gd name="T108" fmla="*/ 317277 w 134"/>
              <a:gd name="T109" fmla="*/ 52905 h 119"/>
              <a:gd name="T110" fmla="*/ 253265 w 134"/>
              <a:gd name="T111" fmla="*/ 114164 h 119"/>
              <a:gd name="T112" fmla="*/ 272747 w 134"/>
              <a:gd name="T113" fmla="*/ 133655 h 119"/>
              <a:gd name="T114" fmla="*/ 267181 w 134"/>
              <a:gd name="T115" fmla="*/ 130871 h 119"/>
              <a:gd name="T116" fmla="*/ 331193 w 134"/>
              <a:gd name="T117" fmla="*/ 66828 h 119"/>
              <a:gd name="T118" fmla="*/ 336759 w 134"/>
              <a:gd name="T119" fmla="*/ 72397 h 119"/>
              <a:gd name="T120" fmla="*/ 272747 w 134"/>
              <a:gd name="T121" fmla="*/ 133655 h 1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34" h="119">
                <a:moveTo>
                  <a:pt x="133" y="16"/>
                </a:moveTo>
                <a:cubicBezTo>
                  <a:pt x="121" y="5"/>
                  <a:pt x="121" y="5"/>
                  <a:pt x="121" y="5"/>
                </a:cubicBezTo>
                <a:cubicBezTo>
                  <a:pt x="119" y="3"/>
                  <a:pt x="117" y="3"/>
                  <a:pt x="115" y="5"/>
                </a:cubicBezTo>
                <a:cubicBezTo>
                  <a:pt x="114" y="6"/>
                  <a:pt x="114" y="7"/>
                  <a:pt x="114" y="8"/>
                </a:cubicBezTo>
                <a:cubicBezTo>
                  <a:pt x="113" y="8"/>
                  <a:pt x="112" y="8"/>
                  <a:pt x="111" y="9"/>
                </a:cubicBezTo>
                <a:cubicBezTo>
                  <a:pt x="111" y="9"/>
                  <a:pt x="111" y="9"/>
                  <a:pt x="111" y="9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42"/>
                  <a:pt x="80" y="45"/>
                  <a:pt x="79" y="47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3" y="51"/>
                  <a:pt x="83" y="51"/>
                  <a:pt x="83" y="51"/>
                </a:cubicBezTo>
                <a:cubicBezTo>
                  <a:pt x="76" y="57"/>
                  <a:pt x="76" y="57"/>
                  <a:pt x="76" y="57"/>
                </a:cubicBezTo>
                <a:cubicBezTo>
                  <a:pt x="54" y="35"/>
                  <a:pt x="54" y="35"/>
                  <a:pt x="54" y="35"/>
                </a:cubicBezTo>
                <a:cubicBezTo>
                  <a:pt x="56" y="26"/>
                  <a:pt x="54" y="17"/>
                  <a:pt x="47" y="10"/>
                </a:cubicBezTo>
                <a:cubicBezTo>
                  <a:pt x="40" y="3"/>
                  <a:pt x="30" y="0"/>
                  <a:pt x="21" y="3"/>
                </a:cubicBezTo>
                <a:cubicBezTo>
                  <a:pt x="36" y="18"/>
                  <a:pt x="36" y="18"/>
                  <a:pt x="36" y="18"/>
                </a:cubicBezTo>
                <a:cubicBezTo>
                  <a:pt x="32" y="32"/>
                  <a:pt x="32" y="32"/>
                  <a:pt x="32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30"/>
                  <a:pt x="3" y="40"/>
                  <a:pt x="10" y="47"/>
                </a:cubicBezTo>
                <a:cubicBezTo>
                  <a:pt x="17" y="54"/>
                  <a:pt x="27" y="56"/>
                  <a:pt x="36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58" y="75"/>
                  <a:pt x="58" y="75"/>
                  <a:pt x="58" y="75"/>
                </a:cubicBezTo>
                <a:cubicBezTo>
                  <a:pt x="38" y="96"/>
                  <a:pt x="38" y="96"/>
                  <a:pt x="38" y="96"/>
                </a:cubicBezTo>
                <a:cubicBezTo>
                  <a:pt x="36" y="95"/>
                  <a:pt x="36" y="95"/>
                  <a:pt x="36" y="95"/>
                </a:cubicBezTo>
                <a:cubicBezTo>
                  <a:pt x="31" y="99"/>
                  <a:pt x="31" y="99"/>
                  <a:pt x="31" y="99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63" y="80"/>
                  <a:pt x="63" y="80"/>
                  <a:pt x="63" y="80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01" y="117"/>
                  <a:pt x="104" y="119"/>
                  <a:pt x="107" y="119"/>
                </a:cubicBezTo>
                <a:cubicBezTo>
                  <a:pt x="110" y="119"/>
                  <a:pt x="113" y="117"/>
                  <a:pt x="116" y="115"/>
                </a:cubicBezTo>
                <a:cubicBezTo>
                  <a:pt x="121" y="110"/>
                  <a:pt x="121" y="102"/>
                  <a:pt x="116" y="97"/>
                </a:cubicBezTo>
                <a:cubicBezTo>
                  <a:pt x="81" y="62"/>
                  <a:pt x="81" y="62"/>
                  <a:pt x="81" y="62"/>
                </a:cubicBezTo>
                <a:cubicBezTo>
                  <a:pt x="87" y="56"/>
                  <a:pt x="87" y="56"/>
                  <a:pt x="87" y="56"/>
                </a:cubicBezTo>
                <a:cubicBezTo>
                  <a:pt x="90" y="59"/>
                  <a:pt x="90" y="59"/>
                  <a:pt x="90" y="59"/>
                </a:cubicBezTo>
                <a:cubicBezTo>
                  <a:pt x="92" y="57"/>
                  <a:pt x="95" y="56"/>
                  <a:pt x="98" y="57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9" y="25"/>
                  <a:pt x="129" y="24"/>
                  <a:pt x="129" y="23"/>
                </a:cubicBezTo>
                <a:cubicBezTo>
                  <a:pt x="130" y="24"/>
                  <a:pt x="132" y="23"/>
                  <a:pt x="133" y="22"/>
                </a:cubicBezTo>
                <a:cubicBezTo>
                  <a:pt x="134" y="21"/>
                  <a:pt x="134" y="18"/>
                  <a:pt x="133" y="16"/>
                </a:cubicBezTo>
                <a:close/>
                <a:moveTo>
                  <a:pt x="108" y="103"/>
                </a:moveTo>
                <a:cubicBezTo>
                  <a:pt x="111" y="103"/>
                  <a:pt x="113" y="106"/>
                  <a:pt x="113" y="108"/>
                </a:cubicBezTo>
                <a:cubicBezTo>
                  <a:pt x="113" y="111"/>
                  <a:pt x="111" y="113"/>
                  <a:pt x="108" y="113"/>
                </a:cubicBezTo>
                <a:cubicBezTo>
                  <a:pt x="105" y="113"/>
                  <a:pt x="103" y="111"/>
                  <a:pt x="103" y="108"/>
                </a:cubicBezTo>
                <a:cubicBezTo>
                  <a:pt x="103" y="106"/>
                  <a:pt x="105" y="103"/>
                  <a:pt x="108" y="103"/>
                </a:cubicBezTo>
                <a:close/>
                <a:moveTo>
                  <a:pt x="91" y="41"/>
                </a:moveTo>
                <a:cubicBezTo>
                  <a:pt x="89" y="39"/>
                  <a:pt x="89" y="39"/>
                  <a:pt x="89" y="39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14" y="19"/>
                  <a:pt x="114" y="19"/>
                  <a:pt x="114" y="19"/>
                </a:cubicBezTo>
                <a:lnTo>
                  <a:pt x="91" y="41"/>
                </a:lnTo>
                <a:close/>
                <a:moveTo>
                  <a:pt x="98" y="48"/>
                </a:moveTo>
                <a:cubicBezTo>
                  <a:pt x="96" y="47"/>
                  <a:pt x="96" y="47"/>
                  <a:pt x="96" y="47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21" y="26"/>
                  <a:pt x="121" y="26"/>
                  <a:pt x="121" y="26"/>
                </a:cubicBezTo>
                <a:lnTo>
                  <a:pt x="98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5" name="Group 44"/>
          <p:cNvGrpSpPr/>
          <p:nvPr/>
        </p:nvGrpSpPr>
        <p:grpSpPr>
          <a:xfrm>
            <a:off x="4345406" y="2805919"/>
            <a:ext cx="376985" cy="682473"/>
            <a:chOff x="2813050" y="4533900"/>
            <a:chExt cx="276225" cy="500063"/>
          </a:xfrm>
          <a:solidFill>
            <a:schemeClr val="bg1"/>
          </a:solidFill>
        </p:grpSpPr>
        <p:sp>
          <p:nvSpPr>
            <p:cNvPr id="46" name="Freeform 12"/>
            <p:cNvSpPr>
              <a:spLocks noEditPoints="1"/>
            </p:cNvSpPr>
            <p:nvPr/>
          </p:nvSpPr>
          <p:spPr bwMode="auto">
            <a:xfrm>
              <a:off x="2813050" y="4533900"/>
              <a:ext cx="276225" cy="374650"/>
            </a:xfrm>
            <a:custGeom>
              <a:avLst/>
              <a:gdLst>
                <a:gd name="T0" fmla="*/ 42 w 84"/>
                <a:gd name="T1" fmla="*/ 4 h 114"/>
                <a:gd name="T2" fmla="*/ 80 w 84"/>
                <a:gd name="T3" fmla="*/ 41 h 114"/>
                <a:gd name="T4" fmla="*/ 56 w 84"/>
                <a:gd name="T5" fmla="*/ 110 h 114"/>
                <a:gd name="T6" fmla="*/ 32 w 84"/>
                <a:gd name="T7" fmla="*/ 110 h 114"/>
                <a:gd name="T8" fmla="*/ 5 w 84"/>
                <a:gd name="T9" fmla="*/ 41 h 114"/>
                <a:gd name="T10" fmla="*/ 42 w 84"/>
                <a:gd name="T11" fmla="*/ 4 h 114"/>
                <a:gd name="T12" fmla="*/ 42 w 84"/>
                <a:gd name="T13" fmla="*/ 0 h 114"/>
                <a:gd name="T14" fmla="*/ 0 w 84"/>
                <a:gd name="T15" fmla="*/ 41 h 114"/>
                <a:gd name="T16" fmla="*/ 29 w 84"/>
                <a:gd name="T17" fmla="*/ 114 h 114"/>
                <a:gd name="T18" fmla="*/ 59 w 84"/>
                <a:gd name="T19" fmla="*/ 114 h 114"/>
                <a:gd name="T20" fmla="*/ 84 w 84"/>
                <a:gd name="T21" fmla="*/ 41 h 114"/>
                <a:gd name="T22" fmla="*/ 42 w 84"/>
                <a:gd name="T2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14">
                  <a:moveTo>
                    <a:pt x="42" y="4"/>
                  </a:moveTo>
                  <a:cubicBezTo>
                    <a:pt x="63" y="4"/>
                    <a:pt x="80" y="21"/>
                    <a:pt x="80" y="41"/>
                  </a:cubicBezTo>
                  <a:cubicBezTo>
                    <a:pt x="80" y="59"/>
                    <a:pt x="61" y="100"/>
                    <a:pt x="56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3" y="94"/>
                    <a:pt x="5" y="57"/>
                    <a:pt x="5" y="41"/>
                  </a:cubicBezTo>
                  <a:cubicBezTo>
                    <a:pt x="5" y="21"/>
                    <a:pt x="21" y="4"/>
                    <a:pt x="42" y="4"/>
                  </a:cubicBezTo>
                  <a:moveTo>
                    <a:pt x="42" y="0"/>
                  </a:moveTo>
                  <a:cubicBezTo>
                    <a:pt x="19" y="0"/>
                    <a:pt x="0" y="18"/>
                    <a:pt x="0" y="41"/>
                  </a:cubicBezTo>
                  <a:cubicBezTo>
                    <a:pt x="0" y="62"/>
                    <a:pt x="29" y="114"/>
                    <a:pt x="29" y="114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84" y="63"/>
                    <a:pt x="84" y="41"/>
                  </a:cubicBezTo>
                  <a:cubicBezTo>
                    <a:pt x="84" y="18"/>
                    <a:pt x="65" y="0"/>
                    <a:pt x="4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13"/>
            <p:cNvSpPr>
              <a:spLocks/>
            </p:cNvSpPr>
            <p:nvPr/>
          </p:nvSpPr>
          <p:spPr bwMode="auto">
            <a:xfrm>
              <a:off x="2908300" y="5000625"/>
              <a:ext cx="95250" cy="11113"/>
            </a:xfrm>
            <a:custGeom>
              <a:avLst/>
              <a:gdLst>
                <a:gd name="T0" fmla="*/ 2 w 29"/>
                <a:gd name="T1" fmla="*/ 3 h 3"/>
                <a:gd name="T2" fmla="*/ 27 w 29"/>
                <a:gd name="T3" fmla="*/ 3 h 3"/>
                <a:gd name="T4" fmla="*/ 29 w 29"/>
                <a:gd name="T5" fmla="*/ 0 h 3"/>
                <a:gd name="T6" fmla="*/ 0 w 29"/>
                <a:gd name="T7" fmla="*/ 0 h 3"/>
                <a:gd name="T8" fmla="*/ 2 w 29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">
                  <a:moveTo>
                    <a:pt x="2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9" y="1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14"/>
            <p:cNvSpPr>
              <a:spLocks/>
            </p:cNvSpPr>
            <p:nvPr/>
          </p:nvSpPr>
          <p:spPr bwMode="auto">
            <a:xfrm>
              <a:off x="2921000" y="5021263"/>
              <a:ext cx="69850" cy="12700"/>
            </a:xfrm>
            <a:custGeom>
              <a:avLst/>
              <a:gdLst>
                <a:gd name="T0" fmla="*/ 11 w 21"/>
                <a:gd name="T1" fmla="*/ 4 h 4"/>
                <a:gd name="T2" fmla="*/ 21 w 21"/>
                <a:gd name="T3" fmla="*/ 0 h 4"/>
                <a:gd name="T4" fmla="*/ 0 w 21"/>
                <a:gd name="T5" fmla="*/ 0 h 4"/>
                <a:gd name="T6" fmla="*/ 11 w 21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4">
                  <a:moveTo>
                    <a:pt x="11" y="4"/>
                  </a:moveTo>
                  <a:cubicBezTo>
                    <a:pt x="15" y="4"/>
                    <a:pt x="18" y="3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6" y="4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15"/>
            <p:cNvSpPr>
              <a:spLocks/>
            </p:cNvSpPr>
            <p:nvPr/>
          </p:nvSpPr>
          <p:spPr bwMode="auto">
            <a:xfrm>
              <a:off x="2905125" y="4922838"/>
              <a:ext cx="101600" cy="68263"/>
            </a:xfrm>
            <a:custGeom>
              <a:avLst/>
              <a:gdLst>
                <a:gd name="T0" fmla="*/ 31 w 31"/>
                <a:gd name="T1" fmla="*/ 0 h 21"/>
                <a:gd name="T2" fmla="*/ 0 w 31"/>
                <a:gd name="T3" fmla="*/ 0 h 21"/>
                <a:gd name="T4" fmla="*/ 0 w 31"/>
                <a:gd name="T5" fmla="*/ 19 h 21"/>
                <a:gd name="T6" fmla="*/ 0 w 31"/>
                <a:gd name="T7" fmla="*/ 21 h 21"/>
                <a:gd name="T8" fmla="*/ 31 w 31"/>
                <a:gd name="T9" fmla="*/ 21 h 21"/>
                <a:gd name="T10" fmla="*/ 31 w 31"/>
                <a:gd name="T11" fmla="*/ 19 h 21"/>
                <a:gd name="T12" fmla="*/ 31 w 31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1">
                  <a:moveTo>
                    <a:pt x="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0"/>
                    <a:pt x="31" y="19"/>
                  </a:cubicBez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" name="Freeform 16"/>
            <p:cNvSpPr>
              <a:spLocks noEditPoints="1"/>
            </p:cNvSpPr>
            <p:nvPr/>
          </p:nvSpPr>
          <p:spPr bwMode="auto">
            <a:xfrm>
              <a:off x="2905125" y="4702175"/>
              <a:ext cx="101600" cy="206375"/>
            </a:xfrm>
            <a:custGeom>
              <a:avLst/>
              <a:gdLst>
                <a:gd name="T0" fmla="*/ 64 w 64"/>
                <a:gd name="T1" fmla="*/ 4 h 130"/>
                <a:gd name="T2" fmla="*/ 64 w 64"/>
                <a:gd name="T3" fmla="*/ 4 h 130"/>
                <a:gd name="T4" fmla="*/ 64 w 64"/>
                <a:gd name="T5" fmla="*/ 4 h 130"/>
                <a:gd name="T6" fmla="*/ 56 w 64"/>
                <a:gd name="T7" fmla="*/ 0 h 130"/>
                <a:gd name="T8" fmla="*/ 31 w 64"/>
                <a:gd name="T9" fmla="*/ 10 h 130"/>
                <a:gd name="T10" fmla="*/ 8 w 64"/>
                <a:gd name="T11" fmla="*/ 0 h 130"/>
                <a:gd name="T12" fmla="*/ 0 w 64"/>
                <a:gd name="T13" fmla="*/ 4 h 130"/>
                <a:gd name="T14" fmla="*/ 0 w 64"/>
                <a:gd name="T15" fmla="*/ 4 h 130"/>
                <a:gd name="T16" fmla="*/ 0 w 64"/>
                <a:gd name="T17" fmla="*/ 4 h 130"/>
                <a:gd name="T18" fmla="*/ 29 w 64"/>
                <a:gd name="T19" fmla="*/ 130 h 130"/>
                <a:gd name="T20" fmla="*/ 35 w 64"/>
                <a:gd name="T21" fmla="*/ 130 h 130"/>
                <a:gd name="T22" fmla="*/ 64 w 64"/>
                <a:gd name="T23" fmla="*/ 4 h 130"/>
                <a:gd name="T24" fmla="*/ 64 w 64"/>
                <a:gd name="T25" fmla="*/ 4 h 130"/>
                <a:gd name="T26" fmla="*/ 64 w 64"/>
                <a:gd name="T27" fmla="*/ 4 h 130"/>
                <a:gd name="T28" fmla="*/ 33 w 64"/>
                <a:gd name="T29" fmla="*/ 114 h 130"/>
                <a:gd name="T30" fmla="*/ 8 w 64"/>
                <a:gd name="T31" fmla="*/ 6 h 130"/>
                <a:gd name="T32" fmla="*/ 31 w 64"/>
                <a:gd name="T33" fmla="*/ 14 h 130"/>
                <a:gd name="T34" fmla="*/ 56 w 64"/>
                <a:gd name="T35" fmla="*/ 6 h 130"/>
                <a:gd name="T36" fmla="*/ 33 w 64"/>
                <a:gd name="T37" fmla="*/ 11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0">
                  <a:moveTo>
                    <a:pt x="64" y="4"/>
                  </a:moveTo>
                  <a:lnTo>
                    <a:pt x="64" y="4"/>
                  </a:lnTo>
                  <a:lnTo>
                    <a:pt x="64" y="4"/>
                  </a:lnTo>
                  <a:lnTo>
                    <a:pt x="56" y="0"/>
                  </a:lnTo>
                  <a:lnTo>
                    <a:pt x="31" y="10"/>
                  </a:lnTo>
                  <a:lnTo>
                    <a:pt x="8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9" y="130"/>
                  </a:lnTo>
                  <a:lnTo>
                    <a:pt x="35" y="130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close/>
                  <a:moveTo>
                    <a:pt x="33" y="114"/>
                  </a:moveTo>
                  <a:lnTo>
                    <a:pt x="8" y="6"/>
                  </a:lnTo>
                  <a:lnTo>
                    <a:pt x="31" y="14"/>
                  </a:lnTo>
                  <a:lnTo>
                    <a:pt x="56" y="6"/>
                  </a:lnTo>
                  <a:lnTo>
                    <a:pt x="3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1" name="Freeform 33"/>
          <p:cNvSpPr>
            <a:spLocks noEditPoints="1"/>
          </p:cNvSpPr>
          <p:nvPr/>
        </p:nvSpPr>
        <p:spPr bwMode="auto">
          <a:xfrm>
            <a:off x="2814638" y="2566988"/>
            <a:ext cx="476250" cy="323850"/>
          </a:xfrm>
          <a:custGeom>
            <a:avLst/>
            <a:gdLst>
              <a:gd name="T0" fmla="*/ 409617 w 157"/>
              <a:gd name="T1" fmla="*/ 142465 h 107"/>
              <a:gd name="T2" fmla="*/ 415685 w 157"/>
              <a:gd name="T3" fmla="*/ 112154 h 107"/>
              <a:gd name="T4" fmla="*/ 303420 w 157"/>
              <a:gd name="T5" fmla="*/ 0 h 107"/>
              <a:gd name="T6" fmla="*/ 221496 w 157"/>
              <a:gd name="T7" fmla="*/ 54561 h 107"/>
              <a:gd name="T8" fmla="*/ 139573 w 157"/>
              <a:gd name="T9" fmla="*/ 24249 h 107"/>
              <a:gd name="T10" fmla="*/ 60684 w 157"/>
              <a:gd name="T11" fmla="*/ 121247 h 107"/>
              <a:gd name="T12" fmla="*/ 63718 w 157"/>
              <a:gd name="T13" fmla="*/ 142465 h 107"/>
              <a:gd name="T14" fmla="*/ 0 w 157"/>
              <a:gd name="T15" fmla="*/ 230369 h 107"/>
              <a:gd name="T16" fmla="*/ 94060 w 157"/>
              <a:gd name="T17" fmla="*/ 324336 h 107"/>
              <a:gd name="T18" fmla="*/ 382309 w 157"/>
              <a:gd name="T19" fmla="*/ 324336 h 107"/>
              <a:gd name="T20" fmla="*/ 476369 w 157"/>
              <a:gd name="T21" fmla="*/ 230369 h 107"/>
              <a:gd name="T22" fmla="*/ 409617 w 157"/>
              <a:gd name="T23" fmla="*/ 142465 h 107"/>
              <a:gd name="T24" fmla="*/ 364104 w 157"/>
              <a:gd name="T25" fmla="*/ 306149 h 107"/>
              <a:gd name="T26" fmla="*/ 239702 w 157"/>
              <a:gd name="T27" fmla="*/ 306149 h 107"/>
              <a:gd name="T28" fmla="*/ 315557 w 157"/>
              <a:gd name="T29" fmla="*/ 230369 h 107"/>
              <a:gd name="T30" fmla="*/ 312522 w 157"/>
              <a:gd name="T31" fmla="*/ 221276 h 107"/>
              <a:gd name="T32" fmla="*/ 279146 w 157"/>
              <a:gd name="T33" fmla="*/ 221276 h 107"/>
              <a:gd name="T34" fmla="*/ 279146 w 157"/>
              <a:gd name="T35" fmla="*/ 206120 h 107"/>
              <a:gd name="T36" fmla="*/ 279146 w 157"/>
              <a:gd name="T37" fmla="*/ 112154 h 107"/>
              <a:gd name="T38" fmla="*/ 273078 w 157"/>
              <a:gd name="T39" fmla="*/ 109122 h 107"/>
              <a:gd name="T40" fmla="*/ 194189 w 157"/>
              <a:gd name="T41" fmla="*/ 109122 h 107"/>
              <a:gd name="T42" fmla="*/ 188120 w 157"/>
              <a:gd name="T43" fmla="*/ 115185 h 107"/>
              <a:gd name="T44" fmla="*/ 188120 w 157"/>
              <a:gd name="T45" fmla="*/ 206120 h 107"/>
              <a:gd name="T46" fmla="*/ 188120 w 157"/>
              <a:gd name="T47" fmla="*/ 221276 h 107"/>
              <a:gd name="T48" fmla="*/ 154744 w 157"/>
              <a:gd name="T49" fmla="*/ 221276 h 107"/>
              <a:gd name="T50" fmla="*/ 154744 w 157"/>
              <a:gd name="T51" fmla="*/ 230369 h 107"/>
              <a:gd name="T52" fmla="*/ 230599 w 157"/>
              <a:gd name="T53" fmla="*/ 306149 h 107"/>
              <a:gd name="T54" fmla="*/ 115300 w 157"/>
              <a:gd name="T55" fmla="*/ 306149 h 107"/>
              <a:gd name="T56" fmla="*/ 33376 w 157"/>
              <a:gd name="T57" fmla="*/ 227338 h 107"/>
              <a:gd name="T58" fmla="*/ 87992 w 157"/>
              <a:gd name="T59" fmla="*/ 151559 h 107"/>
              <a:gd name="T60" fmla="*/ 84958 w 157"/>
              <a:gd name="T61" fmla="*/ 133372 h 107"/>
              <a:gd name="T62" fmla="*/ 154744 w 157"/>
              <a:gd name="T63" fmla="*/ 51530 h 107"/>
              <a:gd name="T64" fmla="*/ 227565 w 157"/>
              <a:gd name="T65" fmla="*/ 90935 h 107"/>
              <a:gd name="T66" fmla="*/ 297351 w 157"/>
              <a:gd name="T67" fmla="*/ 33343 h 107"/>
              <a:gd name="T68" fmla="*/ 388377 w 157"/>
              <a:gd name="T69" fmla="*/ 127309 h 107"/>
              <a:gd name="T70" fmla="*/ 385343 w 157"/>
              <a:gd name="T71" fmla="*/ 151559 h 107"/>
              <a:gd name="T72" fmla="*/ 446027 w 157"/>
              <a:gd name="T73" fmla="*/ 227338 h 107"/>
              <a:gd name="T74" fmla="*/ 364104 w 157"/>
              <a:gd name="T75" fmla="*/ 306149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2" name="Group 51"/>
          <p:cNvGrpSpPr/>
          <p:nvPr/>
        </p:nvGrpSpPr>
        <p:grpSpPr>
          <a:xfrm>
            <a:off x="2885412" y="3363339"/>
            <a:ext cx="335260" cy="419077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53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6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7" name="Freeform 12"/>
          <p:cNvSpPr>
            <a:spLocks noEditPoints="1"/>
          </p:cNvSpPr>
          <p:nvPr/>
        </p:nvSpPr>
        <p:spPr bwMode="auto">
          <a:xfrm>
            <a:off x="3906838" y="4167188"/>
            <a:ext cx="228600" cy="398462"/>
          </a:xfrm>
          <a:custGeom>
            <a:avLst/>
            <a:gdLst>
              <a:gd name="T0" fmla="*/ 31088 w 66"/>
              <a:gd name="T1" fmla="*/ 0 h 116"/>
              <a:gd name="T2" fmla="*/ 0 w 66"/>
              <a:gd name="T3" fmla="*/ 371446 h 116"/>
              <a:gd name="T4" fmla="*/ 200343 w 66"/>
              <a:gd name="T5" fmla="*/ 398961 h 116"/>
              <a:gd name="T6" fmla="*/ 227977 w 66"/>
              <a:gd name="T7" fmla="*/ 27515 h 116"/>
              <a:gd name="T8" fmla="*/ 75992 w 66"/>
              <a:gd name="T9" fmla="*/ 20636 h 116"/>
              <a:gd name="T10" fmla="*/ 155439 w 66"/>
              <a:gd name="T11" fmla="*/ 27515 h 116"/>
              <a:gd name="T12" fmla="*/ 75992 w 66"/>
              <a:gd name="T13" fmla="*/ 20636 h 116"/>
              <a:gd name="T14" fmla="*/ 207252 w 66"/>
              <a:gd name="T15" fmla="*/ 48150 h 116"/>
              <a:gd name="T16" fmla="*/ 24179 w 66"/>
              <a:gd name="T17" fmla="*/ 206359 h 116"/>
              <a:gd name="T18" fmla="*/ 151985 w 66"/>
              <a:gd name="T19" fmla="*/ 282024 h 116"/>
              <a:gd name="T20" fmla="*/ 203798 w 66"/>
              <a:gd name="T21" fmla="*/ 257949 h 116"/>
              <a:gd name="T22" fmla="*/ 151985 w 66"/>
              <a:gd name="T23" fmla="*/ 282024 h 116"/>
              <a:gd name="T24" fmla="*/ 203798 w 66"/>
              <a:gd name="T25" fmla="*/ 323296 h 116"/>
              <a:gd name="T26" fmla="*/ 151985 w 66"/>
              <a:gd name="T27" fmla="*/ 295781 h 116"/>
              <a:gd name="T28" fmla="*/ 151985 w 66"/>
              <a:gd name="T29" fmla="*/ 244192 h 116"/>
              <a:gd name="T30" fmla="*/ 203798 w 66"/>
              <a:gd name="T31" fmla="*/ 220116 h 116"/>
              <a:gd name="T32" fmla="*/ 151985 w 66"/>
              <a:gd name="T33" fmla="*/ 244192 h 116"/>
              <a:gd name="T34" fmla="*/ 27634 w 66"/>
              <a:gd name="T35" fmla="*/ 361128 h 116"/>
              <a:gd name="T36" fmla="*/ 79447 w 66"/>
              <a:gd name="T37" fmla="*/ 337053 h 116"/>
              <a:gd name="T38" fmla="*/ 79447 w 66"/>
              <a:gd name="T39" fmla="*/ 323296 h 116"/>
              <a:gd name="T40" fmla="*/ 27634 w 66"/>
              <a:gd name="T41" fmla="*/ 295781 h 116"/>
              <a:gd name="T42" fmla="*/ 79447 w 66"/>
              <a:gd name="T43" fmla="*/ 323296 h 116"/>
              <a:gd name="T44" fmla="*/ 27634 w 66"/>
              <a:gd name="T45" fmla="*/ 282024 h 116"/>
              <a:gd name="T46" fmla="*/ 79447 w 66"/>
              <a:gd name="T47" fmla="*/ 257949 h 116"/>
              <a:gd name="T48" fmla="*/ 79447 w 66"/>
              <a:gd name="T49" fmla="*/ 244192 h 116"/>
              <a:gd name="T50" fmla="*/ 27634 w 66"/>
              <a:gd name="T51" fmla="*/ 220116 h 116"/>
              <a:gd name="T52" fmla="*/ 79447 w 66"/>
              <a:gd name="T53" fmla="*/ 244192 h 116"/>
              <a:gd name="T54" fmla="*/ 89809 w 66"/>
              <a:gd name="T55" fmla="*/ 361128 h 116"/>
              <a:gd name="T56" fmla="*/ 141622 w 66"/>
              <a:gd name="T57" fmla="*/ 337053 h 116"/>
              <a:gd name="T58" fmla="*/ 141622 w 66"/>
              <a:gd name="T59" fmla="*/ 323296 h 116"/>
              <a:gd name="T60" fmla="*/ 89809 w 66"/>
              <a:gd name="T61" fmla="*/ 295781 h 116"/>
              <a:gd name="T62" fmla="*/ 141622 w 66"/>
              <a:gd name="T63" fmla="*/ 323296 h 116"/>
              <a:gd name="T64" fmla="*/ 89809 w 66"/>
              <a:gd name="T65" fmla="*/ 282024 h 116"/>
              <a:gd name="T66" fmla="*/ 141622 w 66"/>
              <a:gd name="T67" fmla="*/ 257949 h 116"/>
              <a:gd name="T68" fmla="*/ 141622 w 66"/>
              <a:gd name="T69" fmla="*/ 244192 h 116"/>
              <a:gd name="T70" fmla="*/ 89809 w 66"/>
              <a:gd name="T71" fmla="*/ 220116 h 116"/>
              <a:gd name="T72" fmla="*/ 141622 w 66"/>
              <a:gd name="T73" fmla="*/ 244192 h 116"/>
              <a:gd name="T74" fmla="*/ 203798 w 66"/>
              <a:gd name="T75" fmla="*/ 337053 h 116"/>
              <a:gd name="T76" fmla="*/ 151985 w 66"/>
              <a:gd name="T77" fmla="*/ 361128 h 116"/>
              <a:gd name="T78" fmla="*/ 200343 w 66"/>
              <a:gd name="T79" fmla="*/ 398961 h 116"/>
              <a:gd name="T80" fmla="*/ 179618 w 66"/>
              <a:gd name="T81" fmla="*/ 392082 h 116"/>
              <a:gd name="T82" fmla="*/ 200343 w 66"/>
              <a:gd name="T83" fmla="*/ 381764 h 116"/>
              <a:gd name="T84" fmla="*/ 200343 w 66"/>
              <a:gd name="T85" fmla="*/ 398961 h 1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6" h="116">
                <a:moveTo>
                  <a:pt x="58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2"/>
                  <a:pt x="4" y="116"/>
                  <a:pt x="9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62" y="116"/>
                  <a:pt x="66" y="112"/>
                  <a:pt x="66" y="10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4"/>
                  <a:pt x="62" y="0"/>
                  <a:pt x="58" y="0"/>
                </a:cubicBezTo>
                <a:close/>
                <a:moveTo>
                  <a:pt x="22" y="6"/>
                </a:moveTo>
                <a:cubicBezTo>
                  <a:pt x="45" y="6"/>
                  <a:pt x="45" y="6"/>
                  <a:pt x="45" y="6"/>
                </a:cubicBezTo>
                <a:cubicBezTo>
                  <a:pt x="45" y="8"/>
                  <a:pt x="45" y="8"/>
                  <a:pt x="45" y="8"/>
                </a:cubicBezTo>
                <a:cubicBezTo>
                  <a:pt x="22" y="8"/>
                  <a:pt x="22" y="8"/>
                  <a:pt x="22" y="8"/>
                </a:cubicBezTo>
                <a:lnTo>
                  <a:pt x="22" y="6"/>
                </a:lnTo>
                <a:close/>
                <a:moveTo>
                  <a:pt x="7" y="14"/>
                </a:moveTo>
                <a:cubicBezTo>
                  <a:pt x="60" y="14"/>
                  <a:pt x="60" y="14"/>
                  <a:pt x="60" y="14"/>
                </a:cubicBezTo>
                <a:cubicBezTo>
                  <a:pt x="60" y="60"/>
                  <a:pt x="60" y="60"/>
                  <a:pt x="60" y="60"/>
                </a:cubicBezTo>
                <a:cubicBezTo>
                  <a:pt x="7" y="60"/>
                  <a:pt x="7" y="60"/>
                  <a:pt x="7" y="60"/>
                </a:cubicBezTo>
                <a:lnTo>
                  <a:pt x="7" y="14"/>
                </a:lnTo>
                <a:close/>
                <a:moveTo>
                  <a:pt x="44" y="82"/>
                </a:moveTo>
                <a:cubicBezTo>
                  <a:pt x="44" y="75"/>
                  <a:pt x="44" y="75"/>
                  <a:pt x="44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59" y="82"/>
                  <a:pt x="59" y="82"/>
                  <a:pt x="59" y="82"/>
                </a:cubicBezTo>
                <a:lnTo>
                  <a:pt x="44" y="82"/>
                </a:lnTo>
                <a:close/>
                <a:moveTo>
                  <a:pt x="59" y="86"/>
                </a:moveTo>
                <a:cubicBezTo>
                  <a:pt x="59" y="94"/>
                  <a:pt x="59" y="94"/>
                  <a:pt x="59" y="94"/>
                </a:cubicBezTo>
                <a:cubicBezTo>
                  <a:pt x="44" y="94"/>
                  <a:pt x="44" y="94"/>
                  <a:pt x="44" y="94"/>
                </a:cubicBezTo>
                <a:cubicBezTo>
                  <a:pt x="44" y="86"/>
                  <a:pt x="44" y="86"/>
                  <a:pt x="44" y="86"/>
                </a:cubicBezTo>
                <a:lnTo>
                  <a:pt x="59" y="86"/>
                </a:lnTo>
                <a:close/>
                <a:moveTo>
                  <a:pt x="44" y="71"/>
                </a:moveTo>
                <a:cubicBezTo>
                  <a:pt x="44" y="64"/>
                  <a:pt x="44" y="64"/>
                  <a:pt x="44" y="64"/>
                </a:cubicBezTo>
                <a:cubicBezTo>
                  <a:pt x="59" y="64"/>
                  <a:pt x="59" y="64"/>
                  <a:pt x="59" y="64"/>
                </a:cubicBezTo>
                <a:cubicBezTo>
                  <a:pt x="59" y="71"/>
                  <a:pt x="59" y="71"/>
                  <a:pt x="59" y="71"/>
                </a:cubicBezTo>
                <a:lnTo>
                  <a:pt x="44" y="71"/>
                </a:lnTo>
                <a:close/>
                <a:moveTo>
                  <a:pt x="23" y="105"/>
                </a:moveTo>
                <a:cubicBezTo>
                  <a:pt x="8" y="105"/>
                  <a:pt x="8" y="105"/>
                  <a:pt x="8" y="105"/>
                </a:cubicBezTo>
                <a:cubicBezTo>
                  <a:pt x="8" y="98"/>
                  <a:pt x="8" y="98"/>
                  <a:pt x="8" y="98"/>
                </a:cubicBezTo>
                <a:cubicBezTo>
                  <a:pt x="23" y="98"/>
                  <a:pt x="23" y="98"/>
                  <a:pt x="23" y="98"/>
                </a:cubicBezTo>
                <a:lnTo>
                  <a:pt x="23" y="105"/>
                </a:lnTo>
                <a:close/>
                <a:moveTo>
                  <a:pt x="23" y="94"/>
                </a:moveTo>
                <a:cubicBezTo>
                  <a:pt x="8" y="94"/>
                  <a:pt x="8" y="94"/>
                  <a:pt x="8" y="94"/>
                </a:cubicBezTo>
                <a:cubicBezTo>
                  <a:pt x="8" y="86"/>
                  <a:pt x="8" y="86"/>
                  <a:pt x="8" y="86"/>
                </a:cubicBezTo>
                <a:cubicBezTo>
                  <a:pt x="23" y="86"/>
                  <a:pt x="23" y="86"/>
                  <a:pt x="23" y="86"/>
                </a:cubicBezTo>
                <a:lnTo>
                  <a:pt x="23" y="94"/>
                </a:lnTo>
                <a:close/>
                <a:moveTo>
                  <a:pt x="23" y="82"/>
                </a:moveTo>
                <a:cubicBezTo>
                  <a:pt x="8" y="82"/>
                  <a:pt x="8" y="82"/>
                  <a:pt x="8" y="82"/>
                </a:cubicBezTo>
                <a:cubicBezTo>
                  <a:pt x="8" y="75"/>
                  <a:pt x="8" y="75"/>
                  <a:pt x="8" y="75"/>
                </a:cubicBezTo>
                <a:cubicBezTo>
                  <a:pt x="23" y="75"/>
                  <a:pt x="23" y="75"/>
                  <a:pt x="23" y="75"/>
                </a:cubicBezTo>
                <a:lnTo>
                  <a:pt x="23" y="82"/>
                </a:lnTo>
                <a:close/>
                <a:moveTo>
                  <a:pt x="23" y="71"/>
                </a:moveTo>
                <a:cubicBezTo>
                  <a:pt x="8" y="71"/>
                  <a:pt x="8" y="71"/>
                  <a:pt x="8" y="71"/>
                </a:cubicBezTo>
                <a:cubicBezTo>
                  <a:pt x="8" y="64"/>
                  <a:pt x="8" y="64"/>
                  <a:pt x="8" y="64"/>
                </a:cubicBezTo>
                <a:cubicBezTo>
                  <a:pt x="23" y="64"/>
                  <a:pt x="23" y="64"/>
                  <a:pt x="23" y="64"/>
                </a:cubicBezTo>
                <a:lnTo>
                  <a:pt x="23" y="71"/>
                </a:lnTo>
                <a:close/>
                <a:moveTo>
                  <a:pt x="41" y="105"/>
                </a:moveTo>
                <a:cubicBezTo>
                  <a:pt x="26" y="105"/>
                  <a:pt x="26" y="105"/>
                  <a:pt x="26" y="105"/>
                </a:cubicBezTo>
                <a:cubicBezTo>
                  <a:pt x="26" y="98"/>
                  <a:pt x="26" y="98"/>
                  <a:pt x="26" y="98"/>
                </a:cubicBezTo>
                <a:cubicBezTo>
                  <a:pt x="41" y="98"/>
                  <a:pt x="41" y="98"/>
                  <a:pt x="41" y="98"/>
                </a:cubicBezTo>
                <a:lnTo>
                  <a:pt x="41" y="105"/>
                </a:lnTo>
                <a:close/>
                <a:moveTo>
                  <a:pt x="41" y="94"/>
                </a:moveTo>
                <a:cubicBezTo>
                  <a:pt x="26" y="94"/>
                  <a:pt x="26" y="94"/>
                  <a:pt x="26" y="94"/>
                </a:cubicBezTo>
                <a:cubicBezTo>
                  <a:pt x="26" y="86"/>
                  <a:pt x="26" y="86"/>
                  <a:pt x="26" y="86"/>
                </a:cubicBezTo>
                <a:cubicBezTo>
                  <a:pt x="41" y="86"/>
                  <a:pt x="41" y="86"/>
                  <a:pt x="41" y="86"/>
                </a:cubicBezTo>
                <a:lnTo>
                  <a:pt x="41" y="94"/>
                </a:lnTo>
                <a:close/>
                <a:moveTo>
                  <a:pt x="41" y="82"/>
                </a:moveTo>
                <a:cubicBezTo>
                  <a:pt x="26" y="82"/>
                  <a:pt x="26" y="82"/>
                  <a:pt x="26" y="82"/>
                </a:cubicBezTo>
                <a:cubicBezTo>
                  <a:pt x="26" y="75"/>
                  <a:pt x="26" y="75"/>
                  <a:pt x="26" y="75"/>
                </a:cubicBezTo>
                <a:cubicBezTo>
                  <a:pt x="41" y="75"/>
                  <a:pt x="41" y="75"/>
                  <a:pt x="41" y="75"/>
                </a:cubicBezTo>
                <a:lnTo>
                  <a:pt x="41" y="82"/>
                </a:lnTo>
                <a:close/>
                <a:moveTo>
                  <a:pt x="41" y="71"/>
                </a:moveTo>
                <a:cubicBezTo>
                  <a:pt x="26" y="71"/>
                  <a:pt x="26" y="71"/>
                  <a:pt x="26" y="71"/>
                </a:cubicBezTo>
                <a:cubicBezTo>
                  <a:pt x="26" y="64"/>
                  <a:pt x="26" y="64"/>
                  <a:pt x="26" y="64"/>
                </a:cubicBezTo>
                <a:cubicBezTo>
                  <a:pt x="41" y="64"/>
                  <a:pt x="41" y="64"/>
                  <a:pt x="41" y="64"/>
                </a:cubicBezTo>
                <a:lnTo>
                  <a:pt x="41" y="71"/>
                </a:lnTo>
                <a:close/>
                <a:moveTo>
                  <a:pt x="44" y="98"/>
                </a:moveTo>
                <a:cubicBezTo>
                  <a:pt x="59" y="98"/>
                  <a:pt x="59" y="98"/>
                  <a:pt x="59" y="98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44" y="105"/>
                  <a:pt x="44" y="105"/>
                  <a:pt x="44" y="105"/>
                </a:cubicBezTo>
                <a:lnTo>
                  <a:pt x="44" y="98"/>
                </a:lnTo>
                <a:close/>
                <a:moveTo>
                  <a:pt x="58" y="116"/>
                </a:moveTo>
                <a:cubicBezTo>
                  <a:pt x="54" y="116"/>
                  <a:pt x="54" y="116"/>
                  <a:pt x="54" y="116"/>
                </a:cubicBezTo>
                <a:cubicBezTo>
                  <a:pt x="53" y="116"/>
                  <a:pt x="52" y="115"/>
                  <a:pt x="52" y="114"/>
                </a:cubicBezTo>
                <a:cubicBezTo>
                  <a:pt x="52" y="112"/>
                  <a:pt x="53" y="111"/>
                  <a:pt x="54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9" y="111"/>
                  <a:pt x="60" y="112"/>
                  <a:pt x="60" y="114"/>
                </a:cubicBezTo>
                <a:cubicBezTo>
                  <a:pt x="60" y="115"/>
                  <a:pt x="59" y="116"/>
                  <a:pt x="58" y="1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5"/>
          <p:cNvSpPr>
            <a:spLocks noEditPoints="1"/>
          </p:cNvSpPr>
          <p:nvPr/>
        </p:nvSpPr>
        <p:spPr bwMode="auto">
          <a:xfrm>
            <a:off x="5816600" y="3440113"/>
            <a:ext cx="296863" cy="342900"/>
          </a:xfrm>
          <a:custGeom>
            <a:avLst/>
            <a:gdLst>
              <a:gd name="T0" fmla="*/ 269481 w 111"/>
              <a:gd name="T1" fmla="*/ 0 h 129"/>
              <a:gd name="T2" fmla="*/ 26681 w 111"/>
              <a:gd name="T3" fmla="*/ 0 h 129"/>
              <a:gd name="T4" fmla="*/ 0 w 111"/>
              <a:gd name="T5" fmla="*/ 26583 h 129"/>
              <a:gd name="T6" fmla="*/ 0 w 111"/>
              <a:gd name="T7" fmla="*/ 316341 h 129"/>
              <a:gd name="T8" fmla="*/ 26681 w 111"/>
              <a:gd name="T9" fmla="*/ 342924 h 129"/>
              <a:gd name="T10" fmla="*/ 269481 w 111"/>
              <a:gd name="T11" fmla="*/ 342924 h 129"/>
              <a:gd name="T12" fmla="*/ 296162 w 111"/>
              <a:gd name="T13" fmla="*/ 316341 h 129"/>
              <a:gd name="T14" fmla="*/ 296162 w 111"/>
              <a:gd name="T15" fmla="*/ 26583 h 129"/>
              <a:gd name="T16" fmla="*/ 269481 w 111"/>
              <a:gd name="T17" fmla="*/ 0 h 129"/>
              <a:gd name="T18" fmla="*/ 269481 w 111"/>
              <a:gd name="T19" fmla="*/ 289757 h 129"/>
              <a:gd name="T20" fmla="*/ 26681 w 111"/>
              <a:gd name="T21" fmla="*/ 289757 h 129"/>
              <a:gd name="T22" fmla="*/ 26681 w 111"/>
              <a:gd name="T23" fmla="*/ 29242 h 129"/>
              <a:gd name="T24" fmla="*/ 269481 w 111"/>
              <a:gd name="T25" fmla="*/ 29242 h 129"/>
              <a:gd name="T26" fmla="*/ 269481 w 111"/>
              <a:gd name="T27" fmla="*/ 289757 h 129"/>
              <a:gd name="T28" fmla="*/ 181433 w 111"/>
              <a:gd name="T29" fmla="*/ 321657 h 129"/>
              <a:gd name="T30" fmla="*/ 114729 w 111"/>
              <a:gd name="T31" fmla="*/ 321657 h 129"/>
              <a:gd name="T32" fmla="*/ 114729 w 111"/>
              <a:gd name="T33" fmla="*/ 313682 h 129"/>
              <a:gd name="T34" fmla="*/ 181433 w 111"/>
              <a:gd name="T35" fmla="*/ 313682 h 129"/>
              <a:gd name="T36" fmla="*/ 181433 w 111"/>
              <a:gd name="T37" fmla="*/ 321657 h 12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11" h="129">
                <a:moveTo>
                  <a:pt x="101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5"/>
                  <a:pt x="5" y="129"/>
                  <a:pt x="10" y="129"/>
                </a:cubicBezTo>
                <a:cubicBezTo>
                  <a:pt x="101" y="129"/>
                  <a:pt x="101" y="129"/>
                  <a:pt x="101" y="129"/>
                </a:cubicBezTo>
                <a:cubicBezTo>
                  <a:pt x="107" y="129"/>
                  <a:pt x="111" y="125"/>
                  <a:pt x="111" y="119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11" y="4"/>
                  <a:pt x="107" y="0"/>
                  <a:pt x="101" y="0"/>
                </a:cubicBezTo>
                <a:close/>
                <a:moveTo>
                  <a:pt x="101" y="109"/>
                </a:moveTo>
                <a:cubicBezTo>
                  <a:pt x="10" y="109"/>
                  <a:pt x="10" y="109"/>
                  <a:pt x="10" y="109"/>
                </a:cubicBezTo>
                <a:cubicBezTo>
                  <a:pt x="10" y="11"/>
                  <a:pt x="10" y="11"/>
                  <a:pt x="10" y="11"/>
                </a:cubicBezTo>
                <a:cubicBezTo>
                  <a:pt x="101" y="11"/>
                  <a:pt x="101" y="11"/>
                  <a:pt x="101" y="11"/>
                </a:cubicBezTo>
                <a:lnTo>
                  <a:pt x="101" y="109"/>
                </a:lnTo>
                <a:close/>
                <a:moveTo>
                  <a:pt x="68" y="121"/>
                </a:moveTo>
                <a:cubicBezTo>
                  <a:pt x="43" y="121"/>
                  <a:pt x="43" y="121"/>
                  <a:pt x="43" y="121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68" y="118"/>
                  <a:pt x="68" y="118"/>
                  <a:pt x="68" y="118"/>
                </a:cubicBezTo>
                <a:lnTo>
                  <a:pt x="68" y="1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9" name="Group 58"/>
          <p:cNvGrpSpPr/>
          <p:nvPr/>
        </p:nvGrpSpPr>
        <p:grpSpPr>
          <a:xfrm>
            <a:off x="4918176" y="4163539"/>
            <a:ext cx="192245" cy="335131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60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1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6" grpId="0" animBg="1"/>
      <p:bldP spid="33" grpId="0"/>
      <p:bldP spid="34" grpId="0"/>
      <p:bldP spid="35" grpId="0"/>
      <p:bldP spid="36" grpId="0"/>
      <p:bldP spid="43" grpId="0" animBg="1"/>
      <p:bldP spid="44" grpId="0" animBg="1"/>
      <p:bldP spid="51" grpId="0" animBg="1"/>
      <p:bldP spid="57" grpId="0" animBg="1"/>
      <p:bldP spid="58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11500" y="361950"/>
            <a:ext cx="28448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Conduct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4419600" y="1681163"/>
            <a:ext cx="804863" cy="779462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>
                <a:latin typeface="Open Sans" pitchFamily="34" charset="0"/>
                <a:ea typeface="Open Sans" pitchFamily="34" charset="0"/>
                <a:cs typeface="Open Sans" pitchFamily="34" charset="0"/>
              </a:rPr>
              <a:t>90%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4419600" y="2759075"/>
            <a:ext cx="804863" cy="779463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>
                <a:latin typeface="Open Sans" pitchFamily="34" charset="0"/>
                <a:ea typeface="Open Sans" pitchFamily="34" charset="0"/>
                <a:cs typeface="Open Sans" pitchFamily="34" charset="0"/>
              </a:rPr>
              <a:t>60%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4419600" y="3844925"/>
            <a:ext cx="804863" cy="77787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>
                <a:latin typeface="Open Sans" pitchFamily="34" charset="0"/>
                <a:ea typeface="Open Sans" pitchFamily="34" charset="0"/>
                <a:cs typeface="Open Sans" pitchFamily="34" charset="0"/>
              </a:rPr>
              <a:t>80%</a:t>
            </a: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54435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5"/>
          <p:cNvSpPr>
            <a:spLocks noEditPoints="1"/>
          </p:cNvSpPr>
          <p:nvPr/>
        </p:nvSpPr>
        <p:spPr bwMode="auto">
          <a:xfrm>
            <a:off x="57483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5"/>
          <p:cNvSpPr>
            <a:spLocks noEditPoints="1"/>
          </p:cNvSpPr>
          <p:nvPr/>
        </p:nvSpPr>
        <p:spPr bwMode="auto">
          <a:xfrm>
            <a:off x="60531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5"/>
          <p:cNvSpPr>
            <a:spLocks noEditPoints="1"/>
          </p:cNvSpPr>
          <p:nvPr/>
        </p:nvSpPr>
        <p:spPr bwMode="auto">
          <a:xfrm>
            <a:off x="63579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5"/>
          <p:cNvSpPr>
            <a:spLocks noEditPoints="1"/>
          </p:cNvSpPr>
          <p:nvPr/>
        </p:nvSpPr>
        <p:spPr bwMode="auto">
          <a:xfrm>
            <a:off x="66627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5"/>
          <p:cNvSpPr>
            <a:spLocks noEditPoints="1"/>
          </p:cNvSpPr>
          <p:nvPr/>
        </p:nvSpPr>
        <p:spPr bwMode="auto">
          <a:xfrm>
            <a:off x="69675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5"/>
          <p:cNvSpPr>
            <a:spLocks noEditPoints="1"/>
          </p:cNvSpPr>
          <p:nvPr/>
        </p:nvSpPr>
        <p:spPr bwMode="auto">
          <a:xfrm>
            <a:off x="72723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5"/>
          <p:cNvSpPr>
            <a:spLocks noEditPoints="1"/>
          </p:cNvSpPr>
          <p:nvPr/>
        </p:nvSpPr>
        <p:spPr bwMode="auto">
          <a:xfrm>
            <a:off x="75771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5"/>
          <p:cNvSpPr>
            <a:spLocks noEditPoints="1"/>
          </p:cNvSpPr>
          <p:nvPr/>
        </p:nvSpPr>
        <p:spPr bwMode="auto">
          <a:xfrm>
            <a:off x="7881938" y="1743075"/>
            <a:ext cx="271462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5"/>
          <p:cNvSpPr>
            <a:spLocks noEditPoints="1"/>
          </p:cNvSpPr>
          <p:nvPr/>
        </p:nvSpPr>
        <p:spPr bwMode="auto">
          <a:xfrm>
            <a:off x="8186738" y="1743075"/>
            <a:ext cx="271462" cy="676275"/>
          </a:xfrm>
          <a:custGeom>
            <a:avLst/>
            <a:gdLst>
              <a:gd name="T0" fmla="*/ 135 w 191"/>
              <a:gd name="T1" fmla="*/ 39 h 479"/>
              <a:gd name="T2" fmla="*/ 123 w 191"/>
              <a:gd name="T3" fmla="*/ 68 h 479"/>
              <a:gd name="T4" fmla="*/ 95 w 191"/>
              <a:gd name="T5" fmla="*/ 81 h 479"/>
              <a:gd name="T6" fmla="*/ 67 w 191"/>
              <a:gd name="T7" fmla="*/ 68 h 479"/>
              <a:gd name="T8" fmla="*/ 56 w 191"/>
              <a:gd name="T9" fmla="*/ 39 h 479"/>
              <a:gd name="T10" fmla="*/ 67 w 191"/>
              <a:gd name="T11" fmla="*/ 11 h 479"/>
              <a:gd name="T12" fmla="*/ 95 w 191"/>
              <a:gd name="T13" fmla="*/ 0 h 479"/>
              <a:gd name="T14" fmla="*/ 123 w 191"/>
              <a:gd name="T15" fmla="*/ 11 h 479"/>
              <a:gd name="T16" fmla="*/ 135 w 191"/>
              <a:gd name="T17" fmla="*/ 39 h 479"/>
              <a:gd name="T18" fmla="*/ 191 w 191"/>
              <a:gd name="T19" fmla="*/ 273 h 479"/>
              <a:gd name="T20" fmla="*/ 173 w 191"/>
              <a:gd name="T21" fmla="*/ 293 h 479"/>
              <a:gd name="T22" fmla="*/ 155 w 191"/>
              <a:gd name="T23" fmla="*/ 273 h 479"/>
              <a:gd name="T24" fmla="*/ 155 w 191"/>
              <a:gd name="T25" fmla="*/ 141 h 479"/>
              <a:gd name="T26" fmla="*/ 146 w 191"/>
              <a:gd name="T27" fmla="*/ 141 h 479"/>
              <a:gd name="T28" fmla="*/ 146 w 191"/>
              <a:gd name="T29" fmla="*/ 459 h 479"/>
              <a:gd name="T30" fmla="*/ 124 w 191"/>
              <a:gd name="T31" fmla="*/ 479 h 479"/>
              <a:gd name="T32" fmla="*/ 101 w 191"/>
              <a:gd name="T33" fmla="*/ 459 h 479"/>
              <a:gd name="T34" fmla="*/ 101 w 191"/>
              <a:gd name="T35" fmla="*/ 271 h 479"/>
              <a:gd name="T36" fmla="*/ 90 w 191"/>
              <a:gd name="T37" fmla="*/ 271 h 479"/>
              <a:gd name="T38" fmla="*/ 90 w 191"/>
              <a:gd name="T39" fmla="*/ 459 h 479"/>
              <a:gd name="T40" fmla="*/ 67 w 191"/>
              <a:gd name="T41" fmla="*/ 479 h 479"/>
              <a:gd name="T42" fmla="*/ 45 w 191"/>
              <a:gd name="T43" fmla="*/ 459 h 479"/>
              <a:gd name="T44" fmla="*/ 45 w 191"/>
              <a:gd name="T45" fmla="*/ 141 h 479"/>
              <a:gd name="T46" fmla="*/ 36 w 191"/>
              <a:gd name="T47" fmla="*/ 141 h 479"/>
              <a:gd name="T48" fmla="*/ 36 w 191"/>
              <a:gd name="T49" fmla="*/ 273 h 479"/>
              <a:gd name="T50" fmla="*/ 18 w 191"/>
              <a:gd name="T51" fmla="*/ 293 h 479"/>
              <a:gd name="T52" fmla="*/ 0 w 191"/>
              <a:gd name="T53" fmla="*/ 273 h 479"/>
              <a:gd name="T54" fmla="*/ 0 w 191"/>
              <a:gd name="T55" fmla="*/ 122 h 479"/>
              <a:gd name="T56" fmla="*/ 49 w 191"/>
              <a:gd name="T57" fmla="*/ 85 h 479"/>
              <a:gd name="T58" fmla="*/ 142 w 191"/>
              <a:gd name="T59" fmla="*/ 85 h 479"/>
              <a:gd name="T60" fmla="*/ 191 w 191"/>
              <a:gd name="T61" fmla="*/ 122 h 479"/>
              <a:gd name="T62" fmla="*/ 191 w 191"/>
              <a:gd name="T63" fmla="*/ 273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609600" y="3638550"/>
            <a:ext cx="32766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Partnership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 Aliquam euismod commodo nisl.</a:t>
            </a:r>
          </a:p>
        </p:txBody>
      </p:sp>
      <p:sp>
        <p:nvSpPr>
          <p:cNvPr id="21" name="Rectangle 20"/>
          <p:cNvSpPr/>
          <p:nvPr/>
        </p:nvSpPr>
        <p:spPr>
          <a:xfrm>
            <a:off x="609600" y="2571750"/>
            <a:ext cx="32766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Compositing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 Aliquam euismod commodo nisl.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609600" y="1481138"/>
            <a:ext cx="32766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Branding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23" name="Freeform 5"/>
          <p:cNvSpPr>
            <a:spLocks noEditPoints="1"/>
          </p:cNvSpPr>
          <p:nvPr/>
        </p:nvSpPr>
        <p:spPr bwMode="auto">
          <a:xfrm>
            <a:off x="5424488" y="2809875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Freeform 5"/>
          <p:cNvSpPr>
            <a:spLocks noEditPoints="1"/>
          </p:cNvSpPr>
          <p:nvPr/>
        </p:nvSpPr>
        <p:spPr bwMode="auto">
          <a:xfrm>
            <a:off x="5729288" y="2809875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5"/>
          <p:cNvSpPr>
            <a:spLocks noEditPoints="1"/>
          </p:cNvSpPr>
          <p:nvPr/>
        </p:nvSpPr>
        <p:spPr bwMode="auto">
          <a:xfrm>
            <a:off x="6034088" y="2809875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5"/>
          <p:cNvSpPr>
            <a:spLocks noEditPoints="1"/>
          </p:cNvSpPr>
          <p:nvPr/>
        </p:nvSpPr>
        <p:spPr bwMode="auto">
          <a:xfrm>
            <a:off x="6338888" y="2809875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5"/>
          <p:cNvSpPr>
            <a:spLocks noEditPoints="1"/>
          </p:cNvSpPr>
          <p:nvPr/>
        </p:nvSpPr>
        <p:spPr bwMode="auto">
          <a:xfrm>
            <a:off x="6643688" y="2809875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5"/>
          <p:cNvSpPr>
            <a:spLocks noEditPoints="1"/>
          </p:cNvSpPr>
          <p:nvPr/>
        </p:nvSpPr>
        <p:spPr bwMode="auto">
          <a:xfrm>
            <a:off x="6948488" y="2809875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5"/>
          <p:cNvSpPr>
            <a:spLocks noEditPoints="1"/>
          </p:cNvSpPr>
          <p:nvPr/>
        </p:nvSpPr>
        <p:spPr bwMode="auto">
          <a:xfrm>
            <a:off x="7253288" y="2809875"/>
            <a:ext cx="273050" cy="676275"/>
          </a:xfrm>
          <a:custGeom>
            <a:avLst/>
            <a:gdLst>
              <a:gd name="T0" fmla="*/ 135 w 191"/>
              <a:gd name="T1" fmla="*/ 39 h 479"/>
              <a:gd name="T2" fmla="*/ 123 w 191"/>
              <a:gd name="T3" fmla="*/ 68 h 479"/>
              <a:gd name="T4" fmla="*/ 95 w 191"/>
              <a:gd name="T5" fmla="*/ 81 h 479"/>
              <a:gd name="T6" fmla="*/ 67 w 191"/>
              <a:gd name="T7" fmla="*/ 68 h 479"/>
              <a:gd name="T8" fmla="*/ 56 w 191"/>
              <a:gd name="T9" fmla="*/ 39 h 479"/>
              <a:gd name="T10" fmla="*/ 67 w 191"/>
              <a:gd name="T11" fmla="*/ 11 h 479"/>
              <a:gd name="T12" fmla="*/ 95 w 191"/>
              <a:gd name="T13" fmla="*/ 0 h 479"/>
              <a:gd name="T14" fmla="*/ 123 w 191"/>
              <a:gd name="T15" fmla="*/ 11 h 479"/>
              <a:gd name="T16" fmla="*/ 135 w 191"/>
              <a:gd name="T17" fmla="*/ 39 h 479"/>
              <a:gd name="T18" fmla="*/ 191 w 191"/>
              <a:gd name="T19" fmla="*/ 273 h 479"/>
              <a:gd name="T20" fmla="*/ 173 w 191"/>
              <a:gd name="T21" fmla="*/ 293 h 479"/>
              <a:gd name="T22" fmla="*/ 155 w 191"/>
              <a:gd name="T23" fmla="*/ 273 h 479"/>
              <a:gd name="T24" fmla="*/ 155 w 191"/>
              <a:gd name="T25" fmla="*/ 141 h 479"/>
              <a:gd name="T26" fmla="*/ 146 w 191"/>
              <a:gd name="T27" fmla="*/ 141 h 479"/>
              <a:gd name="T28" fmla="*/ 146 w 191"/>
              <a:gd name="T29" fmla="*/ 459 h 479"/>
              <a:gd name="T30" fmla="*/ 124 w 191"/>
              <a:gd name="T31" fmla="*/ 479 h 479"/>
              <a:gd name="T32" fmla="*/ 101 w 191"/>
              <a:gd name="T33" fmla="*/ 459 h 479"/>
              <a:gd name="T34" fmla="*/ 101 w 191"/>
              <a:gd name="T35" fmla="*/ 271 h 479"/>
              <a:gd name="T36" fmla="*/ 90 w 191"/>
              <a:gd name="T37" fmla="*/ 271 h 479"/>
              <a:gd name="T38" fmla="*/ 90 w 191"/>
              <a:gd name="T39" fmla="*/ 459 h 479"/>
              <a:gd name="T40" fmla="*/ 67 w 191"/>
              <a:gd name="T41" fmla="*/ 479 h 479"/>
              <a:gd name="T42" fmla="*/ 45 w 191"/>
              <a:gd name="T43" fmla="*/ 459 h 479"/>
              <a:gd name="T44" fmla="*/ 45 w 191"/>
              <a:gd name="T45" fmla="*/ 141 h 479"/>
              <a:gd name="T46" fmla="*/ 36 w 191"/>
              <a:gd name="T47" fmla="*/ 141 h 479"/>
              <a:gd name="T48" fmla="*/ 36 w 191"/>
              <a:gd name="T49" fmla="*/ 273 h 479"/>
              <a:gd name="T50" fmla="*/ 18 w 191"/>
              <a:gd name="T51" fmla="*/ 293 h 479"/>
              <a:gd name="T52" fmla="*/ 0 w 191"/>
              <a:gd name="T53" fmla="*/ 273 h 479"/>
              <a:gd name="T54" fmla="*/ 0 w 191"/>
              <a:gd name="T55" fmla="*/ 122 h 479"/>
              <a:gd name="T56" fmla="*/ 49 w 191"/>
              <a:gd name="T57" fmla="*/ 85 h 479"/>
              <a:gd name="T58" fmla="*/ 142 w 191"/>
              <a:gd name="T59" fmla="*/ 85 h 479"/>
              <a:gd name="T60" fmla="*/ 191 w 191"/>
              <a:gd name="T61" fmla="*/ 122 h 479"/>
              <a:gd name="T62" fmla="*/ 191 w 191"/>
              <a:gd name="T63" fmla="*/ 273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0" name="Freeform 5"/>
          <p:cNvSpPr>
            <a:spLocks noEditPoints="1"/>
          </p:cNvSpPr>
          <p:nvPr/>
        </p:nvSpPr>
        <p:spPr bwMode="auto">
          <a:xfrm>
            <a:off x="7558088" y="2809875"/>
            <a:ext cx="273050" cy="676275"/>
          </a:xfrm>
          <a:custGeom>
            <a:avLst/>
            <a:gdLst>
              <a:gd name="T0" fmla="*/ 135 w 191"/>
              <a:gd name="T1" fmla="*/ 39 h 479"/>
              <a:gd name="T2" fmla="*/ 123 w 191"/>
              <a:gd name="T3" fmla="*/ 68 h 479"/>
              <a:gd name="T4" fmla="*/ 95 w 191"/>
              <a:gd name="T5" fmla="*/ 81 h 479"/>
              <a:gd name="T6" fmla="*/ 67 w 191"/>
              <a:gd name="T7" fmla="*/ 68 h 479"/>
              <a:gd name="T8" fmla="*/ 56 w 191"/>
              <a:gd name="T9" fmla="*/ 39 h 479"/>
              <a:gd name="T10" fmla="*/ 67 w 191"/>
              <a:gd name="T11" fmla="*/ 11 h 479"/>
              <a:gd name="T12" fmla="*/ 95 w 191"/>
              <a:gd name="T13" fmla="*/ 0 h 479"/>
              <a:gd name="T14" fmla="*/ 123 w 191"/>
              <a:gd name="T15" fmla="*/ 11 h 479"/>
              <a:gd name="T16" fmla="*/ 135 w 191"/>
              <a:gd name="T17" fmla="*/ 39 h 479"/>
              <a:gd name="T18" fmla="*/ 191 w 191"/>
              <a:gd name="T19" fmla="*/ 273 h 479"/>
              <a:gd name="T20" fmla="*/ 173 w 191"/>
              <a:gd name="T21" fmla="*/ 293 h 479"/>
              <a:gd name="T22" fmla="*/ 155 w 191"/>
              <a:gd name="T23" fmla="*/ 273 h 479"/>
              <a:gd name="T24" fmla="*/ 155 w 191"/>
              <a:gd name="T25" fmla="*/ 141 h 479"/>
              <a:gd name="T26" fmla="*/ 146 w 191"/>
              <a:gd name="T27" fmla="*/ 141 h 479"/>
              <a:gd name="T28" fmla="*/ 146 w 191"/>
              <a:gd name="T29" fmla="*/ 459 h 479"/>
              <a:gd name="T30" fmla="*/ 124 w 191"/>
              <a:gd name="T31" fmla="*/ 479 h 479"/>
              <a:gd name="T32" fmla="*/ 101 w 191"/>
              <a:gd name="T33" fmla="*/ 459 h 479"/>
              <a:gd name="T34" fmla="*/ 101 w 191"/>
              <a:gd name="T35" fmla="*/ 271 h 479"/>
              <a:gd name="T36" fmla="*/ 90 w 191"/>
              <a:gd name="T37" fmla="*/ 271 h 479"/>
              <a:gd name="T38" fmla="*/ 90 w 191"/>
              <a:gd name="T39" fmla="*/ 459 h 479"/>
              <a:gd name="T40" fmla="*/ 67 w 191"/>
              <a:gd name="T41" fmla="*/ 479 h 479"/>
              <a:gd name="T42" fmla="*/ 45 w 191"/>
              <a:gd name="T43" fmla="*/ 459 h 479"/>
              <a:gd name="T44" fmla="*/ 45 w 191"/>
              <a:gd name="T45" fmla="*/ 141 h 479"/>
              <a:gd name="T46" fmla="*/ 36 w 191"/>
              <a:gd name="T47" fmla="*/ 141 h 479"/>
              <a:gd name="T48" fmla="*/ 36 w 191"/>
              <a:gd name="T49" fmla="*/ 273 h 479"/>
              <a:gd name="T50" fmla="*/ 18 w 191"/>
              <a:gd name="T51" fmla="*/ 293 h 479"/>
              <a:gd name="T52" fmla="*/ 0 w 191"/>
              <a:gd name="T53" fmla="*/ 273 h 479"/>
              <a:gd name="T54" fmla="*/ 0 w 191"/>
              <a:gd name="T55" fmla="*/ 122 h 479"/>
              <a:gd name="T56" fmla="*/ 49 w 191"/>
              <a:gd name="T57" fmla="*/ 85 h 479"/>
              <a:gd name="T58" fmla="*/ 142 w 191"/>
              <a:gd name="T59" fmla="*/ 85 h 479"/>
              <a:gd name="T60" fmla="*/ 191 w 191"/>
              <a:gd name="T61" fmla="*/ 122 h 479"/>
              <a:gd name="T62" fmla="*/ 191 w 191"/>
              <a:gd name="T63" fmla="*/ 273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1" name="Freeform 5"/>
          <p:cNvSpPr>
            <a:spLocks noEditPoints="1"/>
          </p:cNvSpPr>
          <p:nvPr/>
        </p:nvSpPr>
        <p:spPr bwMode="auto">
          <a:xfrm>
            <a:off x="7862888" y="2809875"/>
            <a:ext cx="273050" cy="676275"/>
          </a:xfrm>
          <a:custGeom>
            <a:avLst/>
            <a:gdLst>
              <a:gd name="T0" fmla="*/ 135 w 191"/>
              <a:gd name="T1" fmla="*/ 39 h 479"/>
              <a:gd name="T2" fmla="*/ 123 w 191"/>
              <a:gd name="T3" fmla="*/ 68 h 479"/>
              <a:gd name="T4" fmla="*/ 95 w 191"/>
              <a:gd name="T5" fmla="*/ 81 h 479"/>
              <a:gd name="T6" fmla="*/ 67 w 191"/>
              <a:gd name="T7" fmla="*/ 68 h 479"/>
              <a:gd name="T8" fmla="*/ 56 w 191"/>
              <a:gd name="T9" fmla="*/ 39 h 479"/>
              <a:gd name="T10" fmla="*/ 67 w 191"/>
              <a:gd name="T11" fmla="*/ 11 h 479"/>
              <a:gd name="T12" fmla="*/ 95 w 191"/>
              <a:gd name="T13" fmla="*/ 0 h 479"/>
              <a:gd name="T14" fmla="*/ 123 w 191"/>
              <a:gd name="T15" fmla="*/ 11 h 479"/>
              <a:gd name="T16" fmla="*/ 135 w 191"/>
              <a:gd name="T17" fmla="*/ 39 h 479"/>
              <a:gd name="T18" fmla="*/ 191 w 191"/>
              <a:gd name="T19" fmla="*/ 273 h 479"/>
              <a:gd name="T20" fmla="*/ 173 w 191"/>
              <a:gd name="T21" fmla="*/ 293 h 479"/>
              <a:gd name="T22" fmla="*/ 155 w 191"/>
              <a:gd name="T23" fmla="*/ 273 h 479"/>
              <a:gd name="T24" fmla="*/ 155 w 191"/>
              <a:gd name="T25" fmla="*/ 141 h 479"/>
              <a:gd name="T26" fmla="*/ 146 w 191"/>
              <a:gd name="T27" fmla="*/ 141 h 479"/>
              <a:gd name="T28" fmla="*/ 146 w 191"/>
              <a:gd name="T29" fmla="*/ 459 h 479"/>
              <a:gd name="T30" fmla="*/ 124 w 191"/>
              <a:gd name="T31" fmla="*/ 479 h 479"/>
              <a:gd name="T32" fmla="*/ 101 w 191"/>
              <a:gd name="T33" fmla="*/ 459 h 479"/>
              <a:gd name="T34" fmla="*/ 101 w 191"/>
              <a:gd name="T35" fmla="*/ 271 h 479"/>
              <a:gd name="T36" fmla="*/ 90 w 191"/>
              <a:gd name="T37" fmla="*/ 271 h 479"/>
              <a:gd name="T38" fmla="*/ 90 w 191"/>
              <a:gd name="T39" fmla="*/ 459 h 479"/>
              <a:gd name="T40" fmla="*/ 67 w 191"/>
              <a:gd name="T41" fmla="*/ 479 h 479"/>
              <a:gd name="T42" fmla="*/ 45 w 191"/>
              <a:gd name="T43" fmla="*/ 459 h 479"/>
              <a:gd name="T44" fmla="*/ 45 w 191"/>
              <a:gd name="T45" fmla="*/ 141 h 479"/>
              <a:gd name="T46" fmla="*/ 36 w 191"/>
              <a:gd name="T47" fmla="*/ 141 h 479"/>
              <a:gd name="T48" fmla="*/ 36 w 191"/>
              <a:gd name="T49" fmla="*/ 273 h 479"/>
              <a:gd name="T50" fmla="*/ 18 w 191"/>
              <a:gd name="T51" fmla="*/ 293 h 479"/>
              <a:gd name="T52" fmla="*/ 0 w 191"/>
              <a:gd name="T53" fmla="*/ 273 h 479"/>
              <a:gd name="T54" fmla="*/ 0 w 191"/>
              <a:gd name="T55" fmla="*/ 122 h 479"/>
              <a:gd name="T56" fmla="*/ 49 w 191"/>
              <a:gd name="T57" fmla="*/ 85 h 479"/>
              <a:gd name="T58" fmla="*/ 142 w 191"/>
              <a:gd name="T59" fmla="*/ 85 h 479"/>
              <a:gd name="T60" fmla="*/ 191 w 191"/>
              <a:gd name="T61" fmla="*/ 122 h 479"/>
              <a:gd name="T62" fmla="*/ 191 w 191"/>
              <a:gd name="T63" fmla="*/ 273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2" name="Freeform 5"/>
          <p:cNvSpPr>
            <a:spLocks noEditPoints="1"/>
          </p:cNvSpPr>
          <p:nvPr/>
        </p:nvSpPr>
        <p:spPr bwMode="auto">
          <a:xfrm>
            <a:off x="8167688" y="2809875"/>
            <a:ext cx="273050" cy="676275"/>
          </a:xfrm>
          <a:custGeom>
            <a:avLst/>
            <a:gdLst>
              <a:gd name="T0" fmla="*/ 135 w 191"/>
              <a:gd name="T1" fmla="*/ 39 h 479"/>
              <a:gd name="T2" fmla="*/ 123 w 191"/>
              <a:gd name="T3" fmla="*/ 68 h 479"/>
              <a:gd name="T4" fmla="*/ 95 w 191"/>
              <a:gd name="T5" fmla="*/ 81 h 479"/>
              <a:gd name="T6" fmla="*/ 67 w 191"/>
              <a:gd name="T7" fmla="*/ 68 h 479"/>
              <a:gd name="T8" fmla="*/ 56 w 191"/>
              <a:gd name="T9" fmla="*/ 39 h 479"/>
              <a:gd name="T10" fmla="*/ 67 w 191"/>
              <a:gd name="T11" fmla="*/ 11 h 479"/>
              <a:gd name="T12" fmla="*/ 95 w 191"/>
              <a:gd name="T13" fmla="*/ 0 h 479"/>
              <a:gd name="T14" fmla="*/ 123 w 191"/>
              <a:gd name="T15" fmla="*/ 11 h 479"/>
              <a:gd name="T16" fmla="*/ 135 w 191"/>
              <a:gd name="T17" fmla="*/ 39 h 479"/>
              <a:gd name="T18" fmla="*/ 191 w 191"/>
              <a:gd name="T19" fmla="*/ 273 h 479"/>
              <a:gd name="T20" fmla="*/ 173 w 191"/>
              <a:gd name="T21" fmla="*/ 293 h 479"/>
              <a:gd name="T22" fmla="*/ 155 w 191"/>
              <a:gd name="T23" fmla="*/ 273 h 479"/>
              <a:gd name="T24" fmla="*/ 155 w 191"/>
              <a:gd name="T25" fmla="*/ 141 h 479"/>
              <a:gd name="T26" fmla="*/ 146 w 191"/>
              <a:gd name="T27" fmla="*/ 141 h 479"/>
              <a:gd name="T28" fmla="*/ 146 w 191"/>
              <a:gd name="T29" fmla="*/ 459 h 479"/>
              <a:gd name="T30" fmla="*/ 124 w 191"/>
              <a:gd name="T31" fmla="*/ 479 h 479"/>
              <a:gd name="T32" fmla="*/ 101 w 191"/>
              <a:gd name="T33" fmla="*/ 459 h 479"/>
              <a:gd name="T34" fmla="*/ 101 w 191"/>
              <a:gd name="T35" fmla="*/ 271 h 479"/>
              <a:gd name="T36" fmla="*/ 90 w 191"/>
              <a:gd name="T37" fmla="*/ 271 h 479"/>
              <a:gd name="T38" fmla="*/ 90 w 191"/>
              <a:gd name="T39" fmla="*/ 459 h 479"/>
              <a:gd name="T40" fmla="*/ 67 w 191"/>
              <a:gd name="T41" fmla="*/ 479 h 479"/>
              <a:gd name="T42" fmla="*/ 45 w 191"/>
              <a:gd name="T43" fmla="*/ 459 h 479"/>
              <a:gd name="T44" fmla="*/ 45 w 191"/>
              <a:gd name="T45" fmla="*/ 141 h 479"/>
              <a:gd name="T46" fmla="*/ 36 w 191"/>
              <a:gd name="T47" fmla="*/ 141 h 479"/>
              <a:gd name="T48" fmla="*/ 36 w 191"/>
              <a:gd name="T49" fmla="*/ 273 h 479"/>
              <a:gd name="T50" fmla="*/ 18 w 191"/>
              <a:gd name="T51" fmla="*/ 293 h 479"/>
              <a:gd name="T52" fmla="*/ 0 w 191"/>
              <a:gd name="T53" fmla="*/ 273 h 479"/>
              <a:gd name="T54" fmla="*/ 0 w 191"/>
              <a:gd name="T55" fmla="*/ 122 h 479"/>
              <a:gd name="T56" fmla="*/ 49 w 191"/>
              <a:gd name="T57" fmla="*/ 85 h 479"/>
              <a:gd name="T58" fmla="*/ 142 w 191"/>
              <a:gd name="T59" fmla="*/ 85 h 479"/>
              <a:gd name="T60" fmla="*/ 191 w 191"/>
              <a:gd name="T61" fmla="*/ 122 h 479"/>
              <a:gd name="T62" fmla="*/ 191 w 191"/>
              <a:gd name="T63" fmla="*/ 273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3" name="Freeform 5"/>
          <p:cNvSpPr>
            <a:spLocks noEditPoints="1"/>
          </p:cNvSpPr>
          <p:nvPr/>
        </p:nvSpPr>
        <p:spPr bwMode="auto">
          <a:xfrm>
            <a:off x="54244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5"/>
          <p:cNvSpPr>
            <a:spLocks noEditPoints="1"/>
          </p:cNvSpPr>
          <p:nvPr/>
        </p:nvSpPr>
        <p:spPr bwMode="auto">
          <a:xfrm>
            <a:off x="57292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5"/>
          <p:cNvSpPr>
            <a:spLocks noEditPoints="1"/>
          </p:cNvSpPr>
          <p:nvPr/>
        </p:nvSpPr>
        <p:spPr bwMode="auto">
          <a:xfrm>
            <a:off x="60340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5"/>
          <p:cNvSpPr>
            <a:spLocks noEditPoints="1"/>
          </p:cNvSpPr>
          <p:nvPr/>
        </p:nvSpPr>
        <p:spPr bwMode="auto">
          <a:xfrm>
            <a:off x="63388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5"/>
          <p:cNvSpPr>
            <a:spLocks noEditPoints="1"/>
          </p:cNvSpPr>
          <p:nvPr/>
        </p:nvSpPr>
        <p:spPr bwMode="auto">
          <a:xfrm>
            <a:off x="66436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5"/>
          <p:cNvSpPr>
            <a:spLocks noEditPoints="1"/>
          </p:cNvSpPr>
          <p:nvPr/>
        </p:nvSpPr>
        <p:spPr bwMode="auto">
          <a:xfrm>
            <a:off x="69484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5"/>
          <p:cNvSpPr>
            <a:spLocks noEditPoints="1"/>
          </p:cNvSpPr>
          <p:nvPr/>
        </p:nvSpPr>
        <p:spPr bwMode="auto">
          <a:xfrm>
            <a:off x="72532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5"/>
          <p:cNvSpPr>
            <a:spLocks noEditPoints="1"/>
          </p:cNvSpPr>
          <p:nvPr/>
        </p:nvSpPr>
        <p:spPr bwMode="auto">
          <a:xfrm>
            <a:off x="7558088" y="3803650"/>
            <a:ext cx="273050" cy="676275"/>
          </a:xfrm>
          <a:custGeom>
            <a:avLst/>
            <a:gdLst>
              <a:gd name="T0" fmla="*/ 192374 w 191"/>
              <a:gd name="T1" fmla="*/ 55062 h 479"/>
              <a:gd name="T2" fmla="*/ 175274 w 191"/>
              <a:gd name="T3" fmla="*/ 96006 h 479"/>
              <a:gd name="T4" fmla="*/ 135375 w 191"/>
              <a:gd name="T5" fmla="*/ 114360 h 479"/>
              <a:gd name="T6" fmla="*/ 95475 w 191"/>
              <a:gd name="T7" fmla="*/ 96006 h 479"/>
              <a:gd name="T8" fmla="*/ 79800 w 191"/>
              <a:gd name="T9" fmla="*/ 55062 h 479"/>
              <a:gd name="T10" fmla="*/ 95475 w 191"/>
              <a:gd name="T11" fmla="*/ 15530 h 479"/>
              <a:gd name="T12" fmla="*/ 135375 w 191"/>
              <a:gd name="T13" fmla="*/ 0 h 479"/>
              <a:gd name="T14" fmla="*/ 175274 w 191"/>
              <a:gd name="T15" fmla="*/ 15530 h 479"/>
              <a:gd name="T16" fmla="*/ 192374 w 191"/>
              <a:gd name="T17" fmla="*/ 55062 h 479"/>
              <a:gd name="T18" fmla="*/ 272174 w 191"/>
              <a:gd name="T19" fmla="*/ 385434 h 479"/>
              <a:gd name="T20" fmla="*/ 246524 w 191"/>
              <a:gd name="T21" fmla="*/ 413671 h 479"/>
              <a:gd name="T22" fmla="*/ 220874 w 191"/>
              <a:gd name="T23" fmla="*/ 385434 h 479"/>
              <a:gd name="T24" fmla="*/ 220874 w 191"/>
              <a:gd name="T25" fmla="*/ 199071 h 479"/>
              <a:gd name="T26" fmla="*/ 208049 w 191"/>
              <a:gd name="T27" fmla="*/ 199071 h 479"/>
              <a:gd name="T28" fmla="*/ 208049 w 191"/>
              <a:gd name="T29" fmla="*/ 648038 h 479"/>
              <a:gd name="T30" fmla="*/ 176699 w 191"/>
              <a:gd name="T31" fmla="*/ 676275 h 479"/>
              <a:gd name="T32" fmla="*/ 143924 w 191"/>
              <a:gd name="T33" fmla="*/ 648038 h 479"/>
              <a:gd name="T34" fmla="*/ 143924 w 191"/>
              <a:gd name="T35" fmla="*/ 382611 h 479"/>
              <a:gd name="T36" fmla="*/ 128250 w 191"/>
              <a:gd name="T37" fmla="*/ 382611 h 479"/>
              <a:gd name="T38" fmla="*/ 128250 w 191"/>
              <a:gd name="T39" fmla="*/ 648038 h 479"/>
              <a:gd name="T40" fmla="*/ 95475 w 191"/>
              <a:gd name="T41" fmla="*/ 676275 h 479"/>
              <a:gd name="T42" fmla="*/ 64125 w 191"/>
              <a:gd name="T43" fmla="*/ 648038 h 479"/>
              <a:gd name="T44" fmla="*/ 64125 w 191"/>
              <a:gd name="T45" fmla="*/ 199071 h 479"/>
              <a:gd name="T46" fmla="*/ 51300 w 191"/>
              <a:gd name="T47" fmla="*/ 199071 h 479"/>
              <a:gd name="T48" fmla="*/ 51300 w 191"/>
              <a:gd name="T49" fmla="*/ 385434 h 479"/>
              <a:gd name="T50" fmla="*/ 25650 w 191"/>
              <a:gd name="T51" fmla="*/ 413671 h 479"/>
              <a:gd name="T52" fmla="*/ 0 w 191"/>
              <a:gd name="T53" fmla="*/ 385434 h 479"/>
              <a:gd name="T54" fmla="*/ 0 w 191"/>
              <a:gd name="T55" fmla="*/ 172245 h 479"/>
              <a:gd name="T56" fmla="*/ 69825 w 191"/>
              <a:gd name="T57" fmla="*/ 120007 h 479"/>
              <a:gd name="T58" fmla="*/ 202349 w 191"/>
              <a:gd name="T59" fmla="*/ 120007 h 479"/>
              <a:gd name="T60" fmla="*/ 272174 w 191"/>
              <a:gd name="T61" fmla="*/ 172245 h 479"/>
              <a:gd name="T62" fmla="*/ 272174 w 191"/>
              <a:gd name="T63" fmla="*/ 385434 h 4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5"/>
          <p:cNvSpPr>
            <a:spLocks noEditPoints="1"/>
          </p:cNvSpPr>
          <p:nvPr/>
        </p:nvSpPr>
        <p:spPr bwMode="auto">
          <a:xfrm>
            <a:off x="7862888" y="3803650"/>
            <a:ext cx="273050" cy="676275"/>
          </a:xfrm>
          <a:custGeom>
            <a:avLst/>
            <a:gdLst>
              <a:gd name="T0" fmla="*/ 135 w 191"/>
              <a:gd name="T1" fmla="*/ 39 h 479"/>
              <a:gd name="T2" fmla="*/ 123 w 191"/>
              <a:gd name="T3" fmla="*/ 68 h 479"/>
              <a:gd name="T4" fmla="*/ 95 w 191"/>
              <a:gd name="T5" fmla="*/ 81 h 479"/>
              <a:gd name="T6" fmla="*/ 67 w 191"/>
              <a:gd name="T7" fmla="*/ 68 h 479"/>
              <a:gd name="T8" fmla="*/ 56 w 191"/>
              <a:gd name="T9" fmla="*/ 39 h 479"/>
              <a:gd name="T10" fmla="*/ 67 w 191"/>
              <a:gd name="T11" fmla="*/ 11 h 479"/>
              <a:gd name="T12" fmla="*/ 95 w 191"/>
              <a:gd name="T13" fmla="*/ 0 h 479"/>
              <a:gd name="T14" fmla="*/ 123 w 191"/>
              <a:gd name="T15" fmla="*/ 11 h 479"/>
              <a:gd name="T16" fmla="*/ 135 w 191"/>
              <a:gd name="T17" fmla="*/ 39 h 479"/>
              <a:gd name="T18" fmla="*/ 191 w 191"/>
              <a:gd name="T19" fmla="*/ 273 h 479"/>
              <a:gd name="T20" fmla="*/ 173 w 191"/>
              <a:gd name="T21" fmla="*/ 293 h 479"/>
              <a:gd name="T22" fmla="*/ 155 w 191"/>
              <a:gd name="T23" fmla="*/ 273 h 479"/>
              <a:gd name="T24" fmla="*/ 155 w 191"/>
              <a:gd name="T25" fmla="*/ 141 h 479"/>
              <a:gd name="T26" fmla="*/ 146 w 191"/>
              <a:gd name="T27" fmla="*/ 141 h 479"/>
              <a:gd name="T28" fmla="*/ 146 w 191"/>
              <a:gd name="T29" fmla="*/ 459 h 479"/>
              <a:gd name="T30" fmla="*/ 124 w 191"/>
              <a:gd name="T31" fmla="*/ 479 h 479"/>
              <a:gd name="T32" fmla="*/ 101 w 191"/>
              <a:gd name="T33" fmla="*/ 459 h 479"/>
              <a:gd name="T34" fmla="*/ 101 w 191"/>
              <a:gd name="T35" fmla="*/ 271 h 479"/>
              <a:gd name="T36" fmla="*/ 90 w 191"/>
              <a:gd name="T37" fmla="*/ 271 h 479"/>
              <a:gd name="T38" fmla="*/ 90 w 191"/>
              <a:gd name="T39" fmla="*/ 459 h 479"/>
              <a:gd name="T40" fmla="*/ 67 w 191"/>
              <a:gd name="T41" fmla="*/ 479 h 479"/>
              <a:gd name="T42" fmla="*/ 45 w 191"/>
              <a:gd name="T43" fmla="*/ 459 h 479"/>
              <a:gd name="T44" fmla="*/ 45 w 191"/>
              <a:gd name="T45" fmla="*/ 141 h 479"/>
              <a:gd name="T46" fmla="*/ 36 w 191"/>
              <a:gd name="T47" fmla="*/ 141 h 479"/>
              <a:gd name="T48" fmla="*/ 36 w 191"/>
              <a:gd name="T49" fmla="*/ 273 h 479"/>
              <a:gd name="T50" fmla="*/ 18 w 191"/>
              <a:gd name="T51" fmla="*/ 293 h 479"/>
              <a:gd name="T52" fmla="*/ 0 w 191"/>
              <a:gd name="T53" fmla="*/ 273 h 479"/>
              <a:gd name="T54" fmla="*/ 0 w 191"/>
              <a:gd name="T55" fmla="*/ 122 h 479"/>
              <a:gd name="T56" fmla="*/ 49 w 191"/>
              <a:gd name="T57" fmla="*/ 85 h 479"/>
              <a:gd name="T58" fmla="*/ 142 w 191"/>
              <a:gd name="T59" fmla="*/ 85 h 479"/>
              <a:gd name="T60" fmla="*/ 191 w 191"/>
              <a:gd name="T61" fmla="*/ 122 h 479"/>
              <a:gd name="T62" fmla="*/ 191 w 191"/>
              <a:gd name="T63" fmla="*/ 273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2" name="Freeform 5"/>
          <p:cNvSpPr>
            <a:spLocks noEditPoints="1"/>
          </p:cNvSpPr>
          <p:nvPr/>
        </p:nvSpPr>
        <p:spPr bwMode="auto">
          <a:xfrm>
            <a:off x="8167688" y="3803650"/>
            <a:ext cx="273050" cy="676275"/>
          </a:xfrm>
          <a:custGeom>
            <a:avLst/>
            <a:gdLst>
              <a:gd name="T0" fmla="*/ 135 w 191"/>
              <a:gd name="T1" fmla="*/ 39 h 479"/>
              <a:gd name="T2" fmla="*/ 123 w 191"/>
              <a:gd name="T3" fmla="*/ 68 h 479"/>
              <a:gd name="T4" fmla="*/ 95 w 191"/>
              <a:gd name="T5" fmla="*/ 81 h 479"/>
              <a:gd name="T6" fmla="*/ 67 w 191"/>
              <a:gd name="T7" fmla="*/ 68 h 479"/>
              <a:gd name="T8" fmla="*/ 56 w 191"/>
              <a:gd name="T9" fmla="*/ 39 h 479"/>
              <a:gd name="T10" fmla="*/ 67 w 191"/>
              <a:gd name="T11" fmla="*/ 11 h 479"/>
              <a:gd name="T12" fmla="*/ 95 w 191"/>
              <a:gd name="T13" fmla="*/ 0 h 479"/>
              <a:gd name="T14" fmla="*/ 123 w 191"/>
              <a:gd name="T15" fmla="*/ 11 h 479"/>
              <a:gd name="T16" fmla="*/ 135 w 191"/>
              <a:gd name="T17" fmla="*/ 39 h 479"/>
              <a:gd name="T18" fmla="*/ 191 w 191"/>
              <a:gd name="T19" fmla="*/ 273 h 479"/>
              <a:gd name="T20" fmla="*/ 173 w 191"/>
              <a:gd name="T21" fmla="*/ 293 h 479"/>
              <a:gd name="T22" fmla="*/ 155 w 191"/>
              <a:gd name="T23" fmla="*/ 273 h 479"/>
              <a:gd name="T24" fmla="*/ 155 w 191"/>
              <a:gd name="T25" fmla="*/ 141 h 479"/>
              <a:gd name="T26" fmla="*/ 146 w 191"/>
              <a:gd name="T27" fmla="*/ 141 h 479"/>
              <a:gd name="T28" fmla="*/ 146 w 191"/>
              <a:gd name="T29" fmla="*/ 459 h 479"/>
              <a:gd name="T30" fmla="*/ 124 w 191"/>
              <a:gd name="T31" fmla="*/ 479 h 479"/>
              <a:gd name="T32" fmla="*/ 101 w 191"/>
              <a:gd name="T33" fmla="*/ 459 h 479"/>
              <a:gd name="T34" fmla="*/ 101 w 191"/>
              <a:gd name="T35" fmla="*/ 271 h 479"/>
              <a:gd name="T36" fmla="*/ 90 w 191"/>
              <a:gd name="T37" fmla="*/ 271 h 479"/>
              <a:gd name="T38" fmla="*/ 90 w 191"/>
              <a:gd name="T39" fmla="*/ 459 h 479"/>
              <a:gd name="T40" fmla="*/ 67 w 191"/>
              <a:gd name="T41" fmla="*/ 479 h 479"/>
              <a:gd name="T42" fmla="*/ 45 w 191"/>
              <a:gd name="T43" fmla="*/ 459 h 479"/>
              <a:gd name="T44" fmla="*/ 45 w 191"/>
              <a:gd name="T45" fmla="*/ 141 h 479"/>
              <a:gd name="T46" fmla="*/ 36 w 191"/>
              <a:gd name="T47" fmla="*/ 141 h 479"/>
              <a:gd name="T48" fmla="*/ 36 w 191"/>
              <a:gd name="T49" fmla="*/ 273 h 479"/>
              <a:gd name="T50" fmla="*/ 18 w 191"/>
              <a:gd name="T51" fmla="*/ 293 h 479"/>
              <a:gd name="T52" fmla="*/ 0 w 191"/>
              <a:gd name="T53" fmla="*/ 273 h 479"/>
              <a:gd name="T54" fmla="*/ 0 w 191"/>
              <a:gd name="T55" fmla="*/ 122 h 479"/>
              <a:gd name="T56" fmla="*/ 49 w 191"/>
              <a:gd name="T57" fmla="*/ 85 h 479"/>
              <a:gd name="T58" fmla="*/ 142 w 191"/>
              <a:gd name="T59" fmla="*/ 85 h 479"/>
              <a:gd name="T60" fmla="*/ 191 w 191"/>
              <a:gd name="T61" fmla="*/ 122 h 479"/>
              <a:gd name="T62" fmla="*/ 191 w 191"/>
              <a:gd name="T63" fmla="*/ 273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1" h="479">
                <a:moveTo>
                  <a:pt x="135" y="39"/>
                </a:moveTo>
                <a:cubicBezTo>
                  <a:pt x="135" y="50"/>
                  <a:pt x="131" y="60"/>
                  <a:pt x="123" y="68"/>
                </a:cubicBezTo>
                <a:cubicBezTo>
                  <a:pt x="115" y="77"/>
                  <a:pt x="106" y="81"/>
                  <a:pt x="95" y="81"/>
                </a:cubicBezTo>
                <a:cubicBezTo>
                  <a:pt x="84" y="81"/>
                  <a:pt x="75" y="77"/>
                  <a:pt x="67" y="68"/>
                </a:cubicBezTo>
                <a:cubicBezTo>
                  <a:pt x="59" y="60"/>
                  <a:pt x="56" y="50"/>
                  <a:pt x="56" y="39"/>
                </a:cubicBezTo>
                <a:cubicBezTo>
                  <a:pt x="56" y="28"/>
                  <a:pt x="59" y="19"/>
                  <a:pt x="67" y="11"/>
                </a:cubicBezTo>
                <a:cubicBezTo>
                  <a:pt x="75" y="4"/>
                  <a:pt x="84" y="0"/>
                  <a:pt x="95" y="0"/>
                </a:cubicBezTo>
                <a:cubicBezTo>
                  <a:pt x="106" y="0"/>
                  <a:pt x="115" y="4"/>
                  <a:pt x="123" y="11"/>
                </a:cubicBezTo>
                <a:cubicBezTo>
                  <a:pt x="131" y="19"/>
                  <a:pt x="135" y="28"/>
                  <a:pt x="135" y="39"/>
                </a:cubicBezTo>
                <a:close/>
                <a:moveTo>
                  <a:pt x="191" y="273"/>
                </a:moveTo>
                <a:cubicBezTo>
                  <a:pt x="191" y="286"/>
                  <a:pt x="185" y="293"/>
                  <a:pt x="173" y="293"/>
                </a:cubicBezTo>
                <a:cubicBezTo>
                  <a:pt x="161" y="293"/>
                  <a:pt x="155" y="286"/>
                  <a:pt x="155" y="273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46" y="141"/>
                  <a:pt x="146" y="141"/>
                  <a:pt x="146" y="141"/>
                </a:cubicBezTo>
                <a:cubicBezTo>
                  <a:pt x="146" y="459"/>
                  <a:pt x="146" y="459"/>
                  <a:pt x="146" y="459"/>
                </a:cubicBezTo>
                <a:cubicBezTo>
                  <a:pt x="146" y="472"/>
                  <a:pt x="138" y="479"/>
                  <a:pt x="124" y="479"/>
                </a:cubicBezTo>
                <a:cubicBezTo>
                  <a:pt x="109" y="479"/>
                  <a:pt x="101" y="472"/>
                  <a:pt x="101" y="459"/>
                </a:cubicBezTo>
                <a:cubicBezTo>
                  <a:pt x="101" y="271"/>
                  <a:pt x="101" y="271"/>
                  <a:pt x="10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459"/>
                  <a:pt x="90" y="459"/>
                  <a:pt x="90" y="459"/>
                </a:cubicBezTo>
                <a:cubicBezTo>
                  <a:pt x="90" y="472"/>
                  <a:pt x="82" y="479"/>
                  <a:pt x="67" y="479"/>
                </a:cubicBezTo>
                <a:cubicBezTo>
                  <a:pt x="52" y="479"/>
                  <a:pt x="45" y="472"/>
                  <a:pt x="45" y="459"/>
                </a:cubicBezTo>
                <a:cubicBezTo>
                  <a:pt x="45" y="141"/>
                  <a:pt x="45" y="141"/>
                  <a:pt x="45" y="141"/>
                </a:cubicBezTo>
                <a:cubicBezTo>
                  <a:pt x="36" y="141"/>
                  <a:pt x="36" y="141"/>
                  <a:pt x="36" y="141"/>
                </a:cubicBezTo>
                <a:cubicBezTo>
                  <a:pt x="36" y="273"/>
                  <a:pt x="36" y="273"/>
                  <a:pt x="36" y="273"/>
                </a:cubicBezTo>
                <a:cubicBezTo>
                  <a:pt x="36" y="286"/>
                  <a:pt x="30" y="293"/>
                  <a:pt x="18" y="293"/>
                </a:cubicBezTo>
                <a:cubicBezTo>
                  <a:pt x="6" y="293"/>
                  <a:pt x="0" y="286"/>
                  <a:pt x="0" y="273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98"/>
                  <a:pt x="16" y="85"/>
                  <a:pt x="49" y="85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175" y="85"/>
                  <a:pt x="191" y="98"/>
                  <a:pt x="191" y="122"/>
                </a:cubicBezTo>
                <a:lnTo>
                  <a:pt x="191" y="27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8250"/>
                            </p:stCondLst>
                            <p:childTnLst>
                              <p:par>
                                <p:cTn id="1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1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8750"/>
                            </p:stCondLst>
                            <p:childTnLst>
                              <p:par>
                                <p:cTn id="1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1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9250"/>
                            </p:stCondLst>
                            <p:childTnLst>
                              <p:par>
                                <p:cTn id="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20" grpId="0"/>
      <p:bldP spid="21" grpId="0"/>
      <p:bldP spid="22" grpId="0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44813" y="361950"/>
            <a:ext cx="31781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Hino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2" name="Chart 1"/>
          <p:cNvGraphicFramePr>
            <a:graphicFrameLocks/>
          </p:cNvGraphicFramePr>
          <p:nvPr/>
        </p:nvGraphicFramePr>
        <p:xfrm>
          <a:off x="422275" y="1454150"/>
          <a:ext cx="2689225" cy="231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Rectangle 8"/>
          <p:cNvSpPr/>
          <p:nvPr/>
        </p:nvSpPr>
        <p:spPr>
          <a:xfrm>
            <a:off x="457200" y="3611563"/>
            <a:ext cx="25273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Factory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  <p:graphicFrame>
        <p:nvGraphicFramePr>
          <p:cNvPr id="10" name="Chart 9"/>
          <p:cNvGraphicFramePr>
            <a:graphicFrameLocks/>
          </p:cNvGraphicFramePr>
          <p:nvPr/>
        </p:nvGraphicFramePr>
        <p:xfrm>
          <a:off x="3241675" y="1454150"/>
          <a:ext cx="2689225" cy="231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1" name="Rectangle 10"/>
          <p:cNvSpPr/>
          <p:nvPr/>
        </p:nvSpPr>
        <p:spPr>
          <a:xfrm>
            <a:off x="3276600" y="3611563"/>
            <a:ext cx="25273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Outlet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  <p:graphicFrame>
        <p:nvGraphicFramePr>
          <p:cNvPr id="12" name="Chart 11"/>
          <p:cNvGraphicFramePr>
            <a:graphicFrameLocks/>
          </p:cNvGraphicFramePr>
          <p:nvPr/>
        </p:nvGraphicFramePr>
        <p:xfrm>
          <a:off x="6061075" y="1454150"/>
          <a:ext cx="2689225" cy="231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3" name="Rectangle 12"/>
          <p:cNvSpPr/>
          <p:nvPr/>
        </p:nvSpPr>
        <p:spPr>
          <a:xfrm>
            <a:off x="6096000" y="3611563"/>
            <a:ext cx="25273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Subsidiary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2" grpId="0">
        <p:bldAsOne/>
      </p:bldGraphic>
      <p:bldP spid="9" grpId="0"/>
      <p:bldGraphic spid="10" grpId="0">
        <p:bldAsOne/>
      </p:bldGraphic>
      <p:bldP spid="11" grpId="0"/>
      <p:bldGraphic spid="12" grpId="0">
        <p:bldAsOne/>
      </p:bldGraphic>
      <p:bldP spid="1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17850" y="361950"/>
            <a:ext cx="28321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Hino Philosophy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31825" y="1592263"/>
            <a:ext cx="1501775" cy="1452562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286000" y="1592263"/>
            <a:ext cx="1501775" cy="1452562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3984625" y="1592263"/>
            <a:ext cx="1501775" cy="1452562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1219200" y="3175000"/>
            <a:ext cx="1501775" cy="1452563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2873375" y="3175000"/>
            <a:ext cx="1503363" cy="145256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4549775" y="3175000"/>
            <a:ext cx="1503363" cy="145256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Freeform 10"/>
          <p:cNvSpPr>
            <a:spLocks noEditPoints="1"/>
          </p:cNvSpPr>
          <p:nvPr/>
        </p:nvSpPr>
        <p:spPr bwMode="auto">
          <a:xfrm>
            <a:off x="4446588" y="1858963"/>
            <a:ext cx="558800" cy="552450"/>
          </a:xfrm>
          <a:custGeom>
            <a:avLst/>
            <a:gdLst>
              <a:gd name="T0" fmla="*/ 69272 w 113"/>
              <a:gd name="T1" fmla="*/ 64070 h 112"/>
              <a:gd name="T2" fmla="*/ 69272 w 113"/>
              <a:gd name="T3" fmla="*/ 305565 h 112"/>
              <a:gd name="T4" fmla="*/ 242453 w 113"/>
              <a:gd name="T5" fmla="*/ 349922 h 112"/>
              <a:gd name="T6" fmla="*/ 296882 w 113"/>
              <a:gd name="T7" fmla="*/ 404135 h 112"/>
              <a:gd name="T8" fmla="*/ 371102 w 113"/>
              <a:gd name="T9" fmla="*/ 389349 h 112"/>
              <a:gd name="T10" fmla="*/ 371102 w 113"/>
              <a:gd name="T11" fmla="*/ 458348 h 112"/>
              <a:gd name="T12" fmla="*/ 390894 w 113"/>
              <a:gd name="T13" fmla="*/ 478062 h 112"/>
              <a:gd name="T14" fmla="*/ 455218 w 113"/>
              <a:gd name="T15" fmla="*/ 478062 h 112"/>
              <a:gd name="T16" fmla="*/ 455218 w 113"/>
              <a:gd name="T17" fmla="*/ 551989 h 112"/>
              <a:gd name="T18" fmla="*/ 559127 w 113"/>
              <a:gd name="T19" fmla="*/ 551989 h 112"/>
              <a:gd name="T20" fmla="*/ 559127 w 113"/>
              <a:gd name="T21" fmla="*/ 448491 h 112"/>
              <a:gd name="T22" fmla="*/ 351310 w 113"/>
              <a:gd name="T23" fmla="*/ 241495 h 112"/>
              <a:gd name="T24" fmla="*/ 311726 w 113"/>
              <a:gd name="T25" fmla="*/ 64070 h 112"/>
              <a:gd name="T26" fmla="*/ 69272 w 113"/>
              <a:gd name="T27" fmla="*/ 64070 h 112"/>
              <a:gd name="T28" fmla="*/ 84116 w 113"/>
              <a:gd name="T29" fmla="*/ 261209 h 112"/>
              <a:gd name="T30" fmla="*/ 103909 w 113"/>
              <a:gd name="T31" fmla="*/ 98569 h 112"/>
              <a:gd name="T32" fmla="*/ 262245 w 113"/>
              <a:gd name="T33" fmla="*/ 83784 h 112"/>
              <a:gd name="T34" fmla="*/ 84116 w 113"/>
              <a:gd name="T35" fmla="*/ 261209 h 11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3" h="112">
                <a:moveTo>
                  <a:pt x="14" y="13"/>
                </a:moveTo>
                <a:cubicBezTo>
                  <a:pt x="0" y="27"/>
                  <a:pt x="0" y="49"/>
                  <a:pt x="14" y="62"/>
                </a:cubicBezTo>
                <a:cubicBezTo>
                  <a:pt x="23" y="72"/>
                  <a:pt x="37" y="75"/>
                  <a:pt x="49" y="71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2"/>
                  <a:pt x="70" y="74"/>
                  <a:pt x="75" y="79"/>
                </a:cubicBezTo>
                <a:cubicBezTo>
                  <a:pt x="79" y="83"/>
                  <a:pt x="76" y="89"/>
                  <a:pt x="75" y="93"/>
                </a:cubicBezTo>
                <a:cubicBezTo>
                  <a:pt x="74" y="95"/>
                  <a:pt x="73" y="99"/>
                  <a:pt x="79" y="97"/>
                </a:cubicBezTo>
                <a:cubicBezTo>
                  <a:pt x="81" y="96"/>
                  <a:pt x="88" y="92"/>
                  <a:pt x="92" y="97"/>
                </a:cubicBezTo>
                <a:cubicBezTo>
                  <a:pt x="97" y="102"/>
                  <a:pt x="92" y="112"/>
                  <a:pt x="92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71" y="49"/>
                  <a:pt x="71" y="49"/>
                  <a:pt x="71" y="49"/>
                </a:cubicBezTo>
                <a:cubicBezTo>
                  <a:pt x="75" y="37"/>
                  <a:pt x="72" y="23"/>
                  <a:pt x="63" y="13"/>
                </a:cubicBezTo>
                <a:cubicBezTo>
                  <a:pt x="49" y="0"/>
                  <a:pt x="27" y="0"/>
                  <a:pt x="14" y="13"/>
                </a:cubicBezTo>
                <a:close/>
                <a:moveTo>
                  <a:pt x="17" y="53"/>
                </a:moveTo>
                <a:cubicBezTo>
                  <a:pt x="11" y="43"/>
                  <a:pt x="12" y="29"/>
                  <a:pt x="21" y="20"/>
                </a:cubicBezTo>
                <a:cubicBezTo>
                  <a:pt x="29" y="11"/>
                  <a:pt x="43" y="10"/>
                  <a:pt x="53" y="17"/>
                </a:cubicBezTo>
                <a:lnTo>
                  <a:pt x="17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1"/>
          <p:cNvSpPr>
            <a:spLocks noEditPoints="1"/>
          </p:cNvSpPr>
          <p:nvPr/>
        </p:nvSpPr>
        <p:spPr bwMode="auto">
          <a:xfrm>
            <a:off x="1101725" y="1885950"/>
            <a:ext cx="561975" cy="498475"/>
          </a:xfrm>
          <a:custGeom>
            <a:avLst/>
            <a:gdLst>
              <a:gd name="T0" fmla="*/ 557908 w 134"/>
              <a:gd name="T1" fmla="*/ 67149 h 119"/>
              <a:gd name="T2" fmla="*/ 507571 w 134"/>
              <a:gd name="T3" fmla="*/ 20984 h 119"/>
              <a:gd name="T4" fmla="*/ 482402 w 134"/>
              <a:gd name="T5" fmla="*/ 20984 h 119"/>
              <a:gd name="T6" fmla="*/ 478207 w 134"/>
              <a:gd name="T7" fmla="*/ 33575 h 119"/>
              <a:gd name="T8" fmla="*/ 465623 w 134"/>
              <a:gd name="T9" fmla="*/ 37772 h 119"/>
              <a:gd name="T10" fmla="*/ 465623 w 134"/>
              <a:gd name="T11" fmla="*/ 37772 h 119"/>
              <a:gd name="T12" fmla="*/ 339779 w 134"/>
              <a:gd name="T13" fmla="*/ 163677 h 119"/>
              <a:gd name="T14" fmla="*/ 331389 w 134"/>
              <a:gd name="T15" fmla="*/ 197251 h 119"/>
              <a:gd name="T16" fmla="*/ 343973 w 134"/>
              <a:gd name="T17" fmla="*/ 209842 h 119"/>
              <a:gd name="T18" fmla="*/ 343973 w 134"/>
              <a:gd name="T19" fmla="*/ 209842 h 119"/>
              <a:gd name="T20" fmla="*/ 348168 w 134"/>
              <a:gd name="T21" fmla="*/ 214039 h 119"/>
              <a:gd name="T22" fmla="*/ 318805 w 134"/>
              <a:gd name="T23" fmla="*/ 239220 h 119"/>
              <a:gd name="T24" fmla="*/ 226519 w 134"/>
              <a:gd name="T25" fmla="*/ 146889 h 119"/>
              <a:gd name="T26" fmla="*/ 197156 w 134"/>
              <a:gd name="T27" fmla="*/ 41968 h 119"/>
              <a:gd name="T28" fmla="*/ 88091 w 134"/>
              <a:gd name="T29" fmla="*/ 12591 h 119"/>
              <a:gd name="T30" fmla="*/ 151013 w 134"/>
              <a:gd name="T31" fmla="*/ 75543 h 119"/>
              <a:gd name="T32" fmla="*/ 134234 w 134"/>
              <a:gd name="T33" fmla="*/ 134299 h 119"/>
              <a:gd name="T34" fmla="*/ 75506 w 134"/>
              <a:gd name="T35" fmla="*/ 151086 h 119"/>
              <a:gd name="T36" fmla="*/ 12584 w 134"/>
              <a:gd name="T37" fmla="*/ 88134 h 119"/>
              <a:gd name="T38" fmla="*/ 41948 w 134"/>
              <a:gd name="T39" fmla="*/ 197251 h 119"/>
              <a:gd name="T40" fmla="*/ 151013 w 134"/>
              <a:gd name="T41" fmla="*/ 222433 h 119"/>
              <a:gd name="T42" fmla="*/ 155208 w 134"/>
              <a:gd name="T43" fmla="*/ 222433 h 119"/>
              <a:gd name="T44" fmla="*/ 243298 w 134"/>
              <a:gd name="T45" fmla="*/ 314763 h 119"/>
              <a:gd name="T46" fmla="*/ 159402 w 134"/>
              <a:gd name="T47" fmla="*/ 402897 h 119"/>
              <a:gd name="T48" fmla="*/ 151013 w 134"/>
              <a:gd name="T49" fmla="*/ 398700 h 119"/>
              <a:gd name="T50" fmla="*/ 130039 w 134"/>
              <a:gd name="T51" fmla="*/ 415487 h 119"/>
              <a:gd name="T52" fmla="*/ 88091 w 134"/>
              <a:gd name="T53" fmla="*/ 482637 h 119"/>
              <a:gd name="T54" fmla="*/ 96480 w 134"/>
              <a:gd name="T55" fmla="*/ 491030 h 119"/>
              <a:gd name="T56" fmla="*/ 163597 w 134"/>
              <a:gd name="T57" fmla="*/ 449062 h 119"/>
              <a:gd name="T58" fmla="*/ 180376 w 134"/>
              <a:gd name="T59" fmla="*/ 423881 h 119"/>
              <a:gd name="T60" fmla="*/ 176182 w 134"/>
              <a:gd name="T61" fmla="*/ 419684 h 119"/>
              <a:gd name="T62" fmla="*/ 264272 w 134"/>
              <a:gd name="T63" fmla="*/ 335747 h 119"/>
              <a:gd name="T64" fmla="*/ 411090 w 134"/>
              <a:gd name="T65" fmla="*/ 482637 h 119"/>
              <a:gd name="T66" fmla="*/ 448843 w 134"/>
              <a:gd name="T67" fmla="*/ 499424 h 119"/>
              <a:gd name="T68" fmla="*/ 486597 w 134"/>
              <a:gd name="T69" fmla="*/ 482637 h 119"/>
              <a:gd name="T70" fmla="*/ 486597 w 134"/>
              <a:gd name="T71" fmla="*/ 407094 h 119"/>
              <a:gd name="T72" fmla="*/ 339779 w 134"/>
              <a:gd name="T73" fmla="*/ 260204 h 119"/>
              <a:gd name="T74" fmla="*/ 364947 w 134"/>
              <a:gd name="T75" fmla="*/ 235023 h 119"/>
              <a:gd name="T76" fmla="*/ 377532 w 134"/>
              <a:gd name="T77" fmla="*/ 247614 h 119"/>
              <a:gd name="T78" fmla="*/ 411090 w 134"/>
              <a:gd name="T79" fmla="*/ 239220 h 119"/>
              <a:gd name="T80" fmla="*/ 536934 w 134"/>
              <a:gd name="T81" fmla="*/ 109118 h 119"/>
              <a:gd name="T82" fmla="*/ 536934 w 134"/>
              <a:gd name="T83" fmla="*/ 109118 h 119"/>
              <a:gd name="T84" fmla="*/ 536934 w 134"/>
              <a:gd name="T85" fmla="*/ 109118 h 119"/>
              <a:gd name="T86" fmla="*/ 541129 w 134"/>
              <a:gd name="T87" fmla="*/ 96527 h 119"/>
              <a:gd name="T88" fmla="*/ 557908 w 134"/>
              <a:gd name="T89" fmla="*/ 92330 h 119"/>
              <a:gd name="T90" fmla="*/ 557908 w 134"/>
              <a:gd name="T91" fmla="*/ 67149 h 119"/>
              <a:gd name="T92" fmla="*/ 453038 w 134"/>
              <a:gd name="T93" fmla="*/ 432275 h 119"/>
              <a:gd name="T94" fmla="*/ 474012 w 134"/>
              <a:gd name="T95" fmla="*/ 453259 h 119"/>
              <a:gd name="T96" fmla="*/ 453038 w 134"/>
              <a:gd name="T97" fmla="*/ 474243 h 119"/>
              <a:gd name="T98" fmla="*/ 432064 w 134"/>
              <a:gd name="T99" fmla="*/ 453259 h 119"/>
              <a:gd name="T100" fmla="*/ 453038 w 134"/>
              <a:gd name="T101" fmla="*/ 432275 h 119"/>
              <a:gd name="T102" fmla="*/ 381727 w 134"/>
              <a:gd name="T103" fmla="*/ 172070 h 119"/>
              <a:gd name="T104" fmla="*/ 373337 w 134"/>
              <a:gd name="T105" fmla="*/ 163677 h 119"/>
              <a:gd name="T106" fmla="*/ 469817 w 134"/>
              <a:gd name="T107" fmla="*/ 71346 h 119"/>
              <a:gd name="T108" fmla="*/ 478207 w 134"/>
              <a:gd name="T109" fmla="*/ 79740 h 119"/>
              <a:gd name="T110" fmla="*/ 381727 w 134"/>
              <a:gd name="T111" fmla="*/ 172070 h 119"/>
              <a:gd name="T112" fmla="*/ 411090 w 134"/>
              <a:gd name="T113" fmla="*/ 201448 h 119"/>
              <a:gd name="T114" fmla="*/ 402701 w 134"/>
              <a:gd name="T115" fmla="*/ 197251 h 119"/>
              <a:gd name="T116" fmla="*/ 499181 w 134"/>
              <a:gd name="T117" fmla="*/ 100724 h 119"/>
              <a:gd name="T118" fmla="*/ 507571 w 134"/>
              <a:gd name="T119" fmla="*/ 109118 h 119"/>
              <a:gd name="T120" fmla="*/ 411090 w 134"/>
              <a:gd name="T121" fmla="*/ 201448 h 1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34" h="119">
                <a:moveTo>
                  <a:pt x="133" y="16"/>
                </a:moveTo>
                <a:cubicBezTo>
                  <a:pt x="121" y="5"/>
                  <a:pt x="121" y="5"/>
                  <a:pt x="121" y="5"/>
                </a:cubicBezTo>
                <a:cubicBezTo>
                  <a:pt x="119" y="3"/>
                  <a:pt x="117" y="3"/>
                  <a:pt x="115" y="5"/>
                </a:cubicBezTo>
                <a:cubicBezTo>
                  <a:pt x="114" y="6"/>
                  <a:pt x="114" y="7"/>
                  <a:pt x="114" y="8"/>
                </a:cubicBezTo>
                <a:cubicBezTo>
                  <a:pt x="113" y="8"/>
                  <a:pt x="112" y="8"/>
                  <a:pt x="111" y="9"/>
                </a:cubicBezTo>
                <a:cubicBezTo>
                  <a:pt x="111" y="9"/>
                  <a:pt x="111" y="9"/>
                  <a:pt x="111" y="9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42"/>
                  <a:pt x="80" y="45"/>
                  <a:pt x="79" y="47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3" y="51"/>
                  <a:pt x="83" y="51"/>
                  <a:pt x="83" y="51"/>
                </a:cubicBezTo>
                <a:cubicBezTo>
                  <a:pt x="76" y="57"/>
                  <a:pt x="76" y="57"/>
                  <a:pt x="76" y="57"/>
                </a:cubicBezTo>
                <a:cubicBezTo>
                  <a:pt x="54" y="35"/>
                  <a:pt x="54" y="35"/>
                  <a:pt x="54" y="35"/>
                </a:cubicBezTo>
                <a:cubicBezTo>
                  <a:pt x="56" y="26"/>
                  <a:pt x="54" y="17"/>
                  <a:pt x="47" y="10"/>
                </a:cubicBezTo>
                <a:cubicBezTo>
                  <a:pt x="40" y="3"/>
                  <a:pt x="30" y="0"/>
                  <a:pt x="21" y="3"/>
                </a:cubicBezTo>
                <a:cubicBezTo>
                  <a:pt x="36" y="18"/>
                  <a:pt x="36" y="18"/>
                  <a:pt x="36" y="18"/>
                </a:cubicBezTo>
                <a:cubicBezTo>
                  <a:pt x="32" y="32"/>
                  <a:pt x="32" y="32"/>
                  <a:pt x="32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30"/>
                  <a:pt x="3" y="40"/>
                  <a:pt x="10" y="47"/>
                </a:cubicBezTo>
                <a:cubicBezTo>
                  <a:pt x="17" y="54"/>
                  <a:pt x="27" y="56"/>
                  <a:pt x="36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58" y="75"/>
                  <a:pt x="58" y="75"/>
                  <a:pt x="58" y="75"/>
                </a:cubicBezTo>
                <a:cubicBezTo>
                  <a:pt x="38" y="96"/>
                  <a:pt x="38" y="96"/>
                  <a:pt x="38" y="96"/>
                </a:cubicBezTo>
                <a:cubicBezTo>
                  <a:pt x="36" y="95"/>
                  <a:pt x="36" y="95"/>
                  <a:pt x="36" y="95"/>
                </a:cubicBezTo>
                <a:cubicBezTo>
                  <a:pt x="31" y="99"/>
                  <a:pt x="31" y="99"/>
                  <a:pt x="31" y="99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63" y="80"/>
                  <a:pt x="63" y="80"/>
                  <a:pt x="63" y="80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01" y="117"/>
                  <a:pt x="104" y="119"/>
                  <a:pt x="107" y="119"/>
                </a:cubicBezTo>
                <a:cubicBezTo>
                  <a:pt x="110" y="119"/>
                  <a:pt x="113" y="117"/>
                  <a:pt x="116" y="115"/>
                </a:cubicBezTo>
                <a:cubicBezTo>
                  <a:pt x="121" y="110"/>
                  <a:pt x="121" y="102"/>
                  <a:pt x="116" y="97"/>
                </a:cubicBezTo>
                <a:cubicBezTo>
                  <a:pt x="81" y="62"/>
                  <a:pt x="81" y="62"/>
                  <a:pt x="81" y="62"/>
                </a:cubicBezTo>
                <a:cubicBezTo>
                  <a:pt x="87" y="56"/>
                  <a:pt x="87" y="56"/>
                  <a:pt x="87" y="56"/>
                </a:cubicBezTo>
                <a:cubicBezTo>
                  <a:pt x="90" y="59"/>
                  <a:pt x="90" y="59"/>
                  <a:pt x="90" y="59"/>
                </a:cubicBezTo>
                <a:cubicBezTo>
                  <a:pt x="92" y="57"/>
                  <a:pt x="95" y="56"/>
                  <a:pt x="98" y="57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9" y="25"/>
                  <a:pt x="129" y="24"/>
                  <a:pt x="129" y="23"/>
                </a:cubicBezTo>
                <a:cubicBezTo>
                  <a:pt x="130" y="24"/>
                  <a:pt x="132" y="23"/>
                  <a:pt x="133" y="22"/>
                </a:cubicBezTo>
                <a:cubicBezTo>
                  <a:pt x="134" y="21"/>
                  <a:pt x="134" y="18"/>
                  <a:pt x="133" y="16"/>
                </a:cubicBezTo>
                <a:close/>
                <a:moveTo>
                  <a:pt x="108" y="103"/>
                </a:moveTo>
                <a:cubicBezTo>
                  <a:pt x="111" y="103"/>
                  <a:pt x="113" y="106"/>
                  <a:pt x="113" y="108"/>
                </a:cubicBezTo>
                <a:cubicBezTo>
                  <a:pt x="113" y="111"/>
                  <a:pt x="111" y="113"/>
                  <a:pt x="108" y="113"/>
                </a:cubicBezTo>
                <a:cubicBezTo>
                  <a:pt x="105" y="113"/>
                  <a:pt x="103" y="111"/>
                  <a:pt x="103" y="108"/>
                </a:cubicBezTo>
                <a:cubicBezTo>
                  <a:pt x="103" y="106"/>
                  <a:pt x="105" y="103"/>
                  <a:pt x="108" y="103"/>
                </a:cubicBezTo>
                <a:close/>
                <a:moveTo>
                  <a:pt x="91" y="41"/>
                </a:moveTo>
                <a:cubicBezTo>
                  <a:pt x="89" y="39"/>
                  <a:pt x="89" y="39"/>
                  <a:pt x="89" y="39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14" y="19"/>
                  <a:pt x="114" y="19"/>
                  <a:pt x="114" y="19"/>
                </a:cubicBezTo>
                <a:lnTo>
                  <a:pt x="91" y="41"/>
                </a:lnTo>
                <a:close/>
                <a:moveTo>
                  <a:pt x="98" y="48"/>
                </a:moveTo>
                <a:cubicBezTo>
                  <a:pt x="96" y="47"/>
                  <a:pt x="96" y="47"/>
                  <a:pt x="96" y="47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21" y="26"/>
                  <a:pt x="121" y="26"/>
                  <a:pt x="121" y="26"/>
                </a:cubicBezTo>
                <a:lnTo>
                  <a:pt x="98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4" name="Group 13"/>
          <p:cNvGrpSpPr/>
          <p:nvPr/>
        </p:nvGrpSpPr>
        <p:grpSpPr>
          <a:xfrm>
            <a:off x="1781987" y="3413277"/>
            <a:ext cx="376985" cy="682473"/>
            <a:chOff x="2813050" y="4533900"/>
            <a:chExt cx="276225" cy="500063"/>
          </a:xfrm>
          <a:solidFill>
            <a:schemeClr val="bg1"/>
          </a:solidFill>
        </p:grpSpPr>
        <p:sp>
          <p:nvSpPr>
            <p:cNvPr id="15" name="Freeform 12"/>
            <p:cNvSpPr>
              <a:spLocks noEditPoints="1"/>
            </p:cNvSpPr>
            <p:nvPr/>
          </p:nvSpPr>
          <p:spPr bwMode="auto">
            <a:xfrm>
              <a:off x="2813050" y="4533900"/>
              <a:ext cx="276225" cy="374650"/>
            </a:xfrm>
            <a:custGeom>
              <a:avLst/>
              <a:gdLst>
                <a:gd name="T0" fmla="*/ 42 w 84"/>
                <a:gd name="T1" fmla="*/ 4 h 114"/>
                <a:gd name="T2" fmla="*/ 80 w 84"/>
                <a:gd name="T3" fmla="*/ 41 h 114"/>
                <a:gd name="T4" fmla="*/ 56 w 84"/>
                <a:gd name="T5" fmla="*/ 110 h 114"/>
                <a:gd name="T6" fmla="*/ 32 w 84"/>
                <a:gd name="T7" fmla="*/ 110 h 114"/>
                <a:gd name="T8" fmla="*/ 5 w 84"/>
                <a:gd name="T9" fmla="*/ 41 h 114"/>
                <a:gd name="T10" fmla="*/ 42 w 84"/>
                <a:gd name="T11" fmla="*/ 4 h 114"/>
                <a:gd name="T12" fmla="*/ 42 w 84"/>
                <a:gd name="T13" fmla="*/ 0 h 114"/>
                <a:gd name="T14" fmla="*/ 0 w 84"/>
                <a:gd name="T15" fmla="*/ 41 h 114"/>
                <a:gd name="T16" fmla="*/ 29 w 84"/>
                <a:gd name="T17" fmla="*/ 114 h 114"/>
                <a:gd name="T18" fmla="*/ 59 w 84"/>
                <a:gd name="T19" fmla="*/ 114 h 114"/>
                <a:gd name="T20" fmla="*/ 84 w 84"/>
                <a:gd name="T21" fmla="*/ 41 h 114"/>
                <a:gd name="T22" fmla="*/ 42 w 84"/>
                <a:gd name="T2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14">
                  <a:moveTo>
                    <a:pt x="42" y="4"/>
                  </a:moveTo>
                  <a:cubicBezTo>
                    <a:pt x="63" y="4"/>
                    <a:pt x="80" y="21"/>
                    <a:pt x="80" y="41"/>
                  </a:cubicBezTo>
                  <a:cubicBezTo>
                    <a:pt x="80" y="59"/>
                    <a:pt x="61" y="100"/>
                    <a:pt x="56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3" y="94"/>
                    <a:pt x="5" y="57"/>
                    <a:pt x="5" y="41"/>
                  </a:cubicBezTo>
                  <a:cubicBezTo>
                    <a:pt x="5" y="21"/>
                    <a:pt x="21" y="4"/>
                    <a:pt x="42" y="4"/>
                  </a:cubicBezTo>
                  <a:moveTo>
                    <a:pt x="42" y="0"/>
                  </a:moveTo>
                  <a:cubicBezTo>
                    <a:pt x="19" y="0"/>
                    <a:pt x="0" y="18"/>
                    <a:pt x="0" y="41"/>
                  </a:cubicBezTo>
                  <a:cubicBezTo>
                    <a:pt x="0" y="62"/>
                    <a:pt x="29" y="114"/>
                    <a:pt x="29" y="114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84" y="63"/>
                    <a:pt x="84" y="41"/>
                  </a:cubicBezTo>
                  <a:cubicBezTo>
                    <a:pt x="84" y="18"/>
                    <a:pt x="65" y="0"/>
                    <a:pt x="4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2908300" y="5000625"/>
              <a:ext cx="95250" cy="11113"/>
            </a:xfrm>
            <a:custGeom>
              <a:avLst/>
              <a:gdLst>
                <a:gd name="T0" fmla="*/ 2 w 29"/>
                <a:gd name="T1" fmla="*/ 3 h 3"/>
                <a:gd name="T2" fmla="*/ 27 w 29"/>
                <a:gd name="T3" fmla="*/ 3 h 3"/>
                <a:gd name="T4" fmla="*/ 29 w 29"/>
                <a:gd name="T5" fmla="*/ 0 h 3"/>
                <a:gd name="T6" fmla="*/ 0 w 29"/>
                <a:gd name="T7" fmla="*/ 0 h 3"/>
                <a:gd name="T8" fmla="*/ 2 w 29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">
                  <a:moveTo>
                    <a:pt x="2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9" y="1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2921000" y="5021263"/>
              <a:ext cx="69850" cy="12700"/>
            </a:xfrm>
            <a:custGeom>
              <a:avLst/>
              <a:gdLst>
                <a:gd name="T0" fmla="*/ 11 w 21"/>
                <a:gd name="T1" fmla="*/ 4 h 4"/>
                <a:gd name="T2" fmla="*/ 21 w 21"/>
                <a:gd name="T3" fmla="*/ 0 h 4"/>
                <a:gd name="T4" fmla="*/ 0 w 21"/>
                <a:gd name="T5" fmla="*/ 0 h 4"/>
                <a:gd name="T6" fmla="*/ 11 w 21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4">
                  <a:moveTo>
                    <a:pt x="11" y="4"/>
                  </a:moveTo>
                  <a:cubicBezTo>
                    <a:pt x="15" y="4"/>
                    <a:pt x="18" y="3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6" y="4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2905125" y="4922838"/>
              <a:ext cx="101600" cy="68263"/>
            </a:xfrm>
            <a:custGeom>
              <a:avLst/>
              <a:gdLst>
                <a:gd name="T0" fmla="*/ 31 w 31"/>
                <a:gd name="T1" fmla="*/ 0 h 21"/>
                <a:gd name="T2" fmla="*/ 0 w 31"/>
                <a:gd name="T3" fmla="*/ 0 h 21"/>
                <a:gd name="T4" fmla="*/ 0 w 31"/>
                <a:gd name="T5" fmla="*/ 19 h 21"/>
                <a:gd name="T6" fmla="*/ 0 w 31"/>
                <a:gd name="T7" fmla="*/ 21 h 21"/>
                <a:gd name="T8" fmla="*/ 31 w 31"/>
                <a:gd name="T9" fmla="*/ 21 h 21"/>
                <a:gd name="T10" fmla="*/ 31 w 31"/>
                <a:gd name="T11" fmla="*/ 19 h 21"/>
                <a:gd name="T12" fmla="*/ 31 w 31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1">
                  <a:moveTo>
                    <a:pt x="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0"/>
                    <a:pt x="31" y="19"/>
                  </a:cubicBez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Freeform 16"/>
            <p:cNvSpPr>
              <a:spLocks noEditPoints="1"/>
            </p:cNvSpPr>
            <p:nvPr/>
          </p:nvSpPr>
          <p:spPr bwMode="auto">
            <a:xfrm>
              <a:off x="2905125" y="4702175"/>
              <a:ext cx="101600" cy="206375"/>
            </a:xfrm>
            <a:custGeom>
              <a:avLst/>
              <a:gdLst>
                <a:gd name="T0" fmla="*/ 64 w 64"/>
                <a:gd name="T1" fmla="*/ 4 h 130"/>
                <a:gd name="T2" fmla="*/ 64 w 64"/>
                <a:gd name="T3" fmla="*/ 4 h 130"/>
                <a:gd name="T4" fmla="*/ 64 w 64"/>
                <a:gd name="T5" fmla="*/ 4 h 130"/>
                <a:gd name="T6" fmla="*/ 56 w 64"/>
                <a:gd name="T7" fmla="*/ 0 h 130"/>
                <a:gd name="T8" fmla="*/ 31 w 64"/>
                <a:gd name="T9" fmla="*/ 10 h 130"/>
                <a:gd name="T10" fmla="*/ 8 w 64"/>
                <a:gd name="T11" fmla="*/ 0 h 130"/>
                <a:gd name="T12" fmla="*/ 0 w 64"/>
                <a:gd name="T13" fmla="*/ 4 h 130"/>
                <a:gd name="T14" fmla="*/ 0 w 64"/>
                <a:gd name="T15" fmla="*/ 4 h 130"/>
                <a:gd name="T16" fmla="*/ 0 w 64"/>
                <a:gd name="T17" fmla="*/ 4 h 130"/>
                <a:gd name="T18" fmla="*/ 29 w 64"/>
                <a:gd name="T19" fmla="*/ 130 h 130"/>
                <a:gd name="T20" fmla="*/ 35 w 64"/>
                <a:gd name="T21" fmla="*/ 130 h 130"/>
                <a:gd name="T22" fmla="*/ 64 w 64"/>
                <a:gd name="T23" fmla="*/ 4 h 130"/>
                <a:gd name="T24" fmla="*/ 64 w 64"/>
                <a:gd name="T25" fmla="*/ 4 h 130"/>
                <a:gd name="T26" fmla="*/ 64 w 64"/>
                <a:gd name="T27" fmla="*/ 4 h 130"/>
                <a:gd name="T28" fmla="*/ 33 w 64"/>
                <a:gd name="T29" fmla="*/ 114 h 130"/>
                <a:gd name="T30" fmla="*/ 8 w 64"/>
                <a:gd name="T31" fmla="*/ 6 h 130"/>
                <a:gd name="T32" fmla="*/ 31 w 64"/>
                <a:gd name="T33" fmla="*/ 14 h 130"/>
                <a:gd name="T34" fmla="*/ 56 w 64"/>
                <a:gd name="T35" fmla="*/ 6 h 130"/>
                <a:gd name="T36" fmla="*/ 33 w 64"/>
                <a:gd name="T37" fmla="*/ 11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0">
                  <a:moveTo>
                    <a:pt x="64" y="4"/>
                  </a:moveTo>
                  <a:lnTo>
                    <a:pt x="64" y="4"/>
                  </a:lnTo>
                  <a:lnTo>
                    <a:pt x="64" y="4"/>
                  </a:lnTo>
                  <a:lnTo>
                    <a:pt x="56" y="0"/>
                  </a:lnTo>
                  <a:lnTo>
                    <a:pt x="31" y="10"/>
                  </a:lnTo>
                  <a:lnTo>
                    <a:pt x="8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9" y="130"/>
                  </a:lnTo>
                  <a:lnTo>
                    <a:pt x="35" y="130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close/>
                  <a:moveTo>
                    <a:pt x="33" y="114"/>
                  </a:moveTo>
                  <a:lnTo>
                    <a:pt x="8" y="6"/>
                  </a:lnTo>
                  <a:lnTo>
                    <a:pt x="31" y="14"/>
                  </a:lnTo>
                  <a:lnTo>
                    <a:pt x="56" y="6"/>
                  </a:lnTo>
                  <a:lnTo>
                    <a:pt x="3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0" name="Freeform 33"/>
          <p:cNvSpPr>
            <a:spLocks noEditPoints="1"/>
          </p:cNvSpPr>
          <p:nvPr/>
        </p:nvSpPr>
        <p:spPr bwMode="auto">
          <a:xfrm>
            <a:off x="2692400" y="1900238"/>
            <a:ext cx="690563" cy="469900"/>
          </a:xfrm>
          <a:custGeom>
            <a:avLst/>
            <a:gdLst>
              <a:gd name="T0" fmla="*/ 593606 w 157"/>
              <a:gd name="T1" fmla="*/ 206457 h 107"/>
              <a:gd name="T2" fmla="*/ 602400 w 157"/>
              <a:gd name="T3" fmla="*/ 162530 h 107"/>
              <a:gd name="T4" fmla="*/ 439708 w 157"/>
              <a:gd name="T5" fmla="*/ 0 h 107"/>
              <a:gd name="T6" fmla="*/ 320987 w 157"/>
              <a:gd name="T7" fmla="*/ 79069 h 107"/>
              <a:gd name="T8" fmla="*/ 202266 w 157"/>
              <a:gd name="T9" fmla="*/ 35142 h 107"/>
              <a:gd name="T10" fmla="*/ 87942 w 157"/>
              <a:gd name="T11" fmla="*/ 175708 h 107"/>
              <a:gd name="T12" fmla="*/ 92339 w 157"/>
              <a:gd name="T13" fmla="*/ 206457 h 107"/>
              <a:gd name="T14" fmla="*/ 0 w 157"/>
              <a:gd name="T15" fmla="*/ 333846 h 107"/>
              <a:gd name="T16" fmla="*/ 136310 w 157"/>
              <a:gd name="T17" fmla="*/ 470020 h 107"/>
              <a:gd name="T18" fmla="*/ 554032 w 157"/>
              <a:gd name="T19" fmla="*/ 470020 h 107"/>
              <a:gd name="T20" fmla="*/ 690342 w 157"/>
              <a:gd name="T21" fmla="*/ 333846 h 107"/>
              <a:gd name="T22" fmla="*/ 593606 w 157"/>
              <a:gd name="T23" fmla="*/ 206457 h 107"/>
              <a:gd name="T24" fmla="*/ 527650 w 157"/>
              <a:gd name="T25" fmla="*/ 443664 h 107"/>
              <a:gd name="T26" fmla="*/ 347370 w 157"/>
              <a:gd name="T27" fmla="*/ 443664 h 107"/>
              <a:gd name="T28" fmla="*/ 457297 w 157"/>
              <a:gd name="T29" fmla="*/ 333846 h 107"/>
              <a:gd name="T30" fmla="*/ 452900 w 157"/>
              <a:gd name="T31" fmla="*/ 320668 h 107"/>
              <a:gd name="T32" fmla="*/ 404532 w 157"/>
              <a:gd name="T33" fmla="*/ 320668 h 107"/>
              <a:gd name="T34" fmla="*/ 404532 w 157"/>
              <a:gd name="T35" fmla="*/ 298704 h 107"/>
              <a:gd name="T36" fmla="*/ 404532 w 157"/>
              <a:gd name="T37" fmla="*/ 162530 h 107"/>
              <a:gd name="T38" fmla="*/ 395737 w 157"/>
              <a:gd name="T39" fmla="*/ 158138 h 107"/>
              <a:gd name="T40" fmla="*/ 281413 w 157"/>
              <a:gd name="T41" fmla="*/ 158138 h 107"/>
              <a:gd name="T42" fmla="*/ 272619 w 157"/>
              <a:gd name="T43" fmla="*/ 166923 h 107"/>
              <a:gd name="T44" fmla="*/ 272619 w 157"/>
              <a:gd name="T45" fmla="*/ 298704 h 107"/>
              <a:gd name="T46" fmla="*/ 272619 w 157"/>
              <a:gd name="T47" fmla="*/ 320668 h 107"/>
              <a:gd name="T48" fmla="*/ 224251 w 157"/>
              <a:gd name="T49" fmla="*/ 320668 h 107"/>
              <a:gd name="T50" fmla="*/ 224251 w 157"/>
              <a:gd name="T51" fmla="*/ 333846 h 107"/>
              <a:gd name="T52" fmla="*/ 334178 w 157"/>
              <a:gd name="T53" fmla="*/ 443664 h 107"/>
              <a:gd name="T54" fmla="*/ 167089 w 157"/>
              <a:gd name="T55" fmla="*/ 443664 h 107"/>
              <a:gd name="T56" fmla="*/ 48368 w 157"/>
              <a:gd name="T57" fmla="*/ 329453 h 107"/>
              <a:gd name="T58" fmla="*/ 127515 w 157"/>
              <a:gd name="T59" fmla="*/ 219636 h 107"/>
              <a:gd name="T60" fmla="*/ 123118 w 157"/>
              <a:gd name="T61" fmla="*/ 193279 h 107"/>
              <a:gd name="T62" fmla="*/ 224251 w 157"/>
              <a:gd name="T63" fmla="*/ 74676 h 107"/>
              <a:gd name="T64" fmla="*/ 329781 w 157"/>
              <a:gd name="T65" fmla="*/ 131781 h 107"/>
              <a:gd name="T66" fmla="*/ 430914 w 157"/>
              <a:gd name="T67" fmla="*/ 48320 h 107"/>
              <a:gd name="T68" fmla="*/ 562827 w 157"/>
              <a:gd name="T69" fmla="*/ 184494 h 107"/>
              <a:gd name="T70" fmla="*/ 558430 w 157"/>
              <a:gd name="T71" fmla="*/ 219636 h 107"/>
              <a:gd name="T72" fmla="*/ 646371 w 157"/>
              <a:gd name="T73" fmla="*/ 329453 h 107"/>
              <a:gd name="T74" fmla="*/ 527650 w 157"/>
              <a:gd name="T75" fmla="*/ 443664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12"/>
          <p:cNvSpPr>
            <a:spLocks noEditPoints="1"/>
          </p:cNvSpPr>
          <p:nvPr/>
        </p:nvSpPr>
        <p:spPr bwMode="auto">
          <a:xfrm>
            <a:off x="3478213" y="3482975"/>
            <a:ext cx="309562" cy="542925"/>
          </a:xfrm>
          <a:custGeom>
            <a:avLst/>
            <a:gdLst>
              <a:gd name="T0" fmla="*/ 42302 w 66"/>
              <a:gd name="T1" fmla="*/ 0 h 116"/>
              <a:gd name="T2" fmla="*/ 0 w 66"/>
              <a:gd name="T3" fmla="*/ 505443 h 116"/>
              <a:gd name="T4" fmla="*/ 272616 w 66"/>
              <a:gd name="T5" fmla="*/ 542883 h 116"/>
              <a:gd name="T6" fmla="*/ 310218 w 66"/>
              <a:gd name="T7" fmla="*/ 37440 h 116"/>
              <a:gd name="T8" fmla="*/ 103406 w 66"/>
              <a:gd name="T9" fmla="*/ 28080 h 116"/>
              <a:gd name="T10" fmla="*/ 211512 w 66"/>
              <a:gd name="T11" fmla="*/ 37440 h 116"/>
              <a:gd name="T12" fmla="*/ 103406 w 66"/>
              <a:gd name="T13" fmla="*/ 28080 h 116"/>
              <a:gd name="T14" fmla="*/ 282016 w 66"/>
              <a:gd name="T15" fmla="*/ 65520 h 116"/>
              <a:gd name="T16" fmla="*/ 32902 w 66"/>
              <a:gd name="T17" fmla="*/ 280802 h 116"/>
              <a:gd name="T18" fmla="*/ 206812 w 66"/>
              <a:gd name="T19" fmla="*/ 383762 h 116"/>
              <a:gd name="T20" fmla="*/ 277316 w 66"/>
              <a:gd name="T21" fmla="*/ 351002 h 116"/>
              <a:gd name="T22" fmla="*/ 206812 w 66"/>
              <a:gd name="T23" fmla="*/ 383762 h 116"/>
              <a:gd name="T24" fmla="*/ 277316 w 66"/>
              <a:gd name="T25" fmla="*/ 439922 h 116"/>
              <a:gd name="T26" fmla="*/ 206812 w 66"/>
              <a:gd name="T27" fmla="*/ 402482 h 116"/>
              <a:gd name="T28" fmla="*/ 206812 w 66"/>
              <a:gd name="T29" fmla="*/ 332282 h 116"/>
              <a:gd name="T30" fmla="*/ 277316 w 66"/>
              <a:gd name="T31" fmla="*/ 299522 h 116"/>
              <a:gd name="T32" fmla="*/ 206812 w 66"/>
              <a:gd name="T33" fmla="*/ 332282 h 116"/>
              <a:gd name="T34" fmla="*/ 37602 w 66"/>
              <a:gd name="T35" fmla="*/ 491403 h 116"/>
              <a:gd name="T36" fmla="*/ 108106 w 66"/>
              <a:gd name="T37" fmla="*/ 458643 h 116"/>
              <a:gd name="T38" fmla="*/ 108106 w 66"/>
              <a:gd name="T39" fmla="*/ 439922 h 116"/>
              <a:gd name="T40" fmla="*/ 37602 w 66"/>
              <a:gd name="T41" fmla="*/ 402482 h 116"/>
              <a:gd name="T42" fmla="*/ 108106 w 66"/>
              <a:gd name="T43" fmla="*/ 439922 h 116"/>
              <a:gd name="T44" fmla="*/ 37602 w 66"/>
              <a:gd name="T45" fmla="*/ 383762 h 116"/>
              <a:gd name="T46" fmla="*/ 108106 w 66"/>
              <a:gd name="T47" fmla="*/ 351002 h 116"/>
              <a:gd name="T48" fmla="*/ 108106 w 66"/>
              <a:gd name="T49" fmla="*/ 332282 h 116"/>
              <a:gd name="T50" fmla="*/ 37602 w 66"/>
              <a:gd name="T51" fmla="*/ 299522 h 116"/>
              <a:gd name="T52" fmla="*/ 108106 w 66"/>
              <a:gd name="T53" fmla="*/ 332282 h 116"/>
              <a:gd name="T54" fmla="*/ 122207 w 66"/>
              <a:gd name="T55" fmla="*/ 491403 h 116"/>
              <a:gd name="T56" fmla="*/ 192711 w 66"/>
              <a:gd name="T57" fmla="*/ 458643 h 116"/>
              <a:gd name="T58" fmla="*/ 192711 w 66"/>
              <a:gd name="T59" fmla="*/ 439922 h 116"/>
              <a:gd name="T60" fmla="*/ 122207 w 66"/>
              <a:gd name="T61" fmla="*/ 402482 h 116"/>
              <a:gd name="T62" fmla="*/ 192711 w 66"/>
              <a:gd name="T63" fmla="*/ 439922 h 116"/>
              <a:gd name="T64" fmla="*/ 122207 w 66"/>
              <a:gd name="T65" fmla="*/ 383762 h 116"/>
              <a:gd name="T66" fmla="*/ 192711 w 66"/>
              <a:gd name="T67" fmla="*/ 351002 h 116"/>
              <a:gd name="T68" fmla="*/ 192711 w 66"/>
              <a:gd name="T69" fmla="*/ 332282 h 116"/>
              <a:gd name="T70" fmla="*/ 122207 w 66"/>
              <a:gd name="T71" fmla="*/ 299522 h 116"/>
              <a:gd name="T72" fmla="*/ 192711 w 66"/>
              <a:gd name="T73" fmla="*/ 332282 h 116"/>
              <a:gd name="T74" fmla="*/ 277316 w 66"/>
              <a:gd name="T75" fmla="*/ 458643 h 116"/>
              <a:gd name="T76" fmla="*/ 206812 w 66"/>
              <a:gd name="T77" fmla="*/ 491403 h 116"/>
              <a:gd name="T78" fmla="*/ 272616 w 66"/>
              <a:gd name="T79" fmla="*/ 542883 h 116"/>
              <a:gd name="T80" fmla="*/ 244414 w 66"/>
              <a:gd name="T81" fmla="*/ 533523 h 116"/>
              <a:gd name="T82" fmla="*/ 272616 w 66"/>
              <a:gd name="T83" fmla="*/ 519483 h 116"/>
              <a:gd name="T84" fmla="*/ 272616 w 66"/>
              <a:gd name="T85" fmla="*/ 542883 h 1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6" h="116">
                <a:moveTo>
                  <a:pt x="58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2"/>
                  <a:pt x="4" y="116"/>
                  <a:pt x="9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62" y="116"/>
                  <a:pt x="66" y="112"/>
                  <a:pt x="66" y="10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4"/>
                  <a:pt x="62" y="0"/>
                  <a:pt x="58" y="0"/>
                </a:cubicBezTo>
                <a:close/>
                <a:moveTo>
                  <a:pt x="22" y="6"/>
                </a:moveTo>
                <a:cubicBezTo>
                  <a:pt x="45" y="6"/>
                  <a:pt x="45" y="6"/>
                  <a:pt x="45" y="6"/>
                </a:cubicBezTo>
                <a:cubicBezTo>
                  <a:pt x="45" y="8"/>
                  <a:pt x="45" y="8"/>
                  <a:pt x="45" y="8"/>
                </a:cubicBezTo>
                <a:cubicBezTo>
                  <a:pt x="22" y="8"/>
                  <a:pt x="22" y="8"/>
                  <a:pt x="22" y="8"/>
                </a:cubicBezTo>
                <a:lnTo>
                  <a:pt x="22" y="6"/>
                </a:lnTo>
                <a:close/>
                <a:moveTo>
                  <a:pt x="7" y="14"/>
                </a:moveTo>
                <a:cubicBezTo>
                  <a:pt x="60" y="14"/>
                  <a:pt x="60" y="14"/>
                  <a:pt x="60" y="14"/>
                </a:cubicBezTo>
                <a:cubicBezTo>
                  <a:pt x="60" y="60"/>
                  <a:pt x="60" y="60"/>
                  <a:pt x="60" y="60"/>
                </a:cubicBezTo>
                <a:cubicBezTo>
                  <a:pt x="7" y="60"/>
                  <a:pt x="7" y="60"/>
                  <a:pt x="7" y="60"/>
                </a:cubicBezTo>
                <a:lnTo>
                  <a:pt x="7" y="14"/>
                </a:lnTo>
                <a:close/>
                <a:moveTo>
                  <a:pt x="44" y="82"/>
                </a:moveTo>
                <a:cubicBezTo>
                  <a:pt x="44" y="75"/>
                  <a:pt x="44" y="75"/>
                  <a:pt x="44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59" y="82"/>
                  <a:pt x="59" y="82"/>
                  <a:pt x="59" y="82"/>
                </a:cubicBezTo>
                <a:lnTo>
                  <a:pt x="44" y="82"/>
                </a:lnTo>
                <a:close/>
                <a:moveTo>
                  <a:pt x="59" y="86"/>
                </a:moveTo>
                <a:cubicBezTo>
                  <a:pt x="59" y="94"/>
                  <a:pt x="59" y="94"/>
                  <a:pt x="59" y="94"/>
                </a:cubicBezTo>
                <a:cubicBezTo>
                  <a:pt x="44" y="94"/>
                  <a:pt x="44" y="94"/>
                  <a:pt x="44" y="94"/>
                </a:cubicBezTo>
                <a:cubicBezTo>
                  <a:pt x="44" y="86"/>
                  <a:pt x="44" y="86"/>
                  <a:pt x="44" y="86"/>
                </a:cubicBezTo>
                <a:lnTo>
                  <a:pt x="59" y="86"/>
                </a:lnTo>
                <a:close/>
                <a:moveTo>
                  <a:pt x="44" y="71"/>
                </a:moveTo>
                <a:cubicBezTo>
                  <a:pt x="44" y="64"/>
                  <a:pt x="44" y="64"/>
                  <a:pt x="44" y="64"/>
                </a:cubicBezTo>
                <a:cubicBezTo>
                  <a:pt x="59" y="64"/>
                  <a:pt x="59" y="64"/>
                  <a:pt x="59" y="64"/>
                </a:cubicBezTo>
                <a:cubicBezTo>
                  <a:pt x="59" y="71"/>
                  <a:pt x="59" y="71"/>
                  <a:pt x="59" y="71"/>
                </a:cubicBezTo>
                <a:lnTo>
                  <a:pt x="44" y="71"/>
                </a:lnTo>
                <a:close/>
                <a:moveTo>
                  <a:pt x="23" y="105"/>
                </a:moveTo>
                <a:cubicBezTo>
                  <a:pt x="8" y="105"/>
                  <a:pt x="8" y="105"/>
                  <a:pt x="8" y="105"/>
                </a:cubicBezTo>
                <a:cubicBezTo>
                  <a:pt x="8" y="98"/>
                  <a:pt x="8" y="98"/>
                  <a:pt x="8" y="98"/>
                </a:cubicBezTo>
                <a:cubicBezTo>
                  <a:pt x="23" y="98"/>
                  <a:pt x="23" y="98"/>
                  <a:pt x="23" y="98"/>
                </a:cubicBezTo>
                <a:lnTo>
                  <a:pt x="23" y="105"/>
                </a:lnTo>
                <a:close/>
                <a:moveTo>
                  <a:pt x="23" y="94"/>
                </a:moveTo>
                <a:cubicBezTo>
                  <a:pt x="8" y="94"/>
                  <a:pt x="8" y="94"/>
                  <a:pt x="8" y="94"/>
                </a:cubicBezTo>
                <a:cubicBezTo>
                  <a:pt x="8" y="86"/>
                  <a:pt x="8" y="86"/>
                  <a:pt x="8" y="86"/>
                </a:cubicBezTo>
                <a:cubicBezTo>
                  <a:pt x="23" y="86"/>
                  <a:pt x="23" y="86"/>
                  <a:pt x="23" y="86"/>
                </a:cubicBezTo>
                <a:lnTo>
                  <a:pt x="23" y="94"/>
                </a:lnTo>
                <a:close/>
                <a:moveTo>
                  <a:pt x="23" y="82"/>
                </a:moveTo>
                <a:cubicBezTo>
                  <a:pt x="8" y="82"/>
                  <a:pt x="8" y="82"/>
                  <a:pt x="8" y="82"/>
                </a:cubicBezTo>
                <a:cubicBezTo>
                  <a:pt x="8" y="75"/>
                  <a:pt x="8" y="75"/>
                  <a:pt x="8" y="75"/>
                </a:cubicBezTo>
                <a:cubicBezTo>
                  <a:pt x="23" y="75"/>
                  <a:pt x="23" y="75"/>
                  <a:pt x="23" y="75"/>
                </a:cubicBezTo>
                <a:lnTo>
                  <a:pt x="23" y="82"/>
                </a:lnTo>
                <a:close/>
                <a:moveTo>
                  <a:pt x="23" y="71"/>
                </a:moveTo>
                <a:cubicBezTo>
                  <a:pt x="8" y="71"/>
                  <a:pt x="8" y="71"/>
                  <a:pt x="8" y="71"/>
                </a:cubicBezTo>
                <a:cubicBezTo>
                  <a:pt x="8" y="64"/>
                  <a:pt x="8" y="64"/>
                  <a:pt x="8" y="64"/>
                </a:cubicBezTo>
                <a:cubicBezTo>
                  <a:pt x="23" y="64"/>
                  <a:pt x="23" y="64"/>
                  <a:pt x="23" y="64"/>
                </a:cubicBezTo>
                <a:lnTo>
                  <a:pt x="23" y="71"/>
                </a:lnTo>
                <a:close/>
                <a:moveTo>
                  <a:pt x="41" y="105"/>
                </a:moveTo>
                <a:cubicBezTo>
                  <a:pt x="26" y="105"/>
                  <a:pt x="26" y="105"/>
                  <a:pt x="26" y="105"/>
                </a:cubicBezTo>
                <a:cubicBezTo>
                  <a:pt x="26" y="98"/>
                  <a:pt x="26" y="98"/>
                  <a:pt x="26" y="98"/>
                </a:cubicBezTo>
                <a:cubicBezTo>
                  <a:pt x="41" y="98"/>
                  <a:pt x="41" y="98"/>
                  <a:pt x="41" y="98"/>
                </a:cubicBezTo>
                <a:lnTo>
                  <a:pt x="41" y="105"/>
                </a:lnTo>
                <a:close/>
                <a:moveTo>
                  <a:pt x="41" y="94"/>
                </a:moveTo>
                <a:cubicBezTo>
                  <a:pt x="26" y="94"/>
                  <a:pt x="26" y="94"/>
                  <a:pt x="26" y="94"/>
                </a:cubicBezTo>
                <a:cubicBezTo>
                  <a:pt x="26" y="86"/>
                  <a:pt x="26" y="86"/>
                  <a:pt x="26" y="86"/>
                </a:cubicBezTo>
                <a:cubicBezTo>
                  <a:pt x="41" y="86"/>
                  <a:pt x="41" y="86"/>
                  <a:pt x="41" y="86"/>
                </a:cubicBezTo>
                <a:lnTo>
                  <a:pt x="41" y="94"/>
                </a:lnTo>
                <a:close/>
                <a:moveTo>
                  <a:pt x="41" y="82"/>
                </a:moveTo>
                <a:cubicBezTo>
                  <a:pt x="26" y="82"/>
                  <a:pt x="26" y="82"/>
                  <a:pt x="26" y="82"/>
                </a:cubicBezTo>
                <a:cubicBezTo>
                  <a:pt x="26" y="75"/>
                  <a:pt x="26" y="75"/>
                  <a:pt x="26" y="75"/>
                </a:cubicBezTo>
                <a:cubicBezTo>
                  <a:pt x="41" y="75"/>
                  <a:pt x="41" y="75"/>
                  <a:pt x="41" y="75"/>
                </a:cubicBezTo>
                <a:lnTo>
                  <a:pt x="41" y="82"/>
                </a:lnTo>
                <a:close/>
                <a:moveTo>
                  <a:pt x="41" y="71"/>
                </a:moveTo>
                <a:cubicBezTo>
                  <a:pt x="26" y="71"/>
                  <a:pt x="26" y="71"/>
                  <a:pt x="26" y="71"/>
                </a:cubicBezTo>
                <a:cubicBezTo>
                  <a:pt x="26" y="64"/>
                  <a:pt x="26" y="64"/>
                  <a:pt x="26" y="64"/>
                </a:cubicBezTo>
                <a:cubicBezTo>
                  <a:pt x="41" y="64"/>
                  <a:pt x="41" y="64"/>
                  <a:pt x="41" y="64"/>
                </a:cubicBezTo>
                <a:lnTo>
                  <a:pt x="41" y="71"/>
                </a:lnTo>
                <a:close/>
                <a:moveTo>
                  <a:pt x="44" y="98"/>
                </a:moveTo>
                <a:cubicBezTo>
                  <a:pt x="59" y="98"/>
                  <a:pt x="59" y="98"/>
                  <a:pt x="59" y="98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44" y="105"/>
                  <a:pt x="44" y="105"/>
                  <a:pt x="44" y="105"/>
                </a:cubicBezTo>
                <a:lnTo>
                  <a:pt x="44" y="98"/>
                </a:lnTo>
                <a:close/>
                <a:moveTo>
                  <a:pt x="58" y="116"/>
                </a:moveTo>
                <a:cubicBezTo>
                  <a:pt x="54" y="116"/>
                  <a:pt x="54" y="116"/>
                  <a:pt x="54" y="116"/>
                </a:cubicBezTo>
                <a:cubicBezTo>
                  <a:pt x="53" y="116"/>
                  <a:pt x="52" y="115"/>
                  <a:pt x="52" y="114"/>
                </a:cubicBezTo>
                <a:cubicBezTo>
                  <a:pt x="52" y="112"/>
                  <a:pt x="53" y="111"/>
                  <a:pt x="54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9" y="111"/>
                  <a:pt x="60" y="112"/>
                  <a:pt x="60" y="114"/>
                </a:cubicBezTo>
                <a:cubicBezTo>
                  <a:pt x="60" y="115"/>
                  <a:pt x="59" y="116"/>
                  <a:pt x="58" y="1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" name="Group 22"/>
          <p:cNvGrpSpPr/>
          <p:nvPr/>
        </p:nvGrpSpPr>
        <p:grpSpPr>
          <a:xfrm>
            <a:off x="5072014" y="3420102"/>
            <a:ext cx="383664" cy="668822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6" name="Rectangle 25"/>
          <p:cNvSpPr/>
          <p:nvPr/>
        </p:nvSpPr>
        <p:spPr>
          <a:xfrm>
            <a:off x="731838" y="2587625"/>
            <a:ext cx="1309687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Service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2406650" y="2587625"/>
            <a:ext cx="1309688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Recycle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4071938" y="2587625"/>
            <a:ext cx="13112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Product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303338" y="4171950"/>
            <a:ext cx="13112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Ethic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2978150" y="4171950"/>
            <a:ext cx="13112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Conduct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4643438" y="4171950"/>
            <a:ext cx="13112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Act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6705600" y="2509838"/>
            <a:ext cx="1841500" cy="133032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Description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6770688" y="2114550"/>
            <a:ext cx="541337" cy="522288"/>
          </a:xfrm>
          <a:prstGeom prst="roundRect">
            <a:avLst>
              <a:gd name="adj" fmla="val 98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0" grpId="0" animBg="1"/>
      <p:bldP spid="21" grpId="0" animBg="1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5"/>
          <p:cNvSpPr>
            <a:spLocks/>
          </p:cNvSpPr>
          <p:nvPr/>
        </p:nvSpPr>
        <p:spPr bwMode="auto">
          <a:xfrm>
            <a:off x="838200" y="2114550"/>
            <a:ext cx="8077200" cy="1981200"/>
          </a:xfrm>
          <a:custGeom>
            <a:avLst/>
            <a:gdLst>
              <a:gd name="T0" fmla="*/ 30 w 1601"/>
              <a:gd name="T1" fmla="*/ 0 h 490"/>
              <a:gd name="T2" fmla="*/ 1278 w 1601"/>
              <a:gd name="T3" fmla="*/ 0 h 490"/>
              <a:gd name="T4" fmla="*/ 1278 w 1601"/>
              <a:gd name="T5" fmla="*/ 490 h 490"/>
              <a:gd name="T6" fmla="*/ 0 w 1601"/>
              <a:gd name="T7" fmla="*/ 49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01" h="490">
                <a:moveTo>
                  <a:pt x="30" y="0"/>
                </a:moveTo>
                <a:cubicBezTo>
                  <a:pt x="1278" y="0"/>
                  <a:pt x="1278" y="0"/>
                  <a:pt x="1278" y="0"/>
                </a:cubicBezTo>
                <a:cubicBezTo>
                  <a:pt x="1594" y="1"/>
                  <a:pt x="1601" y="481"/>
                  <a:pt x="1278" y="490"/>
                </a:cubicBezTo>
                <a:cubicBezTo>
                  <a:pt x="0" y="490"/>
                  <a:pt x="0" y="490"/>
                  <a:pt x="0" y="490"/>
                </a:cubicBezTo>
              </a:path>
            </a:pathLst>
          </a:custGeom>
          <a:noFill/>
          <a:ln w="19050" cap="flat">
            <a:solidFill>
              <a:schemeClr val="bg1">
                <a:lumMod val="65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602038" y="361950"/>
            <a:ext cx="18637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Hino Cycle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31825" y="158115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631825" y="347980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2460625" y="158115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2460625" y="347980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4289425" y="158115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4289425" y="347980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6118225" y="158115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6130925" y="3479800"/>
            <a:ext cx="1273175" cy="1231900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631825" y="2343150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Digital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2460625" y="2343150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Service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4289425" y="2343150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Chat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6118225" y="2343150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Fiture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631825" y="4244975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Report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2460625" y="4244975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Legal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4289425" y="4244975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Pronounce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6118225" y="4244975"/>
            <a:ext cx="12731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Legacy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999880" y="1778593"/>
            <a:ext cx="536279" cy="516564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25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458135" y="3734253"/>
            <a:ext cx="624980" cy="462949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4788921" y="1778593"/>
            <a:ext cx="342144" cy="516564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2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2704053" y="1805434"/>
            <a:ext cx="785534" cy="537716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7" name="Freeform 59"/>
          <p:cNvSpPr>
            <a:spLocks noEditPoints="1"/>
          </p:cNvSpPr>
          <p:nvPr/>
        </p:nvSpPr>
        <p:spPr bwMode="auto">
          <a:xfrm>
            <a:off x="2889250" y="3641725"/>
            <a:ext cx="414338" cy="555625"/>
          </a:xfrm>
          <a:custGeom>
            <a:avLst/>
            <a:gdLst>
              <a:gd name="T0" fmla="*/ 413924 w 108"/>
              <a:gd name="T1" fmla="*/ 555105 h 145"/>
              <a:gd name="T2" fmla="*/ 0 w 108"/>
              <a:gd name="T3" fmla="*/ 555105 h 145"/>
              <a:gd name="T4" fmla="*/ 0 w 108"/>
              <a:gd name="T5" fmla="*/ 516822 h 145"/>
              <a:gd name="T6" fmla="*/ 49824 w 108"/>
              <a:gd name="T7" fmla="*/ 474710 h 145"/>
              <a:gd name="T8" fmla="*/ 367932 w 108"/>
              <a:gd name="T9" fmla="*/ 474710 h 145"/>
              <a:gd name="T10" fmla="*/ 413924 w 108"/>
              <a:gd name="T11" fmla="*/ 516822 h 145"/>
              <a:gd name="T12" fmla="*/ 413924 w 108"/>
              <a:gd name="T13" fmla="*/ 555105 h 145"/>
              <a:gd name="T14" fmla="*/ 61322 w 108"/>
              <a:gd name="T15" fmla="*/ 444084 h 145"/>
              <a:gd name="T16" fmla="*/ 91983 w 108"/>
              <a:gd name="T17" fmla="*/ 348376 h 145"/>
              <a:gd name="T18" fmla="*/ 325774 w 108"/>
              <a:gd name="T19" fmla="*/ 348376 h 145"/>
              <a:gd name="T20" fmla="*/ 356435 w 108"/>
              <a:gd name="T21" fmla="*/ 444084 h 145"/>
              <a:gd name="T22" fmla="*/ 61322 w 108"/>
              <a:gd name="T23" fmla="*/ 444084 h 145"/>
              <a:gd name="T24" fmla="*/ 107314 w 108"/>
              <a:gd name="T25" fmla="*/ 290952 h 145"/>
              <a:gd name="T26" fmla="*/ 137975 w 108"/>
              <a:gd name="T27" fmla="*/ 195244 h 145"/>
              <a:gd name="T28" fmla="*/ 275949 w 108"/>
              <a:gd name="T29" fmla="*/ 195244 h 145"/>
              <a:gd name="T30" fmla="*/ 306610 w 108"/>
              <a:gd name="T31" fmla="*/ 290952 h 145"/>
              <a:gd name="T32" fmla="*/ 107314 w 108"/>
              <a:gd name="T33" fmla="*/ 290952 h 145"/>
              <a:gd name="T34" fmla="*/ 187799 w 108"/>
              <a:gd name="T35" fmla="*/ 45940 h 145"/>
              <a:gd name="T36" fmla="*/ 229958 w 108"/>
              <a:gd name="T37" fmla="*/ 45940 h 145"/>
              <a:gd name="T38" fmla="*/ 260619 w 108"/>
              <a:gd name="T39" fmla="*/ 137819 h 145"/>
              <a:gd name="T40" fmla="*/ 157138 w 108"/>
              <a:gd name="T41" fmla="*/ 137819 h 145"/>
              <a:gd name="T42" fmla="*/ 187799 w 108"/>
              <a:gd name="T43" fmla="*/ 45940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" name="Group 37"/>
          <p:cNvGrpSpPr/>
          <p:nvPr/>
        </p:nvGrpSpPr>
        <p:grpSpPr>
          <a:xfrm>
            <a:off x="4712117" y="3617086"/>
            <a:ext cx="427006" cy="558396"/>
            <a:chOff x="812800" y="2401888"/>
            <a:chExt cx="206375" cy="269875"/>
          </a:xfrm>
          <a:solidFill>
            <a:schemeClr val="bg1"/>
          </a:solidFill>
        </p:grpSpPr>
        <p:sp>
          <p:nvSpPr>
            <p:cNvPr id="39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1" name="Freeform 58"/>
          <p:cNvSpPr>
            <a:spLocks/>
          </p:cNvSpPr>
          <p:nvPr/>
        </p:nvSpPr>
        <p:spPr bwMode="auto">
          <a:xfrm>
            <a:off x="982663" y="3641725"/>
            <a:ext cx="547687" cy="568325"/>
          </a:xfrm>
          <a:custGeom>
            <a:avLst/>
            <a:gdLst>
              <a:gd name="T0" fmla="*/ 396412 w 137"/>
              <a:gd name="T1" fmla="*/ 228256 h 142"/>
              <a:gd name="T2" fmla="*/ 548570 w 137"/>
              <a:gd name="T3" fmla="*/ 228256 h 142"/>
              <a:gd name="T4" fmla="*/ 304316 w 137"/>
              <a:gd name="T5" fmla="*/ 16018 h 142"/>
              <a:gd name="T6" fmla="*/ 276287 w 137"/>
              <a:gd name="T7" fmla="*/ 0 h 142"/>
              <a:gd name="T8" fmla="*/ 248258 w 137"/>
              <a:gd name="T9" fmla="*/ 16018 h 142"/>
              <a:gd name="T10" fmla="*/ 0 w 137"/>
              <a:gd name="T11" fmla="*/ 228256 h 142"/>
              <a:gd name="T12" fmla="*/ 156162 w 137"/>
              <a:gd name="T13" fmla="*/ 228256 h 142"/>
              <a:gd name="T14" fmla="*/ 248258 w 137"/>
              <a:gd name="T15" fmla="*/ 20022 h 142"/>
              <a:gd name="T16" fmla="*/ 248258 w 137"/>
              <a:gd name="T17" fmla="*/ 24027 h 142"/>
              <a:gd name="T18" fmla="*/ 176183 w 137"/>
              <a:gd name="T19" fmla="*/ 228256 h 142"/>
              <a:gd name="T20" fmla="*/ 256266 w 137"/>
              <a:gd name="T21" fmla="*/ 228256 h 142"/>
              <a:gd name="T22" fmla="*/ 256266 w 137"/>
              <a:gd name="T23" fmla="*/ 492553 h 142"/>
              <a:gd name="T24" fmla="*/ 256266 w 137"/>
              <a:gd name="T25" fmla="*/ 500562 h 142"/>
              <a:gd name="T26" fmla="*/ 256266 w 137"/>
              <a:gd name="T27" fmla="*/ 520584 h 142"/>
              <a:gd name="T28" fmla="*/ 304316 w 137"/>
              <a:gd name="T29" fmla="*/ 568638 h 142"/>
              <a:gd name="T30" fmla="*/ 352366 w 137"/>
              <a:gd name="T31" fmla="*/ 520584 h 142"/>
              <a:gd name="T32" fmla="*/ 352366 w 137"/>
              <a:gd name="T33" fmla="*/ 500562 h 142"/>
              <a:gd name="T34" fmla="*/ 316329 w 137"/>
              <a:gd name="T35" fmla="*/ 500562 h 142"/>
              <a:gd name="T36" fmla="*/ 316329 w 137"/>
              <a:gd name="T37" fmla="*/ 508571 h 142"/>
              <a:gd name="T38" fmla="*/ 316329 w 137"/>
              <a:gd name="T39" fmla="*/ 520584 h 142"/>
              <a:gd name="T40" fmla="*/ 304316 w 137"/>
              <a:gd name="T41" fmla="*/ 536602 h 142"/>
              <a:gd name="T42" fmla="*/ 288300 w 137"/>
              <a:gd name="T43" fmla="*/ 520584 h 142"/>
              <a:gd name="T44" fmla="*/ 288300 w 137"/>
              <a:gd name="T45" fmla="*/ 508571 h 142"/>
              <a:gd name="T46" fmla="*/ 288300 w 137"/>
              <a:gd name="T47" fmla="*/ 500562 h 142"/>
              <a:gd name="T48" fmla="*/ 288300 w 137"/>
              <a:gd name="T49" fmla="*/ 448503 h 142"/>
              <a:gd name="T50" fmla="*/ 288300 w 137"/>
              <a:gd name="T51" fmla="*/ 228256 h 142"/>
              <a:gd name="T52" fmla="*/ 376391 w 137"/>
              <a:gd name="T53" fmla="*/ 228256 h 142"/>
              <a:gd name="T54" fmla="*/ 304316 w 137"/>
              <a:gd name="T55" fmla="*/ 24027 h 142"/>
              <a:gd name="T56" fmla="*/ 304316 w 137"/>
              <a:gd name="T57" fmla="*/ 20022 h 142"/>
              <a:gd name="T58" fmla="*/ 396412 w 137"/>
              <a:gd name="T59" fmla="*/ 228256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" name="Group 41"/>
          <p:cNvGrpSpPr/>
          <p:nvPr/>
        </p:nvGrpSpPr>
        <p:grpSpPr>
          <a:xfrm>
            <a:off x="6522888" y="1873936"/>
            <a:ext cx="495473" cy="400711"/>
            <a:chOff x="312738" y="3205163"/>
            <a:chExt cx="290513" cy="234950"/>
          </a:xfrm>
          <a:solidFill>
            <a:schemeClr val="bg1"/>
          </a:solidFill>
        </p:grpSpPr>
        <p:sp>
          <p:nvSpPr>
            <p:cNvPr id="43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37" grpId="0" animBg="1"/>
      <p:bldP spid="41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16200" y="361950"/>
            <a:ext cx="38354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Business Components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447800" y="1516063"/>
            <a:ext cx="18288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Strategy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609600" y="4181475"/>
            <a:ext cx="78486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Nullam eu tempor purus. Nunc a leo magna, sit amet consequat risus. Nullam eu tempor purus. Nunc a leo magna, sit amet consequat risus. Nullam eu tempor purus. Nunc a leo magna, sit amet consequat risus. Nunc a leo magna, sit amet consequat risus. Nullam eu tempor purus.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31825" y="1547813"/>
            <a:ext cx="2543175" cy="1114425"/>
          </a:xfrm>
          <a:prstGeom prst="roundRect">
            <a:avLst>
              <a:gd name="adj" fmla="val 7442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3313113" y="1547813"/>
            <a:ext cx="2544762" cy="1114425"/>
          </a:xfrm>
          <a:prstGeom prst="roundRect">
            <a:avLst>
              <a:gd name="adj" fmla="val 7442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5989638" y="1547813"/>
            <a:ext cx="2544762" cy="1114425"/>
          </a:xfrm>
          <a:prstGeom prst="roundRect">
            <a:avLst>
              <a:gd name="adj" fmla="val 7442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631825" y="2828925"/>
            <a:ext cx="2543175" cy="1114425"/>
          </a:xfrm>
          <a:prstGeom prst="roundRect">
            <a:avLst>
              <a:gd name="adj" fmla="val 7442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3313113" y="2828925"/>
            <a:ext cx="2544762" cy="1114425"/>
          </a:xfrm>
          <a:prstGeom prst="roundRect">
            <a:avLst>
              <a:gd name="adj" fmla="val 7442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5989638" y="2828925"/>
            <a:ext cx="2544762" cy="1114425"/>
          </a:xfrm>
          <a:prstGeom prst="roundRect">
            <a:avLst>
              <a:gd name="adj" fmla="val 7442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762000" y="1774825"/>
            <a:ext cx="685800" cy="661988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4114800" y="1504950"/>
            <a:ext cx="18288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Structure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3429000" y="1763713"/>
            <a:ext cx="685800" cy="661987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6781800" y="1504950"/>
            <a:ext cx="18288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Culture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6096000" y="1763713"/>
            <a:ext cx="685800" cy="661987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1447800" y="2782888"/>
            <a:ext cx="18288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Behaviour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762000" y="3041650"/>
            <a:ext cx="685800" cy="66357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4114800" y="2771775"/>
            <a:ext cx="18288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Rendezvous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3429000" y="3030538"/>
            <a:ext cx="685800" cy="66357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6781800" y="2771775"/>
            <a:ext cx="18288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Income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6096000" y="3030538"/>
            <a:ext cx="685800" cy="66357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3648246" y="3169202"/>
            <a:ext cx="247382" cy="373493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834391" y="1909865"/>
            <a:ext cx="541092" cy="370390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4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6" name="Freeform 59"/>
          <p:cNvSpPr>
            <a:spLocks noEditPoints="1"/>
          </p:cNvSpPr>
          <p:nvPr/>
        </p:nvSpPr>
        <p:spPr bwMode="auto">
          <a:xfrm>
            <a:off x="3605213" y="1849438"/>
            <a:ext cx="333375" cy="446087"/>
          </a:xfrm>
          <a:custGeom>
            <a:avLst/>
            <a:gdLst>
              <a:gd name="T0" fmla="*/ 331982 w 108"/>
              <a:gd name="T1" fmla="*/ 445214 h 145"/>
              <a:gd name="T2" fmla="*/ 0 w 108"/>
              <a:gd name="T3" fmla="*/ 445214 h 145"/>
              <a:gd name="T4" fmla="*/ 0 w 108"/>
              <a:gd name="T5" fmla="*/ 414510 h 145"/>
              <a:gd name="T6" fmla="*/ 39961 w 108"/>
              <a:gd name="T7" fmla="*/ 380735 h 145"/>
              <a:gd name="T8" fmla="*/ 295095 w 108"/>
              <a:gd name="T9" fmla="*/ 380735 h 145"/>
              <a:gd name="T10" fmla="*/ 331982 w 108"/>
              <a:gd name="T11" fmla="*/ 414510 h 145"/>
              <a:gd name="T12" fmla="*/ 331982 w 108"/>
              <a:gd name="T13" fmla="*/ 445214 h 145"/>
              <a:gd name="T14" fmla="*/ 49183 w 108"/>
              <a:gd name="T15" fmla="*/ 356171 h 145"/>
              <a:gd name="T16" fmla="*/ 73774 w 108"/>
              <a:gd name="T17" fmla="*/ 279410 h 145"/>
              <a:gd name="T18" fmla="*/ 261282 w 108"/>
              <a:gd name="T19" fmla="*/ 279410 h 145"/>
              <a:gd name="T20" fmla="*/ 285873 w 108"/>
              <a:gd name="T21" fmla="*/ 356171 h 145"/>
              <a:gd name="T22" fmla="*/ 49183 w 108"/>
              <a:gd name="T23" fmla="*/ 356171 h 145"/>
              <a:gd name="T24" fmla="*/ 86069 w 108"/>
              <a:gd name="T25" fmla="*/ 233354 h 145"/>
              <a:gd name="T26" fmla="*/ 110661 w 108"/>
              <a:gd name="T27" fmla="*/ 156593 h 145"/>
              <a:gd name="T28" fmla="*/ 221321 w 108"/>
              <a:gd name="T29" fmla="*/ 156593 h 145"/>
              <a:gd name="T30" fmla="*/ 245913 w 108"/>
              <a:gd name="T31" fmla="*/ 233354 h 145"/>
              <a:gd name="T32" fmla="*/ 86069 w 108"/>
              <a:gd name="T33" fmla="*/ 233354 h 145"/>
              <a:gd name="T34" fmla="*/ 150621 w 108"/>
              <a:gd name="T35" fmla="*/ 36845 h 145"/>
              <a:gd name="T36" fmla="*/ 184434 w 108"/>
              <a:gd name="T37" fmla="*/ 36845 h 145"/>
              <a:gd name="T38" fmla="*/ 209026 w 108"/>
              <a:gd name="T39" fmla="*/ 110536 h 145"/>
              <a:gd name="T40" fmla="*/ 126030 w 108"/>
              <a:gd name="T41" fmla="*/ 110536 h 145"/>
              <a:gd name="T42" fmla="*/ 150621 w 108"/>
              <a:gd name="T43" fmla="*/ 36845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7" name="Group 36"/>
          <p:cNvGrpSpPr/>
          <p:nvPr/>
        </p:nvGrpSpPr>
        <p:grpSpPr>
          <a:xfrm>
            <a:off x="6265587" y="3120469"/>
            <a:ext cx="360141" cy="470957"/>
            <a:chOff x="812800" y="2401888"/>
            <a:chExt cx="206375" cy="269875"/>
          </a:xfrm>
          <a:solidFill>
            <a:schemeClr val="bg1"/>
          </a:solidFill>
        </p:grpSpPr>
        <p:sp>
          <p:nvSpPr>
            <p:cNvPr id="38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0" name="Freeform 58"/>
          <p:cNvSpPr>
            <a:spLocks/>
          </p:cNvSpPr>
          <p:nvPr/>
        </p:nvSpPr>
        <p:spPr bwMode="auto">
          <a:xfrm>
            <a:off x="908050" y="3168650"/>
            <a:ext cx="393700" cy="407988"/>
          </a:xfrm>
          <a:custGeom>
            <a:avLst/>
            <a:gdLst>
              <a:gd name="T0" fmla="*/ 284272 w 137"/>
              <a:gd name="T1" fmla="*/ 163686 h 142"/>
              <a:gd name="T2" fmla="*/ 393387 w 137"/>
              <a:gd name="T3" fmla="*/ 163686 h 142"/>
              <a:gd name="T4" fmla="*/ 218229 w 137"/>
              <a:gd name="T5" fmla="*/ 11487 h 142"/>
              <a:gd name="T6" fmla="*/ 198129 w 137"/>
              <a:gd name="T7" fmla="*/ 0 h 142"/>
              <a:gd name="T8" fmla="*/ 178029 w 137"/>
              <a:gd name="T9" fmla="*/ 11487 h 142"/>
              <a:gd name="T10" fmla="*/ 0 w 137"/>
              <a:gd name="T11" fmla="*/ 163686 h 142"/>
              <a:gd name="T12" fmla="*/ 111986 w 137"/>
              <a:gd name="T13" fmla="*/ 163686 h 142"/>
              <a:gd name="T14" fmla="*/ 178029 w 137"/>
              <a:gd name="T15" fmla="*/ 14358 h 142"/>
              <a:gd name="T16" fmla="*/ 178029 w 137"/>
              <a:gd name="T17" fmla="*/ 17230 h 142"/>
              <a:gd name="T18" fmla="*/ 126343 w 137"/>
              <a:gd name="T19" fmla="*/ 163686 h 142"/>
              <a:gd name="T20" fmla="*/ 183772 w 137"/>
              <a:gd name="T21" fmla="*/ 163686 h 142"/>
              <a:gd name="T22" fmla="*/ 183772 w 137"/>
              <a:gd name="T23" fmla="*/ 353216 h 142"/>
              <a:gd name="T24" fmla="*/ 183772 w 137"/>
              <a:gd name="T25" fmla="*/ 358960 h 142"/>
              <a:gd name="T26" fmla="*/ 183772 w 137"/>
              <a:gd name="T27" fmla="*/ 373318 h 142"/>
              <a:gd name="T28" fmla="*/ 218229 w 137"/>
              <a:gd name="T29" fmla="*/ 407778 h 142"/>
              <a:gd name="T30" fmla="*/ 252687 w 137"/>
              <a:gd name="T31" fmla="*/ 373318 h 142"/>
              <a:gd name="T32" fmla="*/ 252687 w 137"/>
              <a:gd name="T33" fmla="*/ 358960 h 142"/>
              <a:gd name="T34" fmla="*/ 226844 w 137"/>
              <a:gd name="T35" fmla="*/ 358960 h 142"/>
              <a:gd name="T36" fmla="*/ 226844 w 137"/>
              <a:gd name="T37" fmla="*/ 364703 h 142"/>
              <a:gd name="T38" fmla="*/ 226844 w 137"/>
              <a:gd name="T39" fmla="*/ 373318 h 142"/>
              <a:gd name="T40" fmla="*/ 218229 w 137"/>
              <a:gd name="T41" fmla="*/ 384805 h 142"/>
              <a:gd name="T42" fmla="*/ 206744 w 137"/>
              <a:gd name="T43" fmla="*/ 373318 h 142"/>
              <a:gd name="T44" fmla="*/ 206744 w 137"/>
              <a:gd name="T45" fmla="*/ 364703 h 142"/>
              <a:gd name="T46" fmla="*/ 206744 w 137"/>
              <a:gd name="T47" fmla="*/ 358960 h 142"/>
              <a:gd name="T48" fmla="*/ 206744 w 137"/>
              <a:gd name="T49" fmla="*/ 321628 h 142"/>
              <a:gd name="T50" fmla="*/ 206744 w 137"/>
              <a:gd name="T51" fmla="*/ 163686 h 142"/>
              <a:gd name="T52" fmla="*/ 269915 w 137"/>
              <a:gd name="T53" fmla="*/ 163686 h 142"/>
              <a:gd name="T54" fmla="*/ 218229 w 137"/>
              <a:gd name="T55" fmla="*/ 17230 h 142"/>
              <a:gd name="T56" fmla="*/ 218229 w 137"/>
              <a:gd name="T57" fmla="*/ 14358 h 142"/>
              <a:gd name="T58" fmla="*/ 284272 w 137"/>
              <a:gd name="T59" fmla="*/ 163686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1" name="Group 40"/>
          <p:cNvGrpSpPr/>
          <p:nvPr/>
        </p:nvGrpSpPr>
        <p:grpSpPr>
          <a:xfrm>
            <a:off x="6172200" y="1873936"/>
            <a:ext cx="495473" cy="400711"/>
            <a:chOff x="312738" y="3205163"/>
            <a:chExt cx="290513" cy="234950"/>
          </a:xfrm>
          <a:solidFill>
            <a:schemeClr val="bg1"/>
          </a:solidFill>
        </p:grpSpPr>
        <p:sp>
          <p:nvSpPr>
            <p:cNvPr id="42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2" grpId="0"/>
      <p:bldP spid="13" grpId="0"/>
      <p:bldP spid="4" grpId="0" animBg="1"/>
      <p:bldP spid="10" grpId="0" animBg="1"/>
      <p:bldP spid="11" grpId="0" animBg="1"/>
      <p:bldP spid="15" grpId="0" animBg="1"/>
      <p:bldP spid="16" grpId="0" animBg="1"/>
      <p:bldP spid="17" grpId="0" animBg="1"/>
      <p:bldP spid="19" grpId="0" animBg="1"/>
      <p:bldP spid="20" grpId="0"/>
      <p:bldP spid="21" grpId="0" animBg="1"/>
      <p:bldP spid="22" grpId="0"/>
      <p:bldP spid="23" grpId="0" animBg="1"/>
      <p:bldP spid="24" grpId="0"/>
      <p:bldP spid="25" grpId="0" animBg="1"/>
      <p:bldP spid="26" grpId="0"/>
      <p:bldP spid="27" grpId="0" animBg="1"/>
      <p:bldP spid="28" grpId="0"/>
      <p:bldP spid="29" grpId="0" animBg="1"/>
      <p:bldP spid="36" grpId="0" animBg="1"/>
      <p:bldP spid="40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2192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219200" y="0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0" y="1289050"/>
            <a:ext cx="12192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219200" y="1289050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0" y="2578100"/>
            <a:ext cx="1219200" cy="1287463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19200" y="2578100"/>
            <a:ext cx="1333500" cy="1287463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0" y="3865563"/>
            <a:ext cx="12192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1219200" y="38655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2552700" y="47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3886200" y="47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2552700" y="129381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3886200" y="1293813"/>
            <a:ext cx="1333500" cy="1289050"/>
          </a:xfrm>
          <a:prstGeom prst="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2552700" y="25828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3886200" y="25828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2552700" y="3871913"/>
            <a:ext cx="1333500" cy="1287462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886200" y="3871913"/>
            <a:ext cx="1333500" cy="1287462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5219700" y="47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6553200" y="47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5219700" y="129381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6553200" y="1293813"/>
            <a:ext cx="1333500" cy="1289050"/>
          </a:xfrm>
          <a:prstGeom prst="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5219700" y="25828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6553200" y="2582863"/>
            <a:ext cx="13335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5219700" y="3871913"/>
            <a:ext cx="1333500" cy="1287462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6553200" y="3871913"/>
            <a:ext cx="1333500" cy="1287462"/>
          </a:xfrm>
          <a:prstGeom prst="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7886700" y="4763"/>
            <a:ext cx="12573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7886700" y="1293813"/>
            <a:ext cx="12573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7886700" y="2582863"/>
            <a:ext cx="1257300" cy="128905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7886700" y="3871913"/>
            <a:ext cx="1257300" cy="1287462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08350" y="361950"/>
            <a:ext cx="24511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Business Flow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82625" y="1504950"/>
            <a:ext cx="1069975" cy="1035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671513" y="3105150"/>
            <a:ext cx="1069975" cy="1035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3937000" y="1504950"/>
            <a:ext cx="1069975" cy="1035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7235825" y="2266950"/>
            <a:ext cx="1069975" cy="1035050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3" name="Straight Arrow Connector 2"/>
          <p:cNvCxnSpPr>
            <a:stCxn id="4" idx="3"/>
            <a:endCxn id="8" idx="1"/>
          </p:cNvCxnSpPr>
          <p:nvPr/>
        </p:nvCxnSpPr>
        <p:spPr>
          <a:xfrm>
            <a:off x="1752600" y="2022475"/>
            <a:ext cx="2184400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/>
          <p:cNvCxnSpPr>
            <a:stCxn id="7" idx="3"/>
            <a:endCxn id="38" idx="1"/>
          </p:cNvCxnSpPr>
          <p:nvPr/>
        </p:nvCxnSpPr>
        <p:spPr>
          <a:xfrm>
            <a:off x="1741488" y="3622675"/>
            <a:ext cx="2195512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>
            <a:stCxn id="8" idx="3"/>
            <a:endCxn id="9" idx="1"/>
          </p:cNvCxnSpPr>
          <p:nvPr/>
        </p:nvCxnSpPr>
        <p:spPr>
          <a:xfrm>
            <a:off x="5006975" y="2022475"/>
            <a:ext cx="2228850" cy="76200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09600" y="4441825"/>
            <a:ext cx="784860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Nullam eu tempor purus. Nunc a leo magna, sit amet consequat risus. Nullam eu tempor purus. Nunc a leo magna, sit amet consequat risus. Nullam eu tempor purus. Nunc a leo magna, sit amet consequat risus. </a:t>
            </a:r>
          </a:p>
        </p:txBody>
      </p:sp>
      <p:sp>
        <p:nvSpPr>
          <p:cNvPr id="18" name="Freeform 10"/>
          <p:cNvSpPr>
            <a:spLocks noEditPoints="1"/>
          </p:cNvSpPr>
          <p:nvPr/>
        </p:nvSpPr>
        <p:spPr bwMode="auto">
          <a:xfrm>
            <a:off x="7493000" y="2452688"/>
            <a:ext cx="447675" cy="442912"/>
          </a:xfrm>
          <a:custGeom>
            <a:avLst/>
            <a:gdLst>
              <a:gd name="T0" fmla="*/ 55404 w 113"/>
              <a:gd name="T1" fmla="*/ 51244 h 112"/>
              <a:gd name="T2" fmla="*/ 55404 w 113"/>
              <a:gd name="T3" fmla="*/ 244392 h 112"/>
              <a:gd name="T4" fmla="*/ 193915 w 113"/>
              <a:gd name="T5" fmla="*/ 279869 h 112"/>
              <a:gd name="T6" fmla="*/ 237447 w 113"/>
              <a:gd name="T7" fmla="*/ 323229 h 112"/>
              <a:gd name="T8" fmla="*/ 296809 w 113"/>
              <a:gd name="T9" fmla="*/ 311403 h 112"/>
              <a:gd name="T10" fmla="*/ 296809 w 113"/>
              <a:gd name="T11" fmla="*/ 366589 h 112"/>
              <a:gd name="T12" fmla="*/ 312639 w 113"/>
              <a:gd name="T13" fmla="*/ 382356 h 112"/>
              <a:gd name="T14" fmla="*/ 364086 w 113"/>
              <a:gd name="T15" fmla="*/ 382356 h 112"/>
              <a:gd name="T16" fmla="*/ 364086 w 113"/>
              <a:gd name="T17" fmla="*/ 441483 h 112"/>
              <a:gd name="T18" fmla="*/ 447192 w 113"/>
              <a:gd name="T19" fmla="*/ 441483 h 112"/>
              <a:gd name="T20" fmla="*/ 447192 w 113"/>
              <a:gd name="T21" fmla="*/ 358705 h 112"/>
              <a:gd name="T22" fmla="*/ 280979 w 113"/>
              <a:gd name="T23" fmla="*/ 193149 h 112"/>
              <a:gd name="T24" fmla="*/ 249319 w 113"/>
              <a:gd name="T25" fmla="*/ 51244 h 112"/>
              <a:gd name="T26" fmla="*/ 55404 w 113"/>
              <a:gd name="T27" fmla="*/ 51244 h 112"/>
              <a:gd name="T28" fmla="*/ 67277 w 113"/>
              <a:gd name="T29" fmla="*/ 208916 h 112"/>
              <a:gd name="T30" fmla="*/ 83106 w 113"/>
              <a:gd name="T31" fmla="*/ 78836 h 112"/>
              <a:gd name="T32" fmla="*/ 209745 w 113"/>
              <a:gd name="T33" fmla="*/ 67011 h 112"/>
              <a:gd name="T34" fmla="*/ 67277 w 113"/>
              <a:gd name="T35" fmla="*/ 208916 h 11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3" h="112">
                <a:moveTo>
                  <a:pt x="14" y="13"/>
                </a:moveTo>
                <a:cubicBezTo>
                  <a:pt x="0" y="27"/>
                  <a:pt x="0" y="49"/>
                  <a:pt x="14" y="62"/>
                </a:cubicBezTo>
                <a:cubicBezTo>
                  <a:pt x="23" y="72"/>
                  <a:pt x="37" y="75"/>
                  <a:pt x="49" y="71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2"/>
                  <a:pt x="70" y="74"/>
                  <a:pt x="75" y="79"/>
                </a:cubicBezTo>
                <a:cubicBezTo>
                  <a:pt x="79" y="83"/>
                  <a:pt x="76" y="89"/>
                  <a:pt x="75" y="93"/>
                </a:cubicBezTo>
                <a:cubicBezTo>
                  <a:pt x="74" y="95"/>
                  <a:pt x="73" y="99"/>
                  <a:pt x="79" y="97"/>
                </a:cubicBezTo>
                <a:cubicBezTo>
                  <a:pt x="81" y="96"/>
                  <a:pt x="88" y="92"/>
                  <a:pt x="92" y="97"/>
                </a:cubicBezTo>
                <a:cubicBezTo>
                  <a:pt x="97" y="102"/>
                  <a:pt x="92" y="112"/>
                  <a:pt x="92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71" y="49"/>
                  <a:pt x="71" y="49"/>
                  <a:pt x="71" y="49"/>
                </a:cubicBezTo>
                <a:cubicBezTo>
                  <a:pt x="75" y="37"/>
                  <a:pt x="72" y="23"/>
                  <a:pt x="63" y="13"/>
                </a:cubicBezTo>
                <a:cubicBezTo>
                  <a:pt x="49" y="0"/>
                  <a:pt x="27" y="0"/>
                  <a:pt x="14" y="13"/>
                </a:cubicBezTo>
                <a:close/>
                <a:moveTo>
                  <a:pt x="17" y="53"/>
                </a:moveTo>
                <a:cubicBezTo>
                  <a:pt x="11" y="43"/>
                  <a:pt x="12" y="29"/>
                  <a:pt x="21" y="20"/>
                </a:cubicBezTo>
                <a:cubicBezTo>
                  <a:pt x="29" y="11"/>
                  <a:pt x="43" y="10"/>
                  <a:pt x="53" y="17"/>
                </a:cubicBezTo>
                <a:lnTo>
                  <a:pt x="17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11"/>
          <p:cNvSpPr>
            <a:spLocks noEditPoints="1"/>
          </p:cNvSpPr>
          <p:nvPr/>
        </p:nvSpPr>
        <p:spPr bwMode="auto">
          <a:xfrm>
            <a:off x="984250" y="1652588"/>
            <a:ext cx="422275" cy="376237"/>
          </a:xfrm>
          <a:custGeom>
            <a:avLst/>
            <a:gdLst>
              <a:gd name="T0" fmla="*/ 419577 w 134"/>
              <a:gd name="T1" fmla="*/ 50500 h 119"/>
              <a:gd name="T2" fmla="*/ 381721 w 134"/>
              <a:gd name="T3" fmla="*/ 15781 h 119"/>
              <a:gd name="T4" fmla="*/ 362792 w 134"/>
              <a:gd name="T5" fmla="*/ 15781 h 119"/>
              <a:gd name="T6" fmla="*/ 359638 w 134"/>
              <a:gd name="T7" fmla="*/ 25250 h 119"/>
              <a:gd name="T8" fmla="*/ 350174 w 134"/>
              <a:gd name="T9" fmla="*/ 28406 h 119"/>
              <a:gd name="T10" fmla="*/ 350174 w 134"/>
              <a:gd name="T11" fmla="*/ 28406 h 119"/>
              <a:gd name="T12" fmla="*/ 255532 w 134"/>
              <a:gd name="T13" fmla="*/ 123094 h 119"/>
              <a:gd name="T14" fmla="*/ 249223 w 134"/>
              <a:gd name="T15" fmla="*/ 148344 h 119"/>
              <a:gd name="T16" fmla="*/ 258687 w 134"/>
              <a:gd name="T17" fmla="*/ 157813 h 119"/>
              <a:gd name="T18" fmla="*/ 258687 w 134"/>
              <a:gd name="T19" fmla="*/ 157813 h 119"/>
              <a:gd name="T20" fmla="*/ 261841 w 134"/>
              <a:gd name="T21" fmla="*/ 160969 h 119"/>
              <a:gd name="T22" fmla="*/ 239758 w 134"/>
              <a:gd name="T23" fmla="*/ 179906 h 119"/>
              <a:gd name="T24" fmla="*/ 170355 w 134"/>
              <a:gd name="T25" fmla="*/ 110469 h 119"/>
              <a:gd name="T26" fmla="*/ 148272 w 134"/>
              <a:gd name="T27" fmla="*/ 31563 h 119"/>
              <a:gd name="T28" fmla="*/ 66249 w 134"/>
              <a:gd name="T29" fmla="*/ 9469 h 119"/>
              <a:gd name="T30" fmla="*/ 113570 w 134"/>
              <a:gd name="T31" fmla="*/ 56813 h 119"/>
              <a:gd name="T32" fmla="*/ 100951 w 134"/>
              <a:gd name="T33" fmla="*/ 101000 h 119"/>
              <a:gd name="T34" fmla="*/ 56785 w 134"/>
              <a:gd name="T35" fmla="*/ 113625 h 119"/>
              <a:gd name="T36" fmla="*/ 9464 w 134"/>
              <a:gd name="T37" fmla="*/ 66281 h 119"/>
              <a:gd name="T38" fmla="*/ 31547 w 134"/>
              <a:gd name="T39" fmla="*/ 148344 h 119"/>
              <a:gd name="T40" fmla="*/ 113570 w 134"/>
              <a:gd name="T41" fmla="*/ 167281 h 119"/>
              <a:gd name="T42" fmla="*/ 116725 w 134"/>
              <a:gd name="T43" fmla="*/ 167281 h 119"/>
              <a:gd name="T44" fmla="*/ 182974 w 134"/>
              <a:gd name="T45" fmla="*/ 236719 h 119"/>
              <a:gd name="T46" fmla="*/ 119879 w 134"/>
              <a:gd name="T47" fmla="*/ 303000 h 119"/>
              <a:gd name="T48" fmla="*/ 113570 w 134"/>
              <a:gd name="T49" fmla="*/ 299844 h 119"/>
              <a:gd name="T50" fmla="*/ 97796 w 134"/>
              <a:gd name="T51" fmla="*/ 312469 h 119"/>
              <a:gd name="T52" fmla="*/ 66249 w 134"/>
              <a:gd name="T53" fmla="*/ 362969 h 119"/>
              <a:gd name="T54" fmla="*/ 72558 w 134"/>
              <a:gd name="T55" fmla="*/ 369281 h 119"/>
              <a:gd name="T56" fmla="*/ 123034 w 134"/>
              <a:gd name="T57" fmla="*/ 337719 h 119"/>
              <a:gd name="T58" fmla="*/ 135653 w 134"/>
              <a:gd name="T59" fmla="*/ 318781 h 119"/>
              <a:gd name="T60" fmla="*/ 132498 w 134"/>
              <a:gd name="T61" fmla="*/ 315625 h 119"/>
              <a:gd name="T62" fmla="*/ 198747 w 134"/>
              <a:gd name="T63" fmla="*/ 252500 h 119"/>
              <a:gd name="T64" fmla="*/ 309162 w 134"/>
              <a:gd name="T65" fmla="*/ 362969 h 119"/>
              <a:gd name="T66" fmla="*/ 337555 w 134"/>
              <a:gd name="T67" fmla="*/ 375594 h 119"/>
              <a:gd name="T68" fmla="*/ 365947 w 134"/>
              <a:gd name="T69" fmla="*/ 362969 h 119"/>
              <a:gd name="T70" fmla="*/ 365947 w 134"/>
              <a:gd name="T71" fmla="*/ 306156 h 119"/>
              <a:gd name="T72" fmla="*/ 255532 w 134"/>
              <a:gd name="T73" fmla="*/ 195688 h 119"/>
              <a:gd name="T74" fmla="*/ 274460 w 134"/>
              <a:gd name="T75" fmla="*/ 176750 h 119"/>
              <a:gd name="T76" fmla="*/ 283924 w 134"/>
              <a:gd name="T77" fmla="*/ 186219 h 119"/>
              <a:gd name="T78" fmla="*/ 309162 w 134"/>
              <a:gd name="T79" fmla="*/ 179906 h 119"/>
              <a:gd name="T80" fmla="*/ 403804 w 134"/>
              <a:gd name="T81" fmla="*/ 82063 h 119"/>
              <a:gd name="T82" fmla="*/ 403804 w 134"/>
              <a:gd name="T83" fmla="*/ 82063 h 119"/>
              <a:gd name="T84" fmla="*/ 403804 w 134"/>
              <a:gd name="T85" fmla="*/ 82063 h 119"/>
              <a:gd name="T86" fmla="*/ 406958 w 134"/>
              <a:gd name="T87" fmla="*/ 72594 h 119"/>
              <a:gd name="T88" fmla="*/ 419577 w 134"/>
              <a:gd name="T89" fmla="*/ 69438 h 119"/>
              <a:gd name="T90" fmla="*/ 419577 w 134"/>
              <a:gd name="T91" fmla="*/ 50500 h 119"/>
              <a:gd name="T92" fmla="*/ 340709 w 134"/>
              <a:gd name="T93" fmla="*/ 325094 h 119"/>
              <a:gd name="T94" fmla="*/ 356483 w 134"/>
              <a:gd name="T95" fmla="*/ 340875 h 119"/>
              <a:gd name="T96" fmla="*/ 340709 w 134"/>
              <a:gd name="T97" fmla="*/ 356656 h 119"/>
              <a:gd name="T98" fmla="*/ 324936 w 134"/>
              <a:gd name="T99" fmla="*/ 340875 h 119"/>
              <a:gd name="T100" fmla="*/ 340709 w 134"/>
              <a:gd name="T101" fmla="*/ 325094 h 119"/>
              <a:gd name="T102" fmla="*/ 287079 w 134"/>
              <a:gd name="T103" fmla="*/ 129406 h 119"/>
              <a:gd name="T104" fmla="*/ 280770 w 134"/>
              <a:gd name="T105" fmla="*/ 123094 h 119"/>
              <a:gd name="T106" fmla="*/ 353328 w 134"/>
              <a:gd name="T107" fmla="*/ 53656 h 119"/>
              <a:gd name="T108" fmla="*/ 359638 w 134"/>
              <a:gd name="T109" fmla="*/ 59969 h 119"/>
              <a:gd name="T110" fmla="*/ 287079 w 134"/>
              <a:gd name="T111" fmla="*/ 129406 h 119"/>
              <a:gd name="T112" fmla="*/ 309162 w 134"/>
              <a:gd name="T113" fmla="*/ 151500 h 119"/>
              <a:gd name="T114" fmla="*/ 302853 w 134"/>
              <a:gd name="T115" fmla="*/ 148344 h 119"/>
              <a:gd name="T116" fmla="*/ 375411 w 134"/>
              <a:gd name="T117" fmla="*/ 75750 h 119"/>
              <a:gd name="T118" fmla="*/ 381721 w 134"/>
              <a:gd name="T119" fmla="*/ 82063 h 119"/>
              <a:gd name="T120" fmla="*/ 309162 w 134"/>
              <a:gd name="T121" fmla="*/ 151500 h 1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134" h="119">
                <a:moveTo>
                  <a:pt x="133" y="16"/>
                </a:moveTo>
                <a:cubicBezTo>
                  <a:pt x="121" y="5"/>
                  <a:pt x="121" y="5"/>
                  <a:pt x="121" y="5"/>
                </a:cubicBezTo>
                <a:cubicBezTo>
                  <a:pt x="119" y="3"/>
                  <a:pt x="117" y="3"/>
                  <a:pt x="115" y="5"/>
                </a:cubicBezTo>
                <a:cubicBezTo>
                  <a:pt x="114" y="6"/>
                  <a:pt x="114" y="7"/>
                  <a:pt x="114" y="8"/>
                </a:cubicBezTo>
                <a:cubicBezTo>
                  <a:pt x="113" y="8"/>
                  <a:pt x="112" y="8"/>
                  <a:pt x="111" y="9"/>
                </a:cubicBezTo>
                <a:cubicBezTo>
                  <a:pt x="111" y="9"/>
                  <a:pt x="111" y="9"/>
                  <a:pt x="111" y="9"/>
                </a:cubicBezTo>
                <a:cubicBezTo>
                  <a:pt x="81" y="39"/>
                  <a:pt x="81" y="39"/>
                  <a:pt x="81" y="39"/>
                </a:cubicBezTo>
                <a:cubicBezTo>
                  <a:pt x="81" y="42"/>
                  <a:pt x="80" y="45"/>
                  <a:pt x="79" y="47"/>
                </a:cubicBezTo>
                <a:cubicBezTo>
                  <a:pt x="82" y="50"/>
                  <a:pt x="82" y="50"/>
                  <a:pt x="82" y="50"/>
                </a:cubicBezTo>
                <a:cubicBezTo>
                  <a:pt x="82" y="50"/>
                  <a:pt x="82" y="50"/>
                  <a:pt x="82" y="50"/>
                </a:cubicBezTo>
                <a:cubicBezTo>
                  <a:pt x="83" y="51"/>
                  <a:pt x="83" y="51"/>
                  <a:pt x="83" y="51"/>
                </a:cubicBezTo>
                <a:cubicBezTo>
                  <a:pt x="76" y="57"/>
                  <a:pt x="76" y="57"/>
                  <a:pt x="76" y="57"/>
                </a:cubicBezTo>
                <a:cubicBezTo>
                  <a:pt x="54" y="35"/>
                  <a:pt x="54" y="35"/>
                  <a:pt x="54" y="35"/>
                </a:cubicBezTo>
                <a:cubicBezTo>
                  <a:pt x="56" y="26"/>
                  <a:pt x="54" y="17"/>
                  <a:pt x="47" y="10"/>
                </a:cubicBezTo>
                <a:cubicBezTo>
                  <a:pt x="40" y="3"/>
                  <a:pt x="30" y="0"/>
                  <a:pt x="21" y="3"/>
                </a:cubicBezTo>
                <a:cubicBezTo>
                  <a:pt x="36" y="18"/>
                  <a:pt x="36" y="18"/>
                  <a:pt x="36" y="18"/>
                </a:cubicBezTo>
                <a:cubicBezTo>
                  <a:pt x="32" y="32"/>
                  <a:pt x="32" y="32"/>
                  <a:pt x="32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30"/>
                  <a:pt x="3" y="40"/>
                  <a:pt x="10" y="47"/>
                </a:cubicBezTo>
                <a:cubicBezTo>
                  <a:pt x="17" y="54"/>
                  <a:pt x="27" y="56"/>
                  <a:pt x="36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58" y="75"/>
                  <a:pt x="58" y="75"/>
                  <a:pt x="58" y="75"/>
                </a:cubicBezTo>
                <a:cubicBezTo>
                  <a:pt x="38" y="96"/>
                  <a:pt x="38" y="96"/>
                  <a:pt x="38" y="96"/>
                </a:cubicBezTo>
                <a:cubicBezTo>
                  <a:pt x="36" y="95"/>
                  <a:pt x="36" y="95"/>
                  <a:pt x="36" y="95"/>
                </a:cubicBezTo>
                <a:cubicBezTo>
                  <a:pt x="31" y="99"/>
                  <a:pt x="31" y="99"/>
                  <a:pt x="31" y="99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63" y="80"/>
                  <a:pt x="63" y="80"/>
                  <a:pt x="63" y="80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01" y="117"/>
                  <a:pt x="104" y="119"/>
                  <a:pt x="107" y="119"/>
                </a:cubicBezTo>
                <a:cubicBezTo>
                  <a:pt x="110" y="119"/>
                  <a:pt x="113" y="117"/>
                  <a:pt x="116" y="115"/>
                </a:cubicBezTo>
                <a:cubicBezTo>
                  <a:pt x="121" y="110"/>
                  <a:pt x="121" y="102"/>
                  <a:pt x="116" y="97"/>
                </a:cubicBezTo>
                <a:cubicBezTo>
                  <a:pt x="81" y="62"/>
                  <a:pt x="81" y="62"/>
                  <a:pt x="81" y="62"/>
                </a:cubicBezTo>
                <a:cubicBezTo>
                  <a:pt x="87" y="56"/>
                  <a:pt x="87" y="56"/>
                  <a:pt x="87" y="56"/>
                </a:cubicBezTo>
                <a:cubicBezTo>
                  <a:pt x="90" y="59"/>
                  <a:pt x="90" y="59"/>
                  <a:pt x="90" y="59"/>
                </a:cubicBezTo>
                <a:cubicBezTo>
                  <a:pt x="92" y="57"/>
                  <a:pt x="95" y="56"/>
                  <a:pt x="98" y="57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8" y="26"/>
                  <a:pt x="128" y="26"/>
                  <a:pt x="128" y="26"/>
                </a:cubicBezTo>
                <a:cubicBezTo>
                  <a:pt x="129" y="25"/>
                  <a:pt x="129" y="24"/>
                  <a:pt x="129" y="23"/>
                </a:cubicBezTo>
                <a:cubicBezTo>
                  <a:pt x="130" y="24"/>
                  <a:pt x="132" y="23"/>
                  <a:pt x="133" y="22"/>
                </a:cubicBezTo>
                <a:cubicBezTo>
                  <a:pt x="134" y="21"/>
                  <a:pt x="134" y="18"/>
                  <a:pt x="133" y="16"/>
                </a:cubicBezTo>
                <a:close/>
                <a:moveTo>
                  <a:pt x="108" y="103"/>
                </a:moveTo>
                <a:cubicBezTo>
                  <a:pt x="111" y="103"/>
                  <a:pt x="113" y="106"/>
                  <a:pt x="113" y="108"/>
                </a:cubicBezTo>
                <a:cubicBezTo>
                  <a:pt x="113" y="111"/>
                  <a:pt x="111" y="113"/>
                  <a:pt x="108" y="113"/>
                </a:cubicBezTo>
                <a:cubicBezTo>
                  <a:pt x="105" y="113"/>
                  <a:pt x="103" y="111"/>
                  <a:pt x="103" y="108"/>
                </a:cubicBezTo>
                <a:cubicBezTo>
                  <a:pt x="103" y="106"/>
                  <a:pt x="105" y="103"/>
                  <a:pt x="108" y="103"/>
                </a:cubicBezTo>
                <a:close/>
                <a:moveTo>
                  <a:pt x="91" y="41"/>
                </a:moveTo>
                <a:cubicBezTo>
                  <a:pt x="89" y="39"/>
                  <a:pt x="89" y="39"/>
                  <a:pt x="89" y="39"/>
                </a:cubicBezTo>
                <a:cubicBezTo>
                  <a:pt x="112" y="17"/>
                  <a:pt x="112" y="17"/>
                  <a:pt x="112" y="17"/>
                </a:cubicBezTo>
                <a:cubicBezTo>
                  <a:pt x="114" y="19"/>
                  <a:pt x="114" y="19"/>
                  <a:pt x="114" y="19"/>
                </a:cubicBezTo>
                <a:lnTo>
                  <a:pt x="91" y="41"/>
                </a:lnTo>
                <a:close/>
                <a:moveTo>
                  <a:pt x="98" y="48"/>
                </a:moveTo>
                <a:cubicBezTo>
                  <a:pt x="96" y="47"/>
                  <a:pt x="96" y="47"/>
                  <a:pt x="96" y="47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21" y="26"/>
                  <a:pt x="121" y="26"/>
                  <a:pt x="121" y="26"/>
                </a:cubicBezTo>
                <a:lnTo>
                  <a:pt x="98" y="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33"/>
          <p:cNvSpPr>
            <a:spLocks noEditPoints="1"/>
          </p:cNvSpPr>
          <p:nvPr/>
        </p:nvSpPr>
        <p:spPr bwMode="auto">
          <a:xfrm>
            <a:off x="933450" y="3302000"/>
            <a:ext cx="546100" cy="371475"/>
          </a:xfrm>
          <a:custGeom>
            <a:avLst/>
            <a:gdLst>
              <a:gd name="T0" fmla="*/ 469516 w 157"/>
              <a:gd name="T1" fmla="*/ 163299 h 107"/>
              <a:gd name="T2" fmla="*/ 476472 w 157"/>
              <a:gd name="T3" fmla="*/ 128554 h 107"/>
              <a:gd name="T4" fmla="*/ 347790 w 157"/>
              <a:gd name="T5" fmla="*/ 0 h 107"/>
              <a:gd name="T6" fmla="*/ 253887 w 157"/>
              <a:gd name="T7" fmla="*/ 62540 h 107"/>
              <a:gd name="T8" fmla="*/ 159983 w 157"/>
              <a:gd name="T9" fmla="*/ 27796 h 107"/>
              <a:gd name="T10" fmla="*/ 69558 w 157"/>
              <a:gd name="T11" fmla="*/ 138978 h 107"/>
              <a:gd name="T12" fmla="*/ 73036 w 157"/>
              <a:gd name="T13" fmla="*/ 163299 h 107"/>
              <a:gd name="T14" fmla="*/ 0 w 157"/>
              <a:gd name="T15" fmla="*/ 264057 h 107"/>
              <a:gd name="T16" fmla="*/ 107815 w 157"/>
              <a:gd name="T17" fmla="*/ 371765 h 107"/>
              <a:gd name="T18" fmla="*/ 438215 w 157"/>
              <a:gd name="T19" fmla="*/ 371765 h 107"/>
              <a:gd name="T20" fmla="*/ 546030 w 157"/>
              <a:gd name="T21" fmla="*/ 264057 h 107"/>
              <a:gd name="T22" fmla="*/ 469516 w 157"/>
              <a:gd name="T23" fmla="*/ 163299 h 107"/>
              <a:gd name="T24" fmla="*/ 417348 w 157"/>
              <a:gd name="T25" fmla="*/ 350918 h 107"/>
              <a:gd name="T26" fmla="*/ 274754 w 157"/>
              <a:gd name="T27" fmla="*/ 350918 h 107"/>
              <a:gd name="T28" fmla="*/ 361701 w 157"/>
              <a:gd name="T29" fmla="*/ 264057 h 107"/>
              <a:gd name="T30" fmla="*/ 358224 w 157"/>
              <a:gd name="T31" fmla="*/ 253634 h 107"/>
              <a:gd name="T32" fmla="*/ 319967 w 157"/>
              <a:gd name="T33" fmla="*/ 253634 h 107"/>
              <a:gd name="T34" fmla="*/ 319967 w 157"/>
              <a:gd name="T35" fmla="*/ 236262 h 107"/>
              <a:gd name="T36" fmla="*/ 319967 w 157"/>
              <a:gd name="T37" fmla="*/ 128554 h 107"/>
              <a:gd name="T38" fmla="*/ 313011 w 157"/>
              <a:gd name="T39" fmla="*/ 125080 h 107"/>
              <a:gd name="T40" fmla="*/ 222585 w 157"/>
              <a:gd name="T41" fmla="*/ 125080 h 107"/>
              <a:gd name="T42" fmla="*/ 215630 w 157"/>
              <a:gd name="T43" fmla="*/ 132029 h 107"/>
              <a:gd name="T44" fmla="*/ 215630 w 157"/>
              <a:gd name="T45" fmla="*/ 236262 h 107"/>
              <a:gd name="T46" fmla="*/ 215630 w 157"/>
              <a:gd name="T47" fmla="*/ 253634 h 107"/>
              <a:gd name="T48" fmla="*/ 177373 w 157"/>
              <a:gd name="T49" fmla="*/ 253634 h 107"/>
              <a:gd name="T50" fmla="*/ 177373 w 157"/>
              <a:gd name="T51" fmla="*/ 264057 h 107"/>
              <a:gd name="T52" fmla="*/ 264320 w 157"/>
              <a:gd name="T53" fmla="*/ 350918 h 107"/>
              <a:gd name="T54" fmla="*/ 132160 w 157"/>
              <a:gd name="T55" fmla="*/ 350918 h 107"/>
              <a:gd name="T56" fmla="*/ 38257 w 157"/>
              <a:gd name="T57" fmla="*/ 260583 h 107"/>
              <a:gd name="T58" fmla="*/ 100859 w 157"/>
              <a:gd name="T59" fmla="*/ 173722 h 107"/>
              <a:gd name="T60" fmla="*/ 97381 w 157"/>
              <a:gd name="T61" fmla="*/ 152875 h 107"/>
              <a:gd name="T62" fmla="*/ 177373 w 157"/>
              <a:gd name="T63" fmla="*/ 59065 h 107"/>
              <a:gd name="T64" fmla="*/ 260842 w 157"/>
              <a:gd name="T65" fmla="*/ 104233 h 107"/>
              <a:gd name="T66" fmla="*/ 340834 w 157"/>
              <a:gd name="T67" fmla="*/ 38219 h 107"/>
              <a:gd name="T68" fmla="*/ 445171 w 157"/>
              <a:gd name="T69" fmla="*/ 145926 h 107"/>
              <a:gd name="T70" fmla="*/ 441693 w 157"/>
              <a:gd name="T71" fmla="*/ 173722 h 107"/>
              <a:gd name="T72" fmla="*/ 511251 w 157"/>
              <a:gd name="T73" fmla="*/ 260583 h 107"/>
              <a:gd name="T74" fmla="*/ 417348 w 157"/>
              <a:gd name="T75" fmla="*/ 350918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Rectangle 20"/>
          <p:cNvSpPr/>
          <p:nvPr/>
        </p:nvSpPr>
        <p:spPr>
          <a:xfrm>
            <a:off x="731838" y="2587625"/>
            <a:ext cx="1309687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Service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671513" y="3711575"/>
            <a:ext cx="10699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Resource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671513" y="2112963"/>
            <a:ext cx="10699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Product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937000" y="2112963"/>
            <a:ext cx="10699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Business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7215188" y="2895600"/>
            <a:ext cx="1071562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Profit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4247592" y="1705446"/>
            <a:ext cx="449707" cy="342941"/>
            <a:chOff x="4914900" y="1812925"/>
            <a:chExt cx="441326" cy="336550"/>
          </a:xfrm>
          <a:solidFill>
            <a:schemeClr val="bg1"/>
          </a:solidFill>
        </p:grpSpPr>
        <p:sp>
          <p:nvSpPr>
            <p:cNvPr id="28" name="Freeform 5"/>
            <p:cNvSpPr>
              <a:spLocks/>
            </p:cNvSpPr>
            <p:nvPr/>
          </p:nvSpPr>
          <p:spPr bwMode="auto">
            <a:xfrm>
              <a:off x="4914900" y="1849438"/>
              <a:ext cx="230188" cy="257175"/>
            </a:xfrm>
            <a:custGeom>
              <a:avLst/>
              <a:gdLst>
                <a:gd name="T0" fmla="*/ 18 w 145"/>
                <a:gd name="T1" fmla="*/ 143 h 162"/>
                <a:gd name="T2" fmla="*/ 18 w 145"/>
                <a:gd name="T3" fmla="*/ 21 h 162"/>
                <a:gd name="T4" fmla="*/ 124 w 145"/>
                <a:gd name="T5" fmla="*/ 21 h 162"/>
                <a:gd name="T6" fmla="*/ 145 w 145"/>
                <a:gd name="T7" fmla="*/ 0 h 162"/>
                <a:gd name="T8" fmla="*/ 0 w 145"/>
                <a:gd name="T9" fmla="*/ 0 h 162"/>
                <a:gd name="T10" fmla="*/ 0 w 145"/>
                <a:gd name="T11" fmla="*/ 162 h 162"/>
                <a:gd name="T12" fmla="*/ 68 w 145"/>
                <a:gd name="T13" fmla="*/ 162 h 162"/>
                <a:gd name="T14" fmla="*/ 77 w 145"/>
                <a:gd name="T15" fmla="*/ 143 h 162"/>
                <a:gd name="T16" fmla="*/ 18 w 145"/>
                <a:gd name="T17" fmla="*/ 14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162">
                  <a:moveTo>
                    <a:pt x="18" y="143"/>
                  </a:moveTo>
                  <a:lnTo>
                    <a:pt x="18" y="21"/>
                  </a:lnTo>
                  <a:lnTo>
                    <a:pt x="124" y="21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68" y="162"/>
                  </a:lnTo>
                  <a:lnTo>
                    <a:pt x="77" y="143"/>
                  </a:lnTo>
                  <a:lnTo>
                    <a:pt x="18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065713" y="1849438"/>
              <a:ext cx="290513" cy="257175"/>
            </a:xfrm>
            <a:custGeom>
              <a:avLst/>
              <a:gdLst>
                <a:gd name="T0" fmla="*/ 76 w 88"/>
                <a:gd name="T1" fmla="*/ 18 h 78"/>
                <a:gd name="T2" fmla="*/ 76 w 88"/>
                <a:gd name="T3" fmla="*/ 0 h 78"/>
                <a:gd name="T4" fmla="*/ 40 w 88"/>
                <a:gd name="T5" fmla="*/ 0 h 78"/>
                <a:gd name="T6" fmla="*/ 37 w 88"/>
                <a:gd name="T7" fmla="*/ 10 h 78"/>
                <a:gd name="T8" fmla="*/ 67 w 88"/>
                <a:gd name="T9" fmla="*/ 10 h 78"/>
                <a:gd name="T10" fmla="*/ 67 w 88"/>
                <a:gd name="T11" fmla="*/ 69 h 78"/>
                <a:gd name="T12" fmla="*/ 10 w 88"/>
                <a:gd name="T13" fmla="*/ 69 h 78"/>
                <a:gd name="T14" fmla="*/ 0 w 88"/>
                <a:gd name="T15" fmla="*/ 78 h 78"/>
                <a:gd name="T16" fmla="*/ 76 w 88"/>
                <a:gd name="T17" fmla="*/ 78 h 78"/>
                <a:gd name="T18" fmla="*/ 76 w 88"/>
                <a:gd name="T19" fmla="*/ 60 h 78"/>
                <a:gd name="T20" fmla="*/ 88 w 88"/>
                <a:gd name="T21" fmla="*/ 54 h 78"/>
                <a:gd name="T22" fmla="*/ 88 w 88"/>
                <a:gd name="T23" fmla="*/ 26 h 78"/>
                <a:gd name="T24" fmla="*/ 76 w 88"/>
                <a:gd name="T2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78">
                  <a:moveTo>
                    <a:pt x="76" y="18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0" y="60"/>
                    <a:pt x="88" y="61"/>
                    <a:pt x="88" y="54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17"/>
                    <a:pt x="79" y="18"/>
                    <a:pt x="7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auto">
            <a:xfrm>
              <a:off x="4970463" y="1905000"/>
              <a:ext cx="115888" cy="144463"/>
            </a:xfrm>
            <a:custGeom>
              <a:avLst/>
              <a:gdLst>
                <a:gd name="T0" fmla="*/ 0 w 73"/>
                <a:gd name="T1" fmla="*/ 0 h 91"/>
                <a:gd name="T2" fmla="*/ 0 w 73"/>
                <a:gd name="T3" fmla="*/ 91 h 91"/>
                <a:gd name="T4" fmla="*/ 0 w 73"/>
                <a:gd name="T5" fmla="*/ 91 h 91"/>
                <a:gd name="T6" fmla="*/ 48 w 73"/>
                <a:gd name="T7" fmla="*/ 91 h 91"/>
                <a:gd name="T8" fmla="*/ 60 w 73"/>
                <a:gd name="T9" fmla="*/ 60 h 91"/>
                <a:gd name="T10" fmla="*/ 19 w 73"/>
                <a:gd name="T11" fmla="*/ 60 h 91"/>
                <a:gd name="T12" fmla="*/ 73 w 73"/>
                <a:gd name="T13" fmla="*/ 0 h 91"/>
                <a:gd name="T14" fmla="*/ 0 w 73"/>
                <a:gd name="T15" fmla="*/ 0 h 91"/>
                <a:gd name="T16" fmla="*/ 0 w 73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1">
                  <a:moveTo>
                    <a:pt x="0" y="0"/>
                  </a:moveTo>
                  <a:lnTo>
                    <a:pt x="0" y="91"/>
                  </a:lnTo>
                  <a:lnTo>
                    <a:pt x="0" y="91"/>
                  </a:lnTo>
                  <a:lnTo>
                    <a:pt x="48" y="91"/>
                  </a:lnTo>
                  <a:lnTo>
                    <a:pt x="60" y="60"/>
                  </a:lnTo>
                  <a:lnTo>
                    <a:pt x="19" y="60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auto">
            <a:xfrm>
              <a:off x="5126038" y="1905000"/>
              <a:ext cx="138113" cy="144463"/>
            </a:xfrm>
            <a:custGeom>
              <a:avLst/>
              <a:gdLst>
                <a:gd name="T0" fmla="*/ 66 w 87"/>
                <a:gd name="T1" fmla="*/ 21 h 91"/>
                <a:gd name="T2" fmla="*/ 0 w 87"/>
                <a:gd name="T3" fmla="*/ 91 h 91"/>
                <a:gd name="T4" fmla="*/ 87 w 87"/>
                <a:gd name="T5" fmla="*/ 91 h 91"/>
                <a:gd name="T6" fmla="*/ 87 w 87"/>
                <a:gd name="T7" fmla="*/ 0 h 91"/>
                <a:gd name="T8" fmla="*/ 31 w 87"/>
                <a:gd name="T9" fmla="*/ 0 h 91"/>
                <a:gd name="T10" fmla="*/ 24 w 87"/>
                <a:gd name="T11" fmla="*/ 21 h 91"/>
                <a:gd name="T12" fmla="*/ 66 w 87"/>
                <a:gd name="T13" fmla="*/ 2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91">
                  <a:moveTo>
                    <a:pt x="66" y="21"/>
                  </a:moveTo>
                  <a:lnTo>
                    <a:pt x="0" y="91"/>
                  </a:lnTo>
                  <a:lnTo>
                    <a:pt x="87" y="91"/>
                  </a:lnTo>
                  <a:lnTo>
                    <a:pt x="87" y="0"/>
                  </a:lnTo>
                  <a:lnTo>
                    <a:pt x="31" y="0"/>
                  </a:lnTo>
                  <a:lnTo>
                    <a:pt x="24" y="21"/>
                  </a:lnTo>
                  <a:lnTo>
                    <a:pt x="6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9"/>
            <p:cNvSpPr>
              <a:spLocks/>
            </p:cNvSpPr>
            <p:nvPr/>
          </p:nvSpPr>
          <p:spPr bwMode="auto">
            <a:xfrm>
              <a:off x="5019675" y="1812925"/>
              <a:ext cx="180975" cy="336550"/>
            </a:xfrm>
            <a:custGeom>
              <a:avLst/>
              <a:gdLst>
                <a:gd name="T0" fmla="*/ 79 w 114"/>
                <a:gd name="T1" fmla="*/ 87 h 212"/>
                <a:gd name="T2" fmla="*/ 112 w 114"/>
                <a:gd name="T3" fmla="*/ 0 h 212"/>
                <a:gd name="T4" fmla="*/ 8 w 114"/>
                <a:gd name="T5" fmla="*/ 110 h 212"/>
                <a:gd name="T6" fmla="*/ 44 w 114"/>
                <a:gd name="T7" fmla="*/ 110 h 212"/>
                <a:gd name="T8" fmla="*/ 0 w 114"/>
                <a:gd name="T9" fmla="*/ 212 h 212"/>
                <a:gd name="T10" fmla="*/ 114 w 114"/>
                <a:gd name="T11" fmla="*/ 85 h 212"/>
                <a:gd name="T12" fmla="*/ 79 w 114"/>
                <a:gd name="T13" fmla="*/ 8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12">
                  <a:moveTo>
                    <a:pt x="79" y="87"/>
                  </a:moveTo>
                  <a:lnTo>
                    <a:pt x="112" y="0"/>
                  </a:lnTo>
                  <a:lnTo>
                    <a:pt x="8" y="110"/>
                  </a:lnTo>
                  <a:lnTo>
                    <a:pt x="44" y="110"/>
                  </a:lnTo>
                  <a:lnTo>
                    <a:pt x="0" y="212"/>
                  </a:lnTo>
                  <a:lnTo>
                    <a:pt x="114" y="85"/>
                  </a:lnTo>
                  <a:lnTo>
                    <a:pt x="7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8" name="Rounded Rectangle 37"/>
          <p:cNvSpPr/>
          <p:nvPr/>
        </p:nvSpPr>
        <p:spPr>
          <a:xfrm>
            <a:off x="3937000" y="3105150"/>
            <a:ext cx="1069975" cy="1035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41" name="Straight Arrow Connector 40"/>
          <p:cNvCxnSpPr>
            <a:stCxn id="38" idx="3"/>
            <a:endCxn id="9" idx="1"/>
          </p:cNvCxnSpPr>
          <p:nvPr/>
        </p:nvCxnSpPr>
        <p:spPr>
          <a:xfrm flipV="1">
            <a:off x="5006975" y="2784475"/>
            <a:ext cx="2228850" cy="83820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Group 41"/>
          <p:cNvGrpSpPr/>
          <p:nvPr/>
        </p:nvGrpSpPr>
        <p:grpSpPr>
          <a:xfrm>
            <a:off x="4264036" y="3368730"/>
            <a:ext cx="436230" cy="237621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43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6" name="Rectangle 45"/>
          <p:cNvSpPr/>
          <p:nvPr/>
        </p:nvSpPr>
        <p:spPr>
          <a:xfrm>
            <a:off x="3946525" y="3711575"/>
            <a:ext cx="1071563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Trading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4" grpId="0"/>
      <p:bldP spid="18" grpId="0" animBg="1"/>
      <p:bldP spid="19" grpId="0" animBg="1"/>
      <p:bldP spid="20" grpId="0" animBg="1"/>
      <p:bldP spid="23" grpId="0"/>
      <p:bldP spid="24" grpId="0"/>
      <p:bldP spid="25" grpId="0"/>
      <p:bldP spid="26" grpId="0"/>
      <p:bldP spid="38" grpId="0" animBg="1"/>
      <p:bldP spid="46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86075" y="361950"/>
            <a:ext cx="32956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Profit Components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3549650" y="2035175"/>
            <a:ext cx="1968500" cy="19018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109663" y="2336800"/>
            <a:ext cx="982662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Sales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09600" y="2946400"/>
            <a:ext cx="1135063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Partnership 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109663" y="3556000"/>
            <a:ext cx="982662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Interest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490663" y="1727200"/>
            <a:ext cx="982662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Revenue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490663" y="4165600"/>
            <a:ext cx="982662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Tax Cut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7026275" y="2339975"/>
            <a:ext cx="982663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Branding 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7399338" y="2949575"/>
            <a:ext cx="982662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Bank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7026275" y="3559175"/>
            <a:ext cx="982663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Loan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6484938" y="1730375"/>
            <a:ext cx="982662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Business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6484938" y="4168775"/>
            <a:ext cx="982662" cy="307975"/>
          </a:xfrm>
          <a:prstGeom prst="rect">
            <a:avLst/>
          </a:prstGeom>
          <a:solidFill>
            <a:srgbClr val="45C1A4"/>
          </a:solidFill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Subsidiary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cxnSp>
        <p:nvCxnSpPr>
          <p:cNvPr id="3" name="Straight Arrow Connector 2"/>
          <p:cNvCxnSpPr>
            <a:stCxn id="4" idx="1"/>
            <a:endCxn id="10" idx="3"/>
          </p:cNvCxnSpPr>
          <p:nvPr/>
        </p:nvCxnSpPr>
        <p:spPr>
          <a:xfrm flipH="1" flipV="1">
            <a:off x="2473325" y="1881188"/>
            <a:ext cx="1076325" cy="11049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/>
          <p:cNvCxnSpPr>
            <a:stCxn id="4" idx="1"/>
            <a:endCxn id="7" idx="3"/>
          </p:cNvCxnSpPr>
          <p:nvPr/>
        </p:nvCxnSpPr>
        <p:spPr>
          <a:xfrm flipH="1" flipV="1">
            <a:off x="2092325" y="2490788"/>
            <a:ext cx="1457325" cy="4953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/>
          <p:cNvCxnSpPr>
            <a:stCxn id="4" idx="1"/>
            <a:endCxn id="8" idx="3"/>
          </p:cNvCxnSpPr>
          <p:nvPr/>
        </p:nvCxnSpPr>
        <p:spPr>
          <a:xfrm flipH="1">
            <a:off x="1744663" y="2986088"/>
            <a:ext cx="1804987" cy="1143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/>
          <p:cNvCxnSpPr>
            <a:stCxn id="4" idx="1"/>
            <a:endCxn id="9" idx="3"/>
          </p:cNvCxnSpPr>
          <p:nvPr/>
        </p:nvCxnSpPr>
        <p:spPr>
          <a:xfrm flipH="1">
            <a:off x="2092325" y="2986088"/>
            <a:ext cx="1457325" cy="7239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>
            <a:stCxn id="4" idx="1"/>
            <a:endCxn id="11" idx="3"/>
          </p:cNvCxnSpPr>
          <p:nvPr/>
        </p:nvCxnSpPr>
        <p:spPr>
          <a:xfrm flipH="1">
            <a:off x="2473325" y="2986088"/>
            <a:ext cx="1076325" cy="13335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33"/>
          <p:cNvCxnSpPr>
            <a:stCxn id="4" idx="3"/>
            <a:endCxn id="20" idx="1"/>
          </p:cNvCxnSpPr>
          <p:nvPr/>
        </p:nvCxnSpPr>
        <p:spPr>
          <a:xfrm flipV="1">
            <a:off x="5518150" y="1884363"/>
            <a:ext cx="966788" cy="1101725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>
            <a:stCxn id="4" idx="3"/>
            <a:endCxn id="17" idx="1"/>
          </p:cNvCxnSpPr>
          <p:nvPr/>
        </p:nvCxnSpPr>
        <p:spPr>
          <a:xfrm flipV="1">
            <a:off x="5518150" y="2493963"/>
            <a:ext cx="1508125" cy="492125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/>
          <p:cNvCxnSpPr>
            <a:stCxn id="4" idx="3"/>
            <a:endCxn id="18" idx="1"/>
          </p:cNvCxnSpPr>
          <p:nvPr/>
        </p:nvCxnSpPr>
        <p:spPr>
          <a:xfrm>
            <a:off x="5518150" y="2986088"/>
            <a:ext cx="1881188" cy="117475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/>
          <p:cNvCxnSpPr>
            <a:stCxn id="4" idx="3"/>
            <a:endCxn id="19" idx="1"/>
          </p:cNvCxnSpPr>
          <p:nvPr/>
        </p:nvCxnSpPr>
        <p:spPr>
          <a:xfrm>
            <a:off x="5518150" y="2986088"/>
            <a:ext cx="1508125" cy="727075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/>
          <p:cNvCxnSpPr>
            <a:endCxn id="21" idx="1"/>
          </p:cNvCxnSpPr>
          <p:nvPr/>
        </p:nvCxnSpPr>
        <p:spPr>
          <a:xfrm>
            <a:off x="5518150" y="2986088"/>
            <a:ext cx="966788" cy="1336675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Freeform 10"/>
          <p:cNvSpPr>
            <a:spLocks noEditPoints="1"/>
          </p:cNvSpPr>
          <p:nvPr/>
        </p:nvSpPr>
        <p:spPr bwMode="auto">
          <a:xfrm>
            <a:off x="4114800" y="2435225"/>
            <a:ext cx="838200" cy="825500"/>
          </a:xfrm>
          <a:custGeom>
            <a:avLst/>
            <a:gdLst>
              <a:gd name="T0" fmla="*/ 103666 w 113"/>
              <a:gd name="T1" fmla="*/ 95881 h 112"/>
              <a:gd name="T2" fmla="*/ 103666 w 113"/>
              <a:gd name="T3" fmla="*/ 457279 h 112"/>
              <a:gd name="T4" fmla="*/ 362832 w 113"/>
              <a:gd name="T5" fmla="*/ 523658 h 112"/>
              <a:gd name="T6" fmla="*/ 444284 w 113"/>
              <a:gd name="T7" fmla="*/ 604788 h 112"/>
              <a:gd name="T8" fmla="*/ 555355 w 113"/>
              <a:gd name="T9" fmla="*/ 582662 h 112"/>
              <a:gd name="T10" fmla="*/ 555355 w 113"/>
              <a:gd name="T11" fmla="*/ 685918 h 112"/>
              <a:gd name="T12" fmla="*/ 584974 w 113"/>
              <a:gd name="T13" fmla="*/ 715420 h 112"/>
              <a:gd name="T14" fmla="*/ 681236 w 113"/>
              <a:gd name="T15" fmla="*/ 715420 h 112"/>
              <a:gd name="T16" fmla="*/ 681236 w 113"/>
              <a:gd name="T17" fmla="*/ 826052 h 112"/>
              <a:gd name="T18" fmla="*/ 836735 w 113"/>
              <a:gd name="T19" fmla="*/ 826052 h 112"/>
              <a:gd name="T20" fmla="*/ 836735 w 113"/>
              <a:gd name="T21" fmla="*/ 671167 h 112"/>
              <a:gd name="T22" fmla="*/ 525736 w 113"/>
              <a:gd name="T23" fmla="*/ 361398 h 112"/>
              <a:gd name="T24" fmla="*/ 466498 w 113"/>
              <a:gd name="T25" fmla="*/ 95881 h 112"/>
              <a:gd name="T26" fmla="*/ 103666 w 113"/>
              <a:gd name="T27" fmla="*/ 95881 h 112"/>
              <a:gd name="T28" fmla="*/ 125880 w 113"/>
              <a:gd name="T29" fmla="*/ 390900 h 112"/>
              <a:gd name="T30" fmla="*/ 155499 w 113"/>
              <a:gd name="T31" fmla="*/ 147509 h 112"/>
              <a:gd name="T32" fmla="*/ 392451 w 113"/>
              <a:gd name="T33" fmla="*/ 125383 h 112"/>
              <a:gd name="T34" fmla="*/ 125880 w 113"/>
              <a:gd name="T35" fmla="*/ 390900 h 11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3" h="112">
                <a:moveTo>
                  <a:pt x="14" y="13"/>
                </a:moveTo>
                <a:cubicBezTo>
                  <a:pt x="0" y="27"/>
                  <a:pt x="0" y="49"/>
                  <a:pt x="14" y="62"/>
                </a:cubicBezTo>
                <a:cubicBezTo>
                  <a:pt x="23" y="72"/>
                  <a:pt x="37" y="75"/>
                  <a:pt x="49" y="71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2"/>
                  <a:pt x="70" y="74"/>
                  <a:pt x="75" y="79"/>
                </a:cubicBezTo>
                <a:cubicBezTo>
                  <a:pt x="79" y="83"/>
                  <a:pt x="76" y="89"/>
                  <a:pt x="75" y="93"/>
                </a:cubicBezTo>
                <a:cubicBezTo>
                  <a:pt x="74" y="95"/>
                  <a:pt x="73" y="99"/>
                  <a:pt x="79" y="97"/>
                </a:cubicBezTo>
                <a:cubicBezTo>
                  <a:pt x="81" y="96"/>
                  <a:pt x="88" y="92"/>
                  <a:pt x="92" y="97"/>
                </a:cubicBezTo>
                <a:cubicBezTo>
                  <a:pt x="97" y="102"/>
                  <a:pt x="92" y="112"/>
                  <a:pt x="92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71" y="49"/>
                  <a:pt x="71" y="49"/>
                  <a:pt x="71" y="49"/>
                </a:cubicBezTo>
                <a:cubicBezTo>
                  <a:pt x="75" y="37"/>
                  <a:pt x="72" y="23"/>
                  <a:pt x="63" y="13"/>
                </a:cubicBezTo>
                <a:cubicBezTo>
                  <a:pt x="49" y="0"/>
                  <a:pt x="27" y="0"/>
                  <a:pt x="14" y="13"/>
                </a:cubicBezTo>
                <a:close/>
                <a:moveTo>
                  <a:pt x="17" y="53"/>
                </a:moveTo>
                <a:cubicBezTo>
                  <a:pt x="11" y="43"/>
                  <a:pt x="12" y="29"/>
                  <a:pt x="21" y="20"/>
                </a:cubicBezTo>
                <a:cubicBezTo>
                  <a:pt x="29" y="11"/>
                  <a:pt x="43" y="10"/>
                  <a:pt x="53" y="17"/>
                </a:cubicBezTo>
                <a:lnTo>
                  <a:pt x="17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Rectangle 43"/>
          <p:cNvSpPr>
            <a:spLocks noChangeArrowheads="1"/>
          </p:cNvSpPr>
          <p:nvPr/>
        </p:nvSpPr>
        <p:spPr bwMode="auto">
          <a:xfrm>
            <a:off x="3998913" y="3405188"/>
            <a:ext cx="1069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b="1">
                <a:solidFill>
                  <a:schemeClr val="bg1"/>
                </a:solidFill>
              </a:rPr>
              <a:t>Income</a:t>
            </a:r>
            <a:endParaRPr lang="en-US" altLang="zh-CN" sz="12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43" grpId="0" animBg="1"/>
      <p:bldP spid="4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405188" y="361950"/>
            <a:ext cx="22574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Legal System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Oval 3"/>
          <p:cNvSpPr/>
          <p:nvPr/>
        </p:nvSpPr>
        <p:spPr>
          <a:xfrm>
            <a:off x="3773488" y="2360613"/>
            <a:ext cx="1520825" cy="1520825"/>
          </a:xfrm>
          <a:prstGeom prst="ellipse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193925" y="1741488"/>
            <a:ext cx="930275" cy="8985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209800" y="3603625"/>
            <a:ext cx="930275" cy="9001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5943600" y="1741488"/>
            <a:ext cx="930275" cy="89852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5943600" y="3603625"/>
            <a:ext cx="930275" cy="900113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934200" y="33829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System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cxnSp>
        <p:nvCxnSpPr>
          <p:cNvPr id="13" name="Straight Connector 12"/>
          <p:cNvCxnSpPr>
            <a:stCxn id="4" idx="2"/>
          </p:cNvCxnSpPr>
          <p:nvPr/>
        </p:nvCxnSpPr>
        <p:spPr>
          <a:xfrm flipH="1" flipV="1">
            <a:off x="3124200" y="2640013"/>
            <a:ext cx="649288" cy="481012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>
            <a:stCxn id="4" idx="2"/>
          </p:cNvCxnSpPr>
          <p:nvPr/>
        </p:nvCxnSpPr>
        <p:spPr>
          <a:xfrm flipH="1">
            <a:off x="3140075" y="3121025"/>
            <a:ext cx="633413" cy="48260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>
            <a:stCxn id="4" idx="6"/>
          </p:cNvCxnSpPr>
          <p:nvPr/>
        </p:nvCxnSpPr>
        <p:spPr>
          <a:xfrm flipV="1">
            <a:off x="5294313" y="2640013"/>
            <a:ext cx="649287" cy="481012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>
            <a:stCxn id="4" idx="6"/>
          </p:cNvCxnSpPr>
          <p:nvPr/>
        </p:nvCxnSpPr>
        <p:spPr>
          <a:xfrm>
            <a:off x="5294313" y="3121025"/>
            <a:ext cx="649287" cy="48260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19"/>
          <p:cNvSpPr/>
          <p:nvPr/>
        </p:nvSpPr>
        <p:spPr>
          <a:xfrm>
            <a:off x="6934200" y="15541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Profile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1" name="Rectangle 20"/>
          <p:cNvSpPr/>
          <p:nvPr/>
        </p:nvSpPr>
        <p:spPr>
          <a:xfrm>
            <a:off x="304800" y="33829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Document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304800" y="1554163"/>
            <a:ext cx="18288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Market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3998913" y="3295650"/>
            <a:ext cx="10699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Trading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6072891" y="1999336"/>
            <a:ext cx="702801" cy="382827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25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2415474" y="1932654"/>
            <a:ext cx="519498" cy="516190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29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2420164" y="3798313"/>
            <a:ext cx="514808" cy="511283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34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152653" y="3771641"/>
            <a:ext cx="556508" cy="564626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38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321718" y="2800350"/>
            <a:ext cx="424364" cy="408763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42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/>
      <p:bldP spid="20" grpId="0"/>
      <p:bldP spid="21" grpId="0"/>
      <p:bldP spid="22" grpId="0"/>
      <p:bldP spid="2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7863" y="361950"/>
            <a:ext cx="26320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System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457200" y="3078163"/>
            <a:ext cx="25273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Factory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  <p:sp>
        <p:nvSpPr>
          <p:cNvPr id="31" name="Rectangle 30"/>
          <p:cNvSpPr/>
          <p:nvPr/>
        </p:nvSpPr>
        <p:spPr>
          <a:xfrm>
            <a:off x="3276600" y="3078163"/>
            <a:ext cx="25273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Outlet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  <p:sp>
        <p:nvSpPr>
          <p:cNvPr id="32" name="Rectangle 31"/>
          <p:cNvSpPr/>
          <p:nvPr/>
        </p:nvSpPr>
        <p:spPr>
          <a:xfrm>
            <a:off x="6096000" y="3078163"/>
            <a:ext cx="25273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Subsidiary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  <p:grpSp>
        <p:nvGrpSpPr>
          <p:cNvPr id="13" name="Group 12"/>
          <p:cNvGrpSpPr>
            <a:grpSpLocks/>
          </p:cNvGrpSpPr>
          <p:nvPr/>
        </p:nvGrpSpPr>
        <p:grpSpPr bwMode="auto">
          <a:xfrm>
            <a:off x="6450013" y="1554163"/>
            <a:ext cx="1820862" cy="1584325"/>
            <a:chOff x="6449302" y="1553853"/>
            <a:chExt cx="1820894" cy="1584018"/>
          </a:xfrm>
        </p:grpSpPr>
        <p:sp>
          <p:nvSpPr>
            <p:cNvPr id="4" name="Rounded Rectangle 3"/>
            <p:cNvSpPr/>
            <p:nvPr/>
          </p:nvSpPr>
          <p:spPr>
            <a:xfrm>
              <a:off x="6449302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" name="Rounded Rectangle 6"/>
            <p:cNvSpPr/>
            <p:nvPr/>
          </p:nvSpPr>
          <p:spPr>
            <a:xfrm>
              <a:off x="6449302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>
            <a:xfrm>
              <a:off x="6449302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6449302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" name="Rounded Rectangle 9"/>
            <p:cNvSpPr/>
            <p:nvPr/>
          </p:nvSpPr>
          <p:spPr>
            <a:xfrm>
              <a:off x="6449302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" name="Rounded Rectangle 10"/>
            <p:cNvSpPr/>
            <p:nvPr/>
          </p:nvSpPr>
          <p:spPr>
            <a:xfrm>
              <a:off x="6449302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3" name="Rounded Rectangle 32"/>
            <p:cNvSpPr/>
            <p:nvPr/>
          </p:nvSpPr>
          <p:spPr>
            <a:xfrm>
              <a:off x="6449302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4" name="Rounded Rectangle 33"/>
            <p:cNvSpPr/>
            <p:nvPr/>
          </p:nvSpPr>
          <p:spPr>
            <a:xfrm>
              <a:off x="6449302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5" name="Rounded Rectangle 34"/>
            <p:cNvSpPr/>
            <p:nvPr/>
          </p:nvSpPr>
          <p:spPr>
            <a:xfrm>
              <a:off x="6449302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6" name="Rounded Rectangle 35"/>
            <p:cNvSpPr/>
            <p:nvPr/>
          </p:nvSpPr>
          <p:spPr>
            <a:xfrm>
              <a:off x="6449302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7" name="Rounded Rectangle 36"/>
            <p:cNvSpPr/>
            <p:nvPr/>
          </p:nvSpPr>
          <p:spPr>
            <a:xfrm>
              <a:off x="6449302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8" name="Rounded Rectangle 37"/>
            <p:cNvSpPr/>
            <p:nvPr/>
          </p:nvSpPr>
          <p:spPr>
            <a:xfrm>
              <a:off x="6449302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0" name="Rounded Rectangle 39"/>
            <p:cNvSpPr/>
            <p:nvPr/>
          </p:nvSpPr>
          <p:spPr>
            <a:xfrm>
              <a:off x="6912860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1" name="Rounded Rectangle 40"/>
            <p:cNvSpPr/>
            <p:nvPr/>
          </p:nvSpPr>
          <p:spPr>
            <a:xfrm>
              <a:off x="6912860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2" name="Rounded Rectangle 41"/>
            <p:cNvSpPr/>
            <p:nvPr/>
          </p:nvSpPr>
          <p:spPr>
            <a:xfrm>
              <a:off x="6912860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3" name="Rounded Rectangle 42"/>
            <p:cNvSpPr/>
            <p:nvPr/>
          </p:nvSpPr>
          <p:spPr>
            <a:xfrm>
              <a:off x="6912860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4" name="Rounded Rectangle 43"/>
            <p:cNvSpPr/>
            <p:nvPr/>
          </p:nvSpPr>
          <p:spPr>
            <a:xfrm>
              <a:off x="6912860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5" name="Rounded Rectangle 44"/>
            <p:cNvSpPr/>
            <p:nvPr/>
          </p:nvSpPr>
          <p:spPr>
            <a:xfrm>
              <a:off x="6912860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6" name="Rounded Rectangle 45"/>
            <p:cNvSpPr/>
            <p:nvPr/>
          </p:nvSpPr>
          <p:spPr>
            <a:xfrm>
              <a:off x="6912860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7" name="Rounded Rectangle 46"/>
            <p:cNvSpPr/>
            <p:nvPr/>
          </p:nvSpPr>
          <p:spPr>
            <a:xfrm>
              <a:off x="6912860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8" name="Rounded Rectangle 47"/>
            <p:cNvSpPr/>
            <p:nvPr/>
          </p:nvSpPr>
          <p:spPr>
            <a:xfrm>
              <a:off x="6912860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9" name="Rounded Rectangle 48"/>
            <p:cNvSpPr/>
            <p:nvPr/>
          </p:nvSpPr>
          <p:spPr>
            <a:xfrm>
              <a:off x="6912860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0" name="Rounded Rectangle 49"/>
            <p:cNvSpPr/>
            <p:nvPr/>
          </p:nvSpPr>
          <p:spPr>
            <a:xfrm>
              <a:off x="6912860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>
            <a:xfrm>
              <a:off x="6912860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3" name="Rounded Rectangle 52"/>
            <p:cNvSpPr/>
            <p:nvPr/>
          </p:nvSpPr>
          <p:spPr>
            <a:xfrm>
              <a:off x="7381180" y="2364908"/>
              <a:ext cx="428633" cy="96819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4" name="Rounded Rectangle 53"/>
            <p:cNvSpPr/>
            <p:nvPr/>
          </p:nvSpPr>
          <p:spPr>
            <a:xfrm>
              <a:off x="7381180" y="2499820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5" name="Rounded Rectangle 54"/>
            <p:cNvSpPr/>
            <p:nvPr/>
          </p:nvSpPr>
          <p:spPr>
            <a:xfrm>
              <a:off x="7381180" y="2634731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6" name="Rounded Rectangle 55"/>
            <p:cNvSpPr/>
            <p:nvPr/>
          </p:nvSpPr>
          <p:spPr>
            <a:xfrm>
              <a:off x="7381180" y="2769642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7" name="Rounded Rectangle 56"/>
            <p:cNvSpPr/>
            <p:nvPr/>
          </p:nvSpPr>
          <p:spPr>
            <a:xfrm>
              <a:off x="7381180" y="2904553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8" name="Rounded Rectangle 57"/>
            <p:cNvSpPr/>
            <p:nvPr/>
          </p:nvSpPr>
          <p:spPr>
            <a:xfrm>
              <a:off x="7381180" y="3039465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9" name="Rounded Rectangle 58"/>
            <p:cNvSpPr/>
            <p:nvPr/>
          </p:nvSpPr>
          <p:spPr>
            <a:xfrm>
              <a:off x="7381180" y="1553853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0" name="Rounded Rectangle 59"/>
            <p:cNvSpPr/>
            <p:nvPr/>
          </p:nvSpPr>
          <p:spPr>
            <a:xfrm>
              <a:off x="7381180" y="1688764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1" name="Rounded Rectangle 60"/>
            <p:cNvSpPr/>
            <p:nvPr/>
          </p:nvSpPr>
          <p:spPr>
            <a:xfrm>
              <a:off x="7381180" y="1823676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2" name="Rounded Rectangle 61"/>
            <p:cNvSpPr/>
            <p:nvPr/>
          </p:nvSpPr>
          <p:spPr>
            <a:xfrm>
              <a:off x="7381180" y="1958587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3" name="Rounded Rectangle 62"/>
            <p:cNvSpPr/>
            <p:nvPr/>
          </p:nvSpPr>
          <p:spPr>
            <a:xfrm>
              <a:off x="7381180" y="2093498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4" name="Rounded Rectangle 63"/>
            <p:cNvSpPr/>
            <p:nvPr/>
          </p:nvSpPr>
          <p:spPr>
            <a:xfrm>
              <a:off x="7381180" y="2229997"/>
              <a:ext cx="428633" cy="96818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6" name="Rounded Rectangle 65"/>
            <p:cNvSpPr/>
            <p:nvPr/>
          </p:nvSpPr>
          <p:spPr>
            <a:xfrm>
              <a:off x="7843151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7" name="Rounded Rectangle 66"/>
            <p:cNvSpPr/>
            <p:nvPr/>
          </p:nvSpPr>
          <p:spPr>
            <a:xfrm>
              <a:off x="7843151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8" name="Rounded Rectangle 67"/>
            <p:cNvSpPr/>
            <p:nvPr/>
          </p:nvSpPr>
          <p:spPr>
            <a:xfrm>
              <a:off x="7843151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9" name="Rounded Rectangle 68"/>
            <p:cNvSpPr/>
            <p:nvPr/>
          </p:nvSpPr>
          <p:spPr>
            <a:xfrm>
              <a:off x="7843151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0" name="Rounded Rectangle 69"/>
            <p:cNvSpPr/>
            <p:nvPr/>
          </p:nvSpPr>
          <p:spPr>
            <a:xfrm>
              <a:off x="7843151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1" name="Rounded Rectangle 70"/>
            <p:cNvSpPr/>
            <p:nvPr/>
          </p:nvSpPr>
          <p:spPr>
            <a:xfrm>
              <a:off x="7843151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2" name="Rounded Rectangle 71"/>
            <p:cNvSpPr/>
            <p:nvPr/>
          </p:nvSpPr>
          <p:spPr>
            <a:xfrm>
              <a:off x="7843151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3" name="Rounded Rectangle 72"/>
            <p:cNvSpPr/>
            <p:nvPr/>
          </p:nvSpPr>
          <p:spPr>
            <a:xfrm>
              <a:off x="7843151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4" name="Rounded Rectangle 73"/>
            <p:cNvSpPr/>
            <p:nvPr/>
          </p:nvSpPr>
          <p:spPr>
            <a:xfrm>
              <a:off x="7843151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5" name="Rounded Rectangle 74"/>
            <p:cNvSpPr/>
            <p:nvPr/>
          </p:nvSpPr>
          <p:spPr>
            <a:xfrm>
              <a:off x="7843151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6" name="Rounded Rectangle 75"/>
            <p:cNvSpPr/>
            <p:nvPr/>
          </p:nvSpPr>
          <p:spPr>
            <a:xfrm>
              <a:off x="7843151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77" name="Rounded Rectangle 76"/>
            <p:cNvSpPr/>
            <p:nvPr/>
          </p:nvSpPr>
          <p:spPr>
            <a:xfrm>
              <a:off x="7843151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78" name="Rectangle 77"/>
          <p:cNvSpPr/>
          <p:nvPr/>
        </p:nvSpPr>
        <p:spPr>
          <a:xfrm>
            <a:off x="990600" y="4418013"/>
            <a:ext cx="15906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Product</a:t>
            </a:r>
            <a:endParaRPr lang="en-US" altLang="zh-CN" sz="1000">
              <a:solidFill>
                <a:srgbClr val="A6A6A6"/>
              </a:solidFill>
              <a:latin typeface="Open Sans" pitchFamily="34" charset="0"/>
            </a:endParaRPr>
          </a:p>
        </p:txBody>
      </p:sp>
      <p:sp>
        <p:nvSpPr>
          <p:cNvPr id="79" name="Rounded Rectangle 78"/>
          <p:cNvSpPr/>
          <p:nvPr/>
        </p:nvSpPr>
        <p:spPr>
          <a:xfrm>
            <a:off x="622300" y="4395788"/>
            <a:ext cx="398463" cy="385762"/>
          </a:xfrm>
          <a:prstGeom prst="roundRect">
            <a:avLst>
              <a:gd name="adj" fmla="val 98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0" name="Rectangle 79"/>
          <p:cNvSpPr/>
          <p:nvPr/>
        </p:nvSpPr>
        <p:spPr>
          <a:xfrm>
            <a:off x="3035300" y="4422775"/>
            <a:ext cx="15906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Shop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</p:txBody>
      </p:sp>
      <p:sp>
        <p:nvSpPr>
          <p:cNvPr id="81" name="Rounded Rectangle 80"/>
          <p:cNvSpPr/>
          <p:nvPr/>
        </p:nvSpPr>
        <p:spPr>
          <a:xfrm>
            <a:off x="2667000" y="4400550"/>
            <a:ext cx="398463" cy="385763"/>
          </a:xfrm>
          <a:prstGeom prst="roundRect">
            <a:avLst>
              <a:gd name="adj" fmla="val 9836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2" name="Rectangle 81"/>
          <p:cNvSpPr/>
          <p:nvPr/>
        </p:nvSpPr>
        <p:spPr>
          <a:xfrm>
            <a:off x="5092700" y="4422775"/>
            <a:ext cx="15906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Customer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</p:txBody>
      </p:sp>
      <p:sp>
        <p:nvSpPr>
          <p:cNvPr id="83" name="Rounded Rectangle 82"/>
          <p:cNvSpPr/>
          <p:nvPr/>
        </p:nvSpPr>
        <p:spPr>
          <a:xfrm>
            <a:off x="4724400" y="4400550"/>
            <a:ext cx="398463" cy="385763"/>
          </a:xfrm>
          <a:prstGeom prst="roundRect">
            <a:avLst>
              <a:gd name="adj" fmla="val 9836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4" name="Rectangle 83"/>
          <p:cNvSpPr/>
          <p:nvPr/>
        </p:nvSpPr>
        <p:spPr>
          <a:xfrm>
            <a:off x="7137400" y="4427538"/>
            <a:ext cx="1590675" cy="30638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Business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</p:txBody>
      </p:sp>
      <p:sp>
        <p:nvSpPr>
          <p:cNvPr id="85" name="Rounded Rectangle 84"/>
          <p:cNvSpPr/>
          <p:nvPr/>
        </p:nvSpPr>
        <p:spPr>
          <a:xfrm>
            <a:off x="6769100" y="4405313"/>
            <a:ext cx="398463" cy="385762"/>
          </a:xfrm>
          <a:prstGeom prst="roundRect">
            <a:avLst>
              <a:gd name="adj" fmla="val 9836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2" name="Group 11"/>
          <p:cNvGrpSpPr>
            <a:grpSpLocks/>
          </p:cNvGrpSpPr>
          <p:nvPr/>
        </p:nvGrpSpPr>
        <p:grpSpPr bwMode="auto">
          <a:xfrm>
            <a:off x="3630613" y="1554163"/>
            <a:ext cx="1820862" cy="1584325"/>
            <a:chOff x="3629902" y="1553853"/>
            <a:chExt cx="1820894" cy="1584018"/>
          </a:xfrm>
        </p:grpSpPr>
        <p:sp>
          <p:nvSpPr>
            <p:cNvPr id="88" name="Rounded Rectangle 87"/>
            <p:cNvSpPr/>
            <p:nvPr/>
          </p:nvSpPr>
          <p:spPr>
            <a:xfrm>
              <a:off x="3629902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89" name="Rounded Rectangle 88"/>
            <p:cNvSpPr/>
            <p:nvPr/>
          </p:nvSpPr>
          <p:spPr>
            <a:xfrm>
              <a:off x="3629902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0" name="Rounded Rectangle 89"/>
            <p:cNvSpPr/>
            <p:nvPr/>
          </p:nvSpPr>
          <p:spPr>
            <a:xfrm>
              <a:off x="3629902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1" name="Rounded Rectangle 90"/>
            <p:cNvSpPr/>
            <p:nvPr/>
          </p:nvSpPr>
          <p:spPr>
            <a:xfrm>
              <a:off x="3629902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2" name="Rounded Rectangle 91"/>
            <p:cNvSpPr/>
            <p:nvPr/>
          </p:nvSpPr>
          <p:spPr>
            <a:xfrm>
              <a:off x="3629902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3" name="Rounded Rectangle 92"/>
            <p:cNvSpPr/>
            <p:nvPr/>
          </p:nvSpPr>
          <p:spPr>
            <a:xfrm>
              <a:off x="3629902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4" name="Rounded Rectangle 93"/>
            <p:cNvSpPr/>
            <p:nvPr/>
          </p:nvSpPr>
          <p:spPr>
            <a:xfrm>
              <a:off x="3629902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5" name="Rounded Rectangle 94"/>
            <p:cNvSpPr/>
            <p:nvPr/>
          </p:nvSpPr>
          <p:spPr>
            <a:xfrm>
              <a:off x="3629902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6" name="Rounded Rectangle 95"/>
            <p:cNvSpPr/>
            <p:nvPr/>
          </p:nvSpPr>
          <p:spPr>
            <a:xfrm>
              <a:off x="3629902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7" name="Rounded Rectangle 96"/>
            <p:cNvSpPr/>
            <p:nvPr/>
          </p:nvSpPr>
          <p:spPr>
            <a:xfrm>
              <a:off x="3629902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8" name="Rounded Rectangle 97"/>
            <p:cNvSpPr/>
            <p:nvPr/>
          </p:nvSpPr>
          <p:spPr>
            <a:xfrm>
              <a:off x="3629902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9" name="Rounded Rectangle 98"/>
            <p:cNvSpPr/>
            <p:nvPr/>
          </p:nvSpPr>
          <p:spPr>
            <a:xfrm>
              <a:off x="3629902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0" name="Rounded Rectangle 99"/>
            <p:cNvSpPr/>
            <p:nvPr/>
          </p:nvSpPr>
          <p:spPr>
            <a:xfrm>
              <a:off x="4093460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1" name="Rounded Rectangle 100"/>
            <p:cNvSpPr/>
            <p:nvPr/>
          </p:nvSpPr>
          <p:spPr>
            <a:xfrm>
              <a:off x="4093460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2" name="Rounded Rectangle 101"/>
            <p:cNvSpPr/>
            <p:nvPr/>
          </p:nvSpPr>
          <p:spPr>
            <a:xfrm>
              <a:off x="4093460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3" name="Rounded Rectangle 102"/>
            <p:cNvSpPr/>
            <p:nvPr/>
          </p:nvSpPr>
          <p:spPr>
            <a:xfrm>
              <a:off x="4093460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4" name="Rounded Rectangle 103"/>
            <p:cNvSpPr/>
            <p:nvPr/>
          </p:nvSpPr>
          <p:spPr>
            <a:xfrm>
              <a:off x="4093460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5" name="Rounded Rectangle 104"/>
            <p:cNvSpPr/>
            <p:nvPr/>
          </p:nvSpPr>
          <p:spPr>
            <a:xfrm>
              <a:off x="4093460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6" name="Rounded Rectangle 105"/>
            <p:cNvSpPr/>
            <p:nvPr/>
          </p:nvSpPr>
          <p:spPr>
            <a:xfrm>
              <a:off x="4093460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7" name="Rounded Rectangle 106"/>
            <p:cNvSpPr/>
            <p:nvPr/>
          </p:nvSpPr>
          <p:spPr>
            <a:xfrm>
              <a:off x="4093460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8" name="Rounded Rectangle 107"/>
            <p:cNvSpPr/>
            <p:nvPr/>
          </p:nvSpPr>
          <p:spPr>
            <a:xfrm>
              <a:off x="4093460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9" name="Rounded Rectangle 108"/>
            <p:cNvSpPr/>
            <p:nvPr/>
          </p:nvSpPr>
          <p:spPr>
            <a:xfrm>
              <a:off x="4093460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0" name="Rounded Rectangle 109"/>
            <p:cNvSpPr/>
            <p:nvPr/>
          </p:nvSpPr>
          <p:spPr>
            <a:xfrm>
              <a:off x="4093460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1" name="Rounded Rectangle 110"/>
            <p:cNvSpPr/>
            <p:nvPr/>
          </p:nvSpPr>
          <p:spPr>
            <a:xfrm>
              <a:off x="4093460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2" name="Rounded Rectangle 111"/>
            <p:cNvSpPr/>
            <p:nvPr/>
          </p:nvSpPr>
          <p:spPr>
            <a:xfrm>
              <a:off x="4561780" y="2364908"/>
              <a:ext cx="428633" cy="96819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3" name="Rounded Rectangle 112"/>
            <p:cNvSpPr/>
            <p:nvPr/>
          </p:nvSpPr>
          <p:spPr>
            <a:xfrm>
              <a:off x="4561780" y="2499820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4" name="Rounded Rectangle 113"/>
            <p:cNvSpPr/>
            <p:nvPr/>
          </p:nvSpPr>
          <p:spPr>
            <a:xfrm>
              <a:off x="4561780" y="2634731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5" name="Rounded Rectangle 114"/>
            <p:cNvSpPr/>
            <p:nvPr/>
          </p:nvSpPr>
          <p:spPr>
            <a:xfrm>
              <a:off x="4561780" y="2769642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6" name="Rounded Rectangle 115"/>
            <p:cNvSpPr/>
            <p:nvPr/>
          </p:nvSpPr>
          <p:spPr>
            <a:xfrm>
              <a:off x="4561780" y="2904553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7" name="Rounded Rectangle 116"/>
            <p:cNvSpPr/>
            <p:nvPr/>
          </p:nvSpPr>
          <p:spPr>
            <a:xfrm>
              <a:off x="4561780" y="3039465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8" name="Rounded Rectangle 117"/>
            <p:cNvSpPr/>
            <p:nvPr/>
          </p:nvSpPr>
          <p:spPr>
            <a:xfrm>
              <a:off x="4561780" y="1553853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9" name="Rounded Rectangle 118"/>
            <p:cNvSpPr/>
            <p:nvPr/>
          </p:nvSpPr>
          <p:spPr>
            <a:xfrm>
              <a:off x="4561780" y="1688764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0" name="Rounded Rectangle 119"/>
            <p:cNvSpPr/>
            <p:nvPr/>
          </p:nvSpPr>
          <p:spPr>
            <a:xfrm>
              <a:off x="4561780" y="1823676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1" name="Rounded Rectangle 120"/>
            <p:cNvSpPr/>
            <p:nvPr/>
          </p:nvSpPr>
          <p:spPr>
            <a:xfrm>
              <a:off x="4561780" y="1958587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2" name="Rounded Rectangle 121"/>
            <p:cNvSpPr/>
            <p:nvPr/>
          </p:nvSpPr>
          <p:spPr>
            <a:xfrm>
              <a:off x="4561780" y="2093498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3" name="Rounded Rectangle 122"/>
            <p:cNvSpPr/>
            <p:nvPr/>
          </p:nvSpPr>
          <p:spPr>
            <a:xfrm>
              <a:off x="4561780" y="2229997"/>
              <a:ext cx="428633" cy="96818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4" name="Rounded Rectangle 123"/>
            <p:cNvSpPr/>
            <p:nvPr/>
          </p:nvSpPr>
          <p:spPr>
            <a:xfrm>
              <a:off x="5023751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5" name="Rounded Rectangle 124"/>
            <p:cNvSpPr/>
            <p:nvPr/>
          </p:nvSpPr>
          <p:spPr>
            <a:xfrm>
              <a:off x="5023751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6" name="Rounded Rectangle 125"/>
            <p:cNvSpPr/>
            <p:nvPr/>
          </p:nvSpPr>
          <p:spPr>
            <a:xfrm>
              <a:off x="5023751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7" name="Rounded Rectangle 126"/>
            <p:cNvSpPr/>
            <p:nvPr/>
          </p:nvSpPr>
          <p:spPr>
            <a:xfrm>
              <a:off x="5023751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8" name="Rounded Rectangle 127"/>
            <p:cNvSpPr/>
            <p:nvPr/>
          </p:nvSpPr>
          <p:spPr>
            <a:xfrm>
              <a:off x="5023751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9" name="Rounded Rectangle 128"/>
            <p:cNvSpPr/>
            <p:nvPr/>
          </p:nvSpPr>
          <p:spPr>
            <a:xfrm>
              <a:off x="5023751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0" name="Rounded Rectangle 129"/>
            <p:cNvSpPr/>
            <p:nvPr/>
          </p:nvSpPr>
          <p:spPr>
            <a:xfrm>
              <a:off x="5023751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1" name="Rounded Rectangle 130"/>
            <p:cNvSpPr/>
            <p:nvPr/>
          </p:nvSpPr>
          <p:spPr>
            <a:xfrm>
              <a:off x="5023751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2" name="Rounded Rectangle 131"/>
            <p:cNvSpPr/>
            <p:nvPr/>
          </p:nvSpPr>
          <p:spPr>
            <a:xfrm>
              <a:off x="5023751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3" name="Rounded Rectangle 132"/>
            <p:cNvSpPr/>
            <p:nvPr/>
          </p:nvSpPr>
          <p:spPr>
            <a:xfrm>
              <a:off x="5023751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4" name="Rounded Rectangle 133"/>
            <p:cNvSpPr/>
            <p:nvPr/>
          </p:nvSpPr>
          <p:spPr>
            <a:xfrm>
              <a:off x="5023751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5" name="Rounded Rectangle 134"/>
            <p:cNvSpPr/>
            <p:nvPr/>
          </p:nvSpPr>
          <p:spPr>
            <a:xfrm>
              <a:off x="5023751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811213" y="1554163"/>
            <a:ext cx="1820862" cy="1584325"/>
            <a:chOff x="810502" y="1553853"/>
            <a:chExt cx="1820894" cy="1584018"/>
          </a:xfrm>
        </p:grpSpPr>
        <p:sp>
          <p:nvSpPr>
            <p:cNvPr id="137" name="Rounded Rectangle 136"/>
            <p:cNvSpPr/>
            <p:nvPr/>
          </p:nvSpPr>
          <p:spPr>
            <a:xfrm>
              <a:off x="810502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8" name="Rounded Rectangle 137"/>
            <p:cNvSpPr/>
            <p:nvPr/>
          </p:nvSpPr>
          <p:spPr>
            <a:xfrm>
              <a:off x="810502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39" name="Rounded Rectangle 138"/>
            <p:cNvSpPr/>
            <p:nvPr/>
          </p:nvSpPr>
          <p:spPr>
            <a:xfrm>
              <a:off x="810502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0" name="Rounded Rectangle 139"/>
            <p:cNvSpPr/>
            <p:nvPr/>
          </p:nvSpPr>
          <p:spPr>
            <a:xfrm>
              <a:off x="810502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1" name="Rounded Rectangle 140"/>
            <p:cNvSpPr/>
            <p:nvPr/>
          </p:nvSpPr>
          <p:spPr>
            <a:xfrm>
              <a:off x="810502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2" name="Rounded Rectangle 141"/>
            <p:cNvSpPr/>
            <p:nvPr/>
          </p:nvSpPr>
          <p:spPr>
            <a:xfrm>
              <a:off x="810502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3" name="Rounded Rectangle 142"/>
            <p:cNvSpPr/>
            <p:nvPr/>
          </p:nvSpPr>
          <p:spPr>
            <a:xfrm>
              <a:off x="810502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4" name="Rounded Rectangle 143"/>
            <p:cNvSpPr/>
            <p:nvPr/>
          </p:nvSpPr>
          <p:spPr>
            <a:xfrm>
              <a:off x="810502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5" name="Rounded Rectangle 144"/>
            <p:cNvSpPr/>
            <p:nvPr/>
          </p:nvSpPr>
          <p:spPr>
            <a:xfrm>
              <a:off x="810502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6" name="Rounded Rectangle 145"/>
            <p:cNvSpPr/>
            <p:nvPr/>
          </p:nvSpPr>
          <p:spPr>
            <a:xfrm>
              <a:off x="810502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7" name="Rounded Rectangle 146"/>
            <p:cNvSpPr/>
            <p:nvPr/>
          </p:nvSpPr>
          <p:spPr>
            <a:xfrm>
              <a:off x="810502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8" name="Rounded Rectangle 147"/>
            <p:cNvSpPr/>
            <p:nvPr/>
          </p:nvSpPr>
          <p:spPr>
            <a:xfrm>
              <a:off x="810502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9" name="Rounded Rectangle 148"/>
            <p:cNvSpPr/>
            <p:nvPr/>
          </p:nvSpPr>
          <p:spPr>
            <a:xfrm>
              <a:off x="1274060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0" name="Rounded Rectangle 149"/>
            <p:cNvSpPr/>
            <p:nvPr/>
          </p:nvSpPr>
          <p:spPr>
            <a:xfrm>
              <a:off x="1274060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1" name="Rounded Rectangle 150"/>
            <p:cNvSpPr/>
            <p:nvPr/>
          </p:nvSpPr>
          <p:spPr>
            <a:xfrm>
              <a:off x="1274060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2" name="Rounded Rectangle 151"/>
            <p:cNvSpPr/>
            <p:nvPr/>
          </p:nvSpPr>
          <p:spPr>
            <a:xfrm>
              <a:off x="1274060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3" name="Rounded Rectangle 152"/>
            <p:cNvSpPr/>
            <p:nvPr/>
          </p:nvSpPr>
          <p:spPr>
            <a:xfrm>
              <a:off x="1274060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4" name="Rounded Rectangle 153"/>
            <p:cNvSpPr/>
            <p:nvPr/>
          </p:nvSpPr>
          <p:spPr>
            <a:xfrm>
              <a:off x="1274060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5" name="Rounded Rectangle 154"/>
            <p:cNvSpPr/>
            <p:nvPr/>
          </p:nvSpPr>
          <p:spPr>
            <a:xfrm>
              <a:off x="1274060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6" name="Rounded Rectangle 155"/>
            <p:cNvSpPr/>
            <p:nvPr/>
          </p:nvSpPr>
          <p:spPr>
            <a:xfrm>
              <a:off x="1274060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7" name="Rounded Rectangle 156"/>
            <p:cNvSpPr/>
            <p:nvPr/>
          </p:nvSpPr>
          <p:spPr>
            <a:xfrm>
              <a:off x="1274060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8" name="Rounded Rectangle 157"/>
            <p:cNvSpPr/>
            <p:nvPr/>
          </p:nvSpPr>
          <p:spPr>
            <a:xfrm>
              <a:off x="1274060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9" name="Rounded Rectangle 158"/>
            <p:cNvSpPr/>
            <p:nvPr/>
          </p:nvSpPr>
          <p:spPr>
            <a:xfrm>
              <a:off x="1274060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0" name="Rounded Rectangle 159"/>
            <p:cNvSpPr/>
            <p:nvPr/>
          </p:nvSpPr>
          <p:spPr>
            <a:xfrm>
              <a:off x="1274060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1" name="Rounded Rectangle 160"/>
            <p:cNvSpPr/>
            <p:nvPr/>
          </p:nvSpPr>
          <p:spPr>
            <a:xfrm>
              <a:off x="1742380" y="2364908"/>
              <a:ext cx="428633" cy="96819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2" name="Rounded Rectangle 161"/>
            <p:cNvSpPr/>
            <p:nvPr/>
          </p:nvSpPr>
          <p:spPr>
            <a:xfrm>
              <a:off x="1742380" y="2499820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3" name="Rounded Rectangle 162"/>
            <p:cNvSpPr/>
            <p:nvPr/>
          </p:nvSpPr>
          <p:spPr>
            <a:xfrm>
              <a:off x="1742380" y="2634731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4" name="Rounded Rectangle 163"/>
            <p:cNvSpPr/>
            <p:nvPr/>
          </p:nvSpPr>
          <p:spPr>
            <a:xfrm>
              <a:off x="1742380" y="2769642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5" name="Rounded Rectangle 164"/>
            <p:cNvSpPr/>
            <p:nvPr/>
          </p:nvSpPr>
          <p:spPr>
            <a:xfrm>
              <a:off x="1742380" y="2904553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6" name="Rounded Rectangle 165"/>
            <p:cNvSpPr/>
            <p:nvPr/>
          </p:nvSpPr>
          <p:spPr>
            <a:xfrm>
              <a:off x="1742380" y="3039465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7" name="Rounded Rectangle 166"/>
            <p:cNvSpPr/>
            <p:nvPr/>
          </p:nvSpPr>
          <p:spPr>
            <a:xfrm>
              <a:off x="1742380" y="1553853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8" name="Rounded Rectangle 167"/>
            <p:cNvSpPr/>
            <p:nvPr/>
          </p:nvSpPr>
          <p:spPr>
            <a:xfrm>
              <a:off x="1742380" y="1688764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9" name="Rounded Rectangle 168"/>
            <p:cNvSpPr/>
            <p:nvPr/>
          </p:nvSpPr>
          <p:spPr>
            <a:xfrm>
              <a:off x="1742380" y="1823676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0" name="Rounded Rectangle 169"/>
            <p:cNvSpPr/>
            <p:nvPr/>
          </p:nvSpPr>
          <p:spPr>
            <a:xfrm>
              <a:off x="1742380" y="1958587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1" name="Rounded Rectangle 170"/>
            <p:cNvSpPr/>
            <p:nvPr/>
          </p:nvSpPr>
          <p:spPr>
            <a:xfrm>
              <a:off x="1742380" y="2093498"/>
              <a:ext cx="428633" cy="98406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2" name="Rounded Rectangle 171"/>
            <p:cNvSpPr/>
            <p:nvPr/>
          </p:nvSpPr>
          <p:spPr>
            <a:xfrm>
              <a:off x="1742380" y="2229997"/>
              <a:ext cx="428633" cy="96818"/>
            </a:xfrm>
            <a:prstGeom prst="roundRect">
              <a:avLst>
                <a:gd name="adj" fmla="val 7442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3" name="Rounded Rectangle 172"/>
            <p:cNvSpPr/>
            <p:nvPr/>
          </p:nvSpPr>
          <p:spPr>
            <a:xfrm>
              <a:off x="2204351" y="2364908"/>
              <a:ext cx="427045" cy="96819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4" name="Rounded Rectangle 173"/>
            <p:cNvSpPr/>
            <p:nvPr/>
          </p:nvSpPr>
          <p:spPr>
            <a:xfrm>
              <a:off x="2204351" y="2499820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5" name="Rounded Rectangle 174"/>
            <p:cNvSpPr/>
            <p:nvPr/>
          </p:nvSpPr>
          <p:spPr>
            <a:xfrm>
              <a:off x="2204351" y="2634731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6" name="Rounded Rectangle 175"/>
            <p:cNvSpPr/>
            <p:nvPr/>
          </p:nvSpPr>
          <p:spPr>
            <a:xfrm>
              <a:off x="2204351" y="2769642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7" name="Rounded Rectangle 176"/>
            <p:cNvSpPr/>
            <p:nvPr/>
          </p:nvSpPr>
          <p:spPr>
            <a:xfrm>
              <a:off x="2204351" y="29045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8" name="Rounded Rectangle 177"/>
            <p:cNvSpPr/>
            <p:nvPr/>
          </p:nvSpPr>
          <p:spPr>
            <a:xfrm>
              <a:off x="2204351" y="3039465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9" name="Rounded Rectangle 178"/>
            <p:cNvSpPr/>
            <p:nvPr/>
          </p:nvSpPr>
          <p:spPr>
            <a:xfrm>
              <a:off x="2204351" y="1553853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80" name="Rounded Rectangle 179"/>
            <p:cNvSpPr/>
            <p:nvPr/>
          </p:nvSpPr>
          <p:spPr>
            <a:xfrm>
              <a:off x="2204351" y="1688764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81" name="Rounded Rectangle 180"/>
            <p:cNvSpPr/>
            <p:nvPr/>
          </p:nvSpPr>
          <p:spPr>
            <a:xfrm>
              <a:off x="2204351" y="1823676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82" name="Rounded Rectangle 181"/>
            <p:cNvSpPr/>
            <p:nvPr/>
          </p:nvSpPr>
          <p:spPr>
            <a:xfrm>
              <a:off x="2204351" y="1958587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83" name="Rounded Rectangle 182"/>
            <p:cNvSpPr/>
            <p:nvPr/>
          </p:nvSpPr>
          <p:spPr>
            <a:xfrm>
              <a:off x="2204351" y="2093498"/>
              <a:ext cx="427045" cy="98406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84" name="Rounded Rectangle 183"/>
            <p:cNvSpPr/>
            <p:nvPr/>
          </p:nvSpPr>
          <p:spPr>
            <a:xfrm>
              <a:off x="2204351" y="2229997"/>
              <a:ext cx="427045" cy="96818"/>
            </a:xfrm>
            <a:prstGeom prst="roundRect">
              <a:avLst>
                <a:gd name="adj" fmla="val 7442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30" grpId="0"/>
      <p:bldP spid="31" grpId="0"/>
      <p:bldP spid="32" grpId="0"/>
      <p:bldP spid="78" grpId="0"/>
      <p:bldP spid="79" grpId="0" animBg="1"/>
      <p:bldP spid="80" grpId="0"/>
      <p:bldP spid="81" grpId="0" animBg="1"/>
      <p:bldP spid="82" grpId="0"/>
      <p:bldP spid="83" grpId="0" animBg="1"/>
      <p:bldP spid="84" grpId="0"/>
      <p:bldP spid="85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08288" y="361950"/>
            <a:ext cx="34512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Outlet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2" name="Chart 1"/>
          <p:cNvGraphicFramePr>
            <a:graphicFrameLocks/>
          </p:cNvGraphicFramePr>
          <p:nvPr/>
        </p:nvGraphicFramePr>
        <p:xfrm>
          <a:off x="673100" y="1454150"/>
          <a:ext cx="3492500" cy="3378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Rectangle 6"/>
          <p:cNvSpPr/>
          <p:nvPr/>
        </p:nvSpPr>
        <p:spPr>
          <a:xfrm>
            <a:off x="5800725" y="1581150"/>
            <a:ext cx="2243138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Outlook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8" name="Rectangle 7"/>
          <p:cNvSpPr/>
          <p:nvPr/>
        </p:nvSpPr>
        <p:spPr>
          <a:xfrm>
            <a:off x="5800725" y="24526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Outcome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9" name="Rectangle 8"/>
          <p:cNvSpPr/>
          <p:nvPr/>
        </p:nvSpPr>
        <p:spPr>
          <a:xfrm>
            <a:off x="5800725" y="32146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Parent Shop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0" name="Rectangle 9"/>
          <p:cNvSpPr/>
          <p:nvPr/>
        </p:nvSpPr>
        <p:spPr>
          <a:xfrm>
            <a:off x="5800725" y="40528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Subsidiary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5105400" y="1581150"/>
            <a:ext cx="652463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60%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5105400" y="24193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10%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5105400" y="32369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10%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5105400" y="4075113"/>
            <a:ext cx="652463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20%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2" grpId="0">
        <p:bldAsOne/>
      </p:bldGraphic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92413" y="361950"/>
            <a:ext cx="34829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Customer Character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2" name="Chart 1"/>
          <p:cNvGraphicFramePr>
            <a:graphicFrameLocks/>
          </p:cNvGraphicFramePr>
          <p:nvPr/>
        </p:nvGraphicFramePr>
        <p:xfrm>
          <a:off x="2425700" y="1409700"/>
          <a:ext cx="4216400" cy="19573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2" name="Rectangle 11"/>
          <p:cNvSpPr/>
          <p:nvPr/>
        </p:nvSpPr>
        <p:spPr>
          <a:xfrm>
            <a:off x="3810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Unique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974725" y="3316288"/>
            <a:ext cx="654050" cy="631825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30%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019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Personal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3095625" y="3316288"/>
            <a:ext cx="654050" cy="631825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30%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7117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Addict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5305425" y="3316288"/>
            <a:ext cx="654050" cy="63182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20%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8453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Hectic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7439025" y="3316288"/>
            <a:ext cx="654050" cy="631825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>
                <a:latin typeface="Open Sans" pitchFamily="34" charset="0"/>
                <a:ea typeface="Open Sans" pitchFamily="34" charset="0"/>
                <a:cs typeface="Open Sans" pitchFamily="34" charset="0"/>
              </a:rPr>
              <a:t>20%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2" grpId="0">
        <p:bldAsOne/>
      </p:bldGraphic>
      <p:bldP spid="12" grpId="0"/>
      <p:bldP spid="13" grpId="0" animBg="1"/>
      <p:bldP spid="14" grpId="0"/>
      <p:bldP spid="15" grpId="0" animBg="1"/>
      <p:bldP spid="16" grpId="0"/>
      <p:bldP spid="17" grpId="0" animBg="1"/>
      <p:bldP spid="18" grpId="0"/>
      <p:bldP spid="19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574925" y="361950"/>
            <a:ext cx="39179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Customer Relationship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ectangle 3"/>
          <p:cNvSpPr/>
          <p:nvPr/>
        </p:nvSpPr>
        <p:spPr>
          <a:xfrm>
            <a:off x="615950" y="1581150"/>
            <a:ext cx="1720850" cy="1550988"/>
          </a:xfrm>
          <a:prstGeom prst="rect">
            <a:avLst/>
          </a:prstGeom>
          <a:noFill/>
          <a:ln w="19050">
            <a:solidFill>
              <a:srgbClr val="0E7FB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altLang="zh-CN" sz="3600">
                <a:solidFill>
                  <a:srgbClr val="0E7FB7"/>
                </a:solidFill>
                <a:latin typeface="Open Sans Light" pitchFamily="34" charset="0"/>
              </a:rPr>
              <a:t>78%</a:t>
            </a:r>
          </a:p>
          <a:p>
            <a:pPr algn="ctr"/>
            <a:endParaRPr lang="en-US" altLang="zh-CN" sz="3600">
              <a:solidFill>
                <a:srgbClr val="0E7FB7"/>
              </a:solidFill>
              <a:latin typeface="Open Sans Light" pitchFamily="34" charset="0"/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928688" y="2427288"/>
            <a:ext cx="1095375" cy="105727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667000" y="1581150"/>
            <a:ext cx="1720850" cy="1550988"/>
          </a:xfrm>
          <a:prstGeom prst="rect">
            <a:avLst/>
          </a:prstGeom>
          <a:noFill/>
          <a:ln w="19050"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altLang="zh-CN" sz="3600">
                <a:solidFill>
                  <a:srgbClr val="45C1A4"/>
                </a:solidFill>
                <a:latin typeface="Open Sans Light" pitchFamily="34" charset="0"/>
              </a:rPr>
              <a:t>50%</a:t>
            </a:r>
          </a:p>
          <a:p>
            <a:pPr algn="ctr"/>
            <a:endParaRPr lang="en-US" altLang="zh-CN" sz="3600">
              <a:solidFill>
                <a:srgbClr val="45C1A4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2979738" y="2427288"/>
            <a:ext cx="1093787" cy="105727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756150" y="1581150"/>
            <a:ext cx="1720850" cy="1550988"/>
          </a:xfrm>
          <a:prstGeom prst="rect">
            <a:avLst/>
          </a:prstGeom>
          <a:noFill/>
          <a:ln w="19050">
            <a:solidFill>
              <a:srgbClr val="B9D5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altLang="zh-CN" sz="3600">
                <a:solidFill>
                  <a:srgbClr val="B9D51F"/>
                </a:solidFill>
                <a:latin typeface="Open Sans Light" pitchFamily="34" charset="0"/>
              </a:rPr>
              <a:t>30%</a:t>
            </a:r>
          </a:p>
          <a:p>
            <a:pPr algn="ctr"/>
            <a:endParaRPr lang="en-US" altLang="zh-CN" sz="3600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5070475" y="2427288"/>
            <a:ext cx="1093788" cy="1057275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6813550" y="1581150"/>
            <a:ext cx="1720850" cy="1550988"/>
          </a:xfrm>
          <a:prstGeom prst="rect">
            <a:avLst/>
          </a:prstGeom>
          <a:noFill/>
          <a:ln w="19050">
            <a:solidFill>
              <a:srgbClr val="F2685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altLang="zh-CN" sz="3600">
                <a:solidFill>
                  <a:srgbClr val="F2685A"/>
                </a:solidFill>
                <a:latin typeface="Open Sans Light" pitchFamily="34" charset="0"/>
              </a:rPr>
              <a:t>85%</a:t>
            </a:r>
          </a:p>
          <a:p>
            <a:pPr algn="ctr"/>
            <a:endParaRPr lang="en-US" altLang="zh-CN" sz="3600">
              <a:solidFill>
                <a:srgbClr val="F2685A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7127875" y="2427288"/>
            <a:ext cx="1093788" cy="105727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520700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Differentiation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81275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Place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638675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Plantation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702425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Contact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5364175" y="2616433"/>
            <a:ext cx="389630" cy="679223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19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1" name="Freeform 58"/>
          <p:cNvSpPr>
            <a:spLocks/>
          </p:cNvSpPr>
          <p:nvPr/>
        </p:nvSpPr>
        <p:spPr bwMode="auto">
          <a:xfrm>
            <a:off x="3287713" y="2735263"/>
            <a:ext cx="477837" cy="495300"/>
          </a:xfrm>
          <a:custGeom>
            <a:avLst/>
            <a:gdLst>
              <a:gd name="T0" fmla="*/ 345457 w 137"/>
              <a:gd name="T1" fmla="*/ 198916 h 142"/>
              <a:gd name="T2" fmla="*/ 478057 w 137"/>
              <a:gd name="T3" fmla="*/ 198916 h 142"/>
              <a:gd name="T4" fmla="*/ 265200 w 137"/>
              <a:gd name="T5" fmla="*/ 13959 h 142"/>
              <a:gd name="T6" fmla="*/ 240773 w 137"/>
              <a:gd name="T7" fmla="*/ 0 h 142"/>
              <a:gd name="T8" fmla="*/ 216347 w 137"/>
              <a:gd name="T9" fmla="*/ 13959 h 142"/>
              <a:gd name="T10" fmla="*/ 0 w 137"/>
              <a:gd name="T11" fmla="*/ 198916 h 142"/>
              <a:gd name="T12" fmla="*/ 136089 w 137"/>
              <a:gd name="T13" fmla="*/ 198916 h 142"/>
              <a:gd name="T14" fmla="*/ 216347 w 137"/>
              <a:gd name="T15" fmla="*/ 17449 h 142"/>
              <a:gd name="T16" fmla="*/ 216347 w 137"/>
              <a:gd name="T17" fmla="*/ 20938 h 142"/>
              <a:gd name="T18" fmla="*/ 153537 w 137"/>
              <a:gd name="T19" fmla="*/ 198916 h 142"/>
              <a:gd name="T20" fmla="*/ 223326 w 137"/>
              <a:gd name="T21" fmla="*/ 198916 h 142"/>
              <a:gd name="T22" fmla="*/ 223326 w 137"/>
              <a:gd name="T23" fmla="*/ 429239 h 142"/>
              <a:gd name="T24" fmla="*/ 223326 w 137"/>
              <a:gd name="T25" fmla="*/ 436218 h 142"/>
              <a:gd name="T26" fmla="*/ 223326 w 137"/>
              <a:gd name="T27" fmla="*/ 453667 h 142"/>
              <a:gd name="T28" fmla="*/ 265200 w 137"/>
              <a:gd name="T29" fmla="*/ 495544 h 142"/>
              <a:gd name="T30" fmla="*/ 307073 w 137"/>
              <a:gd name="T31" fmla="*/ 453667 h 142"/>
              <a:gd name="T32" fmla="*/ 307073 w 137"/>
              <a:gd name="T33" fmla="*/ 436218 h 142"/>
              <a:gd name="T34" fmla="*/ 275668 w 137"/>
              <a:gd name="T35" fmla="*/ 436218 h 142"/>
              <a:gd name="T36" fmla="*/ 275668 w 137"/>
              <a:gd name="T37" fmla="*/ 443198 h 142"/>
              <a:gd name="T38" fmla="*/ 275668 w 137"/>
              <a:gd name="T39" fmla="*/ 453667 h 142"/>
              <a:gd name="T40" fmla="*/ 265200 w 137"/>
              <a:gd name="T41" fmla="*/ 467626 h 142"/>
              <a:gd name="T42" fmla="*/ 251242 w 137"/>
              <a:gd name="T43" fmla="*/ 453667 h 142"/>
              <a:gd name="T44" fmla="*/ 251242 w 137"/>
              <a:gd name="T45" fmla="*/ 443198 h 142"/>
              <a:gd name="T46" fmla="*/ 251242 w 137"/>
              <a:gd name="T47" fmla="*/ 436218 h 142"/>
              <a:gd name="T48" fmla="*/ 251242 w 137"/>
              <a:gd name="T49" fmla="*/ 390852 h 142"/>
              <a:gd name="T50" fmla="*/ 251242 w 137"/>
              <a:gd name="T51" fmla="*/ 198916 h 142"/>
              <a:gd name="T52" fmla="*/ 328010 w 137"/>
              <a:gd name="T53" fmla="*/ 198916 h 142"/>
              <a:gd name="T54" fmla="*/ 265200 w 137"/>
              <a:gd name="T55" fmla="*/ 20938 h 142"/>
              <a:gd name="T56" fmla="*/ 265200 w 137"/>
              <a:gd name="T57" fmla="*/ 17449 h 142"/>
              <a:gd name="T58" fmla="*/ 345457 w 137"/>
              <a:gd name="T59" fmla="*/ 198916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" name="Group 21"/>
          <p:cNvGrpSpPr/>
          <p:nvPr/>
        </p:nvGrpSpPr>
        <p:grpSpPr>
          <a:xfrm>
            <a:off x="7489399" y="2679057"/>
            <a:ext cx="366922" cy="553973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2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5" name="Freeform 33"/>
          <p:cNvSpPr>
            <a:spLocks noEditPoints="1"/>
          </p:cNvSpPr>
          <p:nvPr/>
        </p:nvSpPr>
        <p:spPr bwMode="auto">
          <a:xfrm>
            <a:off x="1171575" y="2767013"/>
            <a:ext cx="609600" cy="414337"/>
          </a:xfrm>
          <a:custGeom>
            <a:avLst/>
            <a:gdLst>
              <a:gd name="T0" fmla="*/ 524227 w 157"/>
              <a:gd name="T1" fmla="*/ 182327 h 107"/>
              <a:gd name="T2" fmla="*/ 531994 w 157"/>
              <a:gd name="T3" fmla="*/ 143534 h 107"/>
              <a:gd name="T4" fmla="*/ 388317 w 157"/>
              <a:gd name="T5" fmla="*/ 0 h 107"/>
              <a:gd name="T6" fmla="*/ 283471 w 157"/>
              <a:gd name="T7" fmla="*/ 69828 h 107"/>
              <a:gd name="T8" fmla="*/ 178626 w 157"/>
              <a:gd name="T9" fmla="*/ 31034 h 107"/>
              <a:gd name="T10" fmla="*/ 77663 w 157"/>
              <a:gd name="T11" fmla="*/ 155172 h 107"/>
              <a:gd name="T12" fmla="*/ 81546 w 157"/>
              <a:gd name="T13" fmla="*/ 182327 h 107"/>
              <a:gd name="T14" fmla="*/ 0 w 157"/>
              <a:gd name="T15" fmla="*/ 294827 h 107"/>
              <a:gd name="T16" fmla="*/ 120378 w 157"/>
              <a:gd name="T17" fmla="*/ 415086 h 107"/>
              <a:gd name="T18" fmla="*/ 489279 w 157"/>
              <a:gd name="T19" fmla="*/ 415086 h 107"/>
              <a:gd name="T20" fmla="*/ 609657 w 157"/>
              <a:gd name="T21" fmla="*/ 294827 h 107"/>
              <a:gd name="T22" fmla="*/ 524227 w 157"/>
              <a:gd name="T23" fmla="*/ 182327 h 107"/>
              <a:gd name="T24" fmla="*/ 465980 w 157"/>
              <a:gd name="T25" fmla="*/ 391810 h 107"/>
              <a:gd name="T26" fmla="*/ 306770 w 157"/>
              <a:gd name="T27" fmla="*/ 391810 h 107"/>
              <a:gd name="T28" fmla="*/ 403849 w 157"/>
              <a:gd name="T29" fmla="*/ 294827 h 107"/>
              <a:gd name="T30" fmla="*/ 399966 w 157"/>
              <a:gd name="T31" fmla="*/ 283190 h 107"/>
              <a:gd name="T32" fmla="*/ 357251 w 157"/>
              <a:gd name="T33" fmla="*/ 283190 h 107"/>
              <a:gd name="T34" fmla="*/ 357251 w 157"/>
              <a:gd name="T35" fmla="*/ 263793 h 107"/>
              <a:gd name="T36" fmla="*/ 357251 w 157"/>
              <a:gd name="T37" fmla="*/ 143534 h 107"/>
              <a:gd name="T38" fmla="*/ 349485 w 157"/>
              <a:gd name="T39" fmla="*/ 139655 h 107"/>
              <a:gd name="T40" fmla="*/ 248523 w 157"/>
              <a:gd name="T41" fmla="*/ 139655 h 107"/>
              <a:gd name="T42" fmla="*/ 240756 w 157"/>
              <a:gd name="T43" fmla="*/ 147414 h 107"/>
              <a:gd name="T44" fmla="*/ 240756 w 157"/>
              <a:gd name="T45" fmla="*/ 263793 h 107"/>
              <a:gd name="T46" fmla="*/ 240756 w 157"/>
              <a:gd name="T47" fmla="*/ 283190 h 107"/>
              <a:gd name="T48" fmla="*/ 198041 w 157"/>
              <a:gd name="T49" fmla="*/ 283190 h 107"/>
              <a:gd name="T50" fmla="*/ 198041 w 157"/>
              <a:gd name="T51" fmla="*/ 294827 h 107"/>
              <a:gd name="T52" fmla="*/ 295121 w 157"/>
              <a:gd name="T53" fmla="*/ 391810 h 107"/>
              <a:gd name="T54" fmla="*/ 147560 w 157"/>
              <a:gd name="T55" fmla="*/ 391810 h 107"/>
              <a:gd name="T56" fmla="*/ 42715 w 157"/>
              <a:gd name="T57" fmla="*/ 290948 h 107"/>
              <a:gd name="T58" fmla="*/ 112612 w 157"/>
              <a:gd name="T59" fmla="*/ 193965 h 107"/>
              <a:gd name="T60" fmla="*/ 108729 w 157"/>
              <a:gd name="T61" fmla="*/ 170690 h 107"/>
              <a:gd name="T62" fmla="*/ 198041 w 157"/>
              <a:gd name="T63" fmla="*/ 65948 h 107"/>
              <a:gd name="T64" fmla="*/ 291237 w 157"/>
              <a:gd name="T65" fmla="*/ 116379 h 107"/>
              <a:gd name="T66" fmla="*/ 380550 w 157"/>
              <a:gd name="T67" fmla="*/ 42672 h 107"/>
              <a:gd name="T68" fmla="*/ 497045 w 157"/>
              <a:gd name="T69" fmla="*/ 162931 h 107"/>
              <a:gd name="T70" fmla="*/ 493162 w 157"/>
              <a:gd name="T71" fmla="*/ 193965 h 107"/>
              <a:gd name="T72" fmla="*/ 570825 w 157"/>
              <a:gd name="T73" fmla="*/ 290948 h 107"/>
              <a:gd name="T74" fmla="*/ 465980 w 157"/>
              <a:gd name="T75" fmla="*/ 391810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21" grpId="0" animBg="1"/>
      <p:bldP spid="25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725" y="361950"/>
            <a:ext cx="43243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Competitor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3124200" y="1504950"/>
            <a:ext cx="1130300" cy="1092200"/>
          </a:xfrm>
          <a:prstGeom prst="roundRect">
            <a:avLst>
              <a:gd name="adj" fmla="val 875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066800" y="2825750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2209800" y="2825750"/>
            <a:ext cx="2044700" cy="336550"/>
          </a:xfrm>
          <a:prstGeom prst="roundRect">
            <a:avLst>
              <a:gd name="adj" fmla="val 7778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Strenght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1066800" y="3349625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2438400" y="3349625"/>
            <a:ext cx="1816100" cy="336550"/>
          </a:xfrm>
          <a:prstGeom prst="roundRect">
            <a:avLst>
              <a:gd name="adj" fmla="val 7778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Agility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1066800" y="3892550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371600" y="3892550"/>
            <a:ext cx="2882900" cy="336550"/>
          </a:xfrm>
          <a:prstGeom prst="roundRect">
            <a:avLst>
              <a:gd name="adj" fmla="val 7778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Teamwork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066800" y="4416425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1600200" y="4416425"/>
            <a:ext cx="2654300" cy="336550"/>
          </a:xfrm>
          <a:prstGeom prst="roundRect">
            <a:avLst>
              <a:gd name="adj" fmla="val 7778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Composure</a:t>
            </a:r>
          </a:p>
        </p:txBody>
      </p:sp>
      <p:sp>
        <p:nvSpPr>
          <p:cNvPr id="23" name="Rectangle 22"/>
          <p:cNvSpPr/>
          <p:nvPr/>
        </p:nvSpPr>
        <p:spPr>
          <a:xfrm>
            <a:off x="3163888" y="2187575"/>
            <a:ext cx="10699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Labor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24" name="Group 23"/>
          <p:cNvGrpSpPr/>
          <p:nvPr/>
        </p:nvGrpSpPr>
        <p:grpSpPr>
          <a:xfrm>
            <a:off x="3473972" y="1780159"/>
            <a:ext cx="449707" cy="342941"/>
            <a:chOff x="4914900" y="1812925"/>
            <a:chExt cx="441326" cy="336550"/>
          </a:xfrm>
          <a:solidFill>
            <a:schemeClr val="bg1"/>
          </a:solidFill>
        </p:grpSpPr>
        <p:sp>
          <p:nvSpPr>
            <p:cNvPr id="25" name="Freeform 5"/>
            <p:cNvSpPr>
              <a:spLocks/>
            </p:cNvSpPr>
            <p:nvPr/>
          </p:nvSpPr>
          <p:spPr bwMode="auto">
            <a:xfrm>
              <a:off x="4914900" y="1849438"/>
              <a:ext cx="230188" cy="257175"/>
            </a:xfrm>
            <a:custGeom>
              <a:avLst/>
              <a:gdLst>
                <a:gd name="T0" fmla="*/ 18 w 145"/>
                <a:gd name="T1" fmla="*/ 143 h 162"/>
                <a:gd name="T2" fmla="*/ 18 w 145"/>
                <a:gd name="T3" fmla="*/ 21 h 162"/>
                <a:gd name="T4" fmla="*/ 124 w 145"/>
                <a:gd name="T5" fmla="*/ 21 h 162"/>
                <a:gd name="T6" fmla="*/ 145 w 145"/>
                <a:gd name="T7" fmla="*/ 0 h 162"/>
                <a:gd name="T8" fmla="*/ 0 w 145"/>
                <a:gd name="T9" fmla="*/ 0 h 162"/>
                <a:gd name="T10" fmla="*/ 0 w 145"/>
                <a:gd name="T11" fmla="*/ 162 h 162"/>
                <a:gd name="T12" fmla="*/ 68 w 145"/>
                <a:gd name="T13" fmla="*/ 162 h 162"/>
                <a:gd name="T14" fmla="*/ 77 w 145"/>
                <a:gd name="T15" fmla="*/ 143 h 162"/>
                <a:gd name="T16" fmla="*/ 18 w 145"/>
                <a:gd name="T17" fmla="*/ 14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162">
                  <a:moveTo>
                    <a:pt x="18" y="143"/>
                  </a:moveTo>
                  <a:lnTo>
                    <a:pt x="18" y="21"/>
                  </a:lnTo>
                  <a:lnTo>
                    <a:pt x="124" y="21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68" y="162"/>
                  </a:lnTo>
                  <a:lnTo>
                    <a:pt x="77" y="143"/>
                  </a:lnTo>
                  <a:lnTo>
                    <a:pt x="18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6"/>
            <p:cNvSpPr>
              <a:spLocks/>
            </p:cNvSpPr>
            <p:nvPr/>
          </p:nvSpPr>
          <p:spPr bwMode="auto">
            <a:xfrm>
              <a:off x="5065713" y="1849438"/>
              <a:ext cx="290513" cy="257175"/>
            </a:xfrm>
            <a:custGeom>
              <a:avLst/>
              <a:gdLst>
                <a:gd name="T0" fmla="*/ 76 w 88"/>
                <a:gd name="T1" fmla="*/ 18 h 78"/>
                <a:gd name="T2" fmla="*/ 76 w 88"/>
                <a:gd name="T3" fmla="*/ 0 h 78"/>
                <a:gd name="T4" fmla="*/ 40 w 88"/>
                <a:gd name="T5" fmla="*/ 0 h 78"/>
                <a:gd name="T6" fmla="*/ 37 w 88"/>
                <a:gd name="T7" fmla="*/ 10 h 78"/>
                <a:gd name="T8" fmla="*/ 67 w 88"/>
                <a:gd name="T9" fmla="*/ 10 h 78"/>
                <a:gd name="T10" fmla="*/ 67 w 88"/>
                <a:gd name="T11" fmla="*/ 69 h 78"/>
                <a:gd name="T12" fmla="*/ 10 w 88"/>
                <a:gd name="T13" fmla="*/ 69 h 78"/>
                <a:gd name="T14" fmla="*/ 0 w 88"/>
                <a:gd name="T15" fmla="*/ 78 h 78"/>
                <a:gd name="T16" fmla="*/ 76 w 88"/>
                <a:gd name="T17" fmla="*/ 78 h 78"/>
                <a:gd name="T18" fmla="*/ 76 w 88"/>
                <a:gd name="T19" fmla="*/ 60 h 78"/>
                <a:gd name="T20" fmla="*/ 88 w 88"/>
                <a:gd name="T21" fmla="*/ 54 h 78"/>
                <a:gd name="T22" fmla="*/ 88 w 88"/>
                <a:gd name="T23" fmla="*/ 26 h 78"/>
                <a:gd name="T24" fmla="*/ 76 w 88"/>
                <a:gd name="T2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78">
                  <a:moveTo>
                    <a:pt x="76" y="18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0" y="60"/>
                    <a:pt x="88" y="61"/>
                    <a:pt x="88" y="54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17"/>
                    <a:pt x="79" y="18"/>
                    <a:pt x="7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7"/>
            <p:cNvSpPr>
              <a:spLocks/>
            </p:cNvSpPr>
            <p:nvPr/>
          </p:nvSpPr>
          <p:spPr bwMode="auto">
            <a:xfrm>
              <a:off x="4970463" y="1905000"/>
              <a:ext cx="115888" cy="144463"/>
            </a:xfrm>
            <a:custGeom>
              <a:avLst/>
              <a:gdLst>
                <a:gd name="T0" fmla="*/ 0 w 73"/>
                <a:gd name="T1" fmla="*/ 0 h 91"/>
                <a:gd name="T2" fmla="*/ 0 w 73"/>
                <a:gd name="T3" fmla="*/ 91 h 91"/>
                <a:gd name="T4" fmla="*/ 0 w 73"/>
                <a:gd name="T5" fmla="*/ 91 h 91"/>
                <a:gd name="T6" fmla="*/ 48 w 73"/>
                <a:gd name="T7" fmla="*/ 91 h 91"/>
                <a:gd name="T8" fmla="*/ 60 w 73"/>
                <a:gd name="T9" fmla="*/ 60 h 91"/>
                <a:gd name="T10" fmla="*/ 19 w 73"/>
                <a:gd name="T11" fmla="*/ 60 h 91"/>
                <a:gd name="T12" fmla="*/ 73 w 73"/>
                <a:gd name="T13" fmla="*/ 0 h 91"/>
                <a:gd name="T14" fmla="*/ 0 w 73"/>
                <a:gd name="T15" fmla="*/ 0 h 91"/>
                <a:gd name="T16" fmla="*/ 0 w 73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1">
                  <a:moveTo>
                    <a:pt x="0" y="0"/>
                  </a:moveTo>
                  <a:lnTo>
                    <a:pt x="0" y="91"/>
                  </a:lnTo>
                  <a:lnTo>
                    <a:pt x="0" y="91"/>
                  </a:lnTo>
                  <a:lnTo>
                    <a:pt x="48" y="91"/>
                  </a:lnTo>
                  <a:lnTo>
                    <a:pt x="60" y="60"/>
                  </a:lnTo>
                  <a:lnTo>
                    <a:pt x="19" y="60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8"/>
            <p:cNvSpPr>
              <a:spLocks/>
            </p:cNvSpPr>
            <p:nvPr/>
          </p:nvSpPr>
          <p:spPr bwMode="auto">
            <a:xfrm>
              <a:off x="5126038" y="1905000"/>
              <a:ext cx="138113" cy="144463"/>
            </a:xfrm>
            <a:custGeom>
              <a:avLst/>
              <a:gdLst>
                <a:gd name="T0" fmla="*/ 66 w 87"/>
                <a:gd name="T1" fmla="*/ 21 h 91"/>
                <a:gd name="T2" fmla="*/ 0 w 87"/>
                <a:gd name="T3" fmla="*/ 91 h 91"/>
                <a:gd name="T4" fmla="*/ 87 w 87"/>
                <a:gd name="T5" fmla="*/ 91 h 91"/>
                <a:gd name="T6" fmla="*/ 87 w 87"/>
                <a:gd name="T7" fmla="*/ 0 h 91"/>
                <a:gd name="T8" fmla="*/ 31 w 87"/>
                <a:gd name="T9" fmla="*/ 0 h 91"/>
                <a:gd name="T10" fmla="*/ 24 w 87"/>
                <a:gd name="T11" fmla="*/ 21 h 91"/>
                <a:gd name="T12" fmla="*/ 66 w 87"/>
                <a:gd name="T13" fmla="*/ 2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91">
                  <a:moveTo>
                    <a:pt x="66" y="21"/>
                  </a:moveTo>
                  <a:lnTo>
                    <a:pt x="0" y="91"/>
                  </a:lnTo>
                  <a:lnTo>
                    <a:pt x="87" y="91"/>
                  </a:lnTo>
                  <a:lnTo>
                    <a:pt x="87" y="0"/>
                  </a:lnTo>
                  <a:lnTo>
                    <a:pt x="31" y="0"/>
                  </a:lnTo>
                  <a:lnTo>
                    <a:pt x="24" y="21"/>
                  </a:lnTo>
                  <a:lnTo>
                    <a:pt x="6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9"/>
            <p:cNvSpPr>
              <a:spLocks/>
            </p:cNvSpPr>
            <p:nvPr/>
          </p:nvSpPr>
          <p:spPr bwMode="auto">
            <a:xfrm>
              <a:off x="5019675" y="1812925"/>
              <a:ext cx="180975" cy="336550"/>
            </a:xfrm>
            <a:custGeom>
              <a:avLst/>
              <a:gdLst>
                <a:gd name="T0" fmla="*/ 79 w 114"/>
                <a:gd name="T1" fmla="*/ 87 h 212"/>
                <a:gd name="T2" fmla="*/ 112 w 114"/>
                <a:gd name="T3" fmla="*/ 0 h 212"/>
                <a:gd name="T4" fmla="*/ 8 w 114"/>
                <a:gd name="T5" fmla="*/ 110 h 212"/>
                <a:gd name="T6" fmla="*/ 44 w 114"/>
                <a:gd name="T7" fmla="*/ 110 h 212"/>
                <a:gd name="T8" fmla="*/ 0 w 114"/>
                <a:gd name="T9" fmla="*/ 212 h 212"/>
                <a:gd name="T10" fmla="*/ 114 w 114"/>
                <a:gd name="T11" fmla="*/ 85 h 212"/>
                <a:gd name="T12" fmla="*/ 79 w 114"/>
                <a:gd name="T13" fmla="*/ 8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12">
                  <a:moveTo>
                    <a:pt x="79" y="87"/>
                  </a:moveTo>
                  <a:lnTo>
                    <a:pt x="112" y="0"/>
                  </a:lnTo>
                  <a:lnTo>
                    <a:pt x="8" y="110"/>
                  </a:lnTo>
                  <a:lnTo>
                    <a:pt x="44" y="110"/>
                  </a:lnTo>
                  <a:lnTo>
                    <a:pt x="0" y="212"/>
                  </a:lnTo>
                  <a:lnTo>
                    <a:pt x="114" y="85"/>
                  </a:lnTo>
                  <a:lnTo>
                    <a:pt x="7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1" name="Rounded Rectangle 30"/>
          <p:cNvSpPr/>
          <p:nvPr/>
        </p:nvSpPr>
        <p:spPr>
          <a:xfrm>
            <a:off x="4724400" y="2825750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2" name="Rounded Rectangle 31"/>
          <p:cNvSpPr/>
          <p:nvPr/>
        </p:nvSpPr>
        <p:spPr>
          <a:xfrm>
            <a:off x="4724400" y="2825750"/>
            <a:ext cx="1905000" cy="336550"/>
          </a:xfrm>
          <a:prstGeom prst="roundRect">
            <a:avLst>
              <a:gd name="adj" fmla="val 7778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Strenght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4724400" y="3349625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4" name="Rounded Rectangle 33"/>
          <p:cNvSpPr/>
          <p:nvPr/>
        </p:nvSpPr>
        <p:spPr>
          <a:xfrm>
            <a:off x="4724400" y="3349625"/>
            <a:ext cx="2971800" cy="336550"/>
          </a:xfrm>
          <a:prstGeom prst="roundRect">
            <a:avLst>
              <a:gd name="adj" fmla="val 7778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Agility</a:t>
            </a:r>
          </a:p>
        </p:txBody>
      </p:sp>
      <p:sp>
        <p:nvSpPr>
          <p:cNvPr id="35" name="Rounded Rectangle 34"/>
          <p:cNvSpPr/>
          <p:nvPr/>
        </p:nvSpPr>
        <p:spPr>
          <a:xfrm>
            <a:off x="4724400" y="3892550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6" name="Rounded Rectangle 35"/>
          <p:cNvSpPr/>
          <p:nvPr/>
        </p:nvSpPr>
        <p:spPr>
          <a:xfrm>
            <a:off x="4724400" y="3892550"/>
            <a:ext cx="2286000" cy="336550"/>
          </a:xfrm>
          <a:prstGeom prst="roundRect">
            <a:avLst>
              <a:gd name="adj" fmla="val 7778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Teamwork</a:t>
            </a:r>
          </a:p>
        </p:txBody>
      </p:sp>
      <p:sp>
        <p:nvSpPr>
          <p:cNvPr id="37" name="Rounded Rectangle 36"/>
          <p:cNvSpPr/>
          <p:nvPr/>
        </p:nvSpPr>
        <p:spPr>
          <a:xfrm>
            <a:off x="4724400" y="4416425"/>
            <a:ext cx="3187700" cy="336550"/>
          </a:xfrm>
          <a:prstGeom prst="roundRect">
            <a:avLst>
              <a:gd name="adj" fmla="val 7778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8" name="Rounded Rectangle 37"/>
          <p:cNvSpPr/>
          <p:nvPr/>
        </p:nvSpPr>
        <p:spPr>
          <a:xfrm>
            <a:off x="4724400" y="4416425"/>
            <a:ext cx="1905000" cy="336550"/>
          </a:xfrm>
          <a:prstGeom prst="roundRect">
            <a:avLst>
              <a:gd name="adj" fmla="val 7778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>
                <a:latin typeface="Open Sans" pitchFamily="34" charset="0"/>
                <a:ea typeface="Open Sans" pitchFamily="34" charset="0"/>
                <a:cs typeface="Open Sans" pitchFamily="34" charset="0"/>
              </a:rPr>
              <a:t>Composure</a:t>
            </a:r>
          </a:p>
        </p:txBody>
      </p:sp>
      <p:sp>
        <p:nvSpPr>
          <p:cNvPr id="30" name="Rounded Rectangle 29"/>
          <p:cNvSpPr/>
          <p:nvPr/>
        </p:nvSpPr>
        <p:spPr>
          <a:xfrm>
            <a:off x="4724400" y="1504950"/>
            <a:ext cx="1130300" cy="1092200"/>
          </a:xfrm>
          <a:prstGeom prst="roundRect">
            <a:avLst>
              <a:gd name="adj" fmla="val 875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4764088" y="2187575"/>
            <a:ext cx="10699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Competitor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46" name="Group 45"/>
          <p:cNvGrpSpPr/>
          <p:nvPr/>
        </p:nvGrpSpPr>
        <p:grpSpPr>
          <a:xfrm>
            <a:off x="5030042" y="1671583"/>
            <a:ext cx="519498" cy="516190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47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8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0" grpId="0" animBg="1"/>
      <p:bldP spid="39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97163" y="361950"/>
            <a:ext cx="36734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Distributor Flowchart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3657600" y="1608138"/>
            <a:ext cx="1863725" cy="1801812"/>
          </a:xfrm>
          <a:prstGeom prst="roundRect">
            <a:avLst>
              <a:gd name="adj" fmla="val 7442"/>
            </a:avLst>
          </a:prstGeom>
          <a:noFill/>
          <a:ln>
            <a:solidFill>
              <a:srgbClr val="0E7FB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122488" y="1951038"/>
            <a:ext cx="1154112" cy="1116012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598488" y="1951038"/>
            <a:ext cx="1154112" cy="1116012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7391400" y="1951038"/>
            <a:ext cx="1154113" cy="1116012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5867400" y="1951038"/>
            <a:ext cx="1154113" cy="1116012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12" name="Straight Arrow Connector 11"/>
          <p:cNvCxnSpPr/>
          <p:nvPr/>
        </p:nvCxnSpPr>
        <p:spPr>
          <a:xfrm flipH="1">
            <a:off x="1752600" y="2509838"/>
            <a:ext cx="369888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/>
          <p:cNvCxnSpPr/>
          <p:nvPr/>
        </p:nvCxnSpPr>
        <p:spPr>
          <a:xfrm flipH="1">
            <a:off x="3276600" y="2509838"/>
            <a:ext cx="381000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>
            <a:off x="5521325" y="2509838"/>
            <a:ext cx="346075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>
            <a:off x="7021513" y="2509838"/>
            <a:ext cx="369887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5791200" y="3419475"/>
            <a:ext cx="1338263" cy="133032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Long Future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272338" y="3419475"/>
            <a:ext cx="1338262" cy="133032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Invisible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33400" y="3409950"/>
            <a:ext cx="1338263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Internal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014538" y="3409950"/>
            <a:ext cx="1338262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Focus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3657600" y="3409950"/>
            <a:ext cx="1884363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Keypoint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Vivamus quam dolor, tempor ac gravida sit amet.</a:t>
            </a:r>
          </a:p>
        </p:txBody>
      </p:sp>
      <p:sp>
        <p:nvSpPr>
          <p:cNvPr id="24" name="Freeform 33"/>
          <p:cNvSpPr>
            <a:spLocks noEditPoints="1"/>
          </p:cNvSpPr>
          <p:nvPr/>
        </p:nvSpPr>
        <p:spPr bwMode="auto">
          <a:xfrm>
            <a:off x="4084638" y="1951038"/>
            <a:ext cx="1009650" cy="687387"/>
          </a:xfrm>
          <a:custGeom>
            <a:avLst/>
            <a:gdLst>
              <a:gd name="T0" fmla="*/ 867502 w 157"/>
              <a:gd name="T1" fmla="*/ 301719 h 107"/>
              <a:gd name="T2" fmla="*/ 880354 w 157"/>
              <a:gd name="T3" fmla="*/ 237523 h 107"/>
              <a:gd name="T4" fmla="*/ 642594 w 157"/>
              <a:gd name="T5" fmla="*/ 0 h 107"/>
              <a:gd name="T6" fmla="*/ 469094 w 157"/>
              <a:gd name="T7" fmla="*/ 115552 h 107"/>
              <a:gd name="T8" fmla="*/ 295593 w 157"/>
              <a:gd name="T9" fmla="*/ 51356 h 107"/>
              <a:gd name="T10" fmla="*/ 128519 w 157"/>
              <a:gd name="T11" fmla="*/ 256782 h 107"/>
              <a:gd name="T12" fmla="*/ 134945 w 157"/>
              <a:gd name="T13" fmla="*/ 301719 h 107"/>
              <a:gd name="T14" fmla="*/ 0 w 157"/>
              <a:gd name="T15" fmla="*/ 487886 h 107"/>
              <a:gd name="T16" fmla="*/ 199204 w 157"/>
              <a:gd name="T17" fmla="*/ 686892 h 107"/>
              <a:gd name="T18" fmla="*/ 809669 w 157"/>
              <a:gd name="T19" fmla="*/ 686892 h 107"/>
              <a:gd name="T20" fmla="*/ 1008873 w 157"/>
              <a:gd name="T21" fmla="*/ 487886 h 107"/>
              <a:gd name="T22" fmla="*/ 867502 w 157"/>
              <a:gd name="T23" fmla="*/ 301719 h 107"/>
              <a:gd name="T24" fmla="*/ 771113 w 157"/>
              <a:gd name="T25" fmla="*/ 648375 h 107"/>
              <a:gd name="T26" fmla="*/ 507649 w 157"/>
              <a:gd name="T27" fmla="*/ 648375 h 107"/>
              <a:gd name="T28" fmla="*/ 668298 w 157"/>
              <a:gd name="T29" fmla="*/ 487886 h 107"/>
              <a:gd name="T30" fmla="*/ 661872 w 157"/>
              <a:gd name="T31" fmla="*/ 468627 h 107"/>
              <a:gd name="T32" fmla="*/ 591187 w 157"/>
              <a:gd name="T33" fmla="*/ 468627 h 107"/>
              <a:gd name="T34" fmla="*/ 591187 w 157"/>
              <a:gd name="T35" fmla="*/ 436529 h 107"/>
              <a:gd name="T36" fmla="*/ 591187 w 157"/>
              <a:gd name="T37" fmla="*/ 237523 h 107"/>
              <a:gd name="T38" fmla="*/ 578335 w 157"/>
              <a:gd name="T39" fmla="*/ 231104 h 107"/>
              <a:gd name="T40" fmla="*/ 411260 w 157"/>
              <a:gd name="T41" fmla="*/ 231104 h 107"/>
              <a:gd name="T42" fmla="*/ 398408 w 157"/>
              <a:gd name="T43" fmla="*/ 243943 h 107"/>
              <a:gd name="T44" fmla="*/ 398408 w 157"/>
              <a:gd name="T45" fmla="*/ 436529 h 107"/>
              <a:gd name="T46" fmla="*/ 398408 w 157"/>
              <a:gd name="T47" fmla="*/ 468627 h 107"/>
              <a:gd name="T48" fmla="*/ 327723 w 157"/>
              <a:gd name="T49" fmla="*/ 468627 h 107"/>
              <a:gd name="T50" fmla="*/ 327723 w 157"/>
              <a:gd name="T51" fmla="*/ 487886 h 107"/>
              <a:gd name="T52" fmla="*/ 488372 w 157"/>
              <a:gd name="T53" fmla="*/ 648375 h 107"/>
              <a:gd name="T54" fmla="*/ 244186 w 157"/>
              <a:gd name="T55" fmla="*/ 648375 h 107"/>
              <a:gd name="T56" fmla="*/ 70685 w 157"/>
              <a:gd name="T57" fmla="*/ 481466 h 107"/>
              <a:gd name="T58" fmla="*/ 186352 w 157"/>
              <a:gd name="T59" fmla="*/ 320978 h 107"/>
              <a:gd name="T60" fmla="*/ 179926 w 157"/>
              <a:gd name="T61" fmla="*/ 282460 h 107"/>
              <a:gd name="T62" fmla="*/ 327723 w 157"/>
              <a:gd name="T63" fmla="*/ 109132 h 107"/>
              <a:gd name="T64" fmla="*/ 481946 w 157"/>
              <a:gd name="T65" fmla="*/ 192587 h 107"/>
              <a:gd name="T66" fmla="*/ 629742 w 157"/>
              <a:gd name="T67" fmla="*/ 70615 h 107"/>
              <a:gd name="T68" fmla="*/ 822521 w 157"/>
              <a:gd name="T69" fmla="*/ 269621 h 107"/>
              <a:gd name="T70" fmla="*/ 816095 w 157"/>
              <a:gd name="T71" fmla="*/ 320978 h 107"/>
              <a:gd name="T72" fmla="*/ 944614 w 157"/>
              <a:gd name="T73" fmla="*/ 481466 h 107"/>
              <a:gd name="T74" fmla="*/ 771113 w 157"/>
              <a:gd name="T75" fmla="*/ 648375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Rectangle 24"/>
          <p:cNvSpPr/>
          <p:nvPr/>
        </p:nvSpPr>
        <p:spPr>
          <a:xfrm>
            <a:off x="4054475" y="2720975"/>
            <a:ext cx="1069975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0E7FB7"/>
                </a:solidFill>
              </a:rPr>
              <a:t>Template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604838" y="26447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Technology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951671" y="2159271"/>
            <a:ext cx="447919" cy="431452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0" name="Rectangle 29"/>
          <p:cNvSpPr/>
          <p:nvPr/>
        </p:nvSpPr>
        <p:spPr>
          <a:xfrm>
            <a:off x="2133600" y="26447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Partial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5862638" y="264160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Logistic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7391400" y="264160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Service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4" name="Freeform 38"/>
          <p:cNvSpPr>
            <a:spLocks noEditPoints="1"/>
          </p:cNvSpPr>
          <p:nvPr/>
        </p:nvSpPr>
        <p:spPr bwMode="auto">
          <a:xfrm>
            <a:off x="7729538" y="2163763"/>
            <a:ext cx="476250" cy="468312"/>
          </a:xfrm>
          <a:custGeom>
            <a:avLst/>
            <a:gdLst>
              <a:gd name="T0" fmla="*/ 214234 w 120"/>
              <a:gd name="T1" fmla="*/ 138912 h 118"/>
              <a:gd name="T2" fmla="*/ 186463 w 120"/>
              <a:gd name="T3" fmla="*/ 35720 h 118"/>
              <a:gd name="T4" fmla="*/ 83313 w 120"/>
              <a:gd name="T5" fmla="*/ 7938 h 118"/>
              <a:gd name="T6" fmla="*/ 142823 w 120"/>
              <a:gd name="T7" fmla="*/ 67472 h 118"/>
              <a:gd name="T8" fmla="*/ 126953 w 120"/>
              <a:gd name="T9" fmla="*/ 127006 h 118"/>
              <a:gd name="T10" fmla="*/ 71411 w 120"/>
              <a:gd name="T11" fmla="*/ 142881 h 118"/>
              <a:gd name="T12" fmla="*/ 11902 w 120"/>
              <a:gd name="T13" fmla="*/ 83347 h 118"/>
              <a:gd name="T14" fmla="*/ 35706 w 120"/>
              <a:gd name="T15" fmla="*/ 182570 h 118"/>
              <a:gd name="T16" fmla="*/ 142823 w 120"/>
              <a:gd name="T17" fmla="*/ 210353 h 118"/>
              <a:gd name="T18" fmla="*/ 142823 w 120"/>
              <a:gd name="T19" fmla="*/ 210353 h 118"/>
              <a:gd name="T20" fmla="*/ 388795 w 120"/>
              <a:gd name="T21" fmla="*/ 452457 h 118"/>
              <a:gd name="T22" fmla="*/ 424500 w 120"/>
              <a:gd name="T23" fmla="*/ 468333 h 118"/>
              <a:gd name="T24" fmla="*/ 460206 w 120"/>
              <a:gd name="T25" fmla="*/ 452457 h 118"/>
              <a:gd name="T26" fmla="*/ 460206 w 120"/>
              <a:gd name="T27" fmla="*/ 384986 h 118"/>
              <a:gd name="T28" fmla="*/ 214234 w 120"/>
              <a:gd name="T29" fmla="*/ 138912 h 118"/>
              <a:gd name="T30" fmla="*/ 428468 w 120"/>
              <a:gd name="T31" fmla="*/ 444519 h 118"/>
              <a:gd name="T32" fmla="*/ 408631 w 120"/>
              <a:gd name="T33" fmla="*/ 424675 h 118"/>
              <a:gd name="T34" fmla="*/ 428468 w 120"/>
              <a:gd name="T35" fmla="*/ 408799 h 118"/>
              <a:gd name="T36" fmla="*/ 448304 w 120"/>
              <a:gd name="T37" fmla="*/ 424675 h 118"/>
              <a:gd name="T38" fmla="*/ 428468 w 120"/>
              <a:gd name="T39" fmla="*/ 444519 h 11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20" h="118">
                <a:moveTo>
                  <a:pt x="54" y="35"/>
                </a:moveTo>
                <a:cubicBezTo>
                  <a:pt x="56" y="26"/>
                  <a:pt x="54" y="16"/>
                  <a:pt x="47" y="9"/>
                </a:cubicBezTo>
                <a:cubicBezTo>
                  <a:pt x="40" y="2"/>
                  <a:pt x="30" y="0"/>
                  <a:pt x="21" y="2"/>
                </a:cubicBezTo>
                <a:cubicBezTo>
                  <a:pt x="36" y="17"/>
                  <a:pt x="36" y="17"/>
                  <a:pt x="36" y="17"/>
                </a:cubicBezTo>
                <a:cubicBezTo>
                  <a:pt x="32" y="32"/>
                  <a:pt x="32" y="32"/>
                  <a:pt x="32" y="32"/>
                </a:cubicBezTo>
                <a:cubicBezTo>
                  <a:pt x="18" y="36"/>
                  <a:pt x="18" y="36"/>
                  <a:pt x="18" y="36"/>
                </a:cubicBezTo>
                <a:cubicBezTo>
                  <a:pt x="3" y="21"/>
                  <a:pt x="3" y="21"/>
                  <a:pt x="3" y="21"/>
                </a:cubicBezTo>
                <a:cubicBezTo>
                  <a:pt x="0" y="29"/>
                  <a:pt x="2" y="39"/>
                  <a:pt x="9" y="46"/>
                </a:cubicBezTo>
                <a:cubicBezTo>
                  <a:pt x="17" y="54"/>
                  <a:pt x="27" y="56"/>
                  <a:pt x="36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98" y="114"/>
                  <a:pt x="98" y="114"/>
                  <a:pt x="98" y="114"/>
                </a:cubicBezTo>
                <a:cubicBezTo>
                  <a:pt x="100" y="117"/>
                  <a:pt x="104" y="118"/>
                  <a:pt x="107" y="118"/>
                </a:cubicBezTo>
                <a:cubicBezTo>
                  <a:pt x="110" y="118"/>
                  <a:pt x="113" y="117"/>
                  <a:pt x="116" y="114"/>
                </a:cubicBezTo>
                <a:cubicBezTo>
                  <a:pt x="120" y="109"/>
                  <a:pt x="120" y="102"/>
                  <a:pt x="116" y="97"/>
                </a:cubicBezTo>
                <a:lnTo>
                  <a:pt x="54" y="35"/>
                </a:lnTo>
                <a:close/>
                <a:moveTo>
                  <a:pt x="108" y="112"/>
                </a:moveTo>
                <a:cubicBezTo>
                  <a:pt x="105" y="112"/>
                  <a:pt x="103" y="110"/>
                  <a:pt x="103" y="107"/>
                </a:cubicBezTo>
                <a:cubicBezTo>
                  <a:pt x="103" y="105"/>
                  <a:pt x="105" y="103"/>
                  <a:pt x="108" y="103"/>
                </a:cubicBezTo>
                <a:cubicBezTo>
                  <a:pt x="111" y="103"/>
                  <a:pt x="113" y="105"/>
                  <a:pt x="113" y="107"/>
                </a:cubicBezTo>
                <a:cubicBezTo>
                  <a:pt x="113" y="110"/>
                  <a:pt x="111" y="112"/>
                  <a:pt x="108" y="1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10"/>
          <p:cNvSpPr>
            <a:spLocks noEditPoints="1"/>
          </p:cNvSpPr>
          <p:nvPr/>
        </p:nvSpPr>
        <p:spPr bwMode="auto">
          <a:xfrm>
            <a:off x="6183313" y="2203450"/>
            <a:ext cx="446087" cy="441325"/>
          </a:xfrm>
          <a:custGeom>
            <a:avLst/>
            <a:gdLst>
              <a:gd name="T0" fmla="*/ 55294 w 113"/>
              <a:gd name="T1" fmla="*/ 51141 h 112"/>
              <a:gd name="T2" fmla="*/ 55294 w 113"/>
              <a:gd name="T3" fmla="*/ 243904 h 112"/>
              <a:gd name="T4" fmla="*/ 193527 w 113"/>
              <a:gd name="T5" fmla="*/ 279309 h 112"/>
              <a:gd name="T6" fmla="*/ 236972 w 113"/>
              <a:gd name="T7" fmla="*/ 322582 h 112"/>
              <a:gd name="T8" fmla="*/ 296215 w 113"/>
              <a:gd name="T9" fmla="*/ 310780 h 112"/>
              <a:gd name="T10" fmla="*/ 296215 w 113"/>
              <a:gd name="T11" fmla="*/ 365855 h 112"/>
              <a:gd name="T12" fmla="*/ 312014 w 113"/>
              <a:gd name="T13" fmla="*/ 381591 h 112"/>
              <a:gd name="T14" fmla="*/ 363358 w 113"/>
              <a:gd name="T15" fmla="*/ 381591 h 112"/>
              <a:gd name="T16" fmla="*/ 363358 w 113"/>
              <a:gd name="T17" fmla="*/ 440600 h 112"/>
              <a:gd name="T18" fmla="*/ 446298 w 113"/>
              <a:gd name="T19" fmla="*/ 440600 h 112"/>
              <a:gd name="T20" fmla="*/ 446298 w 113"/>
              <a:gd name="T21" fmla="*/ 357988 h 112"/>
              <a:gd name="T22" fmla="*/ 280417 w 113"/>
              <a:gd name="T23" fmla="*/ 192763 h 112"/>
              <a:gd name="T24" fmla="*/ 248821 w 113"/>
              <a:gd name="T25" fmla="*/ 51141 h 112"/>
              <a:gd name="T26" fmla="*/ 55294 w 113"/>
              <a:gd name="T27" fmla="*/ 51141 h 112"/>
              <a:gd name="T28" fmla="*/ 67142 w 113"/>
              <a:gd name="T29" fmla="*/ 208498 h 112"/>
              <a:gd name="T30" fmla="*/ 82940 w 113"/>
              <a:gd name="T31" fmla="*/ 78679 h 112"/>
              <a:gd name="T32" fmla="*/ 209326 w 113"/>
              <a:gd name="T33" fmla="*/ 66877 h 112"/>
              <a:gd name="T34" fmla="*/ 67142 w 113"/>
              <a:gd name="T35" fmla="*/ 208498 h 11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3" h="112">
                <a:moveTo>
                  <a:pt x="14" y="13"/>
                </a:moveTo>
                <a:cubicBezTo>
                  <a:pt x="0" y="27"/>
                  <a:pt x="0" y="49"/>
                  <a:pt x="14" y="62"/>
                </a:cubicBezTo>
                <a:cubicBezTo>
                  <a:pt x="23" y="72"/>
                  <a:pt x="37" y="75"/>
                  <a:pt x="49" y="71"/>
                </a:cubicBezTo>
                <a:cubicBezTo>
                  <a:pt x="60" y="82"/>
                  <a:pt x="60" y="82"/>
                  <a:pt x="60" y="82"/>
                </a:cubicBezTo>
                <a:cubicBezTo>
                  <a:pt x="60" y="82"/>
                  <a:pt x="70" y="74"/>
                  <a:pt x="75" y="79"/>
                </a:cubicBezTo>
                <a:cubicBezTo>
                  <a:pt x="79" y="83"/>
                  <a:pt x="76" y="89"/>
                  <a:pt x="75" y="93"/>
                </a:cubicBezTo>
                <a:cubicBezTo>
                  <a:pt x="74" y="95"/>
                  <a:pt x="73" y="99"/>
                  <a:pt x="79" y="97"/>
                </a:cubicBezTo>
                <a:cubicBezTo>
                  <a:pt x="81" y="96"/>
                  <a:pt x="88" y="92"/>
                  <a:pt x="92" y="97"/>
                </a:cubicBezTo>
                <a:cubicBezTo>
                  <a:pt x="97" y="102"/>
                  <a:pt x="92" y="112"/>
                  <a:pt x="92" y="112"/>
                </a:cubicBezTo>
                <a:cubicBezTo>
                  <a:pt x="113" y="112"/>
                  <a:pt x="113" y="112"/>
                  <a:pt x="113" y="112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71" y="49"/>
                  <a:pt x="71" y="49"/>
                  <a:pt x="71" y="49"/>
                </a:cubicBezTo>
                <a:cubicBezTo>
                  <a:pt x="75" y="37"/>
                  <a:pt x="72" y="23"/>
                  <a:pt x="63" y="13"/>
                </a:cubicBezTo>
                <a:cubicBezTo>
                  <a:pt x="49" y="0"/>
                  <a:pt x="27" y="0"/>
                  <a:pt x="14" y="13"/>
                </a:cubicBezTo>
                <a:close/>
                <a:moveTo>
                  <a:pt x="17" y="53"/>
                </a:moveTo>
                <a:cubicBezTo>
                  <a:pt x="11" y="43"/>
                  <a:pt x="12" y="29"/>
                  <a:pt x="21" y="20"/>
                </a:cubicBezTo>
                <a:cubicBezTo>
                  <a:pt x="29" y="11"/>
                  <a:pt x="43" y="10"/>
                  <a:pt x="53" y="17"/>
                </a:cubicBezTo>
                <a:lnTo>
                  <a:pt x="17" y="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7" name="Group 36"/>
          <p:cNvGrpSpPr/>
          <p:nvPr/>
        </p:nvGrpSpPr>
        <p:grpSpPr>
          <a:xfrm>
            <a:off x="2559651" y="2159271"/>
            <a:ext cx="264836" cy="479445"/>
            <a:chOff x="2813050" y="4533900"/>
            <a:chExt cx="276225" cy="500063"/>
          </a:xfrm>
          <a:solidFill>
            <a:schemeClr val="bg1"/>
          </a:solidFill>
        </p:grpSpPr>
        <p:sp>
          <p:nvSpPr>
            <p:cNvPr id="38" name="Freeform 12"/>
            <p:cNvSpPr>
              <a:spLocks noEditPoints="1"/>
            </p:cNvSpPr>
            <p:nvPr/>
          </p:nvSpPr>
          <p:spPr bwMode="auto">
            <a:xfrm>
              <a:off x="2813050" y="4533900"/>
              <a:ext cx="276225" cy="374650"/>
            </a:xfrm>
            <a:custGeom>
              <a:avLst/>
              <a:gdLst>
                <a:gd name="T0" fmla="*/ 42 w 84"/>
                <a:gd name="T1" fmla="*/ 4 h 114"/>
                <a:gd name="T2" fmla="*/ 80 w 84"/>
                <a:gd name="T3" fmla="*/ 41 h 114"/>
                <a:gd name="T4" fmla="*/ 56 w 84"/>
                <a:gd name="T5" fmla="*/ 110 h 114"/>
                <a:gd name="T6" fmla="*/ 32 w 84"/>
                <a:gd name="T7" fmla="*/ 110 h 114"/>
                <a:gd name="T8" fmla="*/ 5 w 84"/>
                <a:gd name="T9" fmla="*/ 41 h 114"/>
                <a:gd name="T10" fmla="*/ 42 w 84"/>
                <a:gd name="T11" fmla="*/ 4 h 114"/>
                <a:gd name="T12" fmla="*/ 42 w 84"/>
                <a:gd name="T13" fmla="*/ 0 h 114"/>
                <a:gd name="T14" fmla="*/ 0 w 84"/>
                <a:gd name="T15" fmla="*/ 41 h 114"/>
                <a:gd name="T16" fmla="*/ 29 w 84"/>
                <a:gd name="T17" fmla="*/ 114 h 114"/>
                <a:gd name="T18" fmla="*/ 59 w 84"/>
                <a:gd name="T19" fmla="*/ 114 h 114"/>
                <a:gd name="T20" fmla="*/ 84 w 84"/>
                <a:gd name="T21" fmla="*/ 41 h 114"/>
                <a:gd name="T22" fmla="*/ 42 w 84"/>
                <a:gd name="T2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14">
                  <a:moveTo>
                    <a:pt x="42" y="4"/>
                  </a:moveTo>
                  <a:cubicBezTo>
                    <a:pt x="63" y="4"/>
                    <a:pt x="80" y="21"/>
                    <a:pt x="80" y="41"/>
                  </a:cubicBezTo>
                  <a:cubicBezTo>
                    <a:pt x="80" y="59"/>
                    <a:pt x="61" y="100"/>
                    <a:pt x="56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3" y="94"/>
                    <a:pt x="5" y="57"/>
                    <a:pt x="5" y="41"/>
                  </a:cubicBezTo>
                  <a:cubicBezTo>
                    <a:pt x="5" y="21"/>
                    <a:pt x="21" y="4"/>
                    <a:pt x="42" y="4"/>
                  </a:cubicBezTo>
                  <a:moveTo>
                    <a:pt x="42" y="0"/>
                  </a:moveTo>
                  <a:cubicBezTo>
                    <a:pt x="19" y="0"/>
                    <a:pt x="0" y="18"/>
                    <a:pt x="0" y="41"/>
                  </a:cubicBezTo>
                  <a:cubicBezTo>
                    <a:pt x="0" y="62"/>
                    <a:pt x="29" y="114"/>
                    <a:pt x="29" y="114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59" y="114"/>
                    <a:pt x="84" y="63"/>
                    <a:pt x="84" y="41"/>
                  </a:cubicBezTo>
                  <a:cubicBezTo>
                    <a:pt x="84" y="18"/>
                    <a:pt x="65" y="0"/>
                    <a:pt x="4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13"/>
            <p:cNvSpPr>
              <a:spLocks/>
            </p:cNvSpPr>
            <p:nvPr/>
          </p:nvSpPr>
          <p:spPr bwMode="auto">
            <a:xfrm>
              <a:off x="2908300" y="5000625"/>
              <a:ext cx="95250" cy="11113"/>
            </a:xfrm>
            <a:custGeom>
              <a:avLst/>
              <a:gdLst>
                <a:gd name="T0" fmla="*/ 2 w 29"/>
                <a:gd name="T1" fmla="*/ 3 h 3"/>
                <a:gd name="T2" fmla="*/ 27 w 29"/>
                <a:gd name="T3" fmla="*/ 3 h 3"/>
                <a:gd name="T4" fmla="*/ 29 w 29"/>
                <a:gd name="T5" fmla="*/ 0 h 3"/>
                <a:gd name="T6" fmla="*/ 0 w 29"/>
                <a:gd name="T7" fmla="*/ 0 h 3"/>
                <a:gd name="T8" fmla="*/ 2 w 29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">
                  <a:moveTo>
                    <a:pt x="2" y="3"/>
                  </a:moveTo>
                  <a:cubicBezTo>
                    <a:pt x="27" y="3"/>
                    <a:pt x="27" y="3"/>
                    <a:pt x="27" y="3"/>
                  </a:cubicBezTo>
                  <a:cubicBezTo>
                    <a:pt x="28" y="2"/>
                    <a:pt x="29" y="1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14"/>
            <p:cNvSpPr>
              <a:spLocks/>
            </p:cNvSpPr>
            <p:nvPr/>
          </p:nvSpPr>
          <p:spPr bwMode="auto">
            <a:xfrm>
              <a:off x="2921000" y="5021263"/>
              <a:ext cx="69850" cy="12700"/>
            </a:xfrm>
            <a:custGeom>
              <a:avLst/>
              <a:gdLst>
                <a:gd name="T0" fmla="*/ 11 w 21"/>
                <a:gd name="T1" fmla="*/ 4 h 4"/>
                <a:gd name="T2" fmla="*/ 21 w 21"/>
                <a:gd name="T3" fmla="*/ 0 h 4"/>
                <a:gd name="T4" fmla="*/ 0 w 21"/>
                <a:gd name="T5" fmla="*/ 0 h 4"/>
                <a:gd name="T6" fmla="*/ 11 w 21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4">
                  <a:moveTo>
                    <a:pt x="11" y="4"/>
                  </a:moveTo>
                  <a:cubicBezTo>
                    <a:pt x="15" y="4"/>
                    <a:pt x="18" y="3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6" y="4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15"/>
            <p:cNvSpPr>
              <a:spLocks/>
            </p:cNvSpPr>
            <p:nvPr/>
          </p:nvSpPr>
          <p:spPr bwMode="auto">
            <a:xfrm>
              <a:off x="2905125" y="4922838"/>
              <a:ext cx="101600" cy="68263"/>
            </a:xfrm>
            <a:custGeom>
              <a:avLst/>
              <a:gdLst>
                <a:gd name="T0" fmla="*/ 31 w 31"/>
                <a:gd name="T1" fmla="*/ 0 h 21"/>
                <a:gd name="T2" fmla="*/ 0 w 31"/>
                <a:gd name="T3" fmla="*/ 0 h 21"/>
                <a:gd name="T4" fmla="*/ 0 w 31"/>
                <a:gd name="T5" fmla="*/ 19 h 21"/>
                <a:gd name="T6" fmla="*/ 0 w 31"/>
                <a:gd name="T7" fmla="*/ 21 h 21"/>
                <a:gd name="T8" fmla="*/ 31 w 31"/>
                <a:gd name="T9" fmla="*/ 21 h 21"/>
                <a:gd name="T10" fmla="*/ 31 w 31"/>
                <a:gd name="T11" fmla="*/ 19 h 21"/>
                <a:gd name="T12" fmla="*/ 31 w 31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1">
                  <a:moveTo>
                    <a:pt x="3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0"/>
                    <a:pt x="31" y="19"/>
                  </a:cubicBezTo>
                  <a:lnTo>
                    <a:pt x="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16"/>
            <p:cNvSpPr>
              <a:spLocks noEditPoints="1"/>
            </p:cNvSpPr>
            <p:nvPr/>
          </p:nvSpPr>
          <p:spPr bwMode="auto">
            <a:xfrm>
              <a:off x="2905125" y="4702175"/>
              <a:ext cx="101600" cy="206375"/>
            </a:xfrm>
            <a:custGeom>
              <a:avLst/>
              <a:gdLst>
                <a:gd name="T0" fmla="*/ 64 w 64"/>
                <a:gd name="T1" fmla="*/ 4 h 130"/>
                <a:gd name="T2" fmla="*/ 64 w 64"/>
                <a:gd name="T3" fmla="*/ 4 h 130"/>
                <a:gd name="T4" fmla="*/ 64 w 64"/>
                <a:gd name="T5" fmla="*/ 4 h 130"/>
                <a:gd name="T6" fmla="*/ 56 w 64"/>
                <a:gd name="T7" fmla="*/ 0 h 130"/>
                <a:gd name="T8" fmla="*/ 31 w 64"/>
                <a:gd name="T9" fmla="*/ 10 h 130"/>
                <a:gd name="T10" fmla="*/ 8 w 64"/>
                <a:gd name="T11" fmla="*/ 0 h 130"/>
                <a:gd name="T12" fmla="*/ 0 w 64"/>
                <a:gd name="T13" fmla="*/ 4 h 130"/>
                <a:gd name="T14" fmla="*/ 0 w 64"/>
                <a:gd name="T15" fmla="*/ 4 h 130"/>
                <a:gd name="T16" fmla="*/ 0 w 64"/>
                <a:gd name="T17" fmla="*/ 4 h 130"/>
                <a:gd name="T18" fmla="*/ 29 w 64"/>
                <a:gd name="T19" fmla="*/ 130 h 130"/>
                <a:gd name="T20" fmla="*/ 35 w 64"/>
                <a:gd name="T21" fmla="*/ 130 h 130"/>
                <a:gd name="T22" fmla="*/ 64 w 64"/>
                <a:gd name="T23" fmla="*/ 4 h 130"/>
                <a:gd name="T24" fmla="*/ 64 w 64"/>
                <a:gd name="T25" fmla="*/ 4 h 130"/>
                <a:gd name="T26" fmla="*/ 64 w 64"/>
                <a:gd name="T27" fmla="*/ 4 h 130"/>
                <a:gd name="T28" fmla="*/ 33 w 64"/>
                <a:gd name="T29" fmla="*/ 114 h 130"/>
                <a:gd name="T30" fmla="*/ 8 w 64"/>
                <a:gd name="T31" fmla="*/ 6 h 130"/>
                <a:gd name="T32" fmla="*/ 31 w 64"/>
                <a:gd name="T33" fmla="*/ 14 h 130"/>
                <a:gd name="T34" fmla="*/ 56 w 64"/>
                <a:gd name="T35" fmla="*/ 6 h 130"/>
                <a:gd name="T36" fmla="*/ 33 w 64"/>
                <a:gd name="T37" fmla="*/ 11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" h="130">
                  <a:moveTo>
                    <a:pt x="64" y="4"/>
                  </a:moveTo>
                  <a:lnTo>
                    <a:pt x="64" y="4"/>
                  </a:lnTo>
                  <a:lnTo>
                    <a:pt x="64" y="4"/>
                  </a:lnTo>
                  <a:lnTo>
                    <a:pt x="56" y="0"/>
                  </a:lnTo>
                  <a:lnTo>
                    <a:pt x="31" y="10"/>
                  </a:lnTo>
                  <a:lnTo>
                    <a:pt x="8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29" y="130"/>
                  </a:lnTo>
                  <a:lnTo>
                    <a:pt x="35" y="130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close/>
                  <a:moveTo>
                    <a:pt x="33" y="114"/>
                  </a:moveTo>
                  <a:lnTo>
                    <a:pt x="8" y="6"/>
                  </a:lnTo>
                  <a:lnTo>
                    <a:pt x="31" y="14"/>
                  </a:lnTo>
                  <a:lnTo>
                    <a:pt x="56" y="6"/>
                  </a:lnTo>
                  <a:lnTo>
                    <a:pt x="33" y="1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10" grpId="0" animBg="1"/>
      <p:bldP spid="11" grpId="0" animBg="1"/>
      <p:bldP spid="19" grpId="0"/>
      <p:bldP spid="20" grpId="0"/>
      <p:bldP spid="21" grpId="0"/>
      <p:bldP spid="22" grpId="0"/>
      <p:bldP spid="23" grpId="0"/>
      <p:bldP spid="24" grpId="0" animBg="1"/>
      <p:bldP spid="25" grpId="0"/>
      <p:bldP spid="26" grpId="0"/>
      <p:bldP spid="30" grpId="0"/>
      <p:bldP spid="32" grpId="0"/>
      <p:bldP spid="33" grpId="0"/>
      <p:bldP spid="34" grpId="0" animBg="1"/>
      <p:bldP spid="35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495675" y="361950"/>
            <a:ext cx="20764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Control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0" y="1581150"/>
            <a:ext cx="2286000" cy="1822450"/>
          </a:xfrm>
          <a:prstGeom prst="roundRect">
            <a:avLst>
              <a:gd name="adj" fmla="val 7442"/>
            </a:avLst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286000" y="1581150"/>
            <a:ext cx="2286000" cy="1822450"/>
          </a:xfrm>
          <a:prstGeom prst="roundRect">
            <a:avLst>
              <a:gd name="adj" fmla="val 7442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4572000" y="1587500"/>
            <a:ext cx="2286000" cy="1822450"/>
          </a:xfrm>
          <a:prstGeom prst="roundRect">
            <a:avLst>
              <a:gd name="adj" fmla="val 7442"/>
            </a:avLst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6858000" y="1587500"/>
            <a:ext cx="2286000" cy="1822450"/>
          </a:xfrm>
          <a:prstGeom prst="roundRect">
            <a:avLst>
              <a:gd name="adj" fmla="val 7442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222250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Business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2508250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System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4794250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Report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7073900" y="34496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Audit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1513" y="361950"/>
            <a:ext cx="26447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System Control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31825" y="1581150"/>
            <a:ext cx="1501775" cy="1452563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384425" y="1581150"/>
            <a:ext cx="1501775" cy="1452563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631825" y="3252788"/>
            <a:ext cx="1501775" cy="1452562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2384425" y="3252788"/>
            <a:ext cx="1501775" cy="1452562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105525" y="1581150"/>
            <a:ext cx="2657475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Ground Breaking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105525" y="2452688"/>
            <a:ext cx="2657475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Relationship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105525" y="3214688"/>
            <a:ext cx="2657475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Institution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105525" y="4052888"/>
            <a:ext cx="2657475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Group Member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5410200" y="1581150"/>
            <a:ext cx="652463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 sz="1600">
              <a:solidFill>
                <a:srgbClr val="FFFFFF"/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5410200" y="24193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 sz="1600">
              <a:solidFill>
                <a:srgbClr val="FFFFFF"/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5410200" y="32369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 sz="1600">
              <a:solidFill>
                <a:srgbClr val="FFFFFF"/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5410200" y="4075113"/>
            <a:ext cx="652463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 sz="1600">
              <a:solidFill>
                <a:srgbClr val="FFFFFF"/>
              </a:solidFill>
              <a:latin typeface="Open Sans" pitchFamily="34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1752600" y="2665413"/>
            <a:ext cx="968375" cy="936625"/>
          </a:xfrm>
          <a:prstGeom prst="roundRect">
            <a:avLst>
              <a:gd name="adj" fmla="val 7442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2776035" y="3714750"/>
            <a:ext cx="758314" cy="561715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2822467" y="1943655"/>
            <a:ext cx="808402" cy="685780"/>
            <a:chOff x="1112838" y="3203576"/>
            <a:chExt cx="282575" cy="239712"/>
          </a:xfrm>
          <a:solidFill>
            <a:schemeClr val="bg1"/>
          </a:solidFill>
        </p:grpSpPr>
        <p:sp>
          <p:nvSpPr>
            <p:cNvPr id="24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1926080" y="2783466"/>
            <a:ext cx="622200" cy="631277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31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4" name="Freeform 59"/>
          <p:cNvSpPr>
            <a:spLocks noEditPoints="1"/>
          </p:cNvSpPr>
          <p:nvPr/>
        </p:nvSpPr>
        <p:spPr bwMode="auto">
          <a:xfrm>
            <a:off x="1098550" y="3530600"/>
            <a:ext cx="585788" cy="785813"/>
          </a:xfrm>
          <a:custGeom>
            <a:avLst/>
            <a:gdLst>
              <a:gd name="T0" fmla="*/ 585866 w 108"/>
              <a:gd name="T1" fmla="*/ 785693 h 145"/>
              <a:gd name="T2" fmla="*/ 0 w 108"/>
              <a:gd name="T3" fmla="*/ 785693 h 145"/>
              <a:gd name="T4" fmla="*/ 0 w 108"/>
              <a:gd name="T5" fmla="*/ 731507 h 145"/>
              <a:gd name="T6" fmla="*/ 70521 w 108"/>
              <a:gd name="T7" fmla="*/ 671903 h 145"/>
              <a:gd name="T8" fmla="*/ 520770 w 108"/>
              <a:gd name="T9" fmla="*/ 671903 h 145"/>
              <a:gd name="T10" fmla="*/ 585866 w 108"/>
              <a:gd name="T11" fmla="*/ 731507 h 145"/>
              <a:gd name="T12" fmla="*/ 585866 w 108"/>
              <a:gd name="T13" fmla="*/ 785693 h 145"/>
              <a:gd name="T14" fmla="*/ 86795 w 108"/>
              <a:gd name="T15" fmla="*/ 628554 h 145"/>
              <a:gd name="T16" fmla="*/ 130192 w 108"/>
              <a:gd name="T17" fmla="*/ 493090 h 145"/>
              <a:gd name="T18" fmla="*/ 461098 w 108"/>
              <a:gd name="T19" fmla="*/ 493090 h 145"/>
              <a:gd name="T20" fmla="*/ 504496 w 108"/>
              <a:gd name="T21" fmla="*/ 628554 h 145"/>
              <a:gd name="T22" fmla="*/ 86795 w 108"/>
              <a:gd name="T23" fmla="*/ 628554 h 145"/>
              <a:gd name="T24" fmla="*/ 151891 w 108"/>
              <a:gd name="T25" fmla="*/ 411812 h 145"/>
              <a:gd name="T26" fmla="*/ 195289 w 108"/>
              <a:gd name="T27" fmla="*/ 276347 h 145"/>
              <a:gd name="T28" fmla="*/ 390577 w 108"/>
              <a:gd name="T29" fmla="*/ 276347 h 145"/>
              <a:gd name="T30" fmla="*/ 433975 w 108"/>
              <a:gd name="T31" fmla="*/ 411812 h 145"/>
              <a:gd name="T32" fmla="*/ 151891 w 108"/>
              <a:gd name="T33" fmla="*/ 411812 h 145"/>
              <a:gd name="T34" fmla="*/ 265810 w 108"/>
              <a:gd name="T35" fmla="*/ 65023 h 145"/>
              <a:gd name="T36" fmla="*/ 325481 w 108"/>
              <a:gd name="T37" fmla="*/ 65023 h 145"/>
              <a:gd name="T38" fmla="*/ 368879 w 108"/>
              <a:gd name="T39" fmla="*/ 195069 h 145"/>
              <a:gd name="T40" fmla="*/ 222412 w 108"/>
              <a:gd name="T41" fmla="*/ 195069 h 145"/>
              <a:gd name="T42" fmla="*/ 265810 w 108"/>
              <a:gd name="T43" fmla="*/ 65023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5" name="Group 34"/>
          <p:cNvGrpSpPr/>
          <p:nvPr/>
        </p:nvGrpSpPr>
        <p:grpSpPr>
          <a:xfrm>
            <a:off x="910248" y="1943655"/>
            <a:ext cx="953122" cy="652434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6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  <p:bldP spid="18" grpId="0" animBg="1"/>
      <p:bldP spid="34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73400" y="361950"/>
            <a:ext cx="29210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Product Detailed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Rectangle 6"/>
          <p:cNvSpPr/>
          <p:nvPr/>
        </p:nvSpPr>
        <p:spPr>
          <a:xfrm>
            <a:off x="62912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Power Energy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8" name="Rectangle 7"/>
          <p:cNvSpPr/>
          <p:nvPr/>
        </p:nvSpPr>
        <p:spPr>
          <a:xfrm>
            <a:off x="62912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Hard Data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9" name="Rectangle 8"/>
          <p:cNvSpPr/>
          <p:nvPr/>
        </p:nvSpPr>
        <p:spPr>
          <a:xfrm>
            <a:off x="62912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Progresif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0" name="Rectangle 9"/>
          <p:cNvSpPr/>
          <p:nvPr/>
        </p:nvSpPr>
        <p:spPr>
          <a:xfrm>
            <a:off x="62912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Guarantee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55959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55959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55959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55959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457200" y="1743075"/>
            <a:ext cx="3700463" cy="2743200"/>
          </a:xfrm>
          <a:prstGeom prst="roundRect">
            <a:avLst>
              <a:gd name="adj" fmla="val 1621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0875" y="1581150"/>
            <a:ext cx="1685925" cy="3067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/>
          <p:cNvSpPr/>
          <p:nvPr/>
        </p:nvSpPr>
        <p:spPr>
          <a:xfrm>
            <a:off x="3352800" y="2114550"/>
            <a:ext cx="1352550" cy="1993900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588963" y="1809750"/>
            <a:ext cx="2527300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Detailed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588963" y="3154363"/>
            <a:ext cx="2527300" cy="11699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Information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 commodo nisl.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5737004" y="1809750"/>
            <a:ext cx="369949" cy="201517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19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5770089" y="3354386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23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730989" y="4269571"/>
            <a:ext cx="381979" cy="240616"/>
            <a:chOff x="5348288" y="3646488"/>
            <a:chExt cx="201613" cy="127000"/>
          </a:xfrm>
          <a:solidFill>
            <a:schemeClr val="bg1"/>
          </a:solidFill>
        </p:grpSpPr>
        <p:sp>
          <p:nvSpPr>
            <p:cNvPr id="28" name="Freeform 27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Rectangle 28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Rectangle 29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771593" y="2521932"/>
            <a:ext cx="300770" cy="375964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32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3" grpId="0" animBg="1"/>
      <p:bldP spid="16" grpId="0"/>
      <p:bldP spid="17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38438" y="361950"/>
            <a:ext cx="35909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System Components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04838" y="2770188"/>
            <a:ext cx="1443037" cy="139382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547938" y="3262313"/>
            <a:ext cx="1100137" cy="1062037"/>
          </a:xfrm>
          <a:prstGeom prst="roundRect">
            <a:avLst>
              <a:gd name="adj" fmla="val 7442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4043363" y="3327400"/>
            <a:ext cx="1443037" cy="1393825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3532188" y="1589088"/>
            <a:ext cx="1441450" cy="1395412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2178050" y="1776413"/>
            <a:ext cx="1098550" cy="10636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692900" y="2679700"/>
            <a:ext cx="1841500" cy="149225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7F7F7F"/>
                </a:solidFill>
              </a:rPr>
              <a:t>Information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 Aliquam euismod commodo nisl.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6781800" y="2284413"/>
            <a:ext cx="541338" cy="522287"/>
          </a:xfrm>
          <a:prstGeom prst="roundRect">
            <a:avLst>
              <a:gd name="adj" fmla="val 98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1670050" y="2287588"/>
            <a:ext cx="377825" cy="3651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5099050" y="2840038"/>
            <a:ext cx="377825" cy="365125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2047875" y="4259263"/>
            <a:ext cx="377825" cy="36512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5297488" y="1589088"/>
            <a:ext cx="377825" cy="366712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2135188" y="2962275"/>
            <a:ext cx="377825" cy="365125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3459163" y="4387850"/>
            <a:ext cx="377825" cy="365125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5562600" y="4391025"/>
            <a:ext cx="377825" cy="366713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639763" y="4264025"/>
            <a:ext cx="377825" cy="36512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639763" y="2320925"/>
            <a:ext cx="377825" cy="365125"/>
          </a:xfrm>
          <a:prstGeom prst="roundRect">
            <a:avLst>
              <a:gd name="adj" fmla="val 7442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3873829" y="1790684"/>
            <a:ext cx="758314" cy="561715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2522597" y="1972318"/>
            <a:ext cx="525403" cy="445708"/>
            <a:chOff x="1112838" y="3203576"/>
            <a:chExt cx="282575" cy="239712"/>
          </a:xfrm>
          <a:solidFill>
            <a:schemeClr val="bg1"/>
          </a:solidFill>
        </p:grpSpPr>
        <p:sp>
          <p:nvSpPr>
            <p:cNvPr id="2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4464236" y="3527827"/>
            <a:ext cx="622200" cy="631277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34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7" name="Freeform 59"/>
          <p:cNvSpPr>
            <a:spLocks noEditPoints="1"/>
          </p:cNvSpPr>
          <p:nvPr/>
        </p:nvSpPr>
        <p:spPr bwMode="auto">
          <a:xfrm>
            <a:off x="1087438" y="2978150"/>
            <a:ext cx="477837" cy="639763"/>
          </a:xfrm>
          <a:custGeom>
            <a:avLst/>
            <a:gdLst>
              <a:gd name="T0" fmla="*/ 477498 w 108"/>
              <a:gd name="T1" fmla="*/ 640363 h 145"/>
              <a:gd name="T2" fmla="*/ 0 w 108"/>
              <a:gd name="T3" fmla="*/ 640363 h 145"/>
              <a:gd name="T4" fmla="*/ 0 w 108"/>
              <a:gd name="T5" fmla="*/ 596200 h 145"/>
              <a:gd name="T6" fmla="*/ 57477 w 108"/>
              <a:gd name="T7" fmla="*/ 547621 h 145"/>
              <a:gd name="T8" fmla="*/ 424443 w 108"/>
              <a:gd name="T9" fmla="*/ 547621 h 145"/>
              <a:gd name="T10" fmla="*/ 477498 w 108"/>
              <a:gd name="T11" fmla="*/ 596200 h 145"/>
              <a:gd name="T12" fmla="*/ 477498 w 108"/>
              <a:gd name="T13" fmla="*/ 640363 h 145"/>
              <a:gd name="T14" fmla="*/ 70740 w 108"/>
              <a:gd name="T15" fmla="*/ 512290 h 145"/>
              <a:gd name="T16" fmla="*/ 106111 w 108"/>
              <a:gd name="T17" fmla="*/ 401883 h 145"/>
              <a:gd name="T18" fmla="*/ 375809 w 108"/>
              <a:gd name="T19" fmla="*/ 401883 h 145"/>
              <a:gd name="T20" fmla="*/ 411179 w 108"/>
              <a:gd name="T21" fmla="*/ 512290 h 145"/>
              <a:gd name="T22" fmla="*/ 70740 w 108"/>
              <a:gd name="T23" fmla="*/ 512290 h 145"/>
              <a:gd name="T24" fmla="*/ 123796 w 108"/>
              <a:gd name="T25" fmla="*/ 335639 h 145"/>
              <a:gd name="T26" fmla="*/ 159166 w 108"/>
              <a:gd name="T27" fmla="*/ 225231 h 145"/>
              <a:gd name="T28" fmla="*/ 318332 w 108"/>
              <a:gd name="T29" fmla="*/ 225231 h 145"/>
              <a:gd name="T30" fmla="*/ 353702 w 108"/>
              <a:gd name="T31" fmla="*/ 335639 h 145"/>
              <a:gd name="T32" fmla="*/ 123796 w 108"/>
              <a:gd name="T33" fmla="*/ 335639 h 145"/>
              <a:gd name="T34" fmla="*/ 216643 w 108"/>
              <a:gd name="T35" fmla="*/ 52996 h 145"/>
              <a:gd name="T36" fmla="*/ 265277 w 108"/>
              <a:gd name="T37" fmla="*/ 52996 h 145"/>
              <a:gd name="T38" fmla="*/ 300647 w 108"/>
              <a:gd name="T39" fmla="*/ 158987 h 145"/>
              <a:gd name="T40" fmla="*/ 181272 w 108"/>
              <a:gd name="T41" fmla="*/ 158987 h 145"/>
              <a:gd name="T42" fmla="*/ 216643 w 108"/>
              <a:gd name="T43" fmla="*/ 52996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58"/>
          <p:cNvSpPr>
            <a:spLocks/>
          </p:cNvSpPr>
          <p:nvPr/>
        </p:nvSpPr>
        <p:spPr bwMode="auto">
          <a:xfrm>
            <a:off x="2846388" y="3409950"/>
            <a:ext cx="477837" cy="495300"/>
          </a:xfrm>
          <a:custGeom>
            <a:avLst/>
            <a:gdLst>
              <a:gd name="T0" fmla="*/ 345457 w 137"/>
              <a:gd name="T1" fmla="*/ 198916 h 142"/>
              <a:gd name="T2" fmla="*/ 478057 w 137"/>
              <a:gd name="T3" fmla="*/ 198916 h 142"/>
              <a:gd name="T4" fmla="*/ 265200 w 137"/>
              <a:gd name="T5" fmla="*/ 13959 h 142"/>
              <a:gd name="T6" fmla="*/ 240773 w 137"/>
              <a:gd name="T7" fmla="*/ 0 h 142"/>
              <a:gd name="T8" fmla="*/ 216347 w 137"/>
              <a:gd name="T9" fmla="*/ 13959 h 142"/>
              <a:gd name="T10" fmla="*/ 0 w 137"/>
              <a:gd name="T11" fmla="*/ 198916 h 142"/>
              <a:gd name="T12" fmla="*/ 136089 w 137"/>
              <a:gd name="T13" fmla="*/ 198916 h 142"/>
              <a:gd name="T14" fmla="*/ 216347 w 137"/>
              <a:gd name="T15" fmla="*/ 17449 h 142"/>
              <a:gd name="T16" fmla="*/ 216347 w 137"/>
              <a:gd name="T17" fmla="*/ 20938 h 142"/>
              <a:gd name="T18" fmla="*/ 153537 w 137"/>
              <a:gd name="T19" fmla="*/ 198916 h 142"/>
              <a:gd name="T20" fmla="*/ 223326 w 137"/>
              <a:gd name="T21" fmla="*/ 198916 h 142"/>
              <a:gd name="T22" fmla="*/ 223326 w 137"/>
              <a:gd name="T23" fmla="*/ 429239 h 142"/>
              <a:gd name="T24" fmla="*/ 223326 w 137"/>
              <a:gd name="T25" fmla="*/ 436218 h 142"/>
              <a:gd name="T26" fmla="*/ 223326 w 137"/>
              <a:gd name="T27" fmla="*/ 453667 h 142"/>
              <a:gd name="T28" fmla="*/ 265200 w 137"/>
              <a:gd name="T29" fmla="*/ 495544 h 142"/>
              <a:gd name="T30" fmla="*/ 307073 w 137"/>
              <a:gd name="T31" fmla="*/ 453667 h 142"/>
              <a:gd name="T32" fmla="*/ 307073 w 137"/>
              <a:gd name="T33" fmla="*/ 436218 h 142"/>
              <a:gd name="T34" fmla="*/ 275668 w 137"/>
              <a:gd name="T35" fmla="*/ 436218 h 142"/>
              <a:gd name="T36" fmla="*/ 275668 w 137"/>
              <a:gd name="T37" fmla="*/ 443198 h 142"/>
              <a:gd name="T38" fmla="*/ 275668 w 137"/>
              <a:gd name="T39" fmla="*/ 453667 h 142"/>
              <a:gd name="T40" fmla="*/ 265200 w 137"/>
              <a:gd name="T41" fmla="*/ 467626 h 142"/>
              <a:gd name="T42" fmla="*/ 251242 w 137"/>
              <a:gd name="T43" fmla="*/ 453667 h 142"/>
              <a:gd name="T44" fmla="*/ 251242 w 137"/>
              <a:gd name="T45" fmla="*/ 443198 h 142"/>
              <a:gd name="T46" fmla="*/ 251242 w 137"/>
              <a:gd name="T47" fmla="*/ 436218 h 142"/>
              <a:gd name="T48" fmla="*/ 251242 w 137"/>
              <a:gd name="T49" fmla="*/ 390852 h 142"/>
              <a:gd name="T50" fmla="*/ 251242 w 137"/>
              <a:gd name="T51" fmla="*/ 198916 h 142"/>
              <a:gd name="T52" fmla="*/ 328010 w 137"/>
              <a:gd name="T53" fmla="*/ 198916 h 142"/>
              <a:gd name="T54" fmla="*/ 265200 w 137"/>
              <a:gd name="T55" fmla="*/ 20938 h 142"/>
              <a:gd name="T56" fmla="*/ 265200 w 137"/>
              <a:gd name="T57" fmla="*/ 17449 h 142"/>
              <a:gd name="T58" fmla="*/ 345457 w 137"/>
              <a:gd name="T59" fmla="*/ 198916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Rectangle 38"/>
          <p:cNvSpPr/>
          <p:nvPr/>
        </p:nvSpPr>
        <p:spPr>
          <a:xfrm>
            <a:off x="2151063" y="24177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Writing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2522538" y="389890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Defending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755650" y="37147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Warning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4194175" y="42338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Finding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3698875" y="24701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Signal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37" grpId="0" animBg="1"/>
      <p:bldP spid="38" grpId="0" animBg="1"/>
      <p:bldP spid="39" grpId="0"/>
      <p:bldP spid="40" grpId="0"/>
      <p:bldP spid="41" grpId="0"/>
      <p:bldP spid="42" grpId="0"/>
      <p:bldP spid="43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87725" y="361950"/>
            <a:ext cx="22923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Design Focus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4" name="Chart 3"/>
          <p:cNvGraphicFramePr>
            <a:graphicFrameLocks/>
          </p:cNvGraphicFramePr>
          <p:nvPr/>
        </p:nvGraphicFramePr>
        <p:xfrm>
          <a:off x="558800" y="1377950"/>
          <a:ext cx="2235200" cy="1892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Rounded Rectangle 6"/>
          <p:cNvSpPr/>
          <p:nvPr/>
        </p:nvSpPr>
        <p:spPr>
          <a:xfrm>
            <a:off x="609600" y="3257550"/>
            <a:ext cx="2209800" cy="1411288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600" b="1">
                <a:solidFill>
                  <a:schemeClr val="bg1"/>
                </a:solidFill>
              </a:rPr>
              <a:t>Detailed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1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 commodo.</a:t>
            </a:r>
          </a:p>
          <a:p>
            <a:pPr algn="ctr"/>
            <a:endParaRPr lang="en-US" altLang="zh-CN" sz="1100">
              <a:solidFill>
                <a:srgbClr val="FFFFFF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143000" y="2038350"/>
            <a:ext cx="1104900" cy="58420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3200">
                <a:solidFill>
                  <a:srgbClr val="0E7FB7"/>
                </a:solidFill>
                <a:latin typeface="Open Sans" pitchFamily="34" charset="0"/>
              </a:rPr>
              <a:t>80%</a:t>
            </a:r>
            <a:endParaRPr lang="en-US" altLang="zh-CN" sz="2000">
              <a:solidFill>
                <a:srgbClr val="A6A6A6"/>
              </a:solidFill>
              <a:latin typeface="Open Sans" pitchFamily="34" charset="0"/>
            </a:endParaRPr>
          </a:p>
        </p:txBody>
      </p:sp>
      <p:graphicFrame>
        <p:nvGraphicFramePr>
          <p:cNvPr id="12" name="Chart 11"/>
          <p:cNvGraphicFramePr>
            <a:graphicFrameLocks/>
          </p:cNvGraphicFramePr>
          <p:nvPr/>
        </p:nvGraphicFramePr>
        <p:xfrm>
          <a:off x="6197600" y="1377950"/>
          <a:ext cx="2235200" cy="1892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3" name="Rounded Rectangle 12"/>
          <p:cNvSpPr/>
          <p:nvPr/>
        </p:nvSpPr>
        <p:spPr>
          <a:xfrm>
            <a:off x="6248400" y="3257550"/>
            <a:ext cx="2209800" cy="1411288"/>
          </a:xfrm>
          <a:prstGeom prst="roundRect">
            <a:avLst>
              <a:gd name="adj" fmla="val 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600" b="1">
                <a:solidFill>
                  <a:schemeClr val="bg1"/>
                </a:solidFill>
              </a:rPr>
              <a:t>Value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1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 commodo.</a:t>
            </a:r>
          </a:p>
          <a:p>
            <a:pPr algn="ctr"/>
            <a:endParaRPr lang="en-US" altLang="zh-CN" sz="1100">
              <a:solidFill>
                <a:srgbClr val="FFFFFF"/>
              </a:solidFill>
            </a:endParaRPr>
          </a:p>
        </p:txBody>
      </p:sp>
      <p:sp>
        <p:nvSpPr>
          <p:cNvPr id="14" name="Rectangle 13"/>
          <p:cNvSpPr>
            <a:spLocks noChangeArrowheads="1"/>
          </p:cNvSpPr>
          <p:nvPr/>
        </p:nvSpPr>
        <p:spPr bwMode="auto">
          <a:xfrm>
            <a:off x="6781800" y="2038350"/>
            <a:ext cx="11049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altLang="zh-CN" sz="3200">
                <a:solidFill>
                  <a:srgbClr val="B9D51F"/>
                </a:solidFill>
                <a:latin typeface="Open Sans" pitchFamily="34" charset="0"/>
              </a:rPr>
              <a:t>75%</a:t>
            </a:r>
            <a:endParaRPr lang="en-US" altLang="zh-CN" sz="2000">
              <a:solidFill>
                <a:srgbClr val="B9D51F"/>
              </a:solidFill>
              <a:latin typeface="Open Sans" pitchFamily="34" charset="0"/>
            </a:endParaRPr>
          </a:p>
        </p:txBody>
      </p:sp>
      <p:graphicFrame>
        <p:nvGraphicFramePr>
          <p:cNvPr id="15" name="Chart 14"/>
          <p:cNvGraphicFramePr>
            <a:graphicFrameLocks/>
          </p:cNvGraphicFramePr>
          <p:nvPr/>
        </p:nvGraphicFramePr>
        <p:xfrm>
          <a:off x="3378200" y="1377950"/>
          <a:ext cx="2235200" cy="1892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Rounded Rectangle 15"/>
          <p:cNvSpPr/>
          <p:nvPr/>
        </p:nvSpPr>
        <p:spPr>
          <a:xfrm>
            <a:off x="3429000" y="3257550"/>
            <a:ext cx="2209800" cy="1411288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600" b="1">
                <a:solidFill>
                  <a:schemeClr val="bg1"/>
                </a:solidFill>
              </a:rPr>
              <a:t>Artistic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1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 commodo.</a:t>
            </a:r>
          </a:p>
          <a:p>
            <a:pPr algn="ctr"/>
            <a:endParaRPr lang="en-US" altLang="zh-CN" sz="1100">
              <a:solidFill>
                <a:srgbClr val="FFFFFF"/>
              </a:solidFill>
            </a:endParaRPr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3962400" y="2038350"/>
            <a:ext cx="11049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altLang="zh-CN" sz="3200">
                <a:solidFill>
                  <a:srgbClr val="45C1A4"/>
                </a:solidFill>
                <a:latin typeface="Open Sans" pitchFamily="34" charset="0"/>
              </a:rPr>
              <a:t>60%</a:t>
            </a:r>
            <a:endParaRPr lang="en-US" altLang="zh-CN" sz="2000">
              <a:solidFill>
                <a:srgbClr val="45C1A4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4" grpId="0">
        <p:bldAsOne/>
      </p:bldGraphic>
      <p:bldP spid="7" grpId="0" animBg="1"/>
      <p:bldP spid="11" grpId="0"/>
      <p:bldGraphic spid="12" grpId="0">
        <p:bldAsOne/>
      </p:bldGraphic>
      <p:bldP spid="13" grpId="0" animBg="1"/>
      <p:bldP spid="14" grpId="0"/>
      <p:bldGraphic spid="15" grpId="0">
        <p:bldAsOne/>
      </p:bldGraphic>
      <p:bldP spid="16" grpId="0" animBg="1"/>
      <p:bldP spid="17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95575" y="361950"/>
            <a:ext cx="36766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Product Composition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134" t="10550" r="21733" b="13049"/>
          <a:stretch>
            <a:fillRect/>
          </a:stretch>
        </p:blipFill>
        <p:spPr bwMode="auto">
          <a:xfrm>
            <a:off x="3146425" y="1870075"/>
            <a:ext cx="2873375" cy="260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3351213" y="2143125"/>
            <a:ext cx="2463800" cy="1547813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090738" y="1681163"/>
            <a:ext cx="804862" cy="779462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2090738" y="2759075"/>
            <a:ext cx="804862" cy="779463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2090738" y="3844925"/>
            <a:ext cx="804862" cy="77787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6248400" y="1730375"/>
            <a:ext cx="804863" cy="777875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6248400" y="2808288"/>
            <a:ext cx="804863" cy="777875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6248400" y="3892550"/>
            <a:ext cx="804863" cy="779463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7162800" y="1703388"/>
            <a:ext cx="1524000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Perspection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90538" y="1666875"/>
            <a:ext cx="1524000" cy="7937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rgbClr val="0E7FB7"/>
                </a:solidFill>
              </a:rPr>
              <a:t>Surrounding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90538" y="2770188"/>
            <a:ext cx="1524000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rgbClr val="45C1A4"/>
                </a:solidFill>
              </a:rPr>
              <a:t>Power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90538" y="3851275"/>
            <a:ext cx="1524000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rgbClr val="B9D51F"/>
                </a:solidFill>
              </a:rPr>
              <a:t>Value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8" name="Rectangle 17"/>
          <p:cNvSpPr/>
          <p:nvPr/>
        </p:nvSpPr>
        <p:spPr>
          <a:xfrm>
            <a:off x="7162800" y="2801938"/>
            <a:ext cx="1524000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Incredible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9" name="Rectangle 18"/>
          <p:cNvSpPr/>
          <p:nvPr/>
        </p:nvSpPr>
        <p:spPr>
          <a:xfrm>
            <a:off x="7162800" y="3892550"/>
            <a:ext cx="1524000" cy="79375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Sharpness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0" name="Freeform 5"/>
          <p:cNvSpPr>
            <a:spLocks noEditPoints="1"/>
          </p:cNvSpPr>
          <p:nvPr/>
        </p:nvSpPr>
        <p:spPr bwMode="auto">
          <a:xfrm>
            <a:off x="6477000" y="1900238"/>
            <a:ext cx="347663" cy="401637"/>
          </a:xfrm>
          <a:custGeom>
            <a:avLst/>
            <a:gdLst>
              <a:gd name="T0" fmla="*/ 316627 w 111"/>
              <a:gd name="T1" fmla="*/ 0 h 129"/>
              <a:gd name="T2" fmla="*/ 31349 w 111"/>
              <a:gd name="T3" fmla="*/ 0 h 129"/>
              <a:gd name="T4" fmla="*/ 0 w 111"/>
              <a:gd name="T5" fmla="*/ 31234 h 129"/>
              <a:gd name="T6" fmla="*/ 0 w 111"/>
              <a:gd name="T7" fmla="*/ 371685 h 129"/>
              <a:gd name="T8" fmla="*/ 31349 w 111"/>
              <a:gd name="T9" fmla="*/ 402919 h 129"/>
              <a:gd name="T10" fmla="*/ 316627 w 111"/>
              <a:gd name="T11" fmla="*/ 402919 h 129"/>
              <a:gd name="T12" fmla="*/ 347976 w 111"/>
              <a:gd name="T13" fmla="*/ 371685 h 129"/>
              <a:gd name="T14" fmla="*/ 347976 w 111"/>
              <a:gd name="T15" fmla="*/ 31234 h 129"/>
              <a:gd name="T16" fmla="*/ 316627 w 111"/>
              <a:gd name="T17" fmla="*/ 0 h 129"/>
              <a:gd name="T18" fmla="*/ 316627 w 111"/>
              <a:gd name="T19" fmla="*/ 340451 h 129"/>
              <a:gd name="T20" fmla="*/ 31349 w 111"/>
              <a:gd name="T21" fmla="*/ 340451 h 129"/>
              <a:gd name="T22" fmla="*/ 31349 w 111"/>
              <a:gd name="T23" fmla="*/ 34357 h 129"/>
              <a:gd name="T24" fmla="*/ 316627 w 111"/>
              <a:gd name="T25" fmla="*/ 34357 h 129"/>
              <a:gd name="T26" fmla="*/ 316627 w 111"/>
              <a:gd name="T27" fmla="*/ 340451 h 129"/>
              <a:gd name="T28" fmla="*/ 213174 w 111"/>
              <a:gd name="T29" fmla="*/ 377932 h 129"/>
              <a:gd name="T30" fmla="*/ 134802 w 111"/>
              <a:gd name="T31" fmla="*/ 377932 h 129"/>
              <a:gd name="T32" fmla="*/ 134802 w 111"/>
              <a:gd name="T33" fmla="*/ 368562 h 129"/>
              <a:gd name="T34" fmla="*/ 213174 w 111"/>
              <a:gd name="T35" fmla="*/ 368562 h 129"/>
              <a:gd name="T36" fmla="*/ 213174 w 111"/>
              <a:gd name="T37" fmla="*/ 377932 h 12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11" h="129">
                <a:moveTo>
                  <a:pt x="101" y="0"/>
                </a:moveTo>
                <a:cubicBezTo>
                  <a:pt x="10" y="0"/>
                  <a:pt x="10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119"/>
                  <a:pt x="0" y="119"/>
                  <a:pt x="0" y="119"/>
                </a:cubicBezTo>
                <a:cubicBezTo>
                  <a:pt x="0" y="125"/>
                  <a:pt x="5" y="129"/>
                  <a:pt x="10" y="129"/>
                </a:cubicBezTo>
                <a:cubicBezTo>
                  <a:pt x="101" y="129"/>
                  <a:pt x="101" y="129"/>
                  <a:pt x="101" y="129"/>
                </a:cubicBezTo>
                <a:cubicBezTo>
                  <a:pt x="107" y="129"/>
                  <a:pt x="111" y="125"/>
                  <a:pt x="111" y="119"/>
                </a:cubicBezTo>
                <a:cubicBezTo>
                  <a:pt x="111" y="10"/>
                  <a:pt x="111" y="10"/>
                  <a:pt x="111" y="10"/>
                </a:cubicBezTo>
                <a:cubicBezTo>
                  <a:pt x="111" y="4"/>
                  <a:pt x="107" y="0"/>
                  <a:pt x="101" y="0"/>
                </a:cubicBezTo>
                <a:close/>
                <a:moveTo>
                  <a:pt x="101" y="109"/>
                </a:moveTo>
                <a:cubicBezTo>
                  <a:pt x="10" y="109"/>
                  <a:pt x="10" y="109"/>
                  <a:pt x="10" y="109"/>
                </a:cubicBezTo>
                <a:cubicBezTo>
                  <a:pt x="10" y="11"/>
                  <a:pt x="10" y="11"/>
                  <a:pt x="10" y="11"/>
                </a:cubicBezTo>
                <a:cubicBezTo>
                  <a:pt x="101" y="11"/>
                  <a:pt x="101" y="11"/>
                  <a:pt x="101" y="11"/>
                </a:cubicBezTo>
                <a:lnTo>
                  <a:pt x="101" y="109"/>
                </a:lnTo>
                <a:close/>
                <a:moveTo>
                  <a:pt x="68" y="121"/>
                </a:moveTo>
                <a:cubicBezTo>
                  <a:pt x="43" y="121"/>
                  <a:pt x="43" y="121"/>
                  <a:pt x="43" y="121"/>
                </a:cubicBezTo>
                <a:cubicBezTo>
                  <a:pt x="43" y="118"/>
                  <a:pt x="43" y="118"/>
                  <a:pt x="43" y="118"/>
                </a:cubicBezTo>
                <a:cubicBezTo>
                  <a:pt x="68" y="118"/>
                  <a:pt x="68" y="118"/>
                  <a:pt x="68" y="118"/>
                </a:cubicBezTo>
                <a:lnTo>
                  <a:pt x="68" y="1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1" name="Group 20"/>
          <p:cNvGrpSpPr/>
          <p:nvPr/>
        </p:nvGrpSpPr>
        <p:grpSpPr>
          <a:xfrm>
            <a:off x="2380039" y="1904276"/>
            <a:ext cx="225878" cy="393762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22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2265064" y="2916830"/>
            <a:ext cx="455828" cy="462478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25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8" name="Freeform 32"/>
          <p:cNvSpPr>
            <a:spLocks/>
          </p:cNvSpPr>
          <p:nvPr/>
        </p:nvSpPr>
        <p:spPr bwMode="auto">
          <a:xfrm>
            <a:off x="2278063" y="4083050"/>
            <a:ext cx="430212" cy="381000"/>
          </a:xfrm>
          <a:custGeom>
            <a:avLst/>
            <a:gdLst>
              <a:gd name="T0" fmla="*/ 430768 w 136"/>
              <a:gd name="T1" fmla="*/ 152221 h 120"/>
              <a:gd name="T2" fmla="*/ 215384 w 136"/>
              <a:gd name="T3" fmla="*/ 0 h 120"/>
              <a:gd name="T4" fmla="*/ 0 w 136"/>
              <a:gd name="T5" fmla="*/ 152221 h 120"/>
              <a:gd name="T6" fmla="*/ 117194 w 136"/>
              <a:gd name="T7" fmla="*/ 288586 h 120"/>
              <a:gd name="T8" fmla="*/ 66516 w 136"/>
              <a:gd name="T9" fmla="*/ 380553 h 120"/>
              <a:gd name="T10" fmla="*/ 228054 w 136"/>
              <a:gd name="T11" fmla="*/ 304442 h 120"/>
              <a:gd name="T12" fmla="*/ 430768 w 136"/>
              <a:gd name="T13" fmla="*/ 152221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9" name="Freeform 33"/>
          <p:cNvSpPr>
            <a:spLocks noEditPoints="1"/>
          </p:cNvSpPr>
          <p:nvPr/>
        </p:nvSpPr>
        <p:spPr bwMode="auto">
          <a:xfrm>
            <a:off x="6418263" y="4122738"/>
            <a:ext cx="465137" cy="317500"/>
          </a:xfrm>
          <a:custGeom>
            <a:avLst/>
            <a:gdLst>
              <a:gd name="T0" fmla="*/ 400892 w 157"/>
              <a:gd name="T1" fmla="*/ 139431 h 107"/>
              <a:gd name="T2" fmla="*/ 406832 w 157"/>
              <a:gd name="T3" fmla="*/ 109765 h 107"/>
              <a:gd name="T4" fmla="*/ 296957 w 157"/>
              <a:gd name="T5" fmla="*/ 0 h 107"/>
              <a:gd name="T6" fmla="*/ 216779 w 157"/>
              <a:gd name="T7" fmla="*/ 53399 h 107"/>
              <a:gd name="T8" fmla="*/ 136600 w 157"/>
              <a:gd name="T9" fmla="*/ 23733 h 107"/>
              <a:gd name="T10" fmla="*/ 59391 w 157"/>
              <a:gd name="T11" fmla="*/ 118665 h 107"/>
              <a:gd name="T12" fmla="*/ 62361 w 157"/>
              <a:gd name="T13" fmla="*/ 139431 h 107"/>
              <a:gd name="T14" fmla="*/ 0 w 157"/>
              <a:gd name="T15" fmla="*/ 225464 h 107"/>
              <a:gd name="T16" fmla="*/ 92057 w 157"/>
              <a:gd name="T17" fmla="*/ 317429 h 107"/>
              <a:gd name="T18" fmla="*/ 374166 w 157"/>
              <a:gd name="T19" fmla="*/ 317429 h 107"/>
              <a:gd name="T20" fmla="*/ 466223 w 157"/>
              <a:gd name="T21" fmla="*/ 225464 h 107"/>
              <a:gd name="T22" fmla="*/ 400892 w 157"/>
              <a:gd name="T23" fmla="*/ 139431 h 107"/>
              <a:gd name="T24" fmla="*/ 356349 w 157"/>
              <a:gd name="T25" fmla="*/ 299629 h 107"/>
              <a:gd name="T26" fmla="*/ 234596 w 157"/>
              <a:gd name="T27" fmla="*/ 299629 h 107"/>
              <a:gd name="T28" fmla="*/ 308836 w 157"/>
              <a:gd name="T29" fmla="*/ 225464 h 107"/>
              <a:gd name="T30" fmla="*/ 305866 w 157"/>
              <a:gd name="T31" fmla="*/ 216564 h 107"/>
              <a:gd name="T32" fmla="*/ 273201 w 157"/>
              <a:gd name="T33" fmla="*/ 216564 h 107"/>
              <a:gd name="T34" fmla="*/ 273201 w 157"/>
              <a:gd name="T35" fmla="*/ 201731 h 107"/>
              <a:gd name="T36" fmla="*/ 273201 w 157"/>
              <a:gd name="T37" fmla="*/ 109765 h 107"/>
              <a:gd name="T38" fmla="*/ 267262 w 157"/>
              <a:gd name="T39" fmla="*/ 106799 h 107"/>
              <a:gd name="T40" fmla="*/ 190053 w 157"/>
              <a:gd name="T41" fmla="*/ 106799 h 107"/>
              <a:gd name="T42" fmla="*/ 184114 w 157"/>
              <a:gd name="T43" fmla="*/ 112732 h 107"/>
              <a:gd name="T44" fmla="*/ 184114 w 157"/>
              <a:gd name="T45" fmla="*/ 201731 h 107"/>
              <a:gd name="T46" fmla="*/ 184114 w 157"/>
              <a:gd name="T47" fmla="*/ 216564 h 107"/>
              <a:gd name="T48" fmla="*/ 151448 w 157"/>
              <a:gd name="T49" fmla="*/ 216564 h 107"/>
              <a:gd name="T50" fmla="*/ 151448 w 157"/>
              <a:gd name="T51" fmla="*/ 225464 h 107"/>
              <a:gd name="T52" fmla="*/ 225688 w 157"/>
              <a:gd name="T53" fmla="*/ 299629 h 107"/>
              <a:gd name="T54" fmla="*/ 112844 w 157"/>
              <a:gd name="T55" fmla="*/ 299629 h 107"/>
              <a:gd name="T56" fmla="*/ 32665 w 157"/>
              <a:gd name="T57" fmla="*/ 222497 h 107"/>
              <a:gd name="T58" fmla="*/ 86118 w 157"/>
              <a:gd name="T59" fmla="*/ 148331 h 107"/>
              <a:gd name="T60" fmla="*/ 83148 w 157"/>
              <a:gd name="T61" fmla="*/ 130532 h 107"/>
              <a:gd name="T62" fmla="*/ 151448 w 157"/>
              <a:gd name="T63" fmla="*/ 50433 h 107"/>
              <a:gd name="T64" fmla="*/ 222718 w 157"/>
              <a:gd name="T65" fmla="*/ 88999 h 107"/>
              <a:gd name="T66" fmla="*/ 291018 w 157"/>
              <a:gd name="T67" fmla="*/ 32633 h 107"/>
              <a:gd name="T68" fmla="*/ 380105 w 157"/>
              <a:gd name="T69" fmla="*/ 124598 h 107"/>
              <a:gd name="T70" fmla="*/ 377136 w 157"/>
              <a:gd name="T71" fmla="*/ 148331 h 107"/>
              <a:gd name="T72" fmla="*/ 436527 w 157"/>
              <a:gd name="T73" fmla="*/ 222497 h 107"/>
              <a:gd name="T74" fmla="*/ 356349 w 157"/>
              <a:gd name="T75" fmla="*/ 299629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0" name="Freeform 12"/>
          <p:cNvSpPr>
            <a:spLocks noEditPoints="1"/>
          </p:cNvSpPr>
          <p:nvPr/>
        </p:nvSpPr>
        <p:spPr bwMode="auto">
          <a:xfrm>
            <a:off x="6546850" y="3016250"/>
            <a:ext cx="207963" cy="363538"/>
          </a:xfrm>
          <a:custGeom>
            <a:avLst/>
            <a:gdLst>
              <a:gd name="T0" fmla="*/ 28304 w 66"/>
              <a:gd name="T1" fmla="*/ 0 h 116"/>
              <a:gd name="T2" fmla="*/ 0 w 66"/>
              <a:gd name="T3" fmla="*/ 338187 h 116"/>
              <a:gd name="T4" fmla="*/ 182405 w 66"/>
              <a:gd name="T5" fmla="*/ 363238 h 116"/>
              <a:gd name="T6" fmla="*/ 207564 w 66"/>
              <a:gd name="T7" fmla="*/ 25051 h 116"/>
              <a:gd name="T8" fmla="*/ 69188 w 66"/>
              <a:gd name="T9" fmla="*/ 18788 h 116"/>
              <a:gd name="T10" fmla="*/ 141521 w 66"/>
              <a:gd name="T11" fmla="*/ 25051 h 116"/>
              <a:gd name="T12" fmla="*/ 69188 w 66"/>
              <a:gd name="T13" fmla="*/ 18788 h 116"/>
              <a:gd name="T14" fmla="*/ 188695 w 66"/>
              <a:gd name="T15" fmla="*/ 43839 h 116"/>
              <a:gd name="T16" fmla="*/ 22014 w 66"/>
              <a:gd name="T17" fmla="*/ 187882 h 116"/>
              <a:gd name="T18" fmla="*/ 138376 w 66"/>
              <a:gd name="T19" fmla="*/ 256772 h 116"/>
              <a:gd name="T20" fmla="*/ 185550 w 66"/>
              <a:gd name="T21" fmla="*/ 234852 h 116"/>
              <a:gd name="T22" fmla="*/ 138376 w 66"/>
              <a:gd name="T23" fmla="*/ 256772 h 116"/>
              <a:gd name="T24" fmla="*/ 185550 w 66"/>
              <a:gd name="T25" fmla="*/ 294348 h 116"/>
              <a:gd name="T26" fmla="*/ 138376 w 66"/>
              <a:gd name="T27" fmla="*/ 269297 h 116"/>
              <a:gd name="T28" fmla="*/ 138376 w 66"/>
              <a:gd name="T29" fmla="*/ 222327 h 116"/>
              <a:gd name="T30" fmla="*/ 185550 w 66"/>
              <a:gd name="T31" fmla="*/ 200407 h 116"/>
              <a:gd name="T32" fmla="*/ 138376 w 66"/>
              <a:gd name="T33" fmla="*/ 222327 h 116"/>
              <a:gd name="T34" fmla="*/ 25159 w 66"/>
              <a:gd name="T35" fmla="*/ 328793 h 116"/>
              <a:gd name="T36" fmla="*/ 72333 w 66"/>
              <a:gd name="T37" fmla="*/ 306873 h 116"/>
              <a:gd name="T38" fmla="*/ 72333 w 66"/>
              <a:gd name="T39" fmla="*/ 294348 h 116"/>
              <a:gd name="T40" fmla="*/ 25159 w 66"/>
              <a:gd name="T41" fmla="*/ 269297 h 116"/>
              <a:gd name="T42" fmla="*/ 72333 w 66"/>
              <a:gd name="T43" fmla="*/ 294348 h 116"/>
              <a:gd name="T44" fmla="*/ 25159 w 66"/>
              <a:gd name="T45" fmla="*/ 256772 h 116"/>
              <a:gd name="T46" fmla="*/ 72333 w 66"/>
              <a:gd name="T47" fmla="*/ 234852 h 116"/>
              <a:gd name="T48" fmla="*/ 72333 w 66"/>
              <a:gd name="T49" fmla="*/ 222327 h 116"/>
              <a:gd name="T50" fmla="*/ 25159 w 66"/>
              <a:gd name="T51" fmla="*/ 200407 h 116"/>
              <a:gd name="T52" fmla="*/ 72333 w 66"/>
              <a:gd name="T53" fmla="*/ 222327 h 116"/>
              <a:gd name="T54" fmla="*/ 81768 w 66"/>
              <a:gd name="T55" fmla="*/ 328793 h 116"/>
              <a:gd name="T56" fmla="*/ 128941 w 66"/>
              <a:gd name="T57" fmla="*/ 306873 h 116"/>
              <a:gd name="T58" fmla="*/ 128941 w 66"/>
              <a:gd name="T59" fmla="*/ 294348 h 116"/>
              <a:gd name="T60" fmla="*/ 81768 w 66"/>
              <a:gd name="T61" fmla="*/ 269297 h 116"/>
              <a:gd name="T62" fmla="*/ 128941 w 66"/>
              <a:gd name="T63" fmla="*/ 294348 h 116"/>
              <a:gd name="T64" fmla="*/ 81768 w 66"/>
              <a:gd name="T65" fmla="*/ 256772 h 116"/>
              <a:gd name="T66" fmla="*/ 128941 w 66"/>
              <a:gd name="T67" fmla="*/ 234852 h 116"/>
              <a:gd name="T68" fmla="*/ 128941 w 66"/>
              <a:gd name="T69" fmla="*/ 222327 h 116"/>
              <a:gd name="T70" fmla="*/ 81768 w 66"/>
              <a:gd name="T71" fmla="*/ 200407 h 116"/>
              <a:gd name="T72" fmla="*/ 128941 w 66"/>
              <a:gd name="T73" fmla="*/ 222327 h 116"/>
              <a:gd name="T74" fmla="*/ 185550 w 66"/>
              <a:gd name="T75" fmla="*/ 306873 h 116"/>
              <a:gd name="T76" fmla="*/ 138376 w 66"/>
              <a:gd name="T77" fmla="*/ 328793 h 116"/>
              <a:gd name="T78" fmla="*/ 182405 w 66"/>
              <a:gd name="T79" fmla="*/ 363238 h 116"/>
              <a:gd name="T80" fmla="*/ 163535 w 66"/>
              <a:gd name="T81" fmla="*/ 356975 h 116"/>
              <a:gd name="T82" fmla="*/ 182405 w 66"/>
              <a:gd name="T83" fmla="*/ 347581 h 116"/>
              <a:gd name="T84" fmla="*/ 182405 w 66"/>
              <a:gd name="T85" fmla="*/ 363238 h 1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6" h="116">
                <a:moveTo>
                  <a:pt x="58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2"/>
                  <a:pt x="4" y="116"/>
                  <a:pt x="9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62" y="116"/>
                  <a:pt x="66" y="112"/>
                  <a:pt x="66" y="10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4"/>
                  <a:pt x="62" y="0"/>
                  <a:pt x="58" y="0"/>
                </a:cubicBezTo>
                <a:close/>
                <a:moveTo>
                  <a:pt x="22" y="6"/>
                </a:moveTo>
                <a:cubicBezTo>
                  <a:pt x="45" y="6"/>
                  <a:pt x="45" y="6"/>
                  <a:pt x="45" y="6"/>
                </a:cubicBezTo>
                <a:cubicBezTo>
                  <a:pt x="45" y="8"/>
                  <a:pt x="45" y="8"/>
                  <a:pt x="45" y="8"/>
                </a:cubicBezTo>
                <a:cubicBezTo>
                  <a:pt x="22" y="8"/>
                  <a:pt x="22" y="8"/>
                  <a:pt x="22" y="8"/>
                </a:cubicBezTo>
                <a:lnTo>
                  <a:pt x="22" y="6"/>
                </a:lnTo>
                <a:close/>
                <a:moveTo>
                  <a:pt x="7" y="14"/>
                </a:moveTo>
                <a:cubicBezTo>
                  <a:pt x="60" y="14"/>
                  <a:pt x="60" y="14"/>
                  <a:pt x="60" y="14"/>
                </a:cubicBezTo>
                <a:cubicBezTo>
                  <a:pt x="60" y="60"/>
                  <a:pt x="60" y="60"/>
                  <a:pt x="60" y="60"/>
                </a:cubicBezTo>
                <a:cubicBezTo>
                  <a:pt x="7" y="60"/>
                  <a:pt x="7" y="60"/>
                  <a:pt x="7" y="60"/>
                </a:cubicBezTo>
                <a:lnTo>
                  <a:pt x="7" y="14"/>
                </a:lnTo>
                <a:close/>
                <a:moveTo>
                  <a:pt x="44" y="82"/>
                </a:moveTo>
                <a:cubicBezTo>
                  <a:pt x="44" y="75"/>
                  <a:pt x="44" y="75"/>
                  <a:pt x="44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59" y="82"/>
                  <a:pt x="59" y="82"/>
                  <a:pt x="59" y="82"/>
                </a:cubicBezTo>
                <a:lnTo>
                  <a:pt x="44" y="82"/>
                </a:lnTo>
                <a:close/>
                <a:moveTo>
                  <a:pt x="59" y="86"/>
                </a:moveTo>
                <a:cubicBezTo>
                  <a:pt x="59" y="94"/>
                  <a:pt x="59" y="94"/>
                  <a:pt x="59" y="94"/>
                </a:cubicBezTo>
                <a:cubicBezTo>
                  <a:pt x="44" y="94"/>
                  <a:pt x="44" y="94"/>
                  <a:pt x="44" y="94"/>
                </a:cubicBezTo>
                <a:cubicBezTo>
                  <a:pt x="44" y="86"/>
                  <a:pt x="44" y="86"/>
                  <a:pt x="44" y="86"/>
                </a:cubicBezTo>
                <a:lnTo>
                  <a:pt x="59" y="86"/>
                </a:lnTo>
                <a:close/>
                <a:moveTo>
                  <a:pt x="44" y="71"/>
                </a:moveTo>
                <a:cubicBezTo>
                  <a:pt x="44" y="64"/>
                  <a:pt x="44" y="64"/>
                  <a:pt x="44" y="64"/>
                </a:cubicBezTo>
                <a:cubicBezTo>
                  <a:pt x="59" y="64"/>
                  <a:pt x="59" y="64"/>
                  <a:pt x="59" y="64"/>
                </a:cubicBezTo>
                <a:cubicBezTo>
                  <a:pt x="59" y="71"/>
                  <a:pt x="59" y="71"/>
                  <a:pt x="59" y="71"/>
                </a:cubicBezTo>
                <a:lnTo>
                  <a:pt x="44" y="71"/>
                </a:lnTo>
                <a:close/>
                <a:moveTo>
                  <a:pt x="23" y="105"/>
                </a:moveTo>
                <a:cubicBezTo>
                  <a:pt x="8" y="105"/>
                  <a:pt x="8" y="105"/>
                  <a:pt x="8" y="105"/>
                </a:cubicBezTo>
                <a:cubicBezTo>
                  <a:pt x="8" y="98"/>
                  <a:pt x="8" y="98"/>
                  <a:pt x="8" y="98"/>
                </a:cubicBezTo>
                <a:cubicBezTo>
                  <a:pt x="23" y="98"/>
                  <a:pt x="23" y="98"/>
                  <a:pt x="23" y="98"/>
                </a:cubicBezTo>
                <a:lnTo>
                  <a:pt x="23" y="105"/>
                </a:lnTo>
                <a:close/>
                <a:moveTo>
                  <a:pt x="23" y="94"/>
                </a:moveTo>
                <a:cubicBezTo>
                  <a:pt x="8" y="94"/>
                  <a:pt x="8" y="94"/>
                  <a:pt x="8" y="94"/>
                </a:cubicBezTo>
                <a:cubicBezTo>
                  <a:pt x="8" y="86"/>
                  <a:pt x="8" y="86"/>
                  <a:pt x="8" y="86"/>
                </a:cubicBezTo>
                <a:cubicBezTo>
                  <a:pt x="23" y="86"/>
                  <a:pt x="23" y="86"/>
                  <a:pt x="23" y="86"/>
                </a:cubicBezTo>
                <a:lnTo>
                  <a:pt x="23" y="94"/>
                </a:lnTo>
                <a:close/>
                <a:moveTo>
                  <a:pt x="23" y="82"/>
                </a:moveTo>
                <a:cubicBezTo>
                  <a:pt x="8" y="82"/>
                  <a:pt x="8" y="82"/>
                  <a:pt x="8" y="82"/>
                </a:cubicBezTo>
                <a:cubicBezTo>
                  <a:pt x="8" y="75"/>
                  <a:pt x="8" y="75"/>
                  <a:pt x="8" y="75"/>
                </a:cubicBezTo>
                <a:cubicBezTo>
                  <a:pt x="23" y="75"/>
                  <a:pt x="23" y="75"/>
                  <a:pt x="23" y="75"/>
                </a:cubicBezTo>
                <a:lnTo>
                  <a:pt x="23" y="82"/>
                </a:lnTo>
                <a:close/>
                <a:moveTo>
                  <a:pt x="23" y="71"/>
                </a:moveTo>
                <a:cubicBezTo>
                  <a:pt x="8" y="71"/>
                  <a:pt x="8" y="71"/>
                  <a:pt x="8" y="71"/>
                </a:cubicBezTo>
                <a:cubicBezTo>
                  <a:pt x="8" y="64"/>
                  <a:pt x="8" y="64"/>
                  <a:pt x="8" y="64"/>
                </a:cubicBezTo>
                <a:cubicBezTo>
                  <a:pt x="23" y="64"/>
                  <a:pt x="23" y="64"/>
                  <a:pt x="23" y="64"/>
                </a:cubicBezTo>
                <a:lnTo>
                  <a:pt x="23" y="71"/>
                </a:lnTo>
                <a:close/>
                <a:moveTo>
                  <a:pt x="41" y="105"/>
                </a:moveTo>
                <a:cubicBezTo>
                  <a:pt x="26" y="105"/>
                  <a:pt x="26" y="105"/>
                  <a:pt x="26" y="105"/>
                </a:cubicBezTo>
                <a:cubicBezTo>
                  <a:pt x="26" y="98"/>
                  <a:pt x="26" y="98"/>
                  <a:pt x="26" y="98"/>
                </a:cubicBezTo>
                <a:cubicBezTo>
                  <a:pt x="41" y="98"/>
                  <a:pt x="41" y="98"/>
                  <a:pt x="41" y="98"/>
                </a:cubicBezTo>
                <a:lnTo>
                  <a:pt x="41" y="105"/>
                </a:lnTo>
                <a:close/>
                <a:moveTo>
                  <a:pt x="41" y="94"/>
                </a:moveTo>
                <a:cubicBezTo>
                  <a:pt x="26" y="94"/>
                  <a:pt x="26" y="94"/>
                  <a:pt x="26" y="94"/>
                </a:cubicBezTo>
                <a:cubicBezTo>
                  <a:pt x="26" y="86"/>
                  <a:pt x="26" y="86"/>
                  <a:pt x="26" y="86"/>
                </a:cubicBezTo>
                <a:cubicBezTo>
                  <a:pt x="41" y="86"/>
                  <a:pt x="41" y="86"/>
                  <a:pt x="41" y="86"/>
                </a:cubicBezTo>
                <a:lnTo>
                  <a:pt x="41" y="94"/>
                </a:lnTo>
                <a:close/>
                <a:moveTo>
                  <a:pt x="41" y="82"/>
                </a:moveTo>
                <a:cubicBezTo>
                  <a:pt x="26" y="82"/>
                  <a:pt x="26" y="82"/>
                  <a:pt x="26" y="82"/>
                </a:cubicBezTo>
                <a:cubicBezTo>
                  <a:pt x="26" y="75"/>
                  <a:pt x="26" y="75"/>
                  <a:pt x="26" y="75"/>
                </a:cubicBezTo>
                <a:cubicBezTo>
                  <a:pt x="41" y="75"/>
                  <a:pt x="41" y="75"/>
                  <a:pt x="41" y="75"/>
                </a:cubicBezTo>
                <a:lnTo>
                  <a:pt x="41" y="82"/>
                </a:lnTo>
                <a:close/>
                <a:moveTo>
                  <a:pt x="41" y="71"/>
                </a:moveTo>
                <a:cubicBezTo>
                  <a:pt x="26" y="71"/>
                  <a:pt x="26" y="71"/>
                  <a:pt x="26" y="71"/>
                </a:cubicBezTo>
                <a:cubicBezTo>
                  <a:pt x="26" y="64"/>
                  <a:pt x="26" y="64"/>
                  <a:pt x="26" y="64"/>
                </a:cubicBezTo>
                <a:cubicBezTo>
                  <a:pt x="41" y="64"/>
                  <a:pt x="41" y="64"/>
                  <a:pt x="41" y="64"/>
                </a:cubicBezTo>
                <a:lnTo>
                  <a:pt x="41" y="71"/>
                </a:lnTo>
                <a:close/>
                <a:moveTo>
                  <a:pt x="44" y="98"/>
                </a:moveTo>
                <a:cubicBezTo>
                  <a:pt x="59" y="98"/>
                  <a:pt x="59" y="98"/>
                  <a:pt x="59" y="98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44" y="105"/>
                  <a:pt x="44" y="105"/>
                  <a:pt x="44" y="105"/>
                </a:cubicBezTo>
                <a:lnTo>
                  <a:pt x="44" y="98"/>
                </a:lnTo>
                <a:close/>
                <a:moveTo>
                  <a:pt x="58" y="116"/>
                </a:moveTo>
                <a:cubicBezTo>
                  <a:pt x="54" y="116"/>
                  <a:pt x="54" y="116"/>
                  <a:pt x="54" y="116"/>
                </a:cubicBezTo>
                <a:cubicBezTo>
                  <a:pt x="53" y="116"/>
                  <a:pt x="52" y="115"/>
                  <a:pt x="52" y="114"/>
                </a:cubicBezTo>
                <a:cubicBezTo>
                  <a:pt x="52" y="112"/>
                  <a:pt x="53" y="111"/>
                  <a:pt x="54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9" y="111"/>
                  <a:pt x="60" y="112"/>
                  <a:pt x="60" y="114"/>
                </a:cubicBezTo>
                <a:cubicBezTo>
                  <a:pt x="60" y="115"/>
                  <a:pt x="59" y="116"/>
                  <a:pt x="58" y="1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 animBg="1"/>
      <p:bldP spid="28" grpId="0" animBg="1"/>
      <p:bldP spid="29" grpId="0" animBg="1"/>
      <p:bldP spid="30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4" t="8440" r="6203" b="10136"/>
          <a:stretch>
            <a:fillRect/>
          </a:stretch>
        </p:blipFill>
        <p:spPr bwMode="auto">
          <a:xfrm>
            <a:off x="3048000" y="1439863"/>
            <a:ext cx="2762250" cy="3417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Rectangle 30"/>
          <p:cNvSpPr/>
          <p:nvPr/>
        </p:nvSpPr>
        <p:spPr>
          <a:xfrm>
            <a:off x="3498850" y="1851025"/>
            <a:ext cx="1928813" cy="2549525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74950" y="361950"/>
            <a:ext cx="35179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Product Recognition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2882900" y="2036763"/>
            <a:ext cx="806450" cy="777875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894013" y="3560763"/>
            <a:ext cx="804862" cy="777875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5257800" y="2036763"/>
            <a:ext cx="804863" cy="77787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5232400" y="3484563"/>
            <a:ext cx="804863" cy="777875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215063" y="2111375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Low Energy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215063" y="3540125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Digital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457200" y="2112963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rgbClr val="0E7FB7"/>
                </a:solidFill>
              </a:rPr>
              <a:t>Document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ectangle 13"/>
          <p:cNvSpPr/>
          <p:nvPr/>
        </p:nvSpPr>
        <p:spPr>
          <a:xfrm>
            <a:off x="457200" y="3541713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rgbClr val="45C1A4"/>
                </a:solidFill>
              </a:rPr>
              <a:t>Focusing Map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grpSp>
        <p:nvGrpSpPr>
          <p:cNvPr id="15" name="Group 14"/>
          <p:cNvGrpSpPr/>
          <p:nvPr/>
        </p:nvGrpSpPr>
        <p:grpSpPr>
          <a:xfrm>
            <a:off x="5445760" y="2311823"/>
            <a:ext cx="429322" cy="23385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16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3072281" y="2174329"/>
            <a:ext cx="452389" cy="449508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3072281" y="3736970"/>
            <a:ext cx="448305" cy="445235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25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5449763" y="3696016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29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5" grpId="0"/>
      <p:bldP spid="6" grpId="0"/>
      <p:bldP spid="7" grpId="0" animBg="1"/>
      <p:bldP spid="8" grpId="0" animBg="1"/>
      <p:bldP spid="9" grpId="0" animBg="1"/>
      <p:bldP spid="10" grpId="0" animBg="1"/>
      <p:bldP spid="11" grpId="0"/>
      <p:bldP spid="12" grpId="0"/>
      <p:bldP spid="13" grpId="0"/>
      <p:bldP spid="1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48013" y="361950"/>
            <a:ext cx="27717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Future Trending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221" t="29398" r="17921" b="13718"/>
          <a:stretch>
            <a:fillRect/>
          </a:stretch>
        </p:blipFill>
        <p:spPr bwMode="auto">
          <a:xfrm>
            <a:off x="687388" y="1657350"/>
            <a:ext cx="4799012" cy="289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Rectangle 15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Contact Center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Rebound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Reinforcement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Long Price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5922489" y="3354386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29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5883389" y="4269571"/>
            <a:ext cx="381979" cy="240616"/>
            <a:chOff x="5348288" y="3646488"/>
            <a:chExt cx="201613" cy="127000"/>
          </a:xfrm>
          <a:solidFill>
            <a:schemeClr val="bg1"/>
          </a:solidFill>
        </p:grpSpPr>
        <p:sp>
          <p:nvSpPr>
            <p:cNvPr id="34" name="Freeform 33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Rectangle 34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Rectangle 35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2" name="Rectangle 41"/>
          <p:cNvSpPr/>
          <p:nvPr/>
        </p:nvSpPr>
        <p:spPr>
          <a:xfrm>
            <a:off x="1409700" y="2011363"/>
            <a:ext cx="3319463" cy="2063750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5898664" y="1747559"/>
            <a:ext cx="351429" cy="298123"/>
            <a:chOff x="1112838" y="3203576"/>
            <a:chExt cx="282575" cy="239712"/>
          </a:xfrm>
          <a:solidFill>
            <a:schemeClr val="bg1"/>
          </a:solidFill>
        </p:grpSpPr>
        <p:sp>
          <p:nvSpPr>
            <p:cNvPr id="44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0" name="Freeform 58"/>
          <p:cNvSpPr>
            <a:spLocks/>
          </p:cNvSpPr>
          <p:nvPr/>
        </p:nvSpPr>
        <p:spPr bwMode="auto">
          <a:xfrm>
            <a:off x="5915025" y="2568575"/>
            <a:ext cx="319088" cy="331788"/>
          </a:xfrm>
          <a:custGeom>
            <a:avLst/>
            <a:gdLst>
              <a:gd name="T0" fmla="*/ 231067 w 137"/>
              <a:gd name="T1" fmla="*/ 133050 h 142"/>
              <a:gd name="T2" fmla="*/ 319760 w 137"/>
              <a:gd name="T3" fmla="*/ 133050 h 142"/>
              <a:gd name="T4" fmla="*/ 177385 w 137"/>
              <a:gd name="T5" fmla="*/ 9337 h 142"/>
              <a:gd name="T6" fmla="*/ 161047 w 137"/>
              <a:gd name="T7" fmla="*/ 0 h 142"/>
              <a:gd name="T8" fmla="*/ 144709 w 137"/>
              <a:gd name="T9" fmla="*/ 9337 h 142"/>
              <a:gd name="T10" fmla="*/ 0 w 137"/>
              <a:gd name="T11" fmla="*/ 133050 h 142"/>
              <a:gd name="T12" fmla="*/ 91027 w 137"/>
              <a:gd name="T13" fmla="*/ 133050 h 142"/>
              <a:gd name="T14" fmla="*/ 144709 w 137"/>
              <a:gd name="T15" fmla="*/ 11671 h 142"/>
              <a:gd name="T16" fmla="*/ 144709 w 137"/>
              <a:gd name="T17" fmla="*/ 14005 h 142"/>
              <a:gd name="T18" fmla="*/ 102697 w 137"/>
              <a:gd name="T19" fmla="*/ 133050 h 142"/>
              <a:gd name="T20" fmla="*/ 149377 w 137"/>
              <a:gd name="T21" fmla="*/ 133050 h 142"/>
              <a:gd name="T22" fmla="*/ 149377 w 137"/>
              <a:gd name="T23" fmla="*/ 287107 h 142"/>
              <a:gd name="T24" fmla="*/ 149377 w 137"/>
              <a:gd name="T25" fmla="*/ 291776 h 142"/>
              <a:gd name="T26" fmla="*/ 149377 w 137"/>
              <a:gd name="T27" fmla="*/ 303447 h 142"/>
              <a:gd name="T28" fmla="*/ 177385 w 137"/>
              <a:gd name="T29" fmla="*/ 331457 h 142"/>
              <a:gd name="T30" fmla="*/ 205393 w 137"/>
              <a:gd name="T31" fmla="*/ 303447 h 142"/>
              <a:gd name="T32" fmla="*/ 205393 w 137"/>
              <a:gd name="T33" fmla="*/ 291776 h 142"/>
              <a:gd name="T34" fmla="*/ 184387 w 137"/>
              <a:gd name="T35" fmla="*/ 291776 h 142"/>
              <a:gd name="T36" fmla="*/ 184387 w 137"/>
              <a:gd name="T37" fmla="*/ 296444 h 142"/>
              <a:gd name="T38" fmla="*/ 184387 w 137"/>
              <a:gd name="T39" fmla="*/ 303447 h 142"/>
              <a:gd name="T40" fmla="*/ 177385 w 137"/>
              <a:gd name="T41" fmla="*/ 312783 h 142"/>
              <a:gd name="T42" fmla="*/ 168049 w 137"/>
              <a:gd name="T43" fmla="*/ 303447 h 142"/>
              <a:gd name="T44" fmla="*/ 168049 w 137"/>
              <a:gd name="T45" fmla="*/ 296444 h 142"/>
              <a:gd name="T46" fmla="*/ 168049 w 137"/>
              <a:gd name="T47" fmla="*/ 291776 h 142"/>
              <a:gd name="T48" fmla="*/ 168049 w 137"/>
              <a:gd name="T49" fmla="*/ 261431 h 142"/>
              <a:gd name="T50" fmla="*/ 168049 w 137"/>
              <a:gd name="T51" fmla="*/ 133050 h 142"/>
              <a:gd name="T52" fmla="*/ 219397 w 137"/>
              <a:gd name="T53" fmla="*/ 133050 h 142"/>
              <a:gd name="T54" fmla="*/ 177385 w 137"/>
              <a:gd name="T55" fmla="*/ 14005 h 142"/>
              <a:gd name="T56" fmla="*/ 177385 w 137"/>
              <a:gd name="T57" fmla="*/ 11671 h 142"/>
              <a:gd name="T58" fmla="*/ 231067 w 137"/>
              <a:gd name="T59" fmla="*/ 133050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6" grpId="0"/>
      <p:bldP spid="17" grpId="0"/>
      <p:bldP spid="18" grpId="0"/>
      <p:bldP spid="19" grpId="0"/>
      <p:bldP spid="20" grpId="0" animBg="1"/>
      <p:bldP spid="21" grpId="0" animBg="1"/>
      <p:bldP spid="22" grpId="0" animBg="1"/>
      <p:bldP spid="23" grpId="0" animBg="1"/>
      <p:bldP spid="42" grpId="0" animBg="1"/>
      <p:bldP spid="50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97250" y="361950"/>
            <a:ext cx="22733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Portfolio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0" y="1589088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1524000" y="1589088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0" y="2878138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1524000" y="2878138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3048000" y="159385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4572000" y="159385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3048000" y="288290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4572000" y="288290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6096000" y="159385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7620000" y="159385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6096000" y="288290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7620000" y="2882900"/>
            <a:ext cx="1524000" cy="1289050"/>
          </a:xfrm>
          <a:prstGeom prst="roundRect">
            <a:avLst>
              <a:gd name="adj" fmla="val 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609600" y="4441825"/>
            <a:ext cx="784860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Nullam eu tempor purus. Nunc a leo magna, sit amet consequat risus. Nullam eu tempor purus. Nunc a leo magna, sit amet consequat risus. Nullam eu tempor purus. Nunc a leo magna, sit amet consequat risus. 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97250" y="361950"/>
            <a:ext cx="22733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Portfolio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09600" y="15859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609600" y="31734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600" b="1">
                <a:solidFill>
                  <a:schemeClr val="bg1"/>
                </a:solidFill>
              </a:rPr>
              <a:t>Portfolio I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1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100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2651125" y="15859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600" b="1">
                <a:solidFill>
                  <a:schemeClr val="bg1"/>
                </a:solidFill>
              </a:rPr>
              <a:t>Portfolio II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1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2651125" y="31734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4695825" y="15859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4695825" y="31734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600" b="1">
                <a:solidFill>
                  <a:schemeClr val="bg1"/>
                </a:solidFill>
              </a:rPr>
              <a:t>Portfolio III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1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100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6740525" y="15859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600" b="1">
                <a:solidFill>
                  <a:schemeClr val="bg1"/>
                </a:solidFill>
              </a:rPr>
              <a:t>Portfolio IV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1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100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6740525" y="3173413"/>
            <a:ext cx="1870075" cy="1455737"/>
          </a:xfrm>
          <a:prstGeom prst="roundRect">
            <a:avLst>
              <a:gd name="adj" fmla="val 6730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97250" y="361950"/>
            <a:ext cx="22733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Portfolio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0" y="3103563"/>
            <a:ext cx="1524000" cy="1514475"/>
          </a:xfrm>
          <a:prstGeom prst="roundRect">
            <a:avLst>
              <a:gd name="adj" fmla="val 542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0" y="1589088"/>
            <a:ext cx="3048000" cy="1514475"/>
          </a:xfrm>
          <a:prstGeom prst="roundRect">
            <a:avLst>
              <a:gd name="adj" fmla="val 542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1524000" y="3103563"/>
            <a:ext cx="1524000" cy="1514475"/>
          </a:xfrm>
          <a:prstGeom prst="roundRect">
            <a:avLst>
              <a:gd name="adj" fmla="val 542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6096000" y="1589088"/>
            <a:ext cx="1524000" cy="1514475"/>
          </a:xfrm>
          <a:prstGeom prst="roundRect">
            <a:avLst>
              <a:gd name="adj" fmla="val 542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7620000" y="1589088"/>
            <a:ext cx="1524000" cy="1514475"/>
          </a:xfrm>
          <a:prstGeom prst="roundRect">
            <a:avLst>
              <a:gd name="adj" fmla="val 542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6096000" y="3103563"/>
            <a:ext cx="3048000" cy="1512887"/>
          </a:xfrm>
          <a:prstGeom prst="roundRect">
            <a:avLst>
              <a:gd name="adj" fmla="val 542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3048000" y="1589088"/>
            <a:ext cx="3048000" cy="3028950"/>
          </a:xfrm>
          <a:prstGeom prst="roundRect">
            <a:avLst>
              <a:gd name="adj" fmla="val 240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 animBg="1"/>
      <p:bldP spid="11" grpId="0" animBg="1"/>
      <p:bldP spid="12" grpId="0" animBg="1"/>
      <p:bldP spid="13" grpId="0" animBg="1"/>
      <p:bldP spid="16" grpId="0" animBg="1"/>
      <p:bldP spid="18" grpId="0" animBg="1"/>
      <p:bldP spid="1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432175" y="361950"/>
            <a:ext cx="22034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Peak Season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4024313" y="1504950"/>
            <a:ext cx="1019175" cy="990600"/>
          </a:xfrm>
          <a:prstGeom prst="roundRect">
            <a:avLst>
              <a:gd name="adj" fmla="val 8080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7" name="Straight Connector 6"/>
          <p:cNvCxnSpPr/>
          <p:nvPr/>
        </p:nvCxnSpPr>
        <p:spPr>
          <a:xfrm>
            <a:off x="5181600" y="1962150"/>
            <a:ext cx="3429000" cy="0"/>
          </a:xfrm>
          <a:prstGeom prst="line">
            <a:avLst/>
          </a:prstGeom>
          <a:ln w="19050">
            <a:solidFill>
              <a:srgbClr val="0E7FB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>
            <a:off x="5181600" y="1962150"/>
            <a:ext cx="1524000" cy="0"/>
          </a:xfrm>
          <a:prstGeom prst="line">
            <a:avLst/>
          </a:prstGeom>
          <a:ln w="254000">
            <a:solidFill>
              <a:srgbClr val="0E7FB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>
            <a:off x="609600" y="1962150"/>
            <a:ext cx="3276600" cy="0"/>
          </a:xfrm>
          <a:prstGeom prst="line">
            <a:avLst/>
          </a:prstGeom>
          <a:ln w="19050">
            <a:solidFill>
              <a:srgbClr val="0E7FB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990600" y="1962150"/>
            <a:ext cx="2895600" cy="0"/>
          </a:xfrm>
          <a:prstGeom prst="line">
            <a:avLst/>
          </a:prstGeom>
          <a:ln w="254000">
            <a:solidFill>
              <a:srgbClr val="0E7FB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Freeform 58"/>
          <p:cNvSpPr>
            <a:spLocks/>
          </p:cNvSpPr>
          <p:nvPr/>
        </p:nvSpPr>
        <p:spPr bwMode="auto">
          <a:xfrm>
            <a:off x="4364038" y="1733550"/>
            <a:ext cx="339725" cy="350838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Rectangle 21"/>
          <p:cNvSpPr/>
          <p:nvPr/>
        </p:nvSpPr>
        <p:spPr>
          <a:xfrm>
            <a:off x="3962400" y="20764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Product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2743200" y="21510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>
                <a:solidFill>
                  <a:srgbClr val="7F7F7F"/>
                </a:solidFill>
                <a:latin typeface="Open Sans" pitchFamily="34" charset="0"/>
              </a:rPr>
              <a:t>2013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5105400" y="21510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>
                <a:solidFill>
                  <a:srgbClr val="7F7F7F"/>
                </a:solidFill>
                <a:latin typeface="Open Sans" pitchFamily="34" charset="0"/>
              </a:rPr>
              <a:t>2014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4024313" y="2647950"/>
            <a:ext cx="1019175" cy="990600"/>
          </a:xfrm>
          <a:prstGeom prst="roundRect">
            <a:avLst>
              <a:gd name="adj" fmla="val 8080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26" name="Straight Connector 25"/>
          <p:cNvCxnSpPr/>
          <p:nvPr/>
        </p:nvCxnSpPr>
        <p:spPr>
          <a:xfrm>
            <a:off x="5181600" y="3105150"/>
            <a:ext cx="3429000" cy="0"/>
          </a:xfrm>
          <a:prstGeom prst="line">
            <a:avLst/>
          </a:prstGeom>
          <a:ln w="19050">
            <a:solidFill>
              <a:srgbClr val="45C1A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>
            <a:off x="5181600" y="3105150"/>
            <a:ext cx="3124200" cy="0"/>
          </a:xfrm>
          <a:prstGeom prst="line">
            <a:avLst/>
          </a:prstGeom>
          <a:ln w="254000">
            <a:solidFill>
              <a:srgbClr val="45C1A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609600" y="3105150"/>
            <a:ext cx="3276600" cy="0"/>
          </a:xfrm>
          <a:prstGeom prst="line">
            <a:avLst/>
          </a:prstGeom>
          <a:ln w="19050">
            <a:solidFill>
              <a:srgbClr val="45C1A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/>
          <p:cNvCxnSpPr/>
          <p:nvPr/>
        </p:nvCxnSpPr>
        <p:spPr>
          <a:xfrm>
            <a:off x="2362200" y="3105150"/>
            <a:ext cx="1524000" cy="0"/>
          </a:xfrm>
          <a:prstGeom prst="line">
            <a:avLst/>
          </a:prstGeom>
          <a:ln w="254000">
            <a:solidFill>
              <a:srgbClr val="45C1A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0"/>
          <p:cNvSpPr/>
          <p:nvPr/>
        </p:nvSpPr>
        <p:spPr>
          <a:xfrm>
            <a:off x="3962400" y="32194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Market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2743200" y="32940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>
                <a:solidFill>
                  <a:srgbClr val="7F7F7F"/>
                </a:solidFill>
                <a:latin typeface="Open Sans" pitchFamily="34" charset="0"/>
              </a:rPr>
              <a:t>2013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5105400" y="32940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>
                <a:solidFill>
                  <a:srgbClr val="7F7F7F"/>
                </a:solidFill>
                <a:latin typeface="Open Sans" pitchFamily="34" charset="0"/>
              </a:rPr>
              <a:t>2014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</p:txBody>
      </p:sp>
      <p:sp>
        <p:nvSpPr>
          <p:cNvPr id="34" name="Rounded Rectangle 33"/>
          <p:cNvSpPr/>
          <p:nvPr/>
        </p:nvSpPr>
        <p:spPr>
          <a:xfrm>
            <a:off x="4024313" y="3790950"/>
            <a:ext cx="1019175" cy="990600"/>
          </a:xfrm>
          <a:prstGeom prst="roundRect">
            <a:avLst>
              <a:gd name="adj" fmla="val 8080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35" name="Straight Connector 34"/>
          <p:cNvCxnSpPr/>
          <p:nvPr/>
        </p:nvCxnSpPr>
        <p:spPr>
          <a:xfrm>
            <a:off x="5181600" y="4248150"/>
            <a:ext cx="3429000" cy="0"/>
          </a:xfrm>
          <a:prstGeom prst="line">
            <a:avLst/>
          </a:prstGeom>
          <a:ln w="19050">
            <a:solidFill>
              <a:srgbClr val="B9D51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/>
        </p:nvCxnSpPr>
        <p:spPr>
          <a:xfrm>
            <a:off x="5181600" y="4248150"/>
            <a:ext cx="2819400" cy="0"/>
          </a:xfrm>
          <a:prstGeom prst="line">
            <a:avLst/>
          </a:prstGeom>
          <a:ln w="254000">
            <a:solidFill>
              <a:srgbClr val="B9D51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/>
        </p:nvCxnSpPr>
        <p:spPr>
          <a:xfrm>
            <a:off x="609600" y="4248150"/>
            <a:ext cx="3276600" cy="0"/>
          </a:xfrm>
          <a:prstGeom prst="line">
            <a:avLst/>
          </a:prstGeom>
          <a:ln w="19050">
            <a:solidFill>
              <a:srgbClr val="B9D51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/>
          <p:cNvCxnSpPr/>
          <p:nvPr/>
        </p:nvCxnSpPr>
        <p:spPr>
          <a:xfrm>
            <a:off x="1752600" y="4248150"/>
            <a:ext cx="2133600" cy="0"/>
          </a:xfrm>
          <a:prstGeom prst="line">
            <a:avLst/>
          </a:prstGeom>
          <a:ln w="254000">
            <a:solidFill>
              <a:srgbClr val="B9D51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ectangle 39"/>
          <p:cNvSpPr/>
          <p:nvPr/>
        </p:nvSpPr>
        <p:spPr>
          <a:xfrm>
            <a:off x="3962400" y="43624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Retail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1" name="Rectangle 40"/>
          <p:cNvSpPr/>
          <p:nvPr/>
        </p:nvSpPr>
        <p:spPr>
          <a:xfrm>
            <a:off x="2743200" y="44370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>
                <a:solidFill>
                  <a:srgbClr val="7F7F7F"/>
                </a:solidFill>
                <a:latin typeface="Open Sans" pitchFamily="34" charset="0"/>
              </a:rPr>
              <a:t>2013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5105400" y="443706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>
                <a:solidFill>
                  <a:srgbClr val="7F7F7F"/>
                </a:solidFill>
                <a:latin typeface="Open Sans" pitchFamily="34" charset="0"/>
              </a:rPr>
              <a:t>2014</a:t>
            </a:r>
            <a:endParaRPr lang="en-US" altLang="zh-CN" sz="1000">
              <a:solidFill>
                <a:srgbClr val="7F7F7F"/>
              </a:solidFill>
              <a:latin typeface="Open Sans" pitchFamily="34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4364750" y="2780212"/>
            <a:ext cx="259755" cy="45281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51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4416359" y="3980049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54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21" grpId="0" animBg="1"/>
      <p:bldP spid="22" grpId="0"/>
      <p:bldP spid="23" grpId="0"/>
      <p:bldP spid="24" grpId="0"/>
      <p:bldP spid="25" grpId="0" animBg="1"/>
      <p:bldP spid="31" grpId="0"/>
      <p:bldP spid="32" grpId="0"/>
      <p:bldP spid="33" grpId="0"/>
      <p:bldP spid="34" grpId="0" animBg="1"/>
      <p:bldP spid="40" grpId="0"/>
      <p:bldP spid="41" grpId="0"/>
      <p:bldP spid="4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41650" y="361950"/>
            <a:ext cx="29845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Structure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 noEditPoints="1"/>
          </p:cNvSpPr>
          <p:nvPr/>
        </p:nvSpPr>
        <p:spPr bwMode="auto">
          <a:xfrm>
            <a:off x="609600" y="1428750"/>
            <a:ext cx="7848600" cy="1425575"/>
          </a:xfrm>
          <a:custGeom>
            <a:avLst/>
            <a:gdLst>
              <a:gd name="T0" fmla="*/ 1061 w 1098"/>
              <a:gd name="T1" fmla="*/ 157 h 197"/>
              <a:gd name="T2" fmla="*/ 962 w 1098"/>
              <a:gd name="T3" fmla="*/ 139 h 197"/>
              <a:gd name="T4" fmla="*/ 938 w 1098"/>
              <a:gd name="T5" fmla="*/ 97 h 197"/>
              <a:gd name="T6" fmla="*/ 926 w 1098"/>
              <a:gd name="T7" fmla="*/ 70 h 197"/>
              <a:gd name="T8" fmla="*/ 914 w 1098"/>
              <a:gd name="T9" fmla="*/ 95 h 197"/>
              <a:gd name="T10" fmla="*/ 893 w 1098"/>
              <a:gd name="T11" fmla="*/ 149 h 197"/>
              <a:gd name="T12" fmla="*/ 837 w 1098"/>
              <a:gd name="T13" fmla="*/ 141 h 197"/>
              <a:gd name="T14" fmla="*/ 832 w 1098"/>
              <a:gd name="T15" fmla="*/ 139 h 197"/>
              <a:gd name="T16" fmla="*/ 801 w 1098"/>
              <a:gd name="T17" fmla="*/ 138 h 197"/>
              <a:gd name="T18" fmla="*/ 798 w 1098"/>
              <a:gd name="T19" fmla="*/ 112 h 197"/>
              <a:gd name="T20" fmla="*/ 793 w 1098"/>
              <a:gd name="T21" fmla="*/ 122 h 197"/>
              <a:gd name="T22" fmla="*/ 757 w 1098"/>
              <a:gd name="T23" fmla="*/ 92 h 197"/>
              <a:gd name="T24" fmla="*/ 755 w 1098"/>
              <a:gd name="T25" fmla="*/ 56 h 197"/>
              <a:gd name="T26" fmla="*/ 742 w 1098"/>
              <a:gd name="T27" fmla="*/ 58 h 197"/>
              <a:gd name="T28" fmla="*/ 740 w 1098"/>
              <a:gd name="T29" fmla="*/ 92 h 197"/>
              <a:gd name="T30" fmla="*/ 668 w 1098"/>
              <a:gd name="T31" fmla="*/ 115 h 197"/>
              <a:gd name="T32" fmla="*/ 653 w 1098"/>
              <a:gd name="T33" fmla="*/ 99 h 197"/>
              <a:gd name="T34" fmla="*/ 654 w 1098"/>
              <a:gd name="T35" fmla="*/ 123 h 197"/>
              <a:gd name="T36" fmla="*/ 650 w 1098"/>
              <a:gd name="T37" fmla="*/ 97 h 197"/>
              <a:gd name="T38" fmla="*/ 635 w 1098"/>
              <a:gd name="T39" fmla="*/ 104 h 197"/>
              <a:gd name="T40" fmla="*/ 629 w 1098"/>
              <a:gd name="T41" fmla="*/ 159 h 197"/>
              <a:gd name="T42" fmla="*/ 612 w 1098"/>
              <a:gd name="T43" fmla="*/ 134 h 197"/>
              <a:gd name="T44" fmla="*/ 578 w 1098"/>
              <a:gd name="T45" fmla="*/ 146 h 197"/>
              <a:gd name="T46" fmla="*/ 494 w 1098"/>
              <a:gd name="T47" fmla="*/ 133 h 197"/>
              <a:gd name="T48" fmla="*/ 492 w 1098"/>
              <a:gd name="T49" fmla="*/ 100 h 197"/>
              <a:gd name="T50" fmla="*/ 490 w 1098"/>
              <a:gd name="T51" fmla="*/ 91 h 197"/>
              <a:gd name="T52" fmla="*/ 485 w 1098"/>
              <a:gd name="T53" fmla="*/ 71 h 197"/>
              <a:gd name="T54" fmla="*/ 480 w 1098"/>
              <a:gd name="T55" fmla="*/ 91 h 197"/>
              <a:gd name="T56" fmla="*/ 479 w 1098"/>
              <a:gd name="T57" fmla="*/ 100 h 197"/>
              <a:gd name="T58" fmla="*/ 455 w 1098"/>
              <a:gd name="T59" fmla="*/ 127 h 197"/>
              <a:gd name="T60" fmla="*/ 451 w 1098"/>
              <a:gd name="T61" fmla="*/ 100 h 197"/>
              <a:gd name="T62" fmla="*/ 450 w 1098"/>
              <a:gd name="T63" fmla="*/ 91 h 197"/>
              <a:gd name="T64" fmla="*/ 443 w 1098"/>
              <a:gd name="T65" fmla="*/ 81 h 197"/>
              <a:gd name="T66" fmla="*/ 439 w 1098"/>
              <a:gd name="T67" fmla="*/ 91 h 197"/>
              <a:gd name="T68" fmla="*/ 436 w 1098"/>
              <a:gd name="T69" fmla="*/ 101 h 197"/>
              <a:gd name="T70" fmla="*/ 388 w 1098"/>
              <a:gd name="T71" fmla="*/ 147 h 197"/>
              <a:gd name="T72" fmla="*/ 371 w 1098"/>
              <a:gd name="T73" fmla="*/ 113 h 197"/>
              <a:gd name="T74" fmla="*/ 272 w 1098"/>
              <a:gd name="T75" fmla="*/ 166 h 197"/>
              <a:gd name="T76" fmla="*/ 242 w 1098"/>
              <a:gd name="T77" fmla="*/ 148 h 197"/>
              <a:gd name="T78" fmla="*/ 241 w 1098"/>
              <a:gd name="T79" fmla="*/ 146 h 197"/>
              <a:gd name="T80" fmla="*/ 238 w 1098"/>
              <a:gd name="T81" fmla="*/ 145 h 197"/>
              <a:gd name="T82" fmla="*/ 237 w 1098"/>
              <a:gd name="T83" fmla="*/ 147 h 197"/>
              <a:gd name="T84" fmla="*/ 214 w 1098"/>
              <a:gd name="T85" fmla="*/ 154 h 197"/>
              <a:gd name="T86" fmla="*/ 212 w 1098"/>
              <a:gd name="T87" fmla="*/ 154 h 197"/>
              <a:gd name="T88" fmla="*/ 211 w 1098"/>
              <a:gd name="T89" fmla="*/ 153 h 197"/>
              <a:gd name="T90" fmla="*/ 211 w 1098"/>
              <a:gd name="T91" fmla="*/ 153 h 197"/>
              <a:gd name="T92" fmla="*/ 211 w 1098"/>
              <a:gd name="T93" fmla="*/ 165 h 197"/>
              <a:gd name="T94" fmla="*/ 176 w 1098"/>
              <a:gd name="T95" fmla="*/ 128 h 197"/>
              <a:gd name="T96" fmla="*/ 174 w 1098"/>
              <a:gd name="T97" fmla="*/ 117 h 197"/>
              <a:gd name="T98" fmla="*/ 170 w 1098"/>
              <a:gd name="T99" fmla="*/ 124 h 197"/>
              <a:gd name="T100" fmla="*/ 138 w 1098"/>
              <a:gd name="T101" fmla="*/ 158 h 197"/>
              <a:gd name="T102" fmla="*/ 127 w 1098"/>
              <a:gd name="T103" fmla="*/ 149 h 197"/>
              <a:gd name="T104" fmla="*/ 106 w 1098"/>
              <a:gd name="T105" fmla="*/ 143 h 197"/>
              <a:gd name="T106" fmla="*/ 33 w 1098"/>
              <a:gd name="T107" fmla="*/ 137 h 197"/>
              <a:gd name="T108" fmla="*/ 12 w 1098"/>
              <a:gd name="T109" fmla="*/ 153 h 197"/>
              <a:gd name="T110" fmla="*/ 1 w 1098"/>
              <a:gd name="T111" fmla="*/ 158 h 197"/>
              <a:gd name="T112" fmla="*/ 168 w 1098"/>
              <a:gd name="T113" fmla="*/ 159 h 197"/>
              <a:gd name="T114" fmla="*/ 176 w 1098"/>
              <a:gd name="T115" fmla="*/ 158 h 197"/>
              <a:gd name="T116" fmla="*/ 458 w 1098"/>
              <a:gd name="T117" fmla="*/ 136 h 197"/>
              <a:gd name="T118" fmla="*/ 472 w 1098"/>
              <a:gd name="T119" fmla="*/ 138 h 197"/>
              <a:gd name="T120" fmla="*/ 592 w 1098"/>
              <a:gd name="T121" fmla="*/ 163 h 197"/>
              <a:gd name="T122" fmla="*/ 609 w 1098"/>
              <a:gd name="T123" fmla="*/ 157 h 197"/>
              <a:gd name="T124" fmla="*/ 620 w 1098"/>
              <a:gd name="T125" fmla="*/ 165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98" h="197">
                <a:moveTo>
                  <a:pt x="1078" y="173"/>
                </a:moveTo>
                <a:cubicBezTo>
                  <a:pt x="1078" y="171"/>
                  <a:pt x="1078" y="171"/>
                  <a:pt x="1078" y="171"/>
                </a:cubicBezTo>
                <a:cubicBezTo>
                  <a:pt x="1072" y="171"/>
                  <a:pt x="1072" y="171"/>
                  <a:pt x="1072" y="171"/>
                </a:cubicBezTo>
                <a:cubicBezTo>
                  <a:pt x="1072" y="161"/>
                  <a:pt x="1072" y="161"/>
                  <a:pt x="1072" y="161"/>
                </a:cubicBezTo>
                <a:cubicBezTo>
                  <a:pt x="1072" y="157"/>
                  <a:pt x="1072" y="157"/>
                  <a:pt x="1072" y="157"/>
                </a:cubicBezTo>
                <a:cubicBezTo>
                  <a:pt x="1072" y="157"/>
                  <a:pt x="1072" y="157"/>
                  <a:pt x="1072" y="157"/>
                </a:cubicBezTo>
                <a:cubicBezTo>
                  <a:pt x="1072" y="161"/>
                  <a:pt x="1072" y="161"/>
                  <a:pt x="1072" y="161"/>
                </a:cubicBezTo>
                <a:cubicBezTo>
                  <a:pt x="1072" y="161"/>
                  <a:pt x="1072" y="161"/>
                  <a:pt x="1072" y="161"/>
                </a:cubicBezTo>
                <a:cubicBezTo>
                  <a:pt x="1071" y="160"/>
                  <a:pt x="1071" y="160"/>
                  <a:pt x="1071" y="160"/>
                </a:cubicBezTo>
                <a:cubicBezTo>
                  <a:pt x="1071" y="157"/>
                  <a:pt x="1071" y="157"/>
                  <a:pt x="1071" y="157"/>
                </a:cubicBezTo>
                <a:cubicBezTo>
                  <a:pt x="1071" y="157"/>
                  <a:pt x="1071" y="157"/>
                  <a:pt x="1071" y="157"/>
                </a:cubicBezTo>
                <a:cubicBezTo>
                  <a:pt x="1071" y="159"/>
                  <a:pt x="1071" y="159"/>
                  <a:pt x="1071" y="159"/>
                </a:cubicBezTo>
                <a:cubicBezTo>
                  <a:pt x="1071" y="157"/>
                  <a:pt x="1071" y="157"/>
                  <a:pt x="1071" y="157"/>
                </a:cubicBezTo>
                <a:cubicBezTo>
                  <a:pt x="1070" y="157"/>
                  <a:pt x="1070" y="157"/>
                  <a:pt x="1070" y="157"/>
                </a:cubicBezTo>
                <a:cubicBezTo>
                  <a:pt x="1070" y="155"/>
                  <a:pt x="1070" y="155"/>
                  <a:pt x="1070" y="155"/>
                </a:cubicBezTo>
                <a:cubicBezTo>
                  <a:pt x="1069" y="155"/>
                  <a:pt x="1069" y="155"/>
                  <a:pt x="1069" y="155"/>
                </a:cubicBezTo>
                <a:cubicBezTo>
                  <a:pt x="1069" y="155"/>
                  <a:pt x="1069" y="155"/>
                  <a:pt x="1069" y="155"/>
                </a:cubicBezTo>
                <a:cubicBezTo>
                  <a:pt x="1069" y="155"/>
                  <a:pt x="1069" y="155"/>
                  <a:pt x="1069" y="155"/>
                </a:cubicBezTo>
                <a:cubicBezTo>
                  <a:pt x="1069" y="155"/>
                  <a:pt x="1069" y="155"/>
                  <a:pt x="1069" y="155"/>
                </a:cubicBezTo>
                <a:cubicBezTo>
                  <a:pt x="1069" y="157"/>
                  <a:pt x="1069" y="157"/>
                  <a:pt x="1069" y="157"/>
                </a:cubicBezTo>
                <a:cubicBezTo>
                  <a:pt x="1068" y="157"/>
                  <a:pt x="1068" y="157"/>
                  <a:pt x="1068" y="157"/>
                </a:cubicBezTo>
                <a:cubicBezTo>
                  <a:pt x="1068" y="157"/>
                  <a:pt x="1068" y="157"/>
                  <a:pt x="1068" y="157"/>
                </a:cubicBezTo>
                <a:cubicBezTo>
                  <a:pt x="1068" y="157"/>
                  <a:pt x="1068" y="157"/>
                  <a:pt x="1068" y="157"/>
                </a:cubicBezTo>
                <a:cubicBezTo>
                  <a:pt x="1061" y="157"/>
                  <a:pt x="1061" y="157"/>
                  <a:pt x="1061" y="157"/>
                </a:cubicBezTo>
                <a:cubicBezTo>
                  <a:pt x="1061" y="157"/>
                  <a:pt x="1061" y="157"/>
                  <a:pt x="1061" y="157"/>
                </a:cubicBezTo>
                <a:cubicBezTo>
                  <a:pt x="1060" y="157"/>
                  <a:pt x="1060" y="157"/>
                  <a:pt x="1060" y="157"/>
                </a:cubicBezTo>
                <a:cubicBezTo>
                  <a:pt x="1060" y="157"/>
                  <a:pt x="1060" y="157"/>
                  <a:pt x="1060" y="157"/>
                </a:cubicBezTo>
                <a:cubicBezTo>
                  <a:pt x="1053" y="157"/>
                  <a:pt x="1053" y="157"/>
                  <a:pt x="1053" y="157"/>
                </a:cubicBezTo>
                <a:cubicBezTo>
                  <a:pt x="1053" y="157"/>
                  <a:pt x="1053" y="157"/>
                  <a:pt x="1053" y="157"/>
                </a:cubicBezTo>
                <a:cubicBezTo>
                  <a:pt x="1052" y="157"/>
                  <a:pt x="1052" y="157"/>
                  <a:pt x="1052" y="157"/>
                </a:cubicBezTo>
                <a:cubicBezTo>
                  <a:pt x="1037" y="149"/>
                  <a:pt x="1037" y="149"/>
                  <a:pt x="1037" y="149"/>
                </a:cubicBezTo>
                <a:cubicBezTo>
                  <a:pt x="1037" y="146"/>
                  <a:pt x="1037" y="146"/>
                  <a:pt x="1037" y="146"/>
                </a:cubicBezTo>
                <a:cubicBezTo>
                  <a:pt x="1037" y="146"/>
                  <a:pt x="1037" y="146"/>
                  <a:pt x="1037" y="146"/>
                </a:cubicBezTo>
                <a:cubicBezTo>
                  <a:pt x="1035" y="143"/>
                  <a:pt x="1035" y="143"/>
                  <a:pt x="1035" y="143"/>
                </a:cubicBezTo>
                <a:cubicBezTo>
                  <a:pt x="1033" y="146"/>
                  <a:pt x="1033" y="146"/>
                  <a:pt x="1033" y="146"/>
                </a:cubicBezTo>
                <a:cubicBezTo>
                  <a:pt x="1033" y="146"/>
                  <a:pt x="1033" y="146"/>
                  <a:pt x="1033" y="146"/>
                </a:cubicBezTo>
                <a:cubicBezTo>
                  <a:pt x="1033" y="148"/>
                  <a:pt x="1033" y="148"/>
                  <a:pt x="1033" y="148"/>
                </a:cubicBezTo>
                <a:cubicBezTo>
                  <a:pt x="1008" y="148"/>
                  <a:pt x="1008" y="148"/>
                  <a:pt x="1008" y="148"/>
                </a:cubicBezTo>
                <a:cubicBezTo>
                  <a:pt x="1008" y="143"/>
                  <a:pt x="1008" y="143"/>
                  <a:pt x="1008" y="143"/>
                </a:cubicBezTo>
                <a:cubicBezTo>
                  <a:pt x="1007" y="129"/>
                  <a:pt x="1007" y="129"/>
                  <a:pt x="1007" y="129"/>
                </a:cubicBezTo>
                <a:cubicBezTo>
                  <a:pt x="1006" y="129"/>
                  <a:pt x="1006" y="129"/>
                  <a:pt x="1006" y="129"/>
                </a:cubicBezTo>
                <a:cubicBezTo>
                  <a:pt x="1005" y="128"/>
                  <a:pt x="1005" y="128"/>
                  <a:pt x="1005" y="128"/>
                </a:cubicBezTo>
                <a:cubicBezTo>
                  <a:pt x="1005" y="126"/>
                  <a:pt x="1005" y="126"/>
                  <a:pt x="1005" y="126"/>
                </a:cubicBezTo>
                <a:cubicBezTo>
                  <a:pt x="1005" y="126"/>
                  <a:pt x="1005" y="126"/>
                  <a:pt x="1005" y="126"/>
                </a:cubicBezTo>
                <a:cubicBezTo>
                  <a:pt x="1005" y="126"/>
                  <a:pt x="1005" y="126"/>
                  <a:pt x="1005" y="126"/>
                </a:cubicBezTo>
                <a:cubicBezTo>
                  <a:pt x="1005" y="128"/>
                  <a:pt x="1005" y="128"/>
                  <a:pt x="1005" y="128"/>
                </a:cubicBezTo>
                <a:cubicBezTo>
                  <a:pt x="1004" y="128"/>
                  <a:pt x="1004" y="128"/>
                  <a:pt x="1004" y="128"/>
                </a:cubicBezTo>
                <a:cubicBezTo>
                  <a:pt x="1004" y="129"/>
                  <a:pt x="1004" y="129"/>
                  <a:pt x="1004" y="129"/>
                </a:cubicBezTo>
                <a:cubicBezTo>
                  <a:pt x="967" y="129"/>
                  <a:pt x="967" y="129"/>
                  <a:pt x="967" y="129"/>
                </a:cubicBezTo>
                <a:cubicBezTo>
                  <a:pt x="962" y="139"/>
                  <a:pt x="962" y="139"/>
                  <a:pt x="962" y="139"/>
                </a:cubicBezTo>
                <a:cubicBezTo>
                  <a:pt x="962" y="158"/>
                  <a:pt x="962" y="158"/>
                  <a:pt x="962" y="158"/>
                </a:cubicBezTo>
                <a:cubicBezTo>
                  <a:pt x="954" y="158"/>
                  <a:pt x="954" y="158"/>
                  <a:pt x="954" y="158"/>
                </a:cubicBezTo>
                <a:cubicBezTo>
                  <a:pt x="954" y="149"/>
                  <a:pt x="954" y="149"/>
                  <a:pt x="954" y="149"/>
                </a:cubicBezTo>
                <a:cubicBezTo>
                  <a:pt x="954" y="149"/>
                  <a:pt x="954" y="149"/>
                  <a:pt x="954" y="149"/>
                </a:cubicBezTo>
                <a:cubicBezTo>
                  <a:pt x="958" y="149"/>
                  <a:pt x="958" y="149"/>
                  <a:pt x="958" y="149"/>
                </a:cubicBezTo>
                <a:cubicBezTo>
                  <a:pt x="960" y="148"/>
                  <a:pt x="960" y="148"/>
                  <a:pt x="960" y="148"/>
                </a:cubicBezTo>
                <a:cubicBezTo>
                  <a:pt x="954" y="146"/>
                  <a:pt x="954" y="146"/>
                  <a:pt x="954" y="146"/>
                </a:cubicBezTo>
                <a:cubicBezTo>
                  <a:pt x="947" y="141"/>
                  <a:pt x="947" y="141"/>
                  <a:pt x="947" y="141"/>
                </a:cubicBezTo>
                <a:cubicBezTo>
                  <a:pt x="947" y="129"/>
                  <a:pt x="947" y="129"/>
                  <a:pt x="947" y="129"/>
                </a:cubicBezTo>
                <a:cubicBezTo>
                  <a:pt x="950" y="129"/>
                  <a:pt x="950" y="129"/>
                  <a:pt x="950" y="129"/>
                </a:cubicBezTo>
                <a:cubicBezTo>
                  <a:pt x="951" y="128"/>
                  <a:pt x="951" y="128"/>
                  <a:pt x="951" y="128"/>
                </a:cubicBezTo>
                <a:cubicBezTo>
                  <a:pt x="952" y="128"/>
                  <a:pt x="952" y="128"/>
                  <a:pt x="952" y="128"/>
                </a:cubicBezTo>
                <a:cubicBezTo>
                  <a:pt x="947" y="126"/>
                  <a:pt x="947" y="126"/>
                  <a:pt x="947" y="126"/>
                </a:cubicBezTo>
                <a:cubicBezTo>
                  <a:pt x="941" y="123"/>
                  <a:pt x="941" y="123"/>
                  <a:pt x="941" y="123"/>
                </a:cubicBezTo>
                <a:cubicBezTo>
                  <a:pt x="941" y="113"/>
                  <a:pt x="941" y="113"/>
                  <a:pt x="941" y="113"/>
                </a:cubicBezTo>
                <a:cubicBezTo>
                  <a:pt x="943" y="112"/>
                  <a:pt x="943" y="112"/>
                  <a:pt x="943" y="112"/>
                </a:cubicBezTo>
                <a:cubicBezTo>
                  <a:pt x="944" y="111"/>
                  <a:pt x="944" y="111"/>
                  <a:pt x="944" y="111"/>
                </a:cubicBezTo>
                <a:cubicBezTo>
                  <a:pt x="944" y="111"/>
                  <a:pt x="944" y="111"/>
                  <a:pt x="944" y="111"/>
                </a:cubicBezTo>
                <a:cubicBezTo>
                  <a:pt x="943" y="110"/>
                  <a:pt x="943" y="110"/>
                  <a:pt x="943" y="110"/>
                </a:cubicBezTo>
                <a:cubicBezTo>
                  <a:pt x="938" y="108"/>
                  <a:pt x="938" y="108"/>
                  <a:pt x="938" y="108"/>
                </a:cubicBezTo>
                <a:cubicBezTo>
                  <a:pt x="936" y="107"/>
                  <a:pt x="936" y="107"/>
                  <a:pt x="936" y="107"/>
                </a:cubicBezTo>
                <a:cubicBezTo>
                  <a:pt x="935" y="98"/>
                  <a:pt x="935" y="98"/>
                  <a:pt x="935" y="98"/>
                </a:cubicBezTo>
                <a:cubicBezTo>
                  <a:pt x="936" y="98"/>
                  <a:pt x="936" y="98"/>
                  <a:pt x="936" y="98"/>
                </a:cubicBezTo>
                <a:cubicBezTo>
                  <a:pt x="937" y="98"/>
                  <a:pt x="937" y="98"/>
                  <a:pt x="937" y="98"/>
                </a:cubicBezTo>
                <a:cubicBezTo>
                  <a:pt x="938" y="97"/>
                  <a:pt x="938" y="97"/>
                  <a:pt x="938" y="97"/>
                </a:cubicBezTo>
                <a:cubicBezTo>
                  <a:pt x="938" y="96"/>
                  <a:pt x="938" y="96"/>
                  <a:pt x="938" y="96"/>
                </a:cubicBezTo>
                <a:cubicBezTo>
                  <a:pt x="937" y="95"/>
                  <a:pt x="937" y="95"/>
                  <a:pt x="937" y="95"/>
                </a:cubicBezTo>
                <a:cubicBezTo>
                  <a:pt x="935" y="94"/>
                  <a:pt x="935" y="94"/>
                  <a:pt x="935" y="94"/>
                </a:cubicBezTo>
                <a:cubicBezTo>
                  <a:pt x="933" y="94"/>
                  <a:pt x="933" y="94"/>
                  <a:pt x="933" y="94"/>
                </a:cubicBezTo>
                <a:cubicBezTo>
                  <a:pt x="931" y="94"/>
                  <a:pt x="931" y="94"/>
                  <a:pt x="931" y="94"/>
                </a:cubicBezTo>
                <a:cubicBezTo>
                  <a:pt x="930" y="93"/>
                  <a:pt x="930" y="93"/>
                  <a:pt x="930" y="93"/>
                </a:cubicBezTo>
                <a:cubicBezTo>
                  <a:pt x="930" y="87"/>
                  <a:pt x="930" y="87"/>
                  <a:pt x="930" y="87"/>
                </a:cubicBezTo>
                <a:cubicBezTo>
                  <a:pt x="931" y="86"/>
                  <a:pt x="931" y="86"/>
                  <a:pt x="931" y="86"/>
                </a:cubicBezTo>
                <a:cubicBezTo>
                  <a:pt x="933" y="86"/>
                  <a:pt x="933" y="86"/>
                  <a:pt x="933" y="86"/>
                </a:cubicBezTo>
                <a:cubicBezTo>
                  <a:pt x="933" y="85"/>
                  <a:pt x="933" y="85"/>
                  <a:pt x="933" y="85"/>
                </a:cubicBezTo>
                <a:cubicBezTo>
                  <a:pt x="934" y="85"/>
                  <a:pt x="934" y="85"/>
                  <a:pt x="934" y="85"/>
                </a:cubicBezTo>
                <a:cubicBezTo>
                  <a:pt x="934" y="84"/>
                  <a:pt x="934" y="84"/>
                  <a:pt x="934" y="84"/>
                </a:cubicBezTo>
                <a:cubicBezTo>
                  <a:pt x="933" y="83"/>
                  <a:pt x="933" y="83"/>
                  <a:pt x="933" y="83"/>
                </a:cubicBezTo>
                <a:cubicBezTo>
                  <a:pt x="929" y="82"/>
                  <a:pt x="929" y="82"/>
                  <a:pt x="929" y="82"/>
                </a:cubicBezTo>
                <a:cubicBezTo>
                  <a:pt x="927" y="80"/>
                  <a:pt x="927" y="80"/>
                  <a:pt x="927" y="80"/>
                </a:cubicBezTo>
                <a:cubicBezTo>
                  <a:pt x="926" y="77"/>
                  <a:pt x="926" y="77"/>
                  <a:pt x="926" y="77"/>
                </a:cubicBezTo>
                <a:cubicBezTo>
                  <a:pt x="926" y="73"/>
                  <a:pt x="926" y="73"/>
                  <a:pt x="926" y="73"/>
                </a:cubicBezTo>
                <a:cubicBezTo>
                  <a:pt x="927" y="73"/>
                  <a:pt x="927" y="73"/>
                  <a:pt x="927" y="73"/>
                </a:cubicBezTo>
                <a:cubicBezTo>
                  <a:pt x="927" y="73"/>
                  <a:pt x="927" y="73"/>
                  <a:pt x="927" y="73"/>
                </a:cubicBezTo>
                <a:cubicBezTo>
                  <a:pt x="927" y="72"/>
                  <a:pt x="927" y="72"/>
                  <a:pt x="927" y="72"/>
                </a:cubicBezTo>
                <a:cubicBezTo>
                  <a:pt x="927" y="71"/>
                  <a:pt x="927" y="71"/>
                  <a:pt x="927" y="71"/>
                </a:cubicBezTo>
                <a:cubicBezTo>
                  <a:pt x="926" y="70"/>
                  <a:pt x="926" y="70"/>
                  <a:pt x="926" y="70"/>
                </a:cubicBezTo>
                <a:cubicBezTo>
                  <a:pt x="926" y="70"/>
                  <a:pt x="926" y="70"/>
                  <a:pt x="926" y="70"/>
                </a:cubicBezTo>
                <a:cubicBezTo>
                  <a:pt x="926" y="70"/>
                  <a:pt x="926" y="70"/>
                  <a:pt x="926" y="70"/>
                </a:cubicBezTo>
                <a:cubicBezTo>
                  <a:pt x="926" y="70"/>
                  <a:pt x="926" y="70"/>
                  <a:pt x="926" y="70"/>
                </a:cubicBezTo>
                <a:cubicBezTo>
                  <a:pt x="925" y="61"/>
                  <a:pt x="925" y="61"/>
                  <a:pt x="925" y="61"/>
                </a:cubicBezTo>
                <a:cubicBezTo>
                  <a:pt x="925" y="70"/>
                  <a:pt x="925" y="70"/>
                  <a:pt x="925" y="70"/>
                </a:cubicBezTo>
                <a:cubicBezTo>
                  <a:pt x="924" y="70"/>
                  <a:pt x="924" y="70"/>
                  <a:pt x="924" y="70"/>
                </a:cubicBezTo>
                <a:cubicBezTo>
                  <a:pt x="924" y="70"/>
                  <a:pt x="924" y="70"/>
                  <a:pt x="924" y="70"/>
                </a:cubicBezTo>
                <a:cubicBezTo>
                  <a:pt x="924" y="71"/>
                  <a:pt x="924" y="71"/>
                  <a:pt x="924" y="71"/>
                </a:cubicBezTo>
                <a:cubicBezTo>
                  <a:pt x="924" y="72"/>
                  <a:pt x="924" y="72"/>
                  <a:pt x="924" y="72"/>
                </a:cubicBezTo>
                <a:cubicBezTo>
                  <a:pt x="924" y="73"/>
                  <a:pt x="924" y="73"/>
                  <a:pt x="924" y="73"/>
                </a:cubicBezTo>
                <a:cubicBezTo>
                  <a:pt x="924" y="73"/>
                  <a:pt x="924" y="73"/>
                  <a:pt x="924" y="73"/>
                </a:cubicBezTo>
                <a:cubicBezTo>
                  <a:pt x="925" y="73"/>
                  <a:pt x="925" y="73"/>
                  <a:pt x="925" y="73"/>
                </a:cubicBezTo>
                <a:cubicBezTo>
                  <a:pt x="924" y="78"/>
                  <a:pt x="924" y="78"/>
                  <a:pt x="924" y="78"/>
                </a:cubicBezTo>
                <a:cubicBezTo>
                  <a:pt x="923" y="80"/>
                  <a:pt x="923" y="80"/>
                  <a:pt x="923" y="80"/>
                </a:cubicBezTo>
                <a:cubicBezTo>
                  <a:pt x="921" y="82"/>
                  <a:pt x="921" y="82"/>
                  <a:pt x="921" y="82"/>
                </a:cubicBezTo>
                <a:cubicBezTo>
                  <a:pt x="918" y="83"/>
                  <a:pt x="918" y="83"/>
                  <a:pt x="918" y="83"/>
                </a:cubicBezTo>
                <a:cubicBezTo>
                  <a:pt x="917" y="84"/>
                  <a:pt x="917" y="84"/>
                  <a:pt x="917" y="84"/>
                </a:cubicBezTo>
                <a:cubicBezTo>
                  <a:pt x="917" y="85"/>
                  <a:pt x="917" y="85"/>
                  <a:pt x="917" y="85"/>
                </a:cubicBezTo>
                <a:cubicBezTo>
                  <a:pt x="917" y="86"/>
                  <a:pt x="917" y="86"/>
                  <a:pt x="917" y="86"/>
                </a:cubicBezTo>
                <a:cubicBezTo>
                  <a:pt x="918" y="86"/>
                  <a:pt x="918" y="86"/>
                  <a:pt x="918" y="86"/>
                </a:cubicBezTo>
                <a:cubicBezTo>
                  <a:pt x="919" y="87"/>
                  <a:pt x="919" y="87"/>
                  <a:pt x="919" y="87"/>
                </a:cubicBezTo>
                <a:cubicBezTo>
                  <a:pt x="921" y="87"/>
                  <a:pt x="921" y="87"/>
                  <a:pt x="921" y="87"/>
                </a:cubicBezTo>
                <a:cubicBezTo>
                  <a:pt x="921" y="87"/>
                  <a:pt x="921" y="87"/>
                  <a:pt x="921" y="87"/>
                </a:cubicBezTo>
                <a:cubicBezTo>
                  <a:pt x="921" y="93"/>
                  <a:pt x="921" y="93"/>
                  <a:pt x="921" y="93"/>
                </a:cubicBezTo>
                <a:cubicBezTo>
                  <a:pt x="920" y="94"/>
                  <a:pt x="920" y="94"/>
                  <a:pt x="920" y="94"/>
                </a:cubicBezTo>
                <a:cubicBezTo>
                  <a:pt x="919" y="94"/>
                  <a:pt x="919" y="94"/>
                  <a:pt x="919" y="94"/>
                </a:cubicBezTo>
                <a:cubicBezTo>
                  <a:pt x="916" y="95"/>
                  <a:pt x="916" y="95"/>
                  <a:pt x="916" y="95"/>
                </a:cubicBezTo>
                <a:cubicBezTo>
                  <a:pt x="914" y="95"/>
                  <a:pt x="914" y="95"/>
                  <a:pt x="914" y="95"/>
                </a:cubicBezTo>
                <a:cubicBezTo>
                  <a:pt x="913" y="96"/>
                  <a:pt x="913" y="96"/>
                  <a:pt x="913" y="96"/>
                </a:cubicBezTo>
                <a:cubicBezTo>
                  <a:pt x="913" y="97"/>
                  <a:pt x="913" y="97"/>
                  <a:pt x="913" y="97"/>
                </a:cubicBezTo>
                <a:cubicBezTo>
                  <a:pt x="913" y="98"/>
                  <a:pt x="913" y="98"/>
                  <a:pt x="913" y="98"/>
                </a:cubicBezTo>
                <a:cubicBezTo>
                  <a:pt x="915" y="98"/>
                  <a:pt x="915" y="98"/>
                  <a:pt x="915" y="98"/>
                </a:cubicBezTo>
                <a:cubicBezTo>
                  <a:pt x="916" y="99"/>
                  <a:pt x="916" y="99"/>
                  <a:pt x="916" y="99"/>
                </a:cubicBezTo>
                <a:cubicBezTo>
                  <a:pt x="916" y="107"/>
                  <a:pt x="916" y="107"/>
                  <a:pt x="916" y="107"/>
                </a:cubicBezTo>
                <a:cubicBezTo>
                  <a:pt x="913" y="109"/>
                  <a:pt x="913" y="109"/>
                  <a:pt x="913" y="109"/>
                </a:cubicBezTo>
                <a:cubicBezTo>
                  <a:pt x="909" y="110"/>
                  <a:pt x="909" y="110"/>
                  <a:pt x="909" y="110"/>
                </a:cubicBezTo>
                <a:cubicBezTo>
                  <a:pt x="907" y="111"/>
                  <a:pt x="907" y="111"/>
                  <a:pt x="907" y="111"/>
                </a:cubicBezTo>
                <a:cubicBezTo>
                  <a:pt x="907" y="112"/>
                  <a:pt x="907" y="112"/>
                  <a:pt x="907" y="112"/>
                </a:cubicBezTo>
                <a:cubicBezTo>
                  <a:pt x="908" y="112"/>
                  <a:pt x="908" y="112"/>
                  <a:pt x="908" y="112"/>
                </a:cubicBezTo>
                <a:cubicBezTo>
                  <a:pt x="910" y="113"/>
                  <a:pt x="910" y="113"/>
                  <a:pt x="910" y="113"/>
                </a:cubicBezTo>
                <a:cubicBezTo>
                  <a:pt x="910" y="113"/>
                  <a:pt x="910" y="113"/>
                  <a:pt x="910" y="113"/>
                </a:cubicBezTo>
                <a:cubicBezTo>
                  <a:pt x="910" y="123"/>
                  <a:pt x="910" y="123"/>
                  <a:pt x="910" y="123"/>
                </a:cubicBezTo>
                <a:cubicBezTo>
                  <a:pt x="905" y="126"/>
                  <a:pt x="905" y="126"/>
                  <a:pt x="905" y="126"/>
                </a:cubicBezTo>
                <a:cubicBezTo>
                  <a:pt x="901" y="128"/>
                  <a:pt x="901" y="128"/>
                  <a:pt x="901" y="128"/>
                </a:cubicBezTo>
                <a:cubicBezTo>
                  <a:pt x="900" y="129"/>
                  <a:pt x="900" y="129"/>
                  <a:pt x="900" y="129"/>
                </a:cubicBezTo>
                <a:cubicBezTo>
                  <a:pt x="902" y="129"/>
                  <a:pt x="902" y="129"/>
                  <a:pt x="902" y="129"/>
                </a:cubicBezTo>
                <a:cubicBezTo>
                  <a:pt x="905" y="129"/>
                  <a:pt x="905" y="129"/>
                  <a:pt x="905" y="129"/>
                </a:cubicBezTo>
                <a:cubicBezTo>
                  <a:pt x="905" y="129"/>
                  <a:pt x="905" y="129"/>
                  <a:pt x="905" y="129"/>
                </a:cubicBezTo>
                <a:cubicBezTo>
                  <a:pt x="905" y="141"/>
                  <a:pt x="905" y="141"/>
                  <a:pt x="905" y="141"/>
                </a:cubicBezTo>
                <a:cubicBezTo>
                  <a:pt x="898" y="146"/>
                  <a:pt x="898" y="146"/>
                  <a:pt x="898" y="146"/>
                </a:cubicBezTo>
                <a:cubicBezTo>
                  <a:pt x="897" y="147"/>
                  <a:pt x="897" y="147"/>
                  <a:pt x="897" y="147"/>
                </a:cubicBezTo>
                <a:cubicBezTo>
                  <a:pt x="893" y="148"/>
                  <a:pt x="893" y="148"/>
                  <a:pt x="893" y="148"/>
                </a:cubicBezTo>
                <a:cubicBezTo>
                  <a:pt x="893" y="149"/>
                  <a:pt x="893" y="149"/>
                  <a:pt x="893" y="149"/>
                </a:cubicBezTo>
                <a:cubicBezTo>
                  <a:pt x="893" y="148"/>
                  <a:pt x="893" y="148"/>
                  <a:pt x="893" y="148"/>
                </a:cubicBezTo>
                <a:cubicBezTo>
                  <a:pt x="895" y="149"/>
                  <a:pt x="895" y="149"/>
                  <a:pt x="895" y="149"/>
                </a:cubicBezTo>
                <a:cubicBezTo>
                  <a:pt x="899" y="149"/>
                  <a:pt x="899" y="149"/>
                  <a:pt x="899" y="149"/>
                </a:cubicBezTo>
                <a:cubicBezTo>
                  <a:pt x="899" y="150"/>
                  <a:pt x="899" y="150"/>
                  <a:pt x="899" y="150"/>
                </a:cubicBezTo>
                <a:cubicBezTo>
                  <a:pt x="899" y="157"/>
                  <a:pt x="899" y="157"/>
                  <a:pt x="899" y="157"/>
                </a:cubicBezTo>
                <a:cubicBezTo>
                  <a:pt x="898" y="158"/>
                  <a:pt x="898" y="158"/>
                  <a:pt x="898" y="158"/>
                </a:cubicBezTo>
                <a:cubicBezTo>
                  <a:pt x="896" y="159"/>
                  <a:pt x="896" y="159"/>
                  <a:pt x="896" y="159"/>
                </a:cubicBezTo>
                <a:cubicBezTo>
                  <a:pt x="889" y="159"/>
                  <a:pt x="889" y="159"/>
                  <a:pt x="889" y="159"/>
                </a:cubicBezTo>
                <a:cubicBezTo>
                  <a:pt x="888" y="159"/>
                  <a:pt x="888" y="159"/>
                  <a:pt x="888" y="159"/>
                </a:cubicBezTo>
                <a:cubicBezTo>
                  <a:pt x="869" y="159"/>
                  <a:pt x="869" y="159"/>
                  <a:pt x="869" y="159"/>
                </a:cubicBezTo>
                <a:cubicBezTo>
                  <a:pt x="864" y="155"/>
                  <a:pt x="864" y="155"/>
                  <a:pt x="864" y="155"/>
                </a:cubicBezTo>
                <a:cubicBezTo>
                  <a:pt x="863" y="156"/>
                  <a:pt x="863" y="156"/>
                  <a:pt x="863" y="156"/>
                </a:cubicBezTo>
                <a:cubicBezTo>
                  <a:pt x="844" y="156"/>
                  <a:pt x="844" y="156"/>
                  <a:pt x="844" y="156"/>
                </a:cubicBezTo>
                <a:cubicBezTo>
                  <a:pt x="844" y="153"/>
                  <a:pt x="844" y="153"/>
                  <a:pt x="844" y="153"/>
                </a:cubicBezTo>
                <a:cubicBezTo>
                  <a:pt x="845" y="153"/>
                  <a:pt x="845" y="153"/>
                  <a:pt x="845" y="153"/>
                </a:cubicBezTo>
                <a:cubicBezTo>
                  <a:pt x="845" y="152"/>
                  <a:pt x="845" y="152"/>
                  <a:pt x="845" y="152"/>
                </a:cubicBezTo>
                <a:cubicBezTo>
                  <a:pt x="845" y="152"/>
                  <a:pt x="845" y="152"/>
                  <a:pt x="845" y="152"/>
                </a:cubicBezTo>
                <a:cubicBezTo>
                  <a:pt x="843" y="151"/>
                  <a:pt x="843" y="151"/>
                  <a:pt x="843" y="151"/>
                </a:cubicBezTo>
                <a:cubicBezTo>
                  <a:pt x="843" y="149"/>
                  <a:pt x="843" y="149"/>
                  <a:pt x="843" y="149"/>
                </a:cubicBezTo>
                <a:cubicBezTo>
                  <a:pt x="844" y="149"/>
                  <a:pt x="844" y="149"/>
                  <a:pt x="844" y="149"/>
                </a:cubicBezTo>
                <a:cubicBezTo>
                  <a:pt x="844" y="148"/>
                  <a:pt x="844" y="148"/>
                  <a:pt x="844" y="148"/>
                </a:cubicBezTo>
                <a:cubicBezTo>
                  <a:pt x="844" y="148"/>
                  <a:pt x="844" y="148"/>
                  <a:pt x="844" y="148"/>
                </a:cubicBezTo>
                <a:cubicBezTo>
                  <a:pt x="837" y="142"/>
                  <a:pt x="837" y="142"/>
                  <a:pt x="837" y="142"/>
                </a:cubicBezTo>
                <a:cubicBezTo>
                  <a:pt x="837" y="141"/>
                  <a:pt x="837" y="141"/>
                  <a:pt x="837" y="141"/>
                </a:cubicBezTo>
                <a:cubicBezTo>
                  <a:pt x="837" y="141"/>
                  <a:pt x="837" y="141"/>
                  <a:pt x="837" y="141"/>
                </a:cubicBezTo>
                <a:cubicBezTo>
                  <a:pt x="837" y="140"/>
                  <a:pt x="837" y="140"/>
                  <a:pt x="837" y="140"/>
                </a:cubicBezTo>
                <a:cubicBezTo>
                  <a:pt x="837" y="140"/>
                  <a:pt x="837" y="140"/>
                  <a:pt x="837" y="140"/>
                </a:cubicBezTo>
                <a:cubicBezTo>
                  <a:pt x="837" y="140"/>
                  <a:pt x="837" y="140"/>
                  <a:pt x="837" y="140"/>
                </a:cubicBezTo>
                <a:cubicBezTo>
                  <a:pt x="837" y="140"/>
                  <a:pt x="837" y="140"/>
                  <a:pt x="837" y="140"/>
                </a:cubicBezTo>
                <a:cubicBezTo>
                  <a:pt x="837" y="139"/>
                  <a:pt x="837" y="139"/>
                  <a:pt x="837" y="139"/>
                </a:cubicBezTo>
                <a:cubicBezTo>
                  <a:pt x="836" y="139"/>
                  <a:pt x="836" y="139"/>
                  <a:pt x="836" y="139"/>
                </a:cubicBezTo>
                <a:cubicBezTo>
                  <a:pt x="836" y="139"/>
                  <a:pt x="836" y="139"/>
                  <a:pt x="836" y="139"/>
                </a:cubicBezTo>
                <a:cubicBezTo>
                  <a:pt x="836" y="138"/>
                  <a:pt x="836" y="138"/>
                  <a:pt x="836" y="138"/>
                </a:cubicBezTo>
                <a:cubicBezTo>
                  <a:pt x="836" y="138"/>
                  <a:pt x="836" y="138"/>
                  <a:pt x="836" y="138"/>
                </a:cubicBezTo>
                <a:cubicBezTo>
                  <a:pt x="836" y="138"/>
                  <a:pt x="836" y="138"/>
                  <a:pt x="836" y="138"/>
                </a:cubicBezTo>
                <a:cubicBezTo>
                  <a:pt x="835" y="138"/>
                  <a:pt x="835" y="138"/>
                  <a:pt x="835" y="138"/>
                </a:cubicBezTo>
                <a:cubicBezTo>
                  <a:pt x="835" y="138"/>
                  <a:pt x="835" y="138"/>
                  <a:pt x="835" y="138"/>
                </a:cubicBezTo>
                <a:cubicBezTo>
                  <a:pt x="835" y="138"/>
                  <a:pt x="835" y="138"/>
                  <a:pt x="835" y="138"/>
                </a:cubicBezTo>
                <a:cubicBezTo>
                  <a:pt x="834" y="138"/>
                  <a:pt x="834" y="138"/>
                  <a:pt x="834" y="138"/>
                </a:cubicBezTo>
                <a:cubicBezTo>
                  <a:pt x="834" y="138"/>
                  <a:pt x="834" y="138"/>
                  <a:pt x="834" y="138"/>
                </a:cubicBezTo>
                <a:cubicBezTo>
                  <a:pt x="834" y="138"/>
                  <a:pt x="834" y="138"/>
                  <a:pt x="834" y="138"/>
                </a:cubicBezTo>
                <a:cubicBezTo>
                  <a:pt x="834" y="138"/>
                  <a:pt x="834" y="138"/>
                  <a:pt x="834" y="138"/>
                </a:cubicBezTo>
                <a:cubicBezTo>
                  <a:pt x="833" y="138"/>
                  <a:pt x="833" y="138"/>
                  <a:pt x="833" y="138"/>
                </a:cubicBezTo>
                <a:cubicBezTo>
                  <a:pt x="833" y="138"/>
                  <a:pt x="833" y="138"/>
                  <a:pt x="833" y="138"/>
                </a:cubicBezTo>
                <a:cubicBezTo>
                  <a:pt x="833" y="138"/>
                  <a:pt x="833" y="138"/>
                  <a:pt x="833" y="138"/>
                </a:cubicBezTo>
                <a:cubicBezTo>
                  <a:pt x="833" y="138"/>
                  <a:pt x="833" y="138"/>
                  <a:pt x="833" y="138"/>
                </a:cubicBezTo>
                <a:cubicBezTo>
                  <a:pt x="832" y="138"/>
                  <a:pt x="832" y="138"/>
                  <a:pt x="832" y="138"/>
                </a:cubicBezTo>
                <a:cubicBezTo>
                  <a:pt x="832" y="138"/>
                  <a:pt x="832" y="138"/>
                  <a:pt x="832" y="138"/>
                </a:cubicBezTo>
                <a:cubicBezTo>
                  <a:pt x="832" y="139"/>
                  <a:pt x="832" y="139"/>
                  <a:pt x="832" y="139"/>
                </a:cubicBezTo>
                <a:cubicBezTo>
                  <a:pt x="832" y="139"/>
                  <a:pt x="832" y="139"/>
                  <a:pt x="832" y="139"/>
                </a:cubicBezTo>
                <a:cubicBezTo>
                  <a:pt x="832" y="139"/>
                  <a:pt x="832" y="139"/>
                  <a:pt x="832" y="139"/>
                </a:cubicBezTo>
                <a:cubicBezTo>
                  <a:pt x="832" y="140"/>
                  <a:pt x="832" y="140"/>
                  <a:pt x="832" y="140"/>
                </a:cubicBezTo>
                <a:cubicBezTo>
                  <a:pt x="832" y="140"/>
                  <a:pt x="832" y="140"/>
                  <a:pt x="832" y="140"/>
                </a:cubicBezTo>
                <a:cubicBezTo>
                  <a:pt x="831" y="140"/>
                  <a:pt x="831" y="140"/>
                  <a:pt x="831" y="140"/>
                </a:cubicBezTo>
                <a:cubicBezTo>
                  <a:pt x="831" y="140"/>
                  <a:pt x="831" y="140"/>
                  <a:pt x="831" y="140"/>
                </a:cubicBezTo>
                <a:cubicBezTo>
                  <a:pt x="831" y="141"/>
                  <a:pt x="831" y="141"/>
                  <a:pt x="831" y="141"/>
                </a:cubicBezTo>
                <a:cubicBezTo>
                  <a:pt x="832" y="141"/>
                  <a:pt x="832" y="141"/>
                  <a:pt x="832" y="141"/>
                </a:cubicBezTo>
                <a:cubicBezTo>
                  <a:pt x="832" y="142"/>
                  <a:pt x="832" y="142"/>
                  <a:pt x="832" y="142"/>
                </a:cubicBezTo>
                <a:cubicBezTo>
                  <a:pt x="824" y="148"/>
                  <a:pt x="824" y="148"/>
                  <a:pt x="824" y="148"/>
                </a:cubicBezTo>
                <a:cubicBezTo>
                  <a:pt x="824" y="148"/>
                  <a:pt x="824" y="148"/>
                  <a:pt x="824" y="148"/>
                </a:cubicBezTo>
                <a:cubicBezTo>
                  <a:pt x="825" y="149"/>
                  <a:pt x="825" y="149"/>
                  <a:pt x="825" y="149"/>
                </a:cubicBezTo>
                <a:cubicBezTo>
                  <a:pt x="825" y="151"/>
                  <a:pt x="825" y="151"/>
                  <a:pt x="825" y="151"/>
                </a:cubicBezTo>
                <a:cubicBezTo>
                  <a:pt x="823" y="152"/>
                  <a:pt x="823" y="152"/>
                  <a:pt x="823" y="152"/>
                </a:cubicBezTo>
                <a:cubicBezTo>
                  <a:pt x="823" y="152"/>
                  <a:pt x="823" y="152"/>
                  <a:pt x="823" y="152"/>
                </a:cubicBezTo>
                <a:cubicBezTo>
                  <a:pt x="824" y="153"/>
                  <a:pt x="824" y="153"/>
                  <a:pt x="824" y="153"/>
                </a:cubicBezTo>
                <a:cubicBezTo>
                  <a:pt x="824" y="153"/>
                  <a:pt x="824" y="153"/>
                  <a:pt x="824" y="153"/>
                </a:cubicBezTo>
                <a:cubicBezTo>
                  <a:pt x="824" y="156"/>
                  <a:pt x="824" y="156"/>
                  <a:pt x="824" y="156"/>
                </a:cubicBezTo>
                <a:cubicBezTo>
                  <a:pt x="804" y="156"/>
                  <a:pt x="804" y="156"/>
                  <a:pt x="804" y="156"/>
                </a:cubicBezTo>
                <a:cubicBezTo>
                  <a:pt x="804" y="156"/>
                  <a:pt x="804" y="156"/>
                  <a:pt x="804" y="156"/>
                </a:cubicBezTo>
                <a:cubicBezTo>
                  <a:pt x="804" y="156"/>
                  <a:pt x="804" y="156"/>
                  <a:pt x="804" y="156"/>
                </a:cubicBezTo>
                <a:cubicBezTo>
                  <a:pt x="804" y="155"/>
                  <a:pt x="804" y="155"/>
                  <a:pt x="804" y="155"/>
                </a:cubicBezTo>
                <a:cubicBezTo>
                  <a:pt x="804" y="155"/>
                  <a:pt x="804" y="155"/>
                  <a:pt x="804" y="155"/>
                </a:cubicBezTo>
                <a:cubicBezTo>
                  <a:pt x="801" y="155"/>
                  <a:pt x="801" y="155"/>
                  <a:pt x="801" y="155"/>
                </a:cubicBezTo>
                <a:cubicBezTo>
                  <a:pt x="801" y="139"/>
                  <a:pt x="801" y="139"/>
                  <a:pt x="801" y="139"/>
                </a:cubicBezTo>
                <a:cubicBezTo>
                  <a:pt x="801" y="138"/>
                  <a:pt x="801" y="138"/>
                  <a:pt x="801" y="138"/>
                </a:cubicBezTo>
                <a:cubicBezTo>
                  <a:pt x="801" y="131"/>
                  <a:pt x="801" y="131"/>
                  <a:pt x="801" y="131"/>
                </a:cubicBezTo>
                <a:cubicBezTo>
                  <a:pt x="801" y="131"/>
                  <a:pt x="801" y="131"/>
                  <a:pt x="801" y="131"/>
                </a:cubicBezTo>
                <a:cubicBezTo>
                  <a:pt x="801" y="127"/>
                  <a:pt x="801" y="127"/>
                  <a:pt x="801" y="127"/>
                </a:cubicBezTo>
                <a:cubicBezTo>
                  <a:pt x="801" y="127"/>
                  <a:pt x="801" y="127"/>
                  <a:pt x="801" y="127"/>
                </a:cubicBezTo>
                <a:cubicBezTo>
                  <a:pt x="802" y="127"/>
                  <a:pt x="802" y="127"/>
                  <a:pt x="802" y="127"/>
                </a:cubicBezTo>
                <a:cubicBezTo>
                  <a:pt x="800" y="126"/>
                  <a:pt x="800" y="126"/>
                  <a:pt x="800" y="126"/>
                </a:cubicBezTo>
                <a:cubicBezTo>
                  <a:pt x="800" y="126"/>
                  <a:pt x="800" y="126"/>
                  <a:pt x="800" y="126"/>
                </a:cubicBezTo>
                <a:cubicBezTo>
                  <a:pt x="801" y="126"/>
                  <a:pt x="801" y="126"/>
                  <a:pt x="801" y="126"/>
                </a:cubicBezTo>
                <a:cubicBezTo>
                  <a:pt x="801" y="126"/>
                  <a:pt x="801" y="126"/>
                  <a:pt x="801" y="126"/>
                </a:cubicBezTo>
                <a:cubicBezTo>
                  <a:pt x="801" y="126"/>
                  <a:pt x="801" y="126"/>
                  <a:pt x="801" y="126"/>
                </a:cubicBezTo>
                <a:cubicBezTo>
                  <a:pt x="801" y="126"/>
                  <a:pt x="801" y="126"/>
                  <a:pt x="801" y="126"/>
                </a:cubicBezTo>
                <a:cubicBezTo>
                  <a:pt x="801" y="124"/>
                  <a:pt x="801" y="124"/>
                  <a:pt x="801" y="124"/>
                </a:cubicBezTo>
                <a:cubicBezTo>
                  <a:pt x="802" y="123"/>
                  <a:pt x="802" y="123"/>
                  <a:pt x="802" y="123"/>
                </a:cubicBezTo>
                <a:cubicBezTo>
                  <a:pt x="802" y="122"/>
                  <a:pt x="802" y="122"/>
                  <a:pt x="802" y="122"/>
                </a:cubicBezTo>
                <a:cubicBezTo>
                  <a:pt x="801" y="121"/>
                  <a:pt x="801" y="121"/>
                  <a:pt x="801" y="121"/>
                </a:cubicBezTo>
                <a:cubicBezTo>
                  <a:pt x="801" y="120"/>
                  <a:pt x="801" y="120"/>
                  <a:pt x="801" y="120"/>
                </a:cubicBezTo>
                <a:cubicBezTo>
                  <a:pt x="800" y="119"/>
                  <a:pt x="800" y="119"/>
                  <a:pt x="800" y="119"/>
                </a:cubicBezTo>
                <a:cubicBezTo>
                  <a:pt x="799" y="118"/>
                  <a:pt x="799" y="118"/>
                  <a:pt x="799" y="118"/>
                </a:cubicBezTo>
                <a:cubicBezTo>
                  <a:pt x="798" y="116"/>
                  <a:pt x="798" y="116"/>
                  <a:pt x="798" y="116"/>
                </a:cubicBezTo>
                <a:cubicBezTo>
                  <a:pt x="798" y="115"/>
                  <a:pt x="798" y="115"/>
                  <a:pt x="798" y="115"/>
                </a:cubicBezTo>
                <a:cubicBezTo>
                  <a:pt x="798" y="115"/>
                  <a:pt x="798" y="115"/>
                  <a:pt x="798" y="115"/>
                </a:cubicBezTo>
                <a:cubicBezTo>
                  <a:pt x="797" y="113"/>
                  <a:pt x="797" y="113"/>
                  <a:pt x="797" y="113"/>
                </a:cubicBezTo>
                <a:cubicBezTo>
                  <a:pt x="797" y="113"/>
                  <a:pt x="797" y="113"/>
                  <a:pt x="797" y="113"/>
                </a:cubicBezTo>
                <a:cubicBezTo>
                  <a:pt x="798" y="113"/>
                  <a:pt x="798" y="113"/>
                  <a:pt x="798" y="113"/>
                </a:cubicBezTo>
                <a:cubicBezTo>
                  <a:pt x="798" y="112"/>
                  <a:pt x="798" y="112"/>
                  <a:pt x="798" y="112"/>
                </a:cubicBezTo>
                <a:cubicBezTo>
                  <a:pt x="798" y="112"/>
                  <a:pt x="798" y="112"/>
                  <a:pt x="798" y="112"/>
                </a:cubicBezTo>
                <a:cubicBezTo>
                  <a:pt x="798" y="112"/>
                  <a:pt x="798" y="112"/>
                  <a:pt x="798" y="112"/>
                </a:cubicBezTo>
                <a:cubicBezTo>
                  <a:pt x="798" y="112"/>
                  <a:pt x="798" y="112"/>
                  <a:pt x="798" y="112"/>
                </a:cubicBezTo>
                <a:cubicBezTo>
                  <a:pt x="798" y="111"/>
                  <a:pt x="798" y="111"/>
                  <a:pt x="798" y="111"/>
                </a:cubicBezTo>
                <a:cubicBezTo>
                  <a:pt x="798" y="111"/>
                  <a:pt x="798" y="111"/>
                  <a:pt x="798" y="111"/>
                </a:cubicBezTo>
                <a:cubicBezTo>
                  <a:pt x="797" y="111"/>
                  <a:pt x="797" y="111"/>
                  <a:pt x="797" y="111"/>
                </a:cubicBezTo>
                <a:cubicBezTo>
                  <a:pt x="797" y="111"/>
                  <a:pt x="797" y="111"/>
                  <a:pt x="797" y="111"/>
                </a:cubicBezTo>
                <a:cubicBezTo>
                  <a:pt x="797" y="111"/>
                  <a:pt x="797" y="111"/>
                  <a:pt x="797" y="111"/>
                </a:cubicBezTo>
                <a:cubicBezTo>
                  <a:pt x="797" y="111"/>
                  <a:pt x="797" y="111"/>
                  <a:pt x="797" y="111"/>
                </a:cubicBezTo>
                <a:cubicBezTo>
                  <a:pt x="797" y="111"/>
                  <a:pt x="797" y="111"/>
                  <a:pt x="797" y="111"/>
                </a:cubicBezTo>
                <a:cubicBezTo>
                  <a:pt x="796" y="111"/>
                  <a:pt x="796" y="111"/>
                  <a:pt x="796" y="111"/>
                </a:cubicBezTo>
                <a:cubicBezTo>
                  <a:pt x="796" y="111"/>
                  <a:pt x="796" y="111"/>
                  <a:pt x="796" y="111"/>
                </a:cubicBezTo>
                <a:cubicBezTo>
                  <a:pt x="796" y="112"/>
                  <a:pt x="796" y="112"/>
                  <a:pt x="796" y="112"/>
                </a:cubicBezTo>
                <a:cubicBezTo>
                  <a:pt x="796" y="112"/>
                  <a:pt x="796" y="112"/>
                  <a:pt x="796" y="112"/>
                </a:cubicBezTo>
                <a:cubicBezTo>
                  <a:pt x="796" y="112"/>
                  <a:pt x="796" y="112"/>
                  <a:pt x="796" y="112"/>
                </a:cubicBezTo>
                <a:cubicBezTo>
                  <a:pt x="796" y="113"/>
                  <a:pt x="796" y="113"/>
                  <a:pt x="796" y="113"/>
                </a:cubicBezTo>
                <a:cubicBezTo>
                  <a:pt x="797" y="113"/>
                  <a:pt x="797" y="113"/>
                  <a:pt x="797" y="113"/>
                </a:cubicBezTo>
                <a:cubicBezTo>
                  <a:pt x="797" y="113"/>
                  <a:pt x="797" y="113"/>
                  <a:pt x="797" y="113"/>
                </a:cubicBezTo>
                <a:cubicBezTo>
                  <a:pt x="797" y="115"/>
                  <a:pt x="797" y="115"/>
                  <a:pt x="797" y="115"/>
                </a:cubicBezTo>
                <a:cubicBezTo>
                  <a:pt x="796" y="117"/>
                  <a:pt x="796" y="117"/>
                  <a:pt x="796" y="117"/>
                </a:cubicBezTo>
                <a:cubicBezTo>
                  <a:pt x="796" y="118"/>
                  <a:pt x="796" y="118"/>
                  <a:pt x="796" y="118"/>
                </a:cubicBezTo>
                <a:cubicBezTo>
                  <a:pt x="795" y="119"/>
                  <a:pt x="795" y="119"/>
                  <a:pt x="795" y="119"/>
                </a:cubicBezTo>
                <a:cubicBezTo>
                  <a:pt x="794" y="120"/>
                  <a:pt x="794" y="120"/>
                  <a:pt x="794" y="120"/>
                </a:cubicBezTo>
                <a:cubicBezTo>
                  <a:pt x="793" y="121"/>
                  <a:pt x="793" y="121"/>
                  <a:pt x="793" y="121"/>
                </a:cubicBezTo>
                <a:cubicBezTo>
                  <a:pt x="793" y="122"/>
                  <a:pt x="793" y="122"/>
                  <a:pt x="793" y="122"/>
                </a:cubicBezTo>
                <a:cubicBezTo>
                  <a:pt x="793" y="123"/>
                  <a:pt x="793" y="123"/>
                  <a:pt x="793" y="123"/>
                </a:cubicBezTo>
                <a:cubicBezTo>
                  <a:pt x="793" y="125"/>
                  <a:pt x="793" y="125"/>
                  <a:pt x="793" y="125"/>
                </a:cubicBezTo>
                <a:cubicBezTo>
                  <a:pt x="794" y="126"/>
                  <a:pt x="794" y="126"/>
                  <a:pt x="794" y="126"/>
                </a:cubicBezTo>
                <a:cubicBezTo>
                  <a:pt x="794" y="126"/>
                  <a:pt x="794" y="126"/>
                  <a:pt x="794" y="126"/>
                </a:cubicBezTo>
                <a:cubicBezTo>
                  <a:pt x="794" y="126"/>
                  <a:pt x="794" y="126"/>
                  <a:pt x="794" y="126"/>
                </a:cubicBezTo>
                <a:cubicBezTo>
                  <a:pt x="794" y="126"/>
                  <a:pt x="794" y="126"/>
                  <a:pt x="794" y="126"/>
                </a:cubicBezTo>
                <a:cubicBezTo>
                  <a:pt x="794" y="127"/>
                  <a:pt x="794" y="127"/>
                  <a:pt x="794" y="127"/>
                </a:cubicBezTo>
                <a:cubicBezTo>
                  <a:pt x="793" y="127"/>
                  <a:pt x="793" y="127"/>
                  <a:pt x="793" y="127"/>
                </a:cubicBezTo>
                <a:cubicBezTo>
                  <a:pt x="793" y="127"/>
                  <a:pt x="793" y="127"/>
                  <a:pt x="793" y="127"/>
                </a:cubicBezTo>
                <a:cubicBezTo>
                  <a:pt x="793" y="131"/>
                  <a:pt x="793" y="131"/>
                  <a:pt x="793" y="131"/>
                </a:cubicBezTo>
                <a:cubicBezTo>
                  <a:pt x="793" y="131"/>
                  <a:pt x="793" y="131"/>
                  <a:pt x="793" y="131"/>
                </a:cubicBezTo>
                <a:cubicBezTo>
                  <a:pt x="793" y="134"/>
                  <a:pt x="793" y="134"/>
                  <a:pt x="793" y="134"/>
                </a:cubicBezTo>
                <a:cubicBezTo>
                  <a:pt x="793" y="138"/>
                  <a:pt x="793" y="138"/>
                  <a:pt x="793" y="138"/>
                </a:cubicBezTo>
                <a:cubicBezTo>
                  <a:pt x="794" y="139"/>
                  <a:pt x="794" y="139"/>
                  <a:pt x="794" y="139"/>
                </a:cubicBezTo>
                <a:cubicBezTo>
                  <a:pt x="794" y="139"/>
                  <a:pt x="794" y="139"/>
                  <a:pt x="794" y="139"/>
                </a:cubicBezTo>
                <a:cubicBezTo>
                  <a:pt x="762" y="139"/>
                  <a:pt x="762" y="139"/>
                  <a:pt x="762" y="139"/>
                </a:cubicBezTo>
                <a:cubicBezTo>
                  <a:pt x="762" y="139"/>
                  <a:pt x="762" y="139"/>
                  <a:pt x="762" y="139"/>
                </a:cubicBezTo>
                <a:cubicBezTo>
                  <a:pt x="761" y="139"/>
                  <a:pt x="761" y="139"/>
                  <a:pt x="761" y="139"/>
                </a:cubicBezTo>
                <a:cubicBezTo>
                  <a:pt x="761" y="139"/>
                  <a:pt x="761" y="139"/>
                  <a:pt x="761" y="139"/>
                </a:cubicBezTo>
                <a:cubicBezTo>
                  <a:pt x="761" y="139"/>
                  <a:pt x="761" y="139"/>
                  <a:pt x="761" y="139"/>
                </a:cubicBezTo>
                <a:cubicBezTo>
                  <a:pt x="753" y="150"/>
                  <a:pt x="753" y="150"/>
                  <a:pt x="753" y="150"/>
                </a:cubicBezTo>
                <a:cubicBezTo>
                  <a:pt x="752" y="94"/>
                  <a:pt x="752" y="94"/>
                  <a:pt x="752" y="94"/>
                </a:cubicBezTo>
                <a:cubicBezTo>
                  <a:pt x="753" y="92"/>
                  <a:pt x="753" y="92"/>
                  <a:pt x="753" y="92"/>
                </a:cubicBezTo>
                <a:cubicBezTo>
                  <a:pt x="756" y="92"/>
                  <a:pt x="756" y="92"/>
                  <a:pt x="756" y="92"/>
                </a:cubicBezTo>
                <a:cubicBezTo>
                  <a:pt x="757" y="92"/>
                  <a:pt x="757" y="92"/>
                  <a:pt x="757" y="92"/>
                </a:cubicBezTo>
                <a:cubicBezTo>
                  <a:pt x="757" y="90"/>
                  <a:pt x="757" y="90"/>
                  <a:pt x="757" y="90"/>
                </a:cubicBezTo>
                <a:cubicBezTo>
                  <a:pt x="756" y="90"/>
                  <a:pt x="756" y="90"/>
                  <a:pt x="756" y="90"/>
                </a:cubicBezTo>
                <a:cubicBezTo>
                  <a:pt x="756" y="87"/>
                  <a:pt x="756" y="87"/>
                  <a:pt x="756" y="87"/>
                </a:cubicBezTo>
                <a:cubicBezTo>
                  <a:pt x="756" y="87"/>
                  <a:pt x="756" y="87"/>
                  <a:pt x="756" y="87"/>
                </a:cubicBezTo>
                <a:cubicBezTo>
                  <a:pt x="757" y="87"/>
                  <a:pt x="757" y="87"/>
                  <a:pt x="757" y="87"/>
                </a:cubicBezTo>
                <a:cubicBezTo>
                  <a:pt x="757" y="84"/>
                  <a:pt x="757" y="84"/>
                  <a:pt x="757" y="84"/>
                </a:cubicBezTo>
                <a:cubicBezTo>
                  <a:pt x="756" y="84"/>
                  <a:pt x="756" y="84"/>
                  <a:pt x="756" y="84"/>
                </a:cubicBezTo>
                <a:cubicBezTo>
                  <a:pt x="755" y="84"/>
                  <a:pt x="755" y="84"/>
                  <a:pt x="755" y="84"/>
                </a:cubicBezTo>
                <a:cubicBezTo>
                  <a:pt x="755" y="82"/>
                  <a:pt x="755" y="82"/>
                  <a:pt x="755" y="82"/>
                </a:cubicBezTo>
                <a:cubicBezTo>
                  <a:pt x="757" y="82"/>
                  <a:pt x="757" y="82"/>
                  <a:pt x="757" y="82"/>
                </a:cubicBezTo>
                <a:cubicBezTo>
                  <a:pt x="757" y="79"/>
                  <a:pt x="757" y="79"/>
                  <a:pt x="757" y="79"/>
                </a:cubicBezTo>
                <a:cubicBezTo>
                  <a:pt x="756" y="79"/>
                  <a:pt x="756" y="79"/>
                  <a:pt x="756" y="79"/>
                </a:cubicBezTo>
                <a:cubicBezTo>
                  <a:pt x="752" y="79"/>
                  <a:pt x="752" y="79"/>
                  <a:pt x="752" y="79"/>
                </a:cubicBezTo>
                <a:cubicBezTo>
                  <a:pt x="752" y="77"/>
                  <a:pt x="752" y="77"/>
                  <a:pt x="752" y="77"/>
                </a:cubicBezTo>
                <a:cubicBezTo>
                  <a:pt x="754" y="75"/>
                  <a:pt x="754" y="75"/>
                  <a:pt x="754" y="75"/>
                </a:cubicBezTo>
                <a:cubicBezTo>
                  <a:pt x="757" y="75"/>
                  <a:pt x="757" y="75"/>
                  <a:pt x="757" y="75"/>
                </a:cubicBezTo>
                <a:cubicBezTo>
                  <a:pt x="757" y="69"/>
                  <a:pt x="757" y="69"/>
                  <a:pt x="757" y="69"/>
                </a:cubicBezTo>
                <a:cubicBezTo>
                  <a:pt x="757" y="68"/>
                  <a:pt x="757" y="68"/>
                  <a:pt x="757" y="68"/>
                </a:cubicBezTo>
                <a:cubicBezTo>
                  <a:pt x="757" y="64"/>
                  <a:pt x="757" y="64"/>
                  <a:pt x="757" y="64"/>
                </a:cubicBezTo>
                <a:cubicBezTo>
                  <a:pt x="757" y="63"/>
                  <a:pt x="757" y="63"/>
                  <a:pt x="757" y="63"/>
                </a:cubicBezTo>
                <a:cubicBezTo>
                  <a:pt x="752" y="63"/>
                  <a:pt x="752" y="63"/>
                  <a:pt x="752" y="63"/>
                </a:cubicBezTo>
                <a:cubicBezTo>
                  <a:pt x="752" y="58"/>
                  <a:pt x="752" y="58"/>
                  <a:pt x="752" y="58"/>
                </a:cubicBezTo>
                <a:cubicBezTo>
                  <a:pt x="754" y="58"/>
                  <a:pt x="754" y="58"/>
                  <a:pt x="754" y="58"/>
                </a:cubicBezTo>
                <a:cubicBezTo>
                  <a:pt x="755" y="58"/>
                  <a:pt x="755" y="58"/>
                  <a:pt x="755" y="58"/>
                </a:cubicBezTo>
                <a:cubicBezTo>
                  <a:pt x="755" y="56"/>
                  <a:pt x="755" y="56"/>
                  <a:pt x="755" y="56"/>
                </a:cubicBezTo>
                <a:cubicBezTo>
                  <a:pt x="754" y="56"/>
                  <a:pt x="754" y="56"/>
                  <a:pt x="754" y="56"/>
                </a:cubicBezTo>
                <a:cubicBezTo>
                  <a:pt x="751" y="56"/>
                  <a:pt x="751" y="56"/>
                  <a:pt x="751" y="56"/>
                </a:cubicBezTo>
                <a:cubicBezTo>
                  <a:pt x="751" y="37"/>
                  <a:pt x="751" y="37"/>
                  <a:pt x="751" y="37"/>
                </a:cubicBezTo>
                <a:cubicBezTo>
                  <a:pt x="751" y="36"/>
                  <a:pt x="751" y="36"/>
                  <a:pt x="751" y="36"/>
                </a:cubicBezTo>
                <a:cubicBezTo>
                  <a:pt x="750" y="36"/>
                  <a:pt x="750" y="36"/>
                  <a:pt x="750" y="36"/>
                </a:cubicBezTo>
                <a:cubicBezTo>
                  <a:pt x="750" y="36"/>
                  <a:pt x="750" y="36"/>
                  <a:pt x="750" y="36"/>
                </a:cubicBezTo>
                <a:cubicBezTo>
                  <a:pt x="750" y="20"/>
                  <a:pt x="750" y="20"/>
                  <a:pt x="750" y="20"/>
                </a:cubicBezTo>
                <a:cubicBezTo>
                  <a:pt x="750" y="19"/>
                  <a:pt x="750" y="19"/>
                  <a:pt x="750" y="19"/>
                </a:cubicBezTo>
                <a:cubicBezTo>
                  <a:pt x="750" y="19"/>
                  <a:pt x="750" y="19"/>
                  <a:pt x="750" y="19"/>
                </a:cubicBezTo>
                <a:cubicBezTo>
                  <a:pt x="750" y="1"/>
                  <a:pt x="750" y="1"/>
                  <a:pt x="750" y="1"/>
                </a:cubicBezTo>
                <a:cubicBezTo>
                  <a:pt x="750" y="0"/>
                  <a:pt x="750" y="0"/>
                  <a:pt x="750" y="0"/>
                </a:cubicBezTo>
                <a:cubicBezTo>
                  <a:pt x="749" y="0"/>
                  <a:pt x="749" y="0"/>
                  <a:pt x="749" y="0"/>
                </a:cubicBezTo>
                <a:cubicBezTo>
                  <a:pt x="749" y="0"/>
                  <a:pt x="749" y="0"/>
                  <a:pt x="749" y="0"/>
                </a:cubicBezTo>
                <a:cubicBezTo>
                  <a:pt x="749" y="0"/>
                  <a:pt x="749" y="0"/>
                  <a:pt x="749" y="0"/>
                </a:cubicBezTo>
                <a:cubicBezTo>
                  <a:pt x="748" y="0"/>
                  <a:pt x="748" y="0"/>
                  <a:pt x="748" y="0"/>
                </a:cubicBezTo>
                <a:cubicBezTo>
                  <a:pt x="747" y="0"/>
                  <a:pt x="747" y="0"/>
                  <a:pt x="747" y="0"/>
                </a:cubicBezTo>
                <a:cubicBezTo>
                  <a:pt x="747" y="19"/>
                  <a:pt x="747" y="19"/>
                  <a:pt x="747" y="19"/>
                </a:cubicBezTo>
                <a:cubicBezTo>
                  <a:pt x="747" y="19"/>
                  <a:pt x="747" y="19"/>
                  <a:pt x="747" y="19"/>
                </a:cubicBezTo>
                <a:cubicBezTo>
                  <a:pt x="747" y="36"/>
                  <a:pt x="747" y="36"/>
                  <a:pt x="747" y="36"/>
                </a:cubicBezTo>
                <a:cubicBezTo>
                  <a:pt x="746" y="36"/>
                  <a:pt x="746" y="36"/>
                  <a:pt x="746" y="36"/>
                </a:cubicBezTo>
                <a:cubicBezTo>
                  <a:pt x="746" y="56"/>
                  <a:pt x="746" y="56"/>
                  <a:pt x="746" y="56"/>
                </a:cubicBezTo>
                <a:cubicBezTo>
                  <a:pt x="744" y="56"/>
                  <a:pt x="744" y="56"/>
                  <a:pt x="744" y="56"/>
                </a:cubicBezTo>
                <a:cubicBezTo>
                  <a:pt x="743" y="56"/>
                  <a:pt x="743" y="56"/>
                  <a:pt x="743" y="56"/>
                </a:cubicBezTo>
                <a:cubicBezTo>
                  <a:pt x="742" y="56"/>
                  <a:pt x="742" y="56"/>
                  <a:pt x="742" y="56"/>
                </a:cubicBezTo>
                <a:cubicBezTo>
                  <a:pt x="742" y="58"/>
                  <a:pt x="742" y="58"/>
                  <a:pt x="742" y="58"/>
                </a:cubicBezTo>
                <a:cubicBezTo>
                  <a:pt x="742" y="58"/>
                  <a:pt x="742" y="58"/>
                  <a:pt x="742" y="58"/>
                </a:cubicBezTo>
                <a:cubicBezTo>
                  <a:pt x="745" y="58"/>
                  <a:pt x="745" y="58"/>
                  <a:pt x="745" y="58"/>
                </a:cubicBezTo>
                <a:cubicBezTo>
                  <a:pt x="745" y="63"/>
                  <a:pt x="745" y="63"/>
                  <a:pt x="745" y="63"/>
                </a:cubicBezTo>
                <a:cubicBezTo>
                  <a:pt x="743" y="63"/>
                  <a:pt x="743" y="63"/>
                  <a:pt x="743" y="63"/>
                </a:cubicBezTo>
                <a:cubicBezTo>
                  <a:pt x="741" y="63"/>
                  <a:pt x="741" y="63"/>
                  <a:pt x="741" y="63"/>
                </a:cubicBezTo>
                <a:cubicBezTo>
                  <a:pt x="739" y="64"/>
                  <a:pt x="739" y="64"/>
                  <a:pt x="739" y="64"/>
                </a:cubicBezTo>
                <a:cubicBezTo>
                  <a:pt x="739" y="75"/>
                  <a:pt x="739" y="75"/>
                  <a:pt x="739" y="75"/>
                </a:cubicBezTo>
                <a:cubicBezTo>
                  <a:pt x="743" y="75"/>
                  <a:pt x="743" y="75"/>
                  <a:pt x="743" y="75"/>
                </a:cubicBezTo>
                <a:cubicBezTo>
                  <a:pt x="745" y="77"/>
                  <a:pt x="745" y="77"/>
                  <a:pt x="745" y="77"/>
                </a:cubicBezTo>
                <a:cubicBezTo>
                  <a:pt x="745" y="79"/>
                  <a:pt x="745" y="79"/>
                  <a:pt x="745" y="79"/>
                </a:cubicBezTo>
                <a:cubicBezTo>
                  <a:pt x="742" y="79"/>
                  <a:pt x="742" y="79"/>
                  <a:pt x="742" y="79"/>
                </a:cubicBezTo>
                <a:cubicBezTo>
                  <a:pt x="740" y="79"/>
                  <a:pt x="740" y="79"/>
                  <a:pt x="740" y="79"/>
                </a:cubicBezTo>
                <a:cubicBezTo>
                  <a:pt x="740" y="82"/>
                  <a:pt x="740" y="82"/>
                  <a:pt x="740" y="82"/>
                </a:cubicBezTo>
                <a:cubicBezTo>
                  <a:pt x="740" y="82"/>
                  <a:pt x="740" y="82"/>
                  <a:pt x="740" y="82"/>
                </a:cubicBezTo>
                <a:cubicBezTo>
                  <a:pt x="742" y="82"/>
                  <a:pt x="742" y="82"/>
                  <a:pt x="742" y="82"/>
                </a:cubicBezTo>
                <a:cubicBezTo>
                  <a:pt x="742" y="84"/>
                  <a:pt x="742" y="84"/>
                  <a:pt x="742" y="84"/>
                </a:cubicBezTo>
                <a:cubicBezTo>
                  <a:pt x="741" y="84"/>
                  <a:pt x="741" y="84"/>
                  <a:pt x="741" y="84"/>
                </a:cubicBezTo>
                <a:cubicBezTo>
                  <a:pt x="740" y="84"/>
                  <a:pt x="740" y="84"/>
                  <a:pt x="740" y="84"/>
                </a:cubicBezTo>
                <a:cubicBezTo>
                  <a:pt x="740" y="86"/>
                  <a:pt x="740" y="86"/>
                  <a:pt x="740" y="86"/>
                </a:cubicBezTo>
                <a:cubicBezTo>
                  <a:pt x="741" y="87"/>
                  <a:pt x="741" y="87"/>
                  <a:pt x="741" y="87"/>
                </a:cubicBezTo>
                <a:cubicBezTo>
                  <a:pt x="742" y="87"/>
                  <a:pt x="742" y="87"/>
                  <a:pt x="742" y="87"/>
                </a:cubicBezTo>
                <a:cubicBezTo>
                  <a:pt x="742" y="90"/>
                  <a:pt x="742" y="90"/>
                  <a:pt x="742" y="90"/>
                </a:cubicBezTo>
                <a:cubicBezTo>
                  <a:pt x="741" y="90"/>
                  <a:pt x="741" y="90"/>
                  <a:pt x="741" y="90"/>
                </a:cubicBezTo>
                <a:cubicBezTo>
                  <a:pt x="740" y="90"/>
                  <a:pt x="740" y="90"/>
                  <a:pt x="740" y="90"/>
                </a:cubicBezTo>
                <a:cubicBezTo>
                  <a:pt x="740" y="92"/>
                  <a:pt x="740" y="92"/>
                  <a:pt x="740" y="92"/>
                </a:cubicBezTo>
                <a:cubicBezTo>
                  <a:pt x="741" y="92"/>
                  <a:pt x="741" y="92"/>
                  <a:pt x="741" y="92"/>
                </a:cubicBezTo>
                <a:cubicBezTo>
                  <a:pt x="744" y="92"/>
                  <a:pt x="744" y="92"/>
                  <a:pt x="744" y="92"/>
                </a:cubicBezTo>
                <a:cubicBezTo>
                  <a:pt x="745" y="94"/>
                  <a:pt x="745" y="94"/>
                  <a:pt x="745" y="94"/>
                </a:cubicBezTo>
                <a:cubicBezTo>
                  <a:pt x="743" y="147"/>
                  <a:pt x="743" y="147"/>
                  <a:pt x="743" y="147"/>
                </a:cubicBezTo>
                <a:cubicBezTo>
                  <a:pt x="732" y="147"/>
                  <a:pt x="732" y="147"/>
                  <a:pt x="732" y="147"/>
                </a:cubicBezTo>
                <a:cubicBezTo>
                  <a:pt x="721" y="133"/>
                  <a:pt x="721" y="133"/>
                  <a:pt x="721" y="133"/>
                </a:cubicBezTo>
                <a:cubicBezTo>
                  <a:pt x="668" y="133"/>
                  <a:pt x="668" y="133"/>
                  <a:pt x="668" y="133"/>
                </a:cubicBezTo>
                <a:cubicBezTo>
                  <a:pt x="668" y="132"/>
                  <a:pt x="668" y="132"/>
                  <a:pt x="668" y="132"/>
                </a:cubicBezTo>
                <a:cubicBezTo>
                  <a:pt x="668" y="123"/>
                  <a:pt x="668" y="123"/>
                  <a:pt x="668" y="123"/>
                </a:cubicBezTo>
                <a:cubicBezTo>
                  <a:pt x="668" y="123"/>
                  <a:pt x="668" y="123"/>
                  <a:pt x="668" y="123"/>
                </a:cubicBezTo>
                <a:cubicBezTo>
                  <a:pt x="668" y="121"/>
                  <a:pt x="668" y="121"/>
                  <a:pt x="668" y="121"/>
                </a:cubicBezTo>
                <a:cubicBezTo>
                  <a:pt x="668" y="121"/>
                  <a:pt x="668" y="121"/>
                  <a:pt x="668" y="121"/>
                </a:cubicBezTo>
                <a:cubicBezTo>
                  <a:pt x="668" y="121"/>
                  <a:pt x="668" y="121"/>
                  <a:pt x="668" y="121"/>
                </a:cubicBezTo>
                <a:cubicBezTo>
                  <a:pt x="668" y="120"/>
                  <a:pt x="668" y="120"/>
                  <a:pt x="668" y="120"/>
                </a:cubicBezTo>
                <a:cubicBezTo>
                  <a:pt x="669" y="120"/>
                  <a:pt x="669" y="120"/>
                  <a:pt x="669" y="120"/>
                </a:cubicBezTo>
                <a:cubicBezTo>
                  <a:pt x="669" y="120"/>
                  <a:pt x="669" y="120"/>
                  <a:pt x="669" y="120"/>
                </a:cubicBezTo>
                <a:cubicBezTo>
                  <a:pt x="669" y="119"/>
                  <a:pt x="669" y="119"/>
                  <a:pt x="669" y="119"/>
                </a:cubicBezTo>
                <a:cubicBezTo>
                  <a:pt x="669" y="118"/>
                  <a:pt x="669" y="118"/>
                  <a:pt x="669" y="118"/>
                </a:cubicBezTo>
                <a:cubicBezTo>
                  <a:pt x="669" y="118"/>
                  <a:pt x="669" y="118"/>
                  <a:pt x="669" y="118"/>
                </a:cubicBezTo>
                <a:cubicBezTo>
                  <a:pt x="669" y="117"/>
                  <a:pt x="669" y="117"/>
                  <a:pt x="669" y="117"/>
                </a:cubicBezTo>
                <a:cubicBezTo>
                  <a:pt x="669" y="116"/>
                  <a:pt x="669" y="116"/>
                  <a:pt x="669" y="116"/>
                </a:cubicBezTo>
                <a:cubicBezTo>
                  <a:pt x="669" y="116"/>
                  <a:pt x="669" y="116"/>
                  <a:pt x="669" y="116"/>
                </a:cubicBezTo>
                <a:cubicBezTo>
                  <a:pt x="669" y="115"/>
                  <a:pt x="669" y="115"/>
                  <a:pt x="669" y="115"/>
                </a:cubicBezTo>
                <a:cubicBezTo>
                  <a:pt x="668" y="115"/>
                  <a:pt x="668" y="115"/>
                  <a:pt x="668" y="115"/>
                </a:cubicBezTo>
                <a:cubicBezTo>
                  <a:pt x="668" y="115"/>
                  <a:pt x="668" y="115"/>
                  <a:pt x="668" y="115"/>
                </a:cubicBezTo>
                <a:cubicBezTo>
                  <a:pt x="668" y="104"/>
                  <a:pt x="668" y="104"/>
                  <a:pt x="668" y="104"/>
                </a:cubicBezTo>
                <a:cubicBezTo>
                  <a:pt x="669" y="102"/>
                  <a:pt x="669" y="102"/>
                  <a:pt x="669" y="102"/>
                </a:cubicBezTo>
                <a:cubicBezTo>
                  <a:pt x="669" y="100"/>
                  <a:pt x="669" y="100"/>
                  <a:pt x="669" y="100"/>
                </a:cubicBezTo>
                <a:cubicBezTo>
                  <a:pt x="669" y="99"/>
                  <a:pt x="669" y="99"/>
                  <a:pt x="669" y="99"/>
                </a:cubicBezTo>
                <a:cubicBezTo>
                  <a:pt x="669" y="97"/>
                  <a:pt x="669" y="97"/>
                  <a:pt x="669" y="97"/>
                </a:cubicBezTo>
                <a:cubicBezTo>
                  <a:pt x="668" y="96"/>
                  <a:pt x="668" y="96"/>
                  <a:pt x="668" y="96"/>
                </a:cubicBezTo>
                <a:cubicBezTo>
                  <a:pt x="668" y="95"/>
                  <a:pt x="668" y="95"/>
                  <a:pt x="668" y="95"/>
                </a:cubicBezTo>
                <a:cubicBezTo>
                  <a:pt x="667" y="94"/>
                  <a:pt x="667" y="94"/>
                  <a:pt x="667" y="94"/>
                </a:cubicBezTo>
                <a:cubicBezTo>
                  <a:pt x="666" y="93"/>
                  <a:pt x="666" y="93"/>
                  <a:pt x="666" y="93"/>
                </a:cubicBezTo>
                <a:cubicBezTo>
                  <a:pt x="665" y="92"/>
                  <a:pt x="665" y="92"/>
                  <a:pt x="665" y="92"/>
                </a:cubicBezTo>
                <a:cubicBezTo>
                  <a:pt x="664" y="92"/>
                  <a:pt x="664" y="92"/>
                  <a:pt x="664" y="92"/>
                </a:cubicBezTo>
                <a:cubicBezTo>
                  <a:pt x="663" y="92"/>
                  <a:pt x="663" y="92"/>
                  <a:pt x="663" y="92"/>
                </a:cubicBezTo>
                <a:cubicBezTo>
                  <a:pt x="662" y="91"/>
                  <a:pt x="662" y="91"/>
                  <a:pt x="662" y="91"/>
                </a:cubicBezTo>
                <a:cubicBezTo>
                  <a:pt x="662" y="91"/>
                  <a:pt x="662" y="91"/>
                  <a:pt x="662" y="91"/>
                </a:cubicBezTo>
                <a:cubicBezTo>
                  <a:pt x="660" y="91"/>
                  <a:pt x="660" y="91"/>
                  <a:pt x="660" y="91"/>
                </a:cubicBezTo>
                <a:cubicBezTo>
                  <a:pt x="660" y="91"/>
                  <a:pt x="660" y="91"/>
                  <a:pt x="660" y="91"/>
                </a:cubicBezTo>
                <a:cubicBezTo>
                  <a:pt x="658" y="92"/>
                  <a:pt x="658" y="92"/>
                  <a:pt x="658" y="92"/>
                </a:cubicBezTo>
                <a:cubicBezTo>
                  <a:pt x="657" y="92"/>
                  <a:pt x="657" y="92"/>
                  <a:pt x="657" y="92"/>
                </a:cubicBezTo>
                <a:cubicBezTo>
                  <a:pt x="656" y="93"/>
                  <a:pt x="656" y="93"/>
                  <a:pt x="656" y="93"/>
                </a:cubicBezTo>
                <a:cubicBezTo>
                  <a:pt x="656" y="93"/>
                  <a:pt x="656" y="93"/>
                  <a:pt x="656" y="93"/>
                </a:cubicBezTo>
                <a:cubicBezTo>
                  <a:pt x="655" y="94"/>
                  <a:pt x="655" y="94"/>
                  <a:pt x="655" y="94"/>
                </a:cubicBezTo>
                <a:cubicBezTo>
                  <a:pt x="654" y="96"/>
                  <a:pt x="654" y="96"/>
                  <a:pt x="654" y="96"/>
                </a:cubicBezTo>
                <a:cubicBezTo>
                  <a:pt x="653" y="97"/>
                  <a:pt x="653" y="97"/>
                  <a:pt x="653" y="97"/>
                </a:cubicBezTo>
                <a:cubicBezTo>
                  <a:pt x="653" y="98"/>
                  <a:pt x="653" y="98"/>
                  <a:pt x="653" y="98"/>
                </a:cubicBezTo>
                <a:cubicBezTo>
                  <a:pt x="653" y="99"/>
                  <a:pt x="653" y="99"/>
                  <a:pt x="653" y="99"/>
                </a:cubicBezTo>
                <a:cubicBezTo>
                  <a:pt x="653" y="100"/>
                  <a:pt x="653" y="100"/>
                  <a:pt x="653" y="100"/>
                </a:cubicBezTo>
                <a:cubicBezTo>
                  <a:pt x="653" y="100"/>
                  <a:pt x="653" y="100"/>
                  <a:pt x="653" y="100"/>
                </a:cubicBezTo>
                <a:cubicBezTo>
                  <a:pt x="653" y="101"/>
                  <a:pt x="653" y="101"/>
                  <a:pt x="653" y="101"/>
                </a:cubicBezTo>
                <a:cubicBezTo>
                  <a:pt x="653" y="103"/>
                  <a:pt x="653" y="103"/>
                  <a:pt x="653" y="103"/>
                </a:cubicBezTo>
                <a:cubicBezTo>
                  <a:pt x="653" y="103"/>
                  <a:pt x="653" y="103"/>
                  <a:pt x="653" y="103"/>
                </a:cubicBezTo>
                <a:cubicBezTo>
                  <a:pt x="653" y="103"/>
                  <a:pt x="653" y="103"/>
                  <a:pt x="653" y="103"/>
                </a:cubicBezTo>
                <a:cubicBezTo>
                  <a:pt x="654" y="105"/>
                  <a:pt x="654" y="105"/>
                  <a:pt x="654" y="105"/>
                </a:cubicBezTo>
                <a:cubicBezTo>
                  <a:pt x="654" y="105"/>
                  <a:pt x="654" y="105"/>
                  <a:pt x="654" y="105"/>
                </a:cubicBezTo>
                <a:cubicBezTo>
                  <a:pt x="654" y="115"/>
                  <a:pt x="654" y="115"/>
                  <a:pt x="654" y="115"/>
                </a:cubicBezTo>
                <a:cubicBezTo>
                  <a:pt x="654" y="115"/>
                  <a:pt x="654" y="115"/>
                  <a:pt x="654" y="115"/>
                </a:cubicBezTo>
                <a:cubicBezTo>
                  <a:pt x="654" y="115"/>
                  <a:pt x="654" y="115"/>
                  <a:pt x="654" y="115"/>
                </a:cubicBezTo>
                <a:cubicBezTo>
                  <a:pt x="654" y="115"/>
                  <a:pt x="654" y="115"/>
                  <a:pt x="654" y="115"/>
                </a:cubicBezTo>
                <a:cubicBezTo>
                  <a:pt x="654" y="116"/>
                  <a:pt x="654" y="116"/>
                  <a:pt x="654" y="116"/>
                </a:cubicBezTo>
                <a:cubicBezTo>
                  <a:pt x="654" y="116"/>
                  <a:pt x="654" y="116"/>
                  <a:pt x="654" y="116"/>
                </a:cubicBezTo>
                <a:cubicBezTo>
                  <a:pt x="654" y="117"/>
                  <a:pt x="654" y="117"/>
                  <a:pt x="654" y="117"/>
                </a:cubicBezTo>
                <a:cubicBezTo>
                  <a:pt x="654" y="118"/>
                  <a:pt x="654" y="118"/>
                  <a:pt x="654" y="118"/>
                </a:cubicBezTo>
                <a:cubicBezTo>
                  <a:pt x="654" y="118"/>
                  <a:pt x="654" y="118"/>
                  <a:pt x="654" y="118"/>
                </a:cubicBezTo>
                <a:cubicBezTo>
                  <a:pt x="654" y="119"/>
                  <a:pt x="654" y="119"/>
                  <a:pt x="654" y="119"/>
                </a:cubicBezTo>
                <a:cubicBezTo>
                  <a:pt x="654" y="120"/>
                  <a:pt x="654" y="120"/>
                  <a:pt x="654" y="120"/>
                </a:cubicBezTo>
                <a:cubicBezTo>
                  <a:pt x="654" y="120"/>
                  <a:pt x="654" y="120"/>
                  <a:pt x="654" y="120"/>
                </a:cubicBezTo>
                <a:cubicBezTo>
                  <a:pt x="654" y="120"/>
                  <a:pt x="654" y="120"/>
                  <a:pt x="654" y="120"/>
                </a:cubicBezTo>
                <a:cubicBezTo>
                  <a:pt x="654" y="120"/>
                  <a:pt x="654" y="120"/>
                  <a:pt x="654" y="120"/>
                </a:cubicBezTo>
                <a:cubicBezTo>
                  <a:pt x="654" y="120"/>
                  <a:pt x="654" y="120"/>
                  <a:pt x="654" y="120"/>
                </a:cubicBezTo>
                <a:cubicBezTo>
                  <a:pt x="654" y="123"/>
                  <a:pt x="654" y="123"/>
                  <a:pt x="654" y="123"/>
                </a:cubicBezTo>
                <a:cubicBezTo>
                  <a:pt x="654" y="123"/>
                  <a:pt x="654" y="123"/>
                  <a:pt x="654" y="123"/>
                </a:cubicBezTo>
                <a:cubicBezTo>
                  <a:pt x="654" y="133"/>
                  <a:pt x="654" y="133"/>
                  <a:pt x="654" y="133"/>
                </a:cubicBezTo>
                <a:cubicBezTo>
                  <a:pt x="650" y="133"/>
                  <a:pt x="650" y="133"/>
                  <a:pt x="650" y="133"/>
                </a:cubicBezTo>
                <a:cubicBezTo>
                  <a:pt x="650" y="124"/>
                  <a:pt x="650" y="124"/>
                  <a:pt x="650" y="124"/>
                </a:cubicBezTo>
                <a:cubicBezTo>
                  <a:pt x="650" y="124"/>
                  <a:pt x="650" y="124"/>
                  <a:pt x="650" y="124"/>
                </a:cubicBezTo>
                <a:cubicBezTo>
                  <a:pt x="650" y="121"/>
                  <a:pt x="650" y="121"/>
                  <a:pt x="650" y="121"/>
                </a:cubicBezTo>
                <a:cubicBezTo>
                  <a:pt x="650" y="121"/>
                  <a:pt x="650" y="121"/>
                  <a:pt x="650" y="121"/>
                </a:cubicBezTo>
                <a:cubicBezTo>
                  <a:pt x="650" y="121"/>
                  <a:pt x="650" y="121"/>
                  <a:pt x="650" y="121"/>
                </a:cubicBezTo>
                <a:cubicBezTo>
                  <a:pt x="650" y="121"/>
                  <a:pt x="650" y="121"/>
                  <a:pt x="650" y="121"/>
                </a:cubicBezTo>
                <a:cubicBezTo>
                  <a:pt x="650" y="121"/>
                  <a:pt x="650" y="121"/>
                  <a:pt x="650" y="121"/>
                </a:cubicBezTo>
                <a:cubicBezTo>
                  <a:pt x="650" y="120"/>
                  <a:pt x="650" y="120"/>
                  <a:pt x="650" y="120"/>
                </a:cubicBezTo>
                <a:cubicBezTo>
                  <a:pt x="650" y="120"/>
                  <a:pt x="650" y="120"/>
                  <a:pt x="650" y="120"/>
                </a:cubicBezTo>
                <a:cubicBezTo>
                  <a:pt x="650" y="119"/>
                  <a:pt x="650" y="119"/>
                  <a:pt x="650" y="119"/>
                </a:cubicBezTo>
                <a:cubicBezTo>
                  <a:pt x="650" y="118"/>
                  <a:pt x="650" y="118"/>
                  <a:pt x="650" y="118"/>
                </a:cubicBezTo>
                <a:cubicBezTo>
                  <a:pt x="650" y="118"/>
                  <a:pt x="650" y="118"/>
                  <a:pt x="650" y="118"/>
                </a:cubicBezTo>
                <a:cubicBezTo>
                  <a:pt x="650" y="117"/>
                  <a:pt x="650" y="117"/>
                  <a:pt x="650" y="117"/>
                </a:cubicBezTo>
                <a:cubicBezTo>
                  <a:pt x="650" y="116"/>
                  <a:pt x="650" y="116"/>
                  <a:pt x="650" y="116"/>
                </a:cubicBezTo>
                <a:cubicBezTo>
                  <a:pt x="650" y="116"/>
                  <a:pt x="650" y="116"/>
                  <a:pt x="650" y="116"/>
                </a:cubicBezTo>
                <a:cubicBezTo>
                  <a:pt x="650" y="116"/>
                  <a:pt x="650" y="116"/>
                  <a:pt x="650" y="116"/>
                </a:cubicBezTo>
                <a:cubicBezTo>
                  <a:pt x="650" y="116"/>
                  <a:pt x="650" y="116"/>
                  <a:pt x="650" y="116"/>
                </a:cubicBezTo>
                <a:cubicBezTo>
                  <a:pt x="650" y="104"/>
                  <a:pt x="650" y="104"/>
                  <a:pt x="650" y="104"/>
                </a:cubicBezTo>
                <a:cubicBezTo>
                  <a:pt x="650" y="102"/>
                  <a:pt x="650" y="102"/>
                  <a:pt x="650" y="102"/>
                </a:cubicBezTo>
                <a:cubicBezTo>
                  <a:pt x="651" y="101"/>
                  <a:pt x="651" y="101"/>
                  <a:pt x="651" y="101"/>
                </a:cubicBezTo>
                <a:cubicBezTo>
                  <a:pt x="651" y="100"/>
                  <a:pt x="651" y="100"/>
                  <a:pt x="651" y="100"/>
                </a:cubicBezTo>
                <a:cubicBezTo>
                  <a:pt x="650" y="98"/>
                  <a:pt x="650" y="98"/>
                  <a:pt x="650" y="98"/>
                </a:cubicBezTo>
                <a:cubicBezTo>
                  <a:pt x="650" y="97"/>
                  <a:pt x="650" y="97"/>
                  <a:pt x="650" y="97"/>
                </a:cubicBezTo>
                <a:cubicBezTo>
                  <a:pt x="649" y="96"/>
                  <a:pt x="649" y="96"/>
                  <a:pt x="649" y="96"/>
                </a:cubicBezTo>
                <a:cubicBezTo>
                  <a:pt x="649" y="94"/>
                  <a:pt x="649" y="94"/>
                  <a:pt x="649" y="94"/>
                </a:cubicBezTo>
                <a:cubicBezTo>
                  <a:pt x="648" y="93"/>
                  <a:pt x="648" y="93"/>
                  <a:pt x="648" y="93"/>
                </a:cubicBezTo>
                <a:cubicBezTo>
                  <a:pt x="646" y="93"/>
                  <a:pt x="646" y="93"/>
                  <a:pt x="646" y="93"/>
                </a:cubicBezTo>
                <a:cubicBezTo>
                  <a:pt x="645" y="92"/>
                  <a:pt x="645" y="92"/>
                  <a:pt x="645" y="92"/>
                </a:cubicBezTo>
                <a:cubicBezTo>
                  <a:pt x="645" y="92"/>
                  <a:pt x="645" y="92"/>
                  <a:pt x="645" y="92"/>
                </a:cubicBezTo>
                <a:cubicBezTo>
                  <a:pt x="644" y="92"/>
                  <a:pt x="644" y="92"/>
                  <a:pt x="644" y="92"/>
                </a:cubicBezTo>
                <a:cubicBezTo>
                  <a:pt x="643" y="92"/>
                  <a:pt x="643" y="92"/>
                  <a:pt x="643" y="92"/>
                </a:cubicBezTo>
                <a:cubicBezTo>
                  <a:pt x="642" y="92"/>
                  <a:pt x="642" y="92"/>
                  <a:pt x="642" y="92"/>
                </a:cubicBezTo>
                <a:cubicBezTo>
                  <a:pt x="641" y="92"/>
                  <a:pt x="641" y="92"/>
                  <a:pt x="641" y="92"/>
                </a:cubicBezTo>
                <a:cubicBezTo>
                  <a:pt x="640" y="92"/>
                  <a:pt x="640" y="92"/>
                  <a:pt x="640" y="92"/>
                </a:cubicBezTo>
                <a:cubicBezTo>
                  <a:pt x="639" y="93"/>
                  <a:pt x="639" y="93"/>
                  <a:pt x="639" y="93"/>
                </a:cubicBezTo>
                <a:cubicBezTo>
                  <a:pt x="638" y="93"/>
                  <a:pt x="638" y="93"/>
                  <a:pt x="638" y="93"/>
                </a:cubicBezTo>
                <a:cubicBezTo>
                  <a:pt x="637" y="94"/>
                  <a:pt x="637" y="94"/>
                  <a:pt x="637" y="94"/>
                </a:cubicBezTo>
                <a:cubicBezTo>
                  <a:pt x="636" y="95"/>
                  <a:pt x="636" y="95"/>
                  <a:pt x="636" y="95"/>
                </a:cubicBezTo>
                <a:cubicBezTo>
                  <a:pt x="635" y="96"/>
                  <a:pt x="635" y="96"/>
                  <a:pt x="635" y="96"/>
                </a:cubicBezTo>
                <a:cubicBezTo>
                  <a:pt x="635" y="98"/>
                  <a:pt x="635" y="98"/>
                  <a:pt x="635" y="98"/>
                </a:cubicBezTo>
                <a:cubicBezTo>
                  <a:pt x="634" y="99"/>
                  <a:pt x="634" y="99"/>
                  <a:pt x="634" y="99"/>
                </a:cubicBezTo>
                <a:cubicBezTo>
                  <a:pt x="634" y="100"/>
                  <a:pt x="634" y="100"/>
                  <a:pt x="634" y="100"/>
                </a:cubicBezTo>
                <a:cubicBezTo>
                  <a:pt x="634" y="100"/>
                  <a:pt x="634" y="100"/>
                  <a:pt x="634" y="100"/>
                </a:cubicBezTo>
                <a:cubicBezTo>
                  <a:pt x="634" y="100"/>
                  <a:pt x="634" y="100"/>
                  <a:pt x="634" y="100"/>
                </a:cubicBezTo>
                <a:cubicBezTo>
                  <a:pt x="634" y="102"/>
                  <a:pt x="634" y="102"/>
                  <a:pt x="634" y="102"/>
                </a:cubicBezTo>
                <a:cubicBezTo>
                  <a:pt x="635" y="103"/>
                  <a:pt x="635" y="103"/>
                  <a:pt x="635" y="103"/>
                </a:cubicBezTo>
                <a:cubicBezTo>
                  <a:pt x="635" y="104"/>
                  <a:pt x="635" y="104"/>
                  <a:pt x="635" y="104"/>
                </a:cubicBezTo>
                <a:cubicBezTo>
                  <a:pt x="635" y="104"/>
                  <a:pt x="635" y="104"/>
                  <a:pt x="635" y="104"/>
                </a:cubicBezTo>
                <a:cubicBezTo>
                  <a:pt x="635" y="105"/>
                  <a:pt x="635" y="105"/>
                  <a:pt x="635" y="105"/>
                </a:cubicBezTo>
                <a:cubicBezTo>
                  <a:pt x="635" y="106"/>
                  <a:pt x="635" y="106"/>
                  <a:pt x="635" y="106"/>
                </a:cubicBezTo>
                <a:cubicBezTo>
                  <a:pt x="635" y="116"/>
                  <a:pt x="635" y="116"/>
                  <a:pt x="635" y="116"/>
                </a:cubicBezTo>
                <a:cubicBezTo>
                  <a:pt x="635" y="116"/>
                  <a:pt x="635" y="116"/>
                  <a:pt x="635" y="116"/>
                </a:cubicBezTo>
                <a:cubicBezTo>
                  <a:pt x="635" y="116"/>
                  <a:pt x="635" y="116"/>
                  <a:pt x="635" y="116"/>
                </a:cubicBezTo>
                <a:cubicBezTo>
                  <a:pt x="635" y="116"/>
                  <a:pt x="635" y="116"/>
                  <a:pt x="635" y="116"/>
                </a:cubicBezTo>
                <a:cubicBezTo>
                  <a:pt x="635" y="116"/>
                  <a:pt x="635" y="116"/>
                  <a:pt x="635" y="116"/>
                </a:cubicBezTo>
                <a:cubicBezTo>
                  <a:pt x="635" y="117"/>
                  <a:pt x="635" y="117"/>
                  <a:pt x="635" y="117"/>
                </a:cubicBezTo>
                <a:cubicBezTo>
                  <a:pt x="635" y="118"/>
                  <a:pt x="635" y="118"/>
                  <a:pt x="635" y="118"/>
                </a:cubicBezTo>
                <a:cubicBezTo>
                  <a:pt x="635" y="118"/>
                  <a:pt x="635" y="118"/>
                  <a:pt x="635" y="118"/>
                </a:cubicBezTo>
                <a:cubicBezTo>
                  <a:pt x="635" y="119"/>
                  <a:pt x="635" y="119"/>
                  <a:pt x="635" y="119"/>
                </a:cubicBezTo>
                <a:cubicBezTo>
                  <a:pt x="635" y="120"/>
                  <a:pt x="635" y="120"/>
                  <a:pt x="635" y="120"/>
                </a:cubicBezTo>
                <a:cubicBezTo>
                  <a:pt x="635" y="120"/>
                  <a:pt x="635" y="120"/>
                  <a:pt x="635" y="120"/>
                </a:cubicBezTo>
                <a:cubicBezTo>
                  <a:pt x="635" y="121"/>
                  <a:pt x="635" y="121"/>
                  <a:pt x="635" y="121"/>
                </a:cubicBezTo>
                <a:cubicBezTo>
                  <a:pt x="635" y="121"/>
                  <a:pt x="635" y="121"/>
                  <a:pt x="635" y="121"/>
                </a:cubicBezTo>
                <a:cubicBezTo>
                  <a:pt x="635" y="121"/>
                  <a:pt x="635" y="121"/>
                  <a:pt x="635" y="121"/>
                </a:cubicBezTo>
                <a:cubicBezTo>
                  <a:pt x="635" y="121"/>
                  <a:pt x="635" y="121"/>
                  <a:pt x="635" y="121"/>
                </a:cubicBezTo>
                <a:cubicBezTo>
                  <a:pt x="635" y="124"/>
                  <a:pt x="635" y="124"/>
                  <a:pt x="635" y="124"/>
                </a:cubicBezTo>
                <a:cubicBezTo>
                  <a:pt x="635" y="124"/>
                  <a:pt x="635" y="124"/>
                  <a:pt x="635" y="124"/>
                </a:cubicBezTo>
                <a:cubicBezTo>
                  <a:pt x="635" y="173"/>
                  <a:pt x="635" y="173"/>
                  <a:pt x="635" y="173"/>
                </a:cubicBezTo>
                <a:cubicBezTo>
                  <a:pt x="635" y="173"/>
                  <a:pt x="635" y="173"/>
                  <a:pt x="635" y="173"/>
                </a:cubicBezTo>
                <a:cubicBezTo>
                  <a:pt x="629" y="173"/>
                  <a:pt x="629" y="173"/>
                  <a:pt x="629" y="173"/>
                </a:cubicBezTo>
                <a:cubicBezTo>
                  <a:pt x="629" y="168"/>
                  <a:pt x="629" y="168"/>
                  <a:pt x="629" y="168"/>
                </a:cubicBezTo>
                <a:cubicBezTo>
                  <a:pt x="629" y="168"/>
                  <a:pt x="629" y="168"/>
                  <a:pt x="629" y="168"/>
                </a:cubicBezTo>
                <a:cubicBezTo>
                  <a:pt x="629" y="159"/>
                  <a:pt x="629" y="159"/>
                  <a:pt x="629" y="159"/>
                </a:cubicBezTo>
                <a:cubicBezTo>
                  <a:pt x="629" y="159"/>
                  <a:pt x="629" y="159"/>
                  <a:pt x="629" y="159"/>
                </a:cubicBezTo>
                <a:cubicBezTo>
                  <a:pt x="629" y="158"/>
                  <a:pt x="629" y="158"/>
                  <a:pt x="629" y="158"/>
                </a:cubicBezTo>
                <a:cubicBezTo>
                  <a:pt x="629" y="158"/>
                  <a:pt x="629" y="158"/>
                  <a:pt x="629" y="158"/>
                </a:cubicBezTo>
                <a:cubicBezTo>
                  <a:pt x="628" y="149"/>
                  <a:pt x="628" y="149"/>
                  <a:pt x="628" y="149"/>
                </a:cubicBezTo>
                <a:cubicBezTo>
                  <a:pt x="629" y="148"/>
                  <a:pt x="629" y="148"/>
                  <a:pt x="629" y="148"/>
                </a:cubicBezTo>
                <a:cubicBezTo>
                  <a:pt x="629" y="148"/>
                  <a:pt x="629" y="148"/>
                  <a:pt x="629" y="148"/>
                </a:cubicBezTo>
                <a:cubicBezTo>
                  <a:pt x="629" y="147"/>
                  <a:pt x="629" y="147"/>
                  <a:pt x="629" y="147"/>
                </a:cubicBezTo>
                <a:cubicBezTo>
                  <a:pt x="630" y="146"/>
                  <a:pt x="630" y="146"/>
                  <a:pt x="630" y="146"/>
                </a:cubicBezTo>
                <a:cubicBezTo>
                  <a:pt x="630" y="146"/>
                  <a:pt x="630" y="146"/>
                  <a:pt x="630" y="146"/>
                </a:cubicBezTo>
                <a:cubicBezTo>
                  <a:pt x="630" y="145"/>
                  <a:pt x="630" y="145"/>
                  <a:pt x="630" y="145"/>
                </a:cubicBezTo>
                <a:cubicBezTo>
                  <a:pt x="628" y="145"/>
                  <a:pt x="628" y="145"/>
                  <a:pt x="628" y="145"/>
                </a:cubicBezTo>
                <a:cubicBezTo>
                  <a:pt x="628" y="137"/>
                  <a:pt x="628" y="137"/>
                  <a:pt x="628" y="137"/>
                </a:cubicBezTo>
                <a:cubicBezTo>
                  <a:pt x="629" y="136"/>
                  <a:pt x="629" y="136"/>
                  <a:pt x="629" y="136"/>
                </a:cubicBezTo>
                <a:cubicBezTo>
                  <a:pt x="628" y="136"/>
                  <a:pt x="628" y="136"/>
                  <a:pt x="628" y="136"/>
                </a:cubicBezTo>
                <a:cubicBezTo>
                  <a:pt x="628" y="135"/>
                  <a:pt x="628" y="135"/>
                  <a:pt x="628" y="135"/>
                </a:cubicBezTo>
                <a:cubicBezTo>
                  <a:pt x="627" y="135"/>
                  <a:pt x="627" y="135"/>
                  <a:pt x="627" y="135"/>
                </a:cubicBezTo>
                <a:cubicBezTo>
                  <a:pt x="627" y="134"/>
                  <a:pt x="627" y="134"/>
                  <a:pt x="627" y="134"/>
                </a:cubicBezTo>
                <a:cubicBezTo>
                  <a:pt x="625" y="134"/>
                  <a:pt x="625" y="134"/>
                  <a:pt x="625" y="134"/>
                </a:cubicBezTo>
                <a:cubicBezTo>
                  <a:pt x="625" y="135"/>
                  <a:pt x="625" y="135"/>
                  <a:pt x="625" y="135"/>
                </a:cubicBezTo>
                <a:cubicBezTo>
                  <a:pt x="625" y="135"/>
                  <a:pt x="625" y="135"/>
                  <a:pt x="625" y="135"/>
                </a:cubicBezTo>
                <a:cubicBezTo>
                  <a:pt x="613" y="135"/>
                  <a:pt x="613" y="135"/>
                  <a:pt x="613" y="135"/>
                </a:cubicBezTo>
                <a:cubicBezTo>
                  <a:pt x="613" y="134"/>
                  <a:pt x="613" y="134"/>
                  <a:pt x="613" y="134"/>
                </a:cubicBezTo>
                <a:cubicBezTo>
                  <a:pt x="613" y="134"/>
                  <a:pt x="613" y="134"/>
                  <a:pt x="613" y="134"/>
                </a:cubicBezTo>
                <a:cubicBezTo>
                  <a:pt x="613" y="134"/>
                  <a:pt x="613" y="134"/>
                  <a:pt x="613" y="134"/>
                </a:cubicBezTo>
                <a:cubicBezTo>
                  <a:pt x="612" y="134"/>
                  <a:pt x="612" y="134"/>
                  <a:pt x="612" y="134"/>
                </a:cubicBezTo>
                <a:cubicBezTo>
                  <a:pt x="612" y="134"/>
                  <a:pt x="612" y="134"/>
                  <a:pt x="612" y="134"/>
                </a:cubicBezTo>
                <a:cubicBezTo>
                  <a:pt x="612" y="132"/>
                  <a:pt x="612" y="132"/>
                  <a:pt x="612" y="132"/>
                </a:cubicBezTo>
                <a:cubicBezTo>
                  <a:pt x="596" y="132"/>
                  <a:pt x="596" y="132"/>
                  <a:pt x="596" y="132"/>
                </a:cubicBezTo>
                <a:cubicBezTo>
                  <a:pt x="596" y="134"/>
                  <a:pt x="596" y="134"/>
                  <a:pt x="596" y="134"/>
                </a:cubicBezTo>
                <a:cubicBezTo>
                  <a:pt x="596" y="134"/>
                  <a:pt x="596" y="134"/>
                  <a:pt x="596" y="134"/>
                </a:cubicBezTo>
                <a:cubicBezTo>
                  <a:pt x="595" y="134"/>
                  <a:pt x="595" y="134"/>
                  <a:pt x="595" y="134"/>
                </a:cubicBezTo>
                <a:cubicBezTo>
                  <a:pt x="595" y="134"/>
                  <a:pt x="595" y="134"/>
                  <a:pt x="595" y="134"/>
                </a:cubicBezTo>
                <a:cubicBezTo>
                  <a:pt x="594" y="134"/>
                  <a:pt x="594" y="134"/>
                  <a:pt x="594" y="134"/>
                </a:cubicBezTo>
                <a:cubicBezTo>
                  <a:pt x="594" y="135"/>
                  <a:pt x="594" y="135"/>
                  <a:pt x="594" y="135"/>
                </a:cubicBezTo>
                <a:cubicBezTo>
                  <a:pt x="583" y="135"/>
                  <a:pt x="583" y="135"/>
                  <a:pt x="583" y="135"/>
                </a:cubicBezTo>
                <a:cubicBezTo>
                  <a:pt x="583" y="134"/>
                  <a:pt x="583" y="134"/>
                  <a:pt x="583" y="134"/>
                </a:cubicBezTo>
                <a:cubicBezTo>
                  <a:pt x="580" y="134"/>
                  <a:pt x="580" y="134"/>
                  <a:pt x="580" y="134"/>
                </a:cubicBezTo>
                <a:cubicBezTo>
                  <a:pt x="580" y="135"/>
                  <a:pt x="580" y="135"/>
                  <a:pt x="580" y="135"/>
                </a:cubicBezTo>
                <a:cubicBezTo>
                  <a:pt x="580" y="135"/>
                  <a:pt x="580" y="135"/>
                  <a:pt x="580" y="135"/>
                </a:cubicBezTo>
                <a:cubicBezTo>
                  <a:pt x="579" y="136"/>
                  <a:pt x="579" y="136"/>
                  <a:pt x="579" y="136"/>
                </a:cubicBezTo>
                <a:cubicBezTo>
                  <a:pt x="579" y="136"/>
                  <a:pt x="579" y="136"/>
                  <a:pt x="579" y="136"/>
                </a:cubicBezTo>
                <a:cubicBezTo>
                  <a:pt x="580" y="137"/>
                  <a:pt x="580" y="137"/>
                  <a:pt x="580" y="137"/>
                </a:cubicBezTo>
                <a:cubicBezTo>
                  <a:pt x="579" y="143"/>
                  <a:pt x="579" y="143"/>
                  <a:pt x="579" y="143"/>
                </a:cubicBezTo>
                <a:cubicBezTo>
                  <a:pt x="579" y="143"/>
                  <a:pt x="579" y="143"/>
                  <a:pt x="579" y="143"/>
                </a:cubicBezTo>
                <a:cubicBezTo>
                  <a:pt x="579" y="144"/>
                  <a:pt x="579" y="144"/>
                  <a:pt x="579" y="144"/>
                </a:cubicBezTo>
                <a:cubicBezTo>
                  <a:pt x="579" y="145"/>
                  <a:pt x="579" y="145"/>
                  <a:pt x="579" y="145"/>
                </a:cubicBezTo>
                <a:cubicBezTo>
                  <a:pt x="579" y="145"/>
                  <a:pt x="579" y="145"/>
                  <a:pt x="579" y="145"/>
                </a:cubicBezTo>
                <a:cubicBezTo>
                  <a:pt x="577" y="145"/>
                  <a:pt x="577" y="145"/>
                  <a:pt x="577" y="145"/>
                </a:cubicBezTo>
                <a:cubicBezTo>
                  <a:pt x="577" y="145"/>
                  <a:pt x="577" y="145"/>
                  <a:pt x="577" y="145"/>
                </a:cubicBezTo>
                <a:cubicBezTo>
                  <a:pt x="578" y="146"/>
                  <a:pt x="578" y="146"/>
                  <a:pt x="578" y="146"/>
                </a:cubicBezTo>
                <a:cubicBezTo>
                  <a:pt x="579" y="147"/>
                  <a:pt x="579" y="147"/>
                  <a:pt x="579" y="147"/>
                </a:cubicBezTo>
                <a:cubicBezTo>
                  <a:pt x="579" y="148"/>
                  <a:pt x="579" y="148"/>
                  <a:pt x="579" y="148"/>
                </a:cubicBezTo>
                <a:cubicBezTo>
                  <a:pt x="578" y="148"/>
                  <a:pt x="578" y="148"/>
                  <a:pt x="578" y="148"/>
                </a:cubicBezTo>
                <a:cubicBezTo>
                  <a:pt x="579" y="149"/>
                  <a:pt x="579" y="149"/>
                  <a:pt x="579" y="149"/>
                </a:cubicBezTo>
                <a:cubicBezTo>
                  <a:pt x="579" y="158"/>
                  <a:pt x="579" y="158"/>
                  <a:pt x="579" y="158"/>
                </a:cubicBezTo>
                <a:cubicBezTo>
                  <a:pt x="578" y="158"/>
                  <a:pt x="578" y="158"/>
                  <a:pt x="578" y="158"/>
                </a:cubicBezTo>
                <a:cubicBezTo>
                  <a:pt x="578" y="159"/>
                  <a:pt x="578" y="159"/>
                  <a:pt x="578" y="159"/>
                </a:cubicBezTo>
                <a:cubicBezTo>
                  <a:pt x="579" y="159"/>
                  <a:pt x="579" y="159"/>
                  <a:pt x="579" y="159"/>
                </a:cubicBezTo>
                <a:cubicBezTo>
                  <a:pt x="578" y="168"/>
                  <a:pt x="578" y="168"/>
                  <a:pt x="578" y="168"/>
                </a:cubicBezTo>
                <a:cubicBezTo>
                  <a:pt x="578" y="168"/>
                  <a:pt x="578" y="168"/>
                  <a:pt x="578" y="168"/>
                </a:cubicBezTo>
                <a:cubicBezTo>
                  <a:pt x="578" y="173"/>
                  <a:pt x="578" y="173"/>
                  <a:pt x="578" y="173"/>
                </a:cubicBezTo>
                <a:cubicBezTo>
                  <a:pt x="572" y="173"/>
                  <a:pt x="572" y="173"/>
                  <a:pt x="572" y="173"/>
                </a:cubicBezTo>
                <a:cubicBezTo>
                  <a:pt x="572" y="152"/>
                  <a:pt x="572" y="152"/>
                  <a:pt x="572" y="152"/>
                </a:cubicBezTo>
                <a:cubicBezTo>
                  <a:pt x="556" y="138"/>
                  <a:pt x="556" y="138"/>
                  <a:pt x="556" y="138"/>
                </a:cubicBezTo>
                <a:cubicBezTo>
                  <a:pt x="556" y="138"/>
                  <a:pt x="556" y="138"/>
                  <a:pt x="556" y="138"/>
                </a:cubicBezTo>
                <a:cubicBezTo>
                  <a:pt x="556" y="138"/>
                  <a:pt x="556" y="138"/>
                  <a:pt x="556" y="138"/>
                </a:cubicBezTo>
                <a:cubicBezTo>
                  <a:pt x="494" y="138"/>
                  <a:pt x="494" y="138"/>
                  <a:pt x="494" y="138"/>
                </a:cubicBezTo>
                <a:cubicBezTo>
                  <a:pt x="494" y="138"/>
                  <a:pt x="494" y="138"/>
                  <a:pt x="494" y="138"/>
                </a:cubicBezTo>
                <a:cubicBezTo>
                  <a:pt x="496" y="138"/>
                  <a:pt x="496" y="138"/>
                  <a:pt x="496" y="138"/>
                </a:cubicBezTo>
                <a:cubicBezTo>
                  <a:pt x="496" y="137"/>
                  <a:pt x="496" y="137"/>
                  <a:pt x="496" y="137"/>
                </a:cubicBezTo>
                <a:cubicBezTo>
                  <a:pt x="495" y="137"/>
                  <a:pt x="495" y="137"/>
                  <a:pt x="495" y="137"/>
                </a:cubicBezTo>
                <a:cubicBezTo>
                  <a:pt x="495" y="136"/>
                  <a:pt x="495" y="136"/>
                  <a:pt x="495" y="136"/>
                </a:cubicBezTo>
                <a:cubicBezTo>
                  <a:pt x="494" y="136"/>
                  <a:pt x="494" y="136"/>
                  <a:pt x="494" y="136"/>
                </a:cubicBezTo>
                <a:cubicBezTo>
                  <a:pt x="494" y="133"/>
                  <a:pt x="494" y="133"/>
                  <a:pt x="494" y="133"/>
                </a:cubicBezTo>
                <a:cubicBezTo>
                  <a:pt x="494" y="133"/>
                  <a:pt x="494" y="133"/>
                  <a:pt x="494" y="133"/>
                </a:cubicBezTo>
                <a:cubicBezTo>
                  <a:pt x="493" y="111"/>
                  <a:pt x="493" y="111"/>
                  <a:pt x="493" y="111"/>
                </a:cubicBezTo>
                <a:cubicBezTo>
                  <a:pt x="493" y="111"/>
                  <a:pt x="493" y="111"/>
                  <a:pt x="493" y="111"/>
                </a:cubicBezTo>
                <a:cubicBezTo>
                  <a:pt x="493" y="107"/>
                  <a:pt x="493" y="107"/>
                  <a:pt x="493" y="107"/>
                </a:cubicBezTo>
                <a:cubicBezTo>
                  <a:pt x="494" y="107"/>
                  <a:pt x="494" y="107"/>
                  <a:pt x="494" y="107"/>
                </a:cubicBezTo>
                <a:cubicBezTo>
                  <a:pt x="494" y="106"/>
                  <a:pt x="494" y="106"/>
                  <a:pt x="494" y="106"/>
                </a:cubicBezTo>
                <a:cubicBezTo>
                  <a:pt x="495" y="106"/>
                  <a:pt x="495" y="106"/>
                  <a:pt x="495" y="106"/>
                </a:cubicBezTo>
                <a:cubicBezTo>
                  <a:pt x="495" y="105"/>
                  <a:pt x="495" y="105"/>
                  <a:pt x="495" y="105"/>
                </a:cubicBezTo>
                <a:cubicBezTo>
                  <a:pt x="495" y="105"/>
                  <a:pt x="495" y="105"/>
                  <a:pt x="495" y="105"/>
                </a:cubicBezTo>
                <a:cubicBezTo>
                  <a:pt x="495" y="105"/>
                  <a:pt x="495" y="105"/>
                  <a:pt x="495" y="105"/>
                </a:cubicBezTo>
                <a:cubicBezTo>
                  <a:pt x="496" y="105"/>
                  <a:pt x="496" y="105"/>
                  <a:pt x="496" y="105"/>
                </a:cubicBezTo>
                <a:cubicBezTo>
                  <a:pt x="496" y="104"/>
                  <a:pt x="496" y="104"/>
                  <a:pt x="496" y="104"/>
                </a:cubicBezTo>
                <a:cubicBezTo>
                  <a:pt x="493" y="104"/>
                  <a:pt x="493" y="104"/>
                  <a:pt x="493" y="104"/>
                </a:cubicBezTo>
                <a:cubicBezTo>
                  <a:pt x="493" y="104"/>
                  <a:pt x="493" y="104"/>
                  <a:pt x="493" y="104"/>
                </a:cubicBezTo>
                <a:cubicBezTo>
                  <a:pt x="493" y="104"/>
                  <a:pt x="493" y="104"/>
                  <a:pt x="493" y="104"/>
                </a:cubicBezTo>
                <a:cubicBezTo>
                  <a:pt x="493" y="103"/>
                  <a:pt x="493" y="103"/>
                  <a:pt x="493" y="103"/>
                </a:cubicBezTo>
                <a:cubicBezTo>
                  <a:pt x="493" y="103"/>
                  <a:pt x="493" y="103"/>
                  <a:pt x="493" y="103"/>
                </a:cubicBezTo>
                <a:cubicBezTo>
                  <a:pt x="493" y="102"/>
                  <a:pt x="493" y="102"/>
                  <a:pt x="493" y="102"/>
                </a:cubicBezTo>
                <a:cubicBezTo>
                  <a:pt x="493" y="102"/>
                  <a:pt x="493" y="102"/>
                  <a:pt x="493" y="102"/>
                </a:cubicBezTo>
                <a:cubicBezTo>
                  <a:pt x="493" y="101"/>
                  <a:pt x="493" y="101"/>
                  <a:pt x="493" y="101"/>
                </a:cubicBezTo>
                <a:cubicBezTo>
                  <a:pt x="493" y="101"/>
                  <a:pt x="493" y="101"/>
                  <a:pt x="493" y="101"/>
                </a:cubicBezTo>
                <a:cubicBezTo>
                  <a:pt x="493" y="101"/>
                  <a:pt x="493" y="101"/>
                  <a:pt x="493" y="101"/>
                </a:cubicBezTo>
                <a:cubicBezTo>
                  <a:pt x="493" y="100"/>
                  <a:pt x="493" y="100"/>
                  <a:pt x="493" y="100"/>
                </a:cubicBezTo>
                <a:cubicBezTo>
                  <a:pt x="492" y="100"/>
                  <a:pt x="492" y="100"/>
                  <a:pt x="492" y="100"/>
                </a:cubicBezTo>
                <a:cubicBezTo>
                  <a:pt x="492" y="100"/>
                  <a:pt x="492" y="100"/>
                  <a:pt x="492" y="100"/>
                </a:cubicBezTo>
                <a:cubicBezTo>
                  <a:pt x="492" y="100"/>
                  <a:pt x="492" y="100"/>
                  <a:pt x="492" y="100"/>
                </a:cubicBezTo>
                <a:cubicBezTo>
                  <a:pt x="492" y="100"/>
                  <a:pt x="492" y="100"/>
                  <a:pt x="492" y="100"/>
                </a:cubicBezTo>
                <a:cubicBezTo>
                  <a:pt x="491" y="100"/>
                  <a:pt x="491" y="100"/>
                  <a:pt x="491" y="100"/>
                </a:cubicBezTo>
                <a:cubicBezTo>
                  <a:pt x="491" y="100"/>
                  <a:pt x="491" y="100"/>
                  <a:pt x="491" y="100"/>
                </a:cubicBezTo>
                <a:cubicBezTo>
                  <a:pt x="491" y="99"/>
                  <a:pt x="491" y="99"/>
                  <a:pt x="491" y="99"/>
                </a:cubicBezTo>
                <a:cubicBezTo>
                  <a:pt x="491" y="99"/>
                  <a:pt x="491" y="99"/>
                  <a:pt x="491" y="99"/>
                </a:cubicBezTo>
                <a:cubicBezTo>
                  <a:pt x="490" y="99"/>
                  <a:pt x="490" y="99"/>
                  <a:pt x="490" y="99"/>
                </a:cubicBezTo>
                <a:cubicBezTo>
                  <a:pt x="490" y="98"/>
                  <a:pt x="490" y="98"/>
                  <a:pt x="490" y="98"/>
                </a:cubicBezTo>
                <a:cubicBezTo>
                  <a:pt x="490" y="98"/>
                  <a:pt x="490" y="98"/>
                  <a:pt x="490" y="98"/>
                </a:cubicBezTo>
                <a:cubicBezTo>
                  <a:pt x="490" y="98"/>
                  <a:pt x="490" y="98"/>
                  <a:pt x="490" y="98"/>
                </a:cubicBezTo>
                <a:cubicBezTo>
                  <a:pt x="490" y="97"/>
                  <a:pt x="490" y="97"/>
                  <a:pt x="490" y="97"/>
                </a:cubicBezTo>
                <a:cubicBezTo>
                  <a:pt x="490" y="97"/>
                  <a:pt x="490" y="97"/>
                  <a:pt x="490" y="97"/>
                </a:cubicBezTo>
                <a:cubicBezTo>
                  <a:pt x="490" y="96"/>
                  <a:pt x="490" y="96"/>
                  <a:pt x="490" y="96"/>
                </a:cubicBezTo>
                <a:cubicBezTo>
                  <a:pt x="490" y="94"/>
                  <a:pt x="490" y="94"/>
                  <a:pt x="490" y="94"/>
                </a:cubicBezTo>
                <a:cubicBezTo>
                  <a:pt x="490" y="94"/>
                  <a:pt x="490" y="94"/>
                  <a:pt x="490" y="94"/>
                </a:cubicBezTo>
                <a:cubicBezTo>
                  <a:pt x="490" y="93"/>
                  <a:pt x="490" y="93"/>
                  <a:pt x="490" y="93"/>
                </a:cubicBezTo>
                <a:cubicBezTo>
                  <a:pt x="490" y="93"/>
                  <a:pt x="490" y="93"/>
                  <a:pt x="490" y="93"/>
                </a:cubicBezTo>
                <a:cubicBezTo>
                  <a:pt x="490" y="93"/>
                  <a:pt x="490" y="93"/>
                  <a:pt x="490" y="93"/>
                </a:cubicBezTo>
                <a:cubicBezTo>
                  <a:pt x="491" y="93"/>
                  <a:pt x="491" y="93"/>
                  <a:pt x="491" y="93"/>
                </a:cubicBezTo>
                <a:cubicBezTo>
                  <a:pt x="491" y="92"/>
                  <a:pt x="491" y="92"/>
                  <a:pt x="491" y="92"/>
                </a:cubicBezTo>
                <a:cubicBezTo>
                  <a:pt x="490" y="92"/>
                  <a:pt x="490" y="92"/>
                  <a:pt x="490" y="92"/>
                </a:cubicBezTo>
                <a:cubicBezTo>
                  <a:pt x="490" y="92"/>
                  <a:pt x="490" y="92"/>
                  <a:pt x="490" y="92"/>
                </a:cubicBezTo>
                <a:cubicBezTo>
                  <a:pt x="490" y="92"/>
                  <a:pt x="490" y="92"/>
                  <a:pt x="490" y="92"/>
                </a:cubicBezTo>
                <a:cubicBezTo>
                  <a:pt x="490" y="91"/>
                  <a:pt x="490" y="91"/>
                  <a:pt x="490" y="91"/>
                </a:cubicBezTo>
                <a:cubicBezTo>
                  <a:pt x="490" y="91"/>
                  <a:pt x="490" y="91"/>
                  <a:pt x="490" y="91"/>
                </a:cubicBezTo>
                <a:cubicBezTo>
                  <a:pt x="490" y="91"/>
                  <a:pt x="490" y="91"/>
                  <a:pt x="490" y="91"/>
                </a:cubicBezTo>
                <a:cubicBezTo>
                  <a:pt x="490" y="91"/>
                  <a:pt x="490" y="91"/>
                  <a:pt x="490" y="91"/>
                </a:cubicBezTo>
                <a:cubicBezTo>
                  <a:pt x="490" y="91"/>
                  <a:pt x="490" y="91"/>
                  <a:pt x="490" y="91"/>
                </a:cubicBezTo>
                <a:cubicBezTo>
                  <a:pt x="490" y="91"/>
                  <a:pt x="490" y="91"/>
                  <a:pt x="490" y="91"/>
                </a:cubicBezTo>
                <a:cubicBezTo>
                  <a:pt x="490" y="91"/>
                  <a:pt x="490" y="91"/>
                  <a:pt x="490" y="91"/>
                </a:cubicBezTo>
                <a:cubicBezTo>
                  <a:pt x="490" y="90"/>
                  <a:pt x="490" y="90"/>
                  <a:pt x="490" y="90"/>
                </a:cubicBezTo>
                <a:cubicBezTo>
                  <a:pt x="490" y="90"/>
                  <a:pt x="490" y="90"/>
                  <a:pt x="490" y="90"/>
                </a:cubicBezTo>
                <a:cubicBezTo>
                  <a:pt x="489" y="90"/>
                  <a:pt x="489" y="90"/>
                  <a:pt x="489" y="90"/>
                </a:cubicBezTo>
                <a:cubicBezTo>
                  <a:pt x="490" y="89"/>
                  <a:pt x="490" y="89"/>
                  <a:pt x="490" y="89"/>
                </a:cubicBezTo>
                <a:cubicBezTo>
                  <a:pt x="490" y="89"/>
                  <a:pt x="490" y="89"/>
                  <a:pt x="490" y="89"/>
                </a:cubicBezTo>
                <a:cubicBezTo>
                  <a:pt x="489" y="89"/>
                  <a:pt x="489" y="89"/>
                  <a:pt x="489" y="89"/>
                </a:cubicBezTo>
                <a:cubicBezTo>
                  <a:pt x="489" y="89"/>
                  <a:pt x="489" y="89"/>
                  <a:pt x="489" y="89"/>
                </a:cubicBezTo>
                <a:cubicBezTo>
                  <a:pt x="489" y="88"/>
                  <a:pt x="489" y="88"/>
                  <a:pt x="489" y="88"/>
                </a:cubicBezTo>
                <a:cubicBezTo>
                  <a:pt x="489" y="87"/>
                  <a:pt x="489" y="87"/>
                  <a:pt x="489" y="87"/>
                </a:cubicBezTo>
                <a:cubicBezTo>
                  <a:pt x="489" y="86"/>
                  <a:pt x="489" y="86"/>
                  <a:pt x="489" y="86"/>
                </a:cubicBezTo>
                <a:cubicBezTo>
                  <a:pt x="489" y="85"/>
                  <a:pt x="489" y="85"/>
                  <a:pt x="489" y="85"/>
                </a:cubicBezTo>
                <a:cubicBezTo>
                  <a:pt x="489" y="84"/>
                  <a:pt x="489" y="84"/>
                  <a:pt x="489" y="84"/>
                </a:cubicBezTo>
                <a:cubicBezTo>
                  <a:pt x="488" y="84"/>
                  <a:pt x="488" y="84"/>
                  <a:pt x="488" y="84"/>
                </a:cubicBezTo>
                <a:cubicBezTo>
                  <a:pt x="488" y="83"/>
                  <a:pt x="488" y="83"/>
                  <a:pt x="488" y="83"/>
                </a:cubicBezTo>
                <a:cubicBezTo>
                  <a:pt x="488" y="82"/>
                  <a:pt x="488" y="82"/>
                  <a:pt x="488" y="82"/>
                </a:cubicBezTo>
                <a:cubicBezTo>
                  <a:pt x="487" y="82"/>
                  <a:pt x="487" y="82"/>
                  <a:pt x="487" y="82"/>
                </a:cubicBezTo>
                <a:cubicBezTo>
                  <a:pt x="487" y="82"/>
                  <a:pt x="487" y="82"/>
                  <a:pt x="487" y="82"/>
                </a:cubicBezTo>
                <a:cubicBezTo>
                  <a:pt x="487" y="82"/>
                  <a:pt x="487" y="82"/>
                  <a:pt x="487" y="82"/>
                </a:cubicBezTo>
                <a:cubicBezTo>
                  <a:pt x="486" y="82"/>
                  <a:pt x="486" y="82"/>
                  <a:pt x="486" y="82"/>
                </a:cubicBezTo>
                <a:cubicBezTo>
                  <a:pt x="486" y="80"/>
                  <a:pt x="486" y="80"/>
                  <a:pt x="486" y="80"/>
                </a:cubicBezTo>
                <a:cubicBezTo>
                  <a:pt x="485" y="71"/>
                  <a:pt x="485" y="71"/>
                  <a:pt x="485" y="71"/>
                </a:cubicBezTo>
                <a:cubicBezTo>
                  <a:pt x="484" y="80"/>
                  <a:pt x="484" y="80"/>
                  <a:pt x="484" y="80"/>
                </a:cubicBezTo>
                <a:cubicBezTo>
                  <a:pt x="484" y="82"/>
                  <a:pt x="484" y="82"/>
                  <a:pt x="484" y="82"/>
                </a:cubicBezTo>
                <a:cubicBezTo>
                  <a:pt x="484" y="82"/>
                  <a:pt x="484" y="82"/>
                  <a:pt x="484" y="82"/>
                </a:cubicBezTo>
                <a:cubicBezTo>
                  <a:pt x="483" y="82"/>
                  <a:pt x="483" y="82"/>
                  <a:pt x="483" y="82"/>
                </a:cubicBezTo>
                <a:cubicBezTo>
                  <a:pt x="483" y="82"/>
                  <a:pt x="483" y="82"/>
                  <a:pt x="483" y="82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2" y="83"/>
                  <a:pt x="482" y="83"/>
                  <a:pt x="482" y="83"/>
                </a:cubicBezTo>
                <a:cubicBezTo>
                  <a:pt x="482" y="84"/>
                  <a:pt x="482" y="84"/>
                  <a:pt x="482" y="84"/>
                </a:cubicBezTo>
                <a:cubicBezTo>
                  <a:pt x="482" y="84"/>
                  <a:pt x="482" y="84"/>
                  <a:pt x="482" y="84"/>
                </a:cubicBezTo>
                <a:cubicBezTo>
                  <a:pt x="481" y="85"/>
                  <a:pt x="481" y="85"/>
                  <a:pt x="481" y="85"/>
                </a:cubicBezTo>
                <a:cubicBezTo>
                  <a:pt x="481" y="86"/>
                  <a:pt x="481" y="86"/>
                  <a:pt x="481" y="86"/>
                </a:cubicBezTo>
                <a:cubicBezTo>
                  <a:pt x="481" y="87"/>
                  <a:pt x="481" y="87"/>
                  <a:pt x="481" y="87"/>
                </a:cubicBezTo>
                <a:cubicBezTo>
                  <a:pt x="481" y="88"/>
                  <a:pt x="481" y="88"/>
                  <a:pt x="481" y="88"/>
                </a:cubicBezTo>
                <a:cubicBezTo>
                  <a:pt x="481" y="89"/>
                  <a:pt x="481" y="89"/>
                  <a:pt x="481" y="89"/>
                </a:cubicBezTo>
                <a:cubicBezTo>
                  <a:pt x="481" y="89"/>
                  <a:pt x="481" y="89"/>
                  <a:pt x="481" y="89"/>
                </a:cubicBezTo>
                <a:cubicBezTo>
                  <a:pt x="481" y="90"/>
                  <a:pt x="481" y="90"/>
                  <a:pt x="481" y="90"/>
                </a:cubicBezTo>
                <a:cubicBezTo>
                  <a:pt x="481" y="90"/>
                  <a:pt x="481" y="90"/>
                  <a:pt x="481" y="90"/>
                </a:cubicBezTo>
                <a:cubicBezTo>
                  <a:pt x="480" y="90"/>
                  <a:pt x="480" y="90"/>
                  <a:pt x="480" y="90"/>
                </a:cubicBezTo>
                <a:cubicBezTo>
                  <a:pt x="480" y="90"/>
                  <a:pt x="480" y="90"/>
                  <a:pt x="480" y="90"/>
                </a:cubicBezTo>
                <a:cubicBezTo>
                  <a:pt x="480" y="90"/>
                  <a:pt x="480" y="90"/>
                  <a:pt x="480" y="90"/>
                </a:cubicBezTo>
                <a:cubicBezTo>
                  <a:pt x="480" y="90"/>
                  <a:pt x="480" y="90"/>
                  <a:pt x="480" y="90"/>
                </a:cubicBezTo>
                <a:cubicBezTo>
                  <a:pt x="480" y="91"/>
                  <a:pt x="480" y="91"/>
                  <a:pt x="480" y="91"/>
                </a:cubicBezTo>
                <a:cubicBezTo>
                  <a:pt x="480" y="91"/>
                  <a:pt x="480" y="91"/>
                  <a:pt x="480" y="91"/>
                </a:cubicBezTo>
                <a:cubicBezTo>
                  <a:pt x="480" y="91"/>
                  <a:pt x="480" y="91"/>
                  <a:pt x="480" y="91"/>
                </a:cubicBezTo>
                <a:cubicBezTo>
                  <a:pt x="480" y="91"/>
                  <a:pt x="480" y="91"/>
                  <a:pt x="480" y="91"/>
                </a:cubicBezTo>
                <a:cubicBezTo>
                  <a:pt x="480" y="91"/>
                  <a:pt x="480" y="91"/>
                  <a:pt x="480" y="91"/>
                </a:cubicBezTo>
                <a:cubicBezTo>
                  <a:pt x="480" y="91"/>
                  <a:pt x="480" y="91"/>
                  <a:pt x="480" y="91"/>
                </a:cubicBezTo>
                <a:cubicBezTo>
                  <a:pt x="480" y="92"/>
                  <a:pt x="480" y="92"/>
                  <a:pt x="480" y="92"/>
                </a:cubicBezTo>
                <a:cubicBezTo>
                  <a:pt x="480" y="92"/>
                  <a:pt x="480" y="92"/>
                  <a:pt x="480" y="92"/>
                </a:cubicBezTo>
                <a:cubicBezTo>
                  <a:pt x="480" y="92"/>
                  <a:pt x="480" y="92"/>
                  <a:pt x="480" y="92"/>
                </a:cubicBezTo>
                <a:cubicBezTo>
                  <a:pt x="480" y="93"/>
                  <a:pt x="480" y="93"/>
                  <a:pt x="480" y="93"/>
                </a:cubicBezTo>
                <a:cubicBezTo>
                  <a:pt x="480" y="93"/>
                  <a:pt x="480" y="93"/>
                  <a:pt x="480" y="93"/>
                </a:cubicBezTo>
                <a:cubicBezTo>
                  <a:pt x="480" y="93"/>
                  <a:pt x="480" y="93"/>
                  <a:pt x="480" y="93"/>
                </a:cubicBezTo>
                <a:cubicBezTo>
                  <a:pt x="480" y="93"/>
                  <a:pt x="480" y="93"/>
                  <a:pt x="480" y="93"/>
                </a:cubicBezTo>
                <a:cubicBezTo>
                  <a:pt x="480" y="93"/>
                  <a:pt x="480" y="93"/>
                  <a:pt x="480" y="93"/>
                </a:cubicBezTo>
                <a:cubicBezTo>
                  <a:pt x="480" y="94"/>
                  <a:pt x="480" y="94"/>
                  <a:pt x="480" y="94"/>
                </a:cubicBezTo>
                <a:cubicBezTo>
                  <a:pt x="480" y="94"/>
                  <a:pt x="480" y="94"/>
                  <a:pt x="480" y="94"/>
                </a:cubicBezTo>
                <a:cubicBezTo>
                  <a:pt x="481" y="97"/>
                  <a:pt x="481" y="97"/>
                  <a:pt x="481" y="97"/>
                </a:cubicBezTo>
                <a:cubicBezTo>
                  <a:pt x="481" y="97"/>
                  <a:pt x="481" y="97"/>
                  <a:pt x="481" y="97"/>
                </a:cubicBezTo>
                <a:cubicBezTo>
                  <a:pt x="480" y="98"/>
                  <a:pt x="480" y="98"/>
                  <a:pt x="480" y="98"/>
                </a:cubicBezTo>
                <a:cubicBezTo>
                  <a:pt x="480" y="98"/>
                  <a:pt x="480" y="98"/>
                  <a:pt x="480" y="98"/>
                </a:cubicBezTo>
                <a:cubicBezTo>
                  <a:pt x="480" y="98"/>
                  <a:pt x="480" y="98"/>
                  <a:pt x="480" y="98"/>
                </a:cubicBezTo>
                <a:cubicBezTo>
                  <a:pt x="480" y="99"/>
                  <a:pt x="480" y="99"/>
                  <a:pt x="480" y="99"/>
                </a:cubicBezTo>
                <a:cubicBezTo>
                  <a:pt x="480" y="99"/>
                  <a:pt x="480" y="99"/>
                  <a:pt x="480" y="99"/>
                </a:cubicBezTo>
                <a:cubicBezTo>
                  <a:pt x="480" y="99"/>
                  <a:pt x="480" y="99"/>
                  <a:pt x="480" y="99"/>
                </a:cubicBezTo>
                <a:cubicBezTo>
                  <a:pt x="480" y="100"/>
                  <a:pt x="480" y="100"/>
                  <a:pt x="480" y="100"/>
                </a:cubicBezTo>
                <a:cubicBezTo>
                  <a:pt x="479" y="100"/>
                  <a:pt x="479" y="100"/>
                  <a:pt x="479" y="100"/>
                </a:cubicBezTo>
                <a:cubicBezTo>
                  <a:pt x="479" y="100"/>
                  <a:pt x="479" y="100"/>
                  <a:pt x="479" y="100"/>
                </a:cubicBezTo>
                <a:cubicBezTo>
                  <a:pt x="479" y="100"/>
                  <a:pt x="479" y="100"/>
                  <a:pt x="479" y="100"/>
                </a:cubicBezTo>
                <a:cubicBezTo>
                  <a:pt x="479" y="100"/>
                  <a:pt x="479" y="100"/>
                  <a:pt x="479" y="100"/>
                </a:cubicBezTo>
                <a:cubicBezTo>
                  <a:pt x="478" y="100"/>
                  <a:pt x="478" y="100"/>
                  <a:pt x="478" y="100"/>
                </a:cubicBezTo>
                <a:cubicBezTo>
                  <a:pt x="478" y="100"/>
                  <a:pt x="478" y="100"/>
                  <a:pt x="478" y="100"/>
                </a:cubicBezTo>
                <a:cubicBezTo>
                  <a:pt x="478" y="101"/>
                  <a:pt x="478" y="101"/>
                  <a:pt x="478" y="101"/>
                </a:cubicBezTo>
                <a:cubicBezTo>
                  <a:pt x="478" y="101"/>
                  <a:pt x="478" y="101"/>
                  <a:pt x="478" y="101"/>
                </a:cubicBezTo>
                <a:cubicBezTo>
                  <a:pt x="478" y="101"/>
                  <a:pt x="478" y="101"/>
                  <a:pt x="478" y="101"/>
                </a:cubicBezTo>
                <a:cubicBezTo>
                  <a:pt x="478" y="102"/>
                  <a:pt x="478" y="102"/>
                  <a:pt x="478" y="102"/>
                </a:cubicBezTo>
                <a:cubicBezTo>
                  <a:pt x="478" y="102"/>
                  <a:pt x="478" y="102"/>
                  <a:pt x="478" y="102"/>
                </a:cubicBezTo>
                <a:cubicBezTo>
                  <a:pt x="477" y="102"/>
                  <a:pt x="477" y="102"/>
                  <a:pt x="477" y="102"/>
                </a:cubicBezTo>
                <a:cubicBezTo>
                  <a:pt x="477" y="103"/>
                  <a:pt x="477" y="103"/>
                  <a:pt x="477" y="103"/>
                </a:cubicBezTo>
                <a:cubicBezTo>
                  <a:pt x="477" y="104"/>
                  <a:pt x="477" y="104"/>
                  <a:pt x="477" y="104"/>
                </a:cubicBezTo>
                <a:cubicBezTo>
                  <a:pt x="477" y="104"/>
                  <a:pt x="477" y="104"/>
                  <a:pt x="477" y="104"/>
                </a:cubicBezTo>
                <a:cubicBezTo>
                  <a:pt x="475" y="104"/>
                  <a:pt x="475" y="104"/>
                  <a:pt x="475" y="104"/>
                </a:cubicBezTo>
                <a:cubicBezTo>
                  <a:pt x="475" y="105"/>
                  <a:pt x="475" y="105"/>
                  <a:pt x="475" y="105"/>
                </a:cubicBezTo>
                <a:cubicBezTo>
                  <a:pt x="476" y="105"/>
                  <a:pt x="476" y="105"/>
                  <a:pt x="476" y="105"/>
                </a:cubicBezTo>
                <a:cubicBezTo>
                  <a:pt x="475" y="105"/>
                  <a:pt x="475" y="105"/>
                  <a:pt x="475" y="105"/>
                </a:cubicBezTo>
                <a:cubicBezTo>
                  <a:pt x="475" y="106"/>
                  <a:pt x="475" y="106"/>
                  <a:pt x="475" y="106"/>
                </a:cubicBezTo>
                <a:cubicBezTo>
                  <a:pt x="476" y="106"/>
                  <a:pt x="476" y="106"/>
                  <a:pt x="476" y="106"/>
                </a:cubicBezTo>
                <a:cubicBezTo>
                  <a:pt x="476" y="107"/>
                  <a:pt x="476" y="107"/>
                  <a:pt x="476" y="107"/>
                </a:cubicBezTo>
                <a:cubicBezTo>
                  <a:pt x="477" y="107"/>
                  <a:pt x="477" y="107"/>
                  <a:pt x="477" y="107"/>
                </a:cubicBezTo>
                <a:cubicBezTo>
                  <a:pt x="477" y="111"/>
                  <a:pt x="477" y="111"/>
                  <a:pt x="477" y="111"/>
                </a:cubicBezTo>
                <a:cubicBezTo>
                  <a:pt x="477" y="112"/>
                  <a:pt x="477" y="112"/>
                  <a:pt x="477" y="112"/>
                </a:cubicBezTo>
                <a:cubicBezTo>
                  <a:pt x="477" y="127"/>
                  <a:pt x="477" y="127"/>
                  <a:pt x="477" y="127"/>
                </a:cubicBezTo>
                <a:cubicBezTo>
                  <a:pt x="475" y="126"/>
                  <a:pt x="475" y="126"/>
                  <a:pt x="475" y="126"/>
                </a:cubicBezTo>
                <a:cubicBezTo>
                  <a:pt x="465" y="116"/>
                  <a:pt x="465" y="116"/>
                  <a:pt x="465" y="116"/>
                </a:cubicBezTo>
                <a:cubicBezTo>
                  <a:pt x="455" y="127"/>
                  <a:pt x="455" y="127"/>
                  <a:pt x="455" y="127"/>
                </a:cubicBezTo>
                <a:cubicBezTo>
                  <a:pt x="453" y="128"/>
                  <a:pt x="453" y="128"/>
                  <a:pt x="453" y="128"/>
                </a:cubicBezTo>
                <a:cubicBezTo>
                  <a:pt x="453" y="112"/>
                  <a:pt x="453" y="112"/>
                  <a:pt x="453" y="112"/>
                </a:cubicBezTo>
                <a:cubicBezTo>
                  <a:pt x="453" y="111"/>
                  <a:pt x="453" y="111"/>
                  <a:pt x="453" y="111"/>
                </a:cubicBezTo>
                <a:cubicBezTo>
                  <a:pt x="453" y="107"/>
                  <a:pt x="453" y="107"/>
                  <a:pt x="453" y="107"/>
                </a:cubicBezTo>
                <a:cubicBezTo>
                  <a:pt x="454" y="107"/>
                  <a:pt x="454" y="107"/>
                  <a:pt x="454" y="107"/>
                </a:cubicBezTo>
                <a:cubicBezTo>
                  <a:pt x="454" y="106"/>
                  <a:pt x="454" y="106"/>
                  <a:pt x="454" y="106"/>
                </a:cubicBezTo>
                <a:cubicBezTo>
                  <a:pt x="455" y="106"/>
                  <a:pt x="455" y="106"/>
                  <a:pt x="455" y="106"/>
                </a:cubicBezTo>
                <a:cubicBezTo>
                  <a:pt x="455" y="105"/>
                  <a:pt x="455" y="105"/>
                  <a:pt x="455" y="105"/>
                </a:cubicBezTo>
                <a:cubicBezTo>
                  <a:pt x="454" y="105"/>
                  <a:pt x="454" y="105"/>
                  <a:pt x="454" y="105"/>
                </a:cubicBezTo>
                <a:cubicBezTo>
                  <a:pt x="454" y="105"/>
                  <a:pt x="454" y="105"/>
                  <a:pt x="454" y="105"/>
                </a:cubicBezTo>
                <a:cubicBezTo>
                  <a:pt x="454" y="104"/>
                  <a:pt x="454" y="104"/>
                  <a:pt x="454" y="104"/>
                </a:cubicBezTo>
                <a:cubicBezTo>
                  <a:pt x="453" y="104"/>
                  <a:pt x="453" y="104"/>
                  <a:pt x="453" y="104"/>
                </a:cubicBezTo>
                <a:cubicBezTo>
                  <a:pt x="453" y="104"/>
                  <a:pt x="453" y="104"/>
                  <a:pt x="453" y="104"/>
                </a:cubicBezTo>
                <a:cubicBezTo>
                  <a:pt x="453" y="104"/>
                  <a:pt x="453" y="104"/>
                  <a:pt x="453" y="104"/>
                </a:cubicBezTo>
                <a:cubicBezTo>
                  <a:pt x="453" y="103"/>
                  <a:pt x="453" y="103"/>
                  <a:pt x="453" y="103"/>
                </a:cubicBezTo>
                <a:cubicBezTo>
                  <a:pt x="453" y="102"/>
                  <a:pt x="453" y="102"/>
                  <a:pt x="453" y="102"/>
                </a:cubicBezTo>
                <a:cubicBezTo>
                  <a:pt x="452" y="102"/>
                  <a:pt x="452" y="102"/>
                  <a:pt x="452" y="102"/>
                </a:cubicBezTo>
                <a:cubicBezTo>
                  <a:pt x="452" y="101"/>
                  <a:pt x="452" y="101"/>
                  <a:pt x="452" y="101"/>
                </a:cubicBezTo>
                <a:cubicBezTo>
                  <a:pt x="452" y="101"/>
                  <a:pt x="452" y="101"/>
                  <a:pt x="452" y="101"/>
                </a:cubicBezTo>
                <a:cubicBezTo>
                  <a:pt x="452" y="101"/>
                  <a:pt x="452" y="101"/>
                  <a:pt x="452" y="101"/>
                </a:cubicBezTo>
                <a:cubicBezTo>
                  <a:pt x="451" y="101"/>
                  <a:pt x="451" y="101"/>
                  <a:pt x="451" y="101"/>
                </a:cubicBezTo>
                <a:cubicBezTo>
                  <a:pt x="451" y="101"/>
                  <a:pt x="451" y="101"/>
                  <a:pt x="451" y="101"/>
                </a:cubicBezTo>
                <a:cubicBezTo>
                  <a:pt x="451" y="101"/>
                  <a:pt x="451" y="101"/>
                  <a:pt x="451" y="101"/>
                </a:cubicBezTo>
                <a:cubicBezTo>
                  <a:pt x="451" y="100"/>
                  <a:pt x="451" y="100"/>
                  <a:pt x="451" y="100"/>
                </a:cubicBezTo>
                <a:cubicBezTo>
                  <a:pt x="451" y="100"/>
                  <a:pt x="451" y="100"/>
                  <a:pt x="451" y="100"/>
                </a:cubicBezTo>
                <a:cubicBezTo>
                  <a:pt x="451" y="100"/>
                  <a:pt x="451" y="100"/>
                  <a:pt x="451" y="100"/>
                </a:cubicBezTo>
                <a:cubicBezTo>
                  <a:pt x="451" y="100"/>
                  <a:pt x="451" y="100"/>
                  <a:pt x="451" y="100"/>
                </a:cubicBezTo>
                <a:cubicBezTo>
                  <a:pt x="450" y="100"/>
                  <a:pt x="450" y="100"/>
                  <a:pt x="450" y="100"/>
                </a:cubicBezTo>
                <a:cubicBezTo>
                  <a:pt x="450" y="100"/>
                  <a:pt x="450" y="100"/>
                  <a:pt x="450" y="100"/>
                </a:cubicBezTo>
                <a:cubicBezTo>
                  <a:pt x="450" y="99"/>
                  <a:pt x="450" y="99"/>
                  <a:pt x="450" y="99"/>
                </a:cubicBezTo>
                <a:cubicBezTo>
                  <a:pt x="450" y="99"/>
                  <a:pt x="450" y="99"/>
                  <a:pt x="450" y="99"/>
                </a:cubicBezTo>
                <a:cubicBezTo>
                  <a:pt x="450" y="99"/>
                  <a:pt x="450" y="99"/>
                  <a:pt x="450" y="99"/>
                </a:cubicBezTo>
                <a:cubicBezTo>
                  <a:pt x="450" y="99"/>
                  <a:pt x="450" y="99"/>
                  <a:pt x="450" y="99"/>
                </a:cubicBezTo>
                <a:cubicBezTo>
                  <a:pt x="449" y="98"/>
                  <a:pt x="449" y="98"/>
                  <a:pt x="449" y="98"/>
                </a:cubicBezTo>
                <a:cubicBezTo>
                  <a:pt x="449" y="98"/>
                  <a:pt x="449" y="98"/>
                  <a:pt x="449" y="98"/>
                </a:cubicBezTo>
                <a:cubicBezTo>
                  <a:pt x="449" y="97"/>
                  <a:pt x="449" y="97"/>
                  <a:pt x="449" y="97"/>
                </a:cubicBezTo>
                <a:cubicBezTo>
                  <a:pt x="449" y="97"/>
                  <a:pt x="449" y="97"/>
                  <a:pt x="449" y="97"/>
                </a:cubicBezTo>
                <a:cubicBezTo>
                  <a:pt x="449" y="94"/>
                  <a:pt x="449" y="94"/>
                  <a:pt x="449" y="94"/>
                </a:cubicBezTo>
                <a:cubicBezTo>
                  <a:pt x="450" y="94"/>
                  <a:pt x="450" y="94"/>
                  <a:pt x="450" y="94"/>
                </a:cubicBezTo>
                <a:cubicBezTo>
                  <a:pt x="450" y="93"/>
                  <a:pt x="450" y="93"/>
                  <a:pt x="450" y="93"/>
                </a:cubicBezTo>
                <a:cubicBezTo>
                  <a:pt x="450" y="93"/>
                  <a:pt x="450" y="93"/>
                  <a:pt x="450" y="93"/>
                </a:cubicBezTo>
                <a:cubicBezTo>
                  <a:pt x="450" y="92"/>
                  <a:pt x="450" y="92"/>
                  <a:pt x="450" y="92"/>
                </a:cubicBezTo>
                <a:cubicBezTo>
                  <a:pt x="450" y="92"/>
                  <a:pt x="450" y="92"/>
                  <a:pt x="450" y="92"/>
                </a:cubicBezTo>
                <a:cubicBezTo>
                  <a:pt x="450" y="92"/>
                  <a:pt x="450" y="92"/>
                  <a:pt x="450" y="92"/>
                </a:cubicBezTo>
                <a:cubicBezTo>
                  <a:pt x="450" y="92"/>
                  <a:pt x="450" y="92"/>
                  <a:pt x="450" y="92"/>
                </a:cubicBezTo>
                <a:cubicBezTo>
                  <a:pt x="450" y="91"/>
                  <a:pt x="450" y="91"/>
                  <a:pt x="450" y="91"/>
                </a:cubicBezTo>
                <a:cubicBezTo>
                  <a:pt x="450" y="91"/>
                  <a:pt x="450" y="91"/>
                  <a:pt x="450" y="91"/>
                </a:cubicBezTo>
                <a:cubicBezTo>
                  <a:pt x="450" y="91"/>
                  <a:pt x="450" y="91"/>
                  <a:pt x="450" y="91"/>
                </a:cubicBezTo>
                <a:cubicBezTo>
                  <a:pt x="450" y="91"/>
                  <a:pt x="450" y="91"/>
                  <a:pt x="450" y="91"/>
                </a:cubicBezTo>
                <a:cubicBezTo>
                  <a:pt x="450" y="91"/>
                  <a:pt x="450" y="91"/>
                  <a:pt x="450" y="91"/>
                </a:cubicBezTo>
                <a:cubicBezTo>
                  <a:pt x="450" y="90"/>
                  <a:pt x="450" y="90"/>
                  <a:pt x="450" y="90"/>
                </a:cubicBezTo>
                <a:cubicBezTo>
                  <a:pt x="450" y="90"/>
                  <a:pt x="450" y="90"/>
                  <a:pt x="450" y="90"/>
                </a:cubicBezTo>
                <a:cubicBezTo>
                  <a:pt x="450" y="90"/>
                  <a:pt x="450" y="90"/>
                  <a:pt x="450" y="90"/>
                </a:cubicBezTo>
                <a:cubicBezTo>
                  <a:pt x="450" y="90"/>
                  <a:pt x="450" y="90"/>
                  <a:pt x="450" y="90"/>
                </a:cubicBezTo>
                <a:cubicBezTo>
                  <a:pt x="450" y="90"/>
                  <a:pt x="450" y="90"/>
                  <a:pt x="450" y="90"/>
                </a:cubicBezTo>
                <a:cubicBezTo>
                  <a:pt x="449" y="90"/>
                  <a:pt x="449" y="90"/>
                  <a:pt x="449" y="90"/>
                </a:cubicBezTo>
                <a:cubicBezTo>
                  <a:pt x="449" y="90"/>
                  <a:pt x="449" y="90"/>
                  <a:pt x="449" y="90"/>
                </a:cubicBezTo>
                <a:cubicBezTo>
                  <a:pt x="449" y="89"/>
                  <a:pt x="449" y="89"/>
                  <a:pt x="449" y="89"/>
                </a:cubicBezTo>
                <a:cubicBezTo>
                  <a:pt x="449" y="88"/>
                  <a:pt x="449" y="88"/>
                  <a:pt x="449" y="88"/>
                </a:cubicBezTo>
                <a:cubicBezTo>
                  <a:pt x="449" y="87"/>
                  <a:pt x="449" y="87"/>
                  <a:pt x="449" y="87"/>
                </a:cubicBezTo>
                <a:cubicBezTo>
                  <a:pt x="448" y="86"/>
                  <a:pt x="448" y="86"/>
                  <a:pt x="448" y="86"/>
                </a:cubicBezTo>
                <a:cubicBezTo>
                  <a:pt x="448" y="85"/>
                  <a:pt x="448" y="85"/>
                  <a:pt x="448" y="85"/>
                </a:cubicBezTo>
                <a:cubicBezTo>
                  <a:pt x="448" y="84"/>
                  <a:pt x="448" y="84"/>
                  <a:pt x="448" y="84"/>
                </a:cubicBezTo>
                <a:cubicBezTo>
                  <a:pt x="448" y="83"/>
                  <a:pt x="448" y="83"/>
                  <a:pt x="448" y="83"/>
                </a:cubicBezTo>
                <a:cubicBezTo>
                  <a:pt x="447" y="83"/>
                  <a:pt x="447" y="83"/>
                  <a:pt x="447" y="83"/>
                </a:cubicBezTo>
                <a:cubicBezTo>
                  <a:pt x="447" y="82"/>
                  <a:pt x="447" y="82"/>
                  <a:pt x="447" y="82"/>
                </a:cubicBezTo>
                <a:cubicBezTo>
                  <a:pt x="447" y="82"/>
                  <a:pt x="447" y="82"/>
                  <a:pt x="447" y="82"/>
                </a:cubicBezTo>
                <a:cubicBezTo>
                  <a:pt x="446" y="81"/>
                  <a:pt x="446" y="81"/>
                  <a:pt x="446" y="81"/>
                </a:cubicBezTo>
                <a:cubicBezTo>
                  <a:pt x="446" y="81"/>
                  <a:pt x="446" y="81"/>
                  <a:pt x="446" y="81"/>
                </a:cubicBezTo>
                <a:cubicBezTo>
                  <a:pt x="446" y="81"/>
                  <a:pt x="446" y="81"/>
                  <a:pt x="446" y="81"/>
                </a:cubicBezTo>
                <a:cubicBezTo>
                  <a:pt x="445" y="79"/>
                  <a:pt x="445" y="79"/>
                  <a:pt x="445" y="79"/>
                </a:cubicBezTo>
                <a:cubicBezTo>
                  <a:pt x="444" y="71"/>
                  <a:pt x="444" y="71"/>
                  <a:pt x="444" y="71"/>
                </a:cubicBezTo>
                <a:cubicBezTo>
                  <a:pt x="444" y="79"/>
                  <a:pt x="444" y="79"/>
                  <a:pt x="444" y="79"/>
                </a:cubicBezTo>
                <a:cubicBezTo>
                  <a:pt x="443" y="81"/>
                  <a:pt x="443" y="81"/>
                  <a:pt x="443" y="81"/>
                </a:cubicBezTo>
                <a:cubicBezTo>
                  <a:pt x="443" y="81"/>
                  <a:pt x="443" y="81"/>
                  <a:pt x="443" y="81"/>
                </a:cubicBezTo>
                <a:cubicBezTo>
                  <a:pt x="442" y="81"/>
                  <a:pt x="442" y="81"/>
                  <a:pt x="442" y="81"/>
                </a:cubicBezTo>
                <a:cubicBezTo>
                  <a:pt x="442" y="82"/>
                  <a:pt x="442" y="82"/>
                  <a:pt x="442" y="82"/>
                </a:cubicBezTo>
                <a:cubicBezTo>
                  <a:pt x="442" y="82"/>
                  <a:pt x="442" y="82"/>
                  <a:pt x="442" y="82"/>
                </a:cubicBezTo>
                <a:cubicBezTo>
                  <a:pt x="441" y="83"/>
                  <a:pt x="441" y="83"/>
                  <a:pt x="441" y="83"/>
                </a:cubicBezTo>
                <a:cubicBezTo>
                  <a:pt x="441" y="83"/>
                  <a:pt x="441" y="83"/>
                  <a:pt x="441" y="83"/>
                </a:cubicBezTo>
                <a:cubicBezTo>
                  <a:pt x="441" y="84"/>
                  <a:pt x="441" y="84"/>
                  <a:pt x="441" y="84"/>
                </a:cubicBezTo>
                <a:cubicBezTo>
                  <a:pt x="440" y="85"/>
                  <a:pt x="440" y="85"/>
                  <a:pt x="440" y="85"/>
                </a:cubicBezTo>
                <a:cubicBezTo>
                  <a:pt x="440" y="86"/>
                  <a:pt x="440" y="86"/>
                  <a:pt x="440" y="86"/>
                </a:cubicBezTo>
                <a:cubicBezTo>
                  <a:pt x="440" y="87"/>
                  <a:pt x="440" y="87"/>
                  <a:pt x="440" y="87"/>
                </a:cubicBezTo>
                <a:cubicBezTo>
                  <a:pt x="440" y="88"/>
                  <a:pt x="440" y="88"/>
                  <a:pt x="440" y="88"/>
                </a:cubicBezTo>
                <a:cubicBezTo>
                  <a:pt x="440" y="88"/>
                  <a:pt x="440" y="88"/>
                  <a:pt x="440" y="88"/>
                </a:cubicBezTo>
                <a:cubicBezTo>
                  <a:pt x="440" y="89"/>
                  <a:pt x="440" y="89"/>
                  <a:pt x="440" y="89"/>
                </a:cubicBezTo>
                <a:cubicBezTo>
                  <a:pt x="440" y="89"/>
                  <a:pt x="440" y="89"/>
                  <a:pt x="440" y="89"/>
                </a:cubicBezTo>
                <a:cubicBezTo>
                  <a:pt x="440" y="89"/>
                  <a:pt x="440" y="89"/>
                  <a:pt x="440" y="89"/>
                </a:cubicBezTo>
                <a:cubicBezTo>
                  <a:pt x="440" y="89"/>
                  <a:pt x="440" y="89"/>
                  <a:pt x="440" y="89"/>
                </a:cubicBezTo>
                <a:cubicBezTo>
                  <a:pt x="440" y="90"/>
                  <a:pt x="440" y="90"/>
                  <a:pt x="440" y="90"/>
                </a:cubicBezTo>
                <a:cubicBezTo>
                  <a:pt x="439" y="90"/>
                  <a:pt x="439" y="90"/>
                  <a:pt x="439" y="90"/>
                </a:cubicBezTo>
                <a:cubicBezTo>
                  <a:pt x="439" y="90"/>
                  <a:pt x="439" y="90"/>
                  <a:pt x="439" y="90"/>
                </a:cubicBezTo>
                <a:cubicBezTo>
                  <a:pt x="439" y="90"/>
                  <a:pt x="439" y="90"/>
                  <a:pt x="439" y="90"/>
                </a:cubicBezTo>
                <a:cubicBezTo>
                  <a:pt x="439" y="90"/>
                  <a:pt x="439" y="90"/>
                  <a:pt x="439" y="90"/>
                </a:cubicBezTo>
                <a:cubicBezTo>
                  <a:pt x="439" y="91"/>
                  <a:pt x="439" y="91"/>
                  <a:pt x="439" y="91"/>
                </a:cubicBezTo>
                <a:cubicBezTo>
                  <a:pt x="439" y="91"/>
                  <a:pt x="439" y="91"/>
                  <a:pt x="439" y="91"/>
                </a:cubicBezTo>
                <a:cubicBezTo>
                  <a:pt x="439" y="91"/>
                  <a:pt x="439" y="91"/>
                  <a:pt x="439" y="91"/>
                </a:cubicBezTo>
                <a:cubicBezTo>
                  <a:pt x="439" y="91"/>
                  <a:pt x="439" y="91"/>
                  <a:pt x="439" y="91"/>
                </a:cubicBezTo>
                <a:cubicBezTo>
                  <a:pt x="439" y="91"/>
                  <a:pt x="439" y="91"/>
                  <a:pt x="439" y="91"/>
                </a:cubicBezTo>
                <a:cubicBezTo>
                  <a:pt x="439" y="92"/>
                  <a:pt x="439" y="92"/>
                  <a:pt x="439" y="92"/>
                </a:cubicBezTo>
                <a:cubicBezTo>
                  <a:pt x="439" y="92"/>
                  <a:pt x="439" y="92"/>
                  <a:pt x="439" y="92"/>
                </a:cubicBezTo>
                <a:cubicBezTo>
                  <a:pt x="439" y="92"/>
                  <a:pt x="439" y="92"/>
                  <a:pt x="439" y="92"/>
                </a:cubicBezTo>
                <a:cubicBezTo>
                  <a:pt x="439" y="93"/>
                  <a:pt x="439" y="93"/>
                  <a:pt x="439" y="93"/>
                </a:cubicBezTo>
                <a:cubicBezTo>
                  <a:pt x="439" y="93"/>
                  <a:pt x="439" y="93"/>
                  <a:pt x="439" y="93"/>
                </a:cubicBezTo>
                <a:cubicBezTo>
                  <a:pt x="439" y="93"/>
                  <a:pt x="439" y="93"/>
                  <a:pt x="439" y="93"/>
                </a:cubicBezTo>
                <a:cubicBezTo>
                  <a:pt x="440" y="96"/>
                  <a:pt x="440" y="96"/>
                  <a:pt x="440" y="96"/>
                </a:cubicBezTo>
                <a:cubicBezTo>
                  <a:pt x="440" y="96"/>
                  <a:pt x="440" y="96"/>
                  <a:pt x="440" y="96"/>
                </a:cubicBezTo>
                <a:cubicBezTo>
                  <a:pt x="439" y="97"/>
                  <a:pt x="439" y="97"/>
                  <a:pt x="439" y="97"/>
                </a:cubicBezTo>
                <a:cubicBezTo>
                  <a:pt x="439" y="97"/>
                  <a:pt x="439" y="97"/>
                  <a:pt x="439" y="97"/>
                </a:cubicBezTo>
                <a:cubicBezTo>
                  <a:pt x="439" y="98"/>
                  <a:pt x="439" y="98"/>
                  <a:pt x="439" y="98"/>
                </a:cubicBezTo>
                <a:cubicBezTo>
                  <a:pt x="439" y="98"/>
                  <a:pt x="439" y="98"/>
                  <a:pt x="439" y="98"/>
                </a:cubicBezTo>
                <a:cubicBezTo>
                  <a:pt x="439" y="99"/>
                  <a:pt x="439" y="99"/>
                  <a:pt x="439" y="99"/>
                </a:cubicBezTo>
                <a:cubicBezTo>
                  <a:pt x="439" y="99"/>
                  <a:pt x="439" y="99"/>
                  <a:pt x="439" y="99"/>
                </a:cubicBezTo>
                <a:cubicBezTo>
                  <a:pt x="439" y="99"/>
                  <a:pt x="439" y="99"/>
                  <a:pt x="439" y="99"/>
                </a:cubicBezTo>
                <a:cubicBezTo>
                  <a:pt x="438" y="99"/>
                  <a:pt x="438" y="99"/>
                  <a:pt x="438" y="99"/>
                </a:cubicBezTo>
                <a:cubicBezTo>
                  <a:pt x="438" y="100"/>
                  <a:pt x="438" y="100"/>
                  <a:pt x="438" y="100"/>
                </a:cubicBezTo>
                <a:cubicBezTo>
                  <a:pt x="438" y="100"/>
                  <a:pt x="438" y="100"/>
                  <a:pt x="438" y="100"/>
                </a:cubicBezTo>
                <a:cubicBezTo>
                  <a:pt x="437" y="100"/>
                  <a:pt x="437" y="100"/>
                  <a:pt x="437" y="100"/>
                </a:cubicBezTo>
                <a:cubicBezTo>
                  <a:pt x="437" y="100"/>
                  <a:pt x="437" y="100"/>
                  <a:pt x="437" y="100"/>
                </a:cubicBezTo>
                <a:cubicBezTo>
                  <a:pt x="437" y="100"/>
                  <a:pt x="437" y="100"/>
                  <a:pt x="437" y="100"/>
                </a:cubicBezTo>
                <a:cubicBezTo>
                  <a:pt x="437" y="100"/>
                  <a:pt x="437" y="100"/>
                  <a:pt x="437" y="100"/>
                </a:cubicBezTo>
                <a:cubicBezTo>
                  <a:pt x="437" y="100"/>
                  <a:pt x="437" y="100"/>
                  <a:pt x="437" y="100"/>
                </a:cubicBezTo>
                <a:cubicBezTo>
                  <a:pt x="436" y="101"/>
                  <a:pt x="436" y="101"/>
                  <a:pt x="436" y="101"/>
                </a:cubicBezTo>
                <a:cubicBezTo>
                  <a:pt x="436" y="101"/>
                  <a:pt x="436" y="101"/>
                  <a:pt x="436" y="101"/>
                </a:cubicBezTo>
                <a:cubicBezTo>
                  <a:pt x="436" y="102"/>
                  <a:pt x="436" y="102"/>
                  <a:pt x="436" y="102"/>
                </a:cubicBezTo>
                <a:cubicBezTo>
                  <a:pt x="436" y="102"/>
                  <a:pt x="436" y="102"/>
                  <a:pt x="436" y="102"/>
                </a:cubicBezTo>
                <a:cubicBezTo>
                  <a:pt x="436" y="102"/>
                  <a:pt x="436" y="102"/>
                  <a:pt x="436" y="102"/>
                </a:cubicBezTo>
                <a:cubicBezTo>
                  <a:pt x="436" y="102"/>
                  <a:pt x="436" y="102"/>
                  <a:pt x="436" y="102"/>
                </a:cubicBezTo>
                <a:cubicBezTo>
                  <a:pt x="436" y="104"/>
                  <a:pt x="436" y="104"/>
                  <a:pt x="436" y="104"/>
                </a:cubicBezTo>
                <a:cubicBezTo>
                  <a:pt x="433" y="104"/>
                  <a:pt x="433" y="104"/>
                  <a:pt x="433" y="104"/>
                </a:cubicBezTo>
                <a:cubicBezTo>
                  <a:pt x="433" y="105"/>
                  <a:pt x="433" y="105"/>
                  <a:pt x="433" y="105"/>
                </a:cubicBezTo>
                <a:cubicBezTo>
                  <a:pt x="435" y="105"/>
                  <a:pt x="435" y="105"/>
                  <a:pt x="435" y="105"/>
                </a:cubicBezTo>
                <a:cubicBezTo>
                  <a:pt x="435" y="106"/>
                  <a:pt x="435" y="106"/>
                  <a:pt x="435" y="106"/>
                </a:cubicBezTo>
                <a:cubicBezTo>
                  <a:pt x="435" y="106"/>
                  <a:pt x="435" y="106"/>
                  <a:pt x="435" y="106"/>
                </a:cubicBezTo>
                <a:cubicBezTo>
                  <a:pt x="435" y="106"/>
                  <a:pt x="435" y="106"/>
                  <a:pt x="435" y="106"/>
                </a:cubicBezTo>
                <a:cubicBezTo>
                  <a:pt x="436" y="106"/>
                  <a:pt x="436" y="106"/>
                  <a:pt x="436" y="106"/>
                </a:cubicBezTo>
                <a:cubicBezTo>
                  <a:pt x="436" y="110"/>
                  <a:pt x="436" y="110"/>
                  <a:pt x="436" y="110"/>
                </a:cubicBezTo>
                <a:cubicBezTo>
                  <a:pt x="436" y="111"/>
                  <a:pt x="436" y="111"/>
                  <a:pt x="436" y="111"/>
                </a:cubicBezTo>
                <a:cubicBezTo>
                  <a:pt x="436" y="133"/>
                  <a:pt x="436" y="133"/>
                  <a:pt x="436" y="133"/>
                </a:cubicBezTo>
                <a:cubicBezTo>
                  <a:pt x="435" y="133"/>
                  <a:pt x="435" y="133"/>
                  <a:pt x="435" y="133"/>
                </a:cubicBezTo>
                <a:cubicBezTo>
                  <a:pt x="435" y="137"/>
                  <a:pt x="435" y="137"/>
                  <a:pt x="435" y="137"/>
                </a:cubicBezTo>
                <a:cubicBezTo>
                  <a:pt x="435" y="137"/>
                  <a:pt x="435" y="137"/>
                  <a:pt x="435" y="137"/>
                </a:cubicBezTo>
                <a:cubicBezTo>
                  <a:pt x="435" y="137"/>
                  <a:pt x="435" y="137"/>
                  <a:pt x="435" y="137"/>
                </a:cubicBezTo>
                <a:cubicBezTo>
                  <a:pt x="434" y="137"/>
                  <a:pt x="434" y="137"/>
                  <a:pt x="434" y="137"/>
                </a:cubicBezTo>
                <a:cubicBezTo>
                  <a:pt x="434" y="138"/>
                  <a:pt x="434" y="138"/>
                  <a:pt x="434" y="138"/>
                </a:cubicBezTo>
                <a:cubicBezTo>
                  <a:pt x="400" y="138"/>
                  <a:pt x="400" y="138"/>
                  <a:pt x="400" y="138"/>
                </a:cubicBezTo>
                <a:cubicBezTo>
                  <a:pt x="390" y="147"/>
                  <a:pt x="390" y="147"/>
                  <a:pt x="390" y="147"/>
                </a:cubicBezTo>
                <a:cubicBezTo>
                  <a:pt x="389" y="147"/>
                  <a:pt x="389" y="147"/>
                  <a:pt x="389" y="147"/>
                </a:cubicBezTo>
                <a:cubicBezTo>
                  <a:pt x="388" y="147"/>
                  <a:pt x="388" y="147"/>
                  <a:pt x="388" y="147"/>
                </a:cubicBezTo>
                <a:cubicBezTo>
                  <a:pt x="388" y="148"/>
                  <a:pt x="388" y="148"/>
                  <a:pt x="388" y="148"/>
                </a:cubicBezTo>
                <a:cubicBezTo>
                  <a:pt x="388" y="148"/>
                  <a:pt x="388" y="148"/>
                  <a:pt x="388" y="148"/>
                </a:cubicBezTo>
                <a:cubicBezTo>
                  <a:pt x="388" y="149"/>
                  <a:pt x="388" y="149"/>
                  <a:pt x="388" y="149"/>
                </a:cubicBezTo>
                <a:cubicBezTo>
                  <a:pt x="384" y="153"/>
                  <a:pt x="384" y="153"/>
                  <a:pt x="384" y="153"/>
                </a:cubicBezTo>
                <a:cubicBezTo>
                  <a:pt x="384" y="153"/>
                  <a:pt x="384" y="153"/>
                  <a:pt x="384" y="153"/>
                </a:cubicBezTo>
                <a:cubicBezTo>
                  <a:pt x="384" y="153"/>
                  <a:pt x="384" y="153"/>
                  <a:pt x="384" y="153"/>
                </a:cubicBezTo>
                <a:cubicBezTo>
                  <a:pt x="384" y="152"/>
                  <a:pt x="384" y="152"/>
                  <a:pt x="384" y="152"/>
                </a:cubicBezTo>
                <a:cubicBezTo>
                  <a:pt x="384" y="151"/>
                  <a:pt x="384" y="151"/>
                  <a:pt x="384" y="151"/>
                </a:cubicBezTo>
                <a:cubicBezTo>
                  <a:pt x="384" y="133"/>
                  <a:pt x="384" y="133"/>
                  <a:pt x="384" y="133"/>
                </a:cubicBezTo>
                <a:cubicBezTo>
                  <a:pt x="383" y="129"/>
                  <a:pt x="383" y="129"/>
                  <a:pt x="383" y="129"/>
                </a:cubicBezTo>
                <a:cubicBezTo>
                  <a:pt x="383" y="133"/>
                  <a:pt x="383" y="133"/>
                  <a:pt x="383" y="133"/>
                </a:cubicBezTo>
                <a:cubicBezTo>
                  <a:pt x="382" y="132"/>
                  <a:pt x="382" y="132"/>
                  <a:pt x="382" y="132"/>
                </a:cubicBezTo>
                <a:cubicBezTo>
                  <a:pt x="382" y="128"/>
                  <a:pt x="382" y="128"/>
                  <a:pt x="382" y="128"/>
                </a:cubicBezTo>
                <a:cubicBezTo>
                  <a:pt x="382" y="115"/>
                  <a:pt x="382" y="115"/>
                  <a:pt x="382" y="115"/>
                </a:cubicBezTo>
                <a:cubicBezTo>
                  <a:pt x="382" y="114"/>
                  <a:pt x="382" y="114"/>
                  <a:pt x="382" y="114"/>
                </a:cubicBezTo>
                <a:cubicBezTo>
                  <a:pt x="382" y="109"/>
                  <a:pt x="382" y="109"/>
                  <a:pt x="382" y="109"/>
                </a:cubicBezTo>
                <a:cubicBezTo>
                  <a:pt x="382" y="109"/>
                  <a:pt x="382" y="109"/>
                  <a:pt x="382" y="109"/>
                </a:cubicBezTo>
                <a:cubicBezTo>
                  <a:pt x="382" y="94"/>
                  <a:pt x="382" y="94"/>
                  <a:pt x="382" y="94"/>
                </a:cubicBezTo>
                <a:cubicBezTo>
                  <a:pt x="382" y="91"/>
                  <a:pt x="382" y="91"/>
                  <a:pt x="382" y="91"/>
                </a:cubicBezTo>
                <a:cubicBezTo>
                  <a:pt x="376" y="58"/>
                  <a:pt x="376" y="58"/>
                  <a:pt x="376" y="58"/>
                </a:cubicBezTo>
                <a:cubicBezTo>
                  <a:pt x="371" y="90"/>
                  <a:pt x="371" y="90"/>
                  <a:pt x="371" y="90"/>
                </a:cubicBezTo>
                <a:cubicBezTo>
                  <a:pt x="371" y="106"/>
                  <a:pt x="371" y="106"/>
                  <a:pt x="371" y="106"/>
                </a:cubicBezTo>
                <a:cubicBezTo>
                  <a:pt x="371" y="108"/>
                  <a:pt x="371" y="108"/>
                  <a:pt x="371" y="108"/>
                </a:cubicBezTo>
                <a:cubicBezTo>
                  <a:pt x="371" y="108"/>
                  <a:pt x="371" y="108"/>
                  <a:pt x="371" y="108"/>
                </a:cubicBezTo>
                <a:cubicBezTo>
                  <a:pt x="371" y="113"/>
                  <a:pt x="371" y="113"/>
                  <a:pt x="371" y="113"/>
                </a:cubicBezTo>
                <a:cubicBezTo>
                  <a:pt x="370" y="114"/>
                  <a:pt x="370" y="114"/>
                  <a:pt x="370" y="114"/>
                </a:cubicBezTo>
                <a:cubicBezTo>
                  <a:pt x="370" y="121"/>
                  <a:pt x="370" y="121"/>
                  <a:pt x="370" y="121"/>
                </a:cubicBezTo>
                <a:cubicBezTo>
                  <a:pt x="323" y="121"/>
                  <a:pt x="323" y="121"/>
                  <a:pt x="323" y="121"/>
                </a:cubicBezTo>
                <a:cubicBezTo>
                  <a:pt x="320" y="104"/>
                  <a:pt x="320" y="104"/>
                  <a:pt x="320" y="104"/>
                </a:cubicBezTo>
                <a:cubicBezTo>
                  <a:pt x="320" y="106"/>
                  <a:pt x="320" y="106"/>
                  <a:pt x="320" y="106"/>
                </a:cubicBezTo>
                <a:cubicBezTo>
                  <a:pt x="319" y="100"/>
                  <a:pt x="319" y="100"/>
                  <a:pt x="319" y="100"/>
                </a:cubicBezTo>
                <a:cubicBezTo>
                  <a:pt x="316" y="120"/>
                  <a:pt x="316" y="120"/>
                  <a:pt x="316" y="120"/>
                </a:cubicBezTo>
                <a:cubicBezTo>
                  <a:pt x="316" y="126"/>
                  <a:pt x="316" y="126"/>
                  <a:pt x="316" y="126"/>
                </a:cubicBezTo>
                <a:cubicBezTo>
                  <a:pt x="316" y="133"/>
                  <a:pt x="316" y="133"/>
                  <a:pt x="316" y="133"/>
                </a:cubicBezTo>
                <a:cubicBezTo>
                  <a:pt x="316" y="136"/>
                  <a:pt x="316" y="136"/>
                  <a:pt x="316" y="136"/>
                </a:cubicBezTo>
                <a:cubicBezTo>
                  <a:pt x="316" y="136"/>
                  <a:pt x="316" y="136"/>
                  <a:pt x="316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293" y="147"/>
                  <a:pt x="293" y="147"/>
                  <a:pt x="293" y="147"/>
                </a:cubicBezTo>
                <a:cubicBezTo>
                  <a:pt x="293" y="148"/>
                  <a:pt x="293" y="148"/>
                  <a:pt x="293" y="148"/>
                </a:cubicBezTo>
                <a:cubicBezTo>
                  <a:pt x="292" y="150"/>
                  <a:pt x="292" y="150"/>
                  <a:pt x="292" y="150"/>
                </a:cubicBezTo>
                <a:cubicBezTo>
                  <a:pt x="292" y="158"/>
                  <a:pt x="292" y="158"/>
                  <a:pt x="292" y="158"/>
                </a:cubicBezTo>
                <a:cubicBezTo>
                  <a:pt x="292" y="157"/>
                  <a:pt x="292" y="157"/>
                  <a:pt x="292" y="157"/>
                </a:cubicBezTo>
                <a:cubicBezTo>
                  <a:pt x="292" y="158"/>
                  <a:pt x="292" y="158"/>
                  <a:pt x="292" y="158"/>
                </a:cubicBezTo>
                <a:cubicBezTo>
                  <a:pt x="291" y="156"/>
                  <a:pt x="291" y="156"/>
                  <a:pt x="291" y="156"/>
                </a:cubicBezTo>
                <a:cubicBezTo>
                  <a:pt x="290" y="161"/>
                  <a:pt x="290" y="161"/>
                  <a:pt x="290" y="161"/>
                </a:cubicBezTo>
                <a:cubicBezTo>
                  <a:pt x="290" y="161"/>
                  <a:pt x="290" y="161"/>
                  <a:pt x="290" y="161"/>
                </a:cubicBezTo>
                <a:cubicBezTo>
                  <a:pt x="281" y="161"/>
                  <a:pt x="281" y="161"/>
                  <a:pt x="281" y="161"/>
                </a:cubicBezTo>
                <a:cubicBezTo>
                  <a:pt x="281" y="166"/>
                  <a:pt x="281" y="166"/>
                  <a:pt x="281" y="166"/>
                </a:cubicBezTo>
                <a:cubicBezTo>
                  <a:pt x="281" y="166"/>
                  <a:pt x="281" y="166"/>
                  <a:pt x="281" y="166"/>
                </a:cubicBezTo>
                <a:cubicBezTo>
                  <a:pt x="272" y="166"/>
                  <a:pt x="272" y="166"/>
                  <a:pt x="272" y="166"/>
                </a:cubicBezTo>
                <a:cubicBezTo>
                  <a:pt x="266" y="166"/>
                  <a:pt x="266" y="166"/>
                  <a:pt x="266" y="166"/>
                </a:cubicBezTo>
                <a:cubicBezTo>
                  <a:pt x="266" y="166"/>
                  <a:pt x="266" y="166"/>
                  <a:pt x="266" y="166"/>
                </a:cubicBezTo>
                <a:cubicBezTo>
                  <a:pt x="266" y="166"/>
                  <a:pt x="266" y="166"/>
                  <a:pt x="266" y="166"/>
                </a:cubicBezTo>
                <a:cubicBezTo>
                  <a:pt x="266" y="166"/>
                  <a:pt x="266" y="166"/>
                  <a:pt x="266" y="166"/>
                </a:cubicBezTo>
                <a:cubicBezTo>
                  <a:pt x="267" y="165"/>
                  <a:pt x="267" y="165"/>
                  <a:pt x="267" y="165"/>
                </a:cubicBezTo>
                <a:cubicBezTo>
                  <a:pt x="267" y="165"/>
                  <a:pt x="267" y="165"/>
                  <a:pt x="267" y="165"/>
                </a:cubicBezTo>
                <a:cubicBezTo>
                  <a:pt x="267" y="165"/>
                  <a:pt x="267" y="165"/>
                  <a:pt x="267" y="165"/>
                </a:cubicBezTo>
                <a:cubicBezTo>
                  <a:pt x="267" y="165"/>
                  <a:pt x="267" y="165"/>
                  <a:pt x="267" y="165"/>
                </a:cubicBezTo>
                <a:cubicBezTo>
                  <a:pt x="267" y="165"/>
                  <a:pt x="267" y="165"/>
                  <a:pt x="267" y="165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64"/>
                  <a:pt x="267" y="164"/>
                  <a:pt x="267" y="164"/>
                </a:cubicBezTo>
                <a:cubicBezTo>
                  <a:pt x="267" y="160"/>
                  <a:pt x="267" y="160"/>
                  <a:pt x="267" y="160"/>
                </a:cubicBezTo>
                <a:cubicBezTo>
                  <a:pt x="269" y="158"/>
                  <a:pt x="269" y="158"/>
                  <a:pt x="269" y="158"/>
                </a:cubicBezTo>
                <a:cubicBezTo>
                  <a:pt x="269" y="157"/>
                  <a:pt x="269" y="157"/>
                  <a:pt x="269" y="157"/>
                </a:cubicBezTo>
                <a:cubicBezTo>
                  <a:pt x="270" y="156"/>
                  <a:pt x="270" y="156"/>
                  <a:pt x="270" y="156"/>
                </a:cubicBezTo>
                <a:cubicBezTo>
                  <a:pt x="242" y="149"/>
                  <a:pt x="242" y="149"/>
                  <a:pt x="242" y="149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8"/>
                  <a:pt x="242" y="148"/>
                  <a:pt x="242" y="148"/>
                </a:cubicBezTo>
                <a:cubicBezTo>
                  <a:pt x="242" y="147"/>
                  <a:pt x="242" y="147"/>
                  <a:pt x="242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46"/>
                  <a:pt x="241" y="146"/>
                  <a:pt x="241" y="146"/>
                </a:cubicBezTo>
                <a:cubicBezTo>
                  <a:pt x="241" y="146"/>
                  <a:pt x="241" y="146"/>
                  <a:pt x="241" y="146"/>
                </a:cubicBezTo>
                <a:cubicBezTo>
                  <a:pt x="241" y="146"/>
                  <a:pt x="241" y="146"/>
                  <a:pt x="241" y="146"/>
                </a:cubicBezTo>
                <a:cubicBezTo>
                  <a:pt x="241" y="146"/>
                  <a:pt x="241" y="146"/>
                  <a:pt x="241" y="146"/>
                </a:cubicBezTo>
                <a:cubicBezTo>
                  <a:pt x="241" y="146"/>
                  <a:pt x="241" y="146"/>
                  <a:pt x="241" y="146"/>
                </a:cubicBezTo>
                <a:cubicBezTo>
                  <a:pt x="241" y="146"/>
                  <a:pt x="241" y="146"/>
                  <a:pt x="241" y="146"/>
                </a:cubicBezTo>
                <a:cubicBezTo>
                  <a:pt x="241" y="146"/>
                  <a:pt x="241" y="146"/>
                  <a:pt x="241" y="146"/>
                </a:cubicBezTo>
                <a:cubicBezTo>
                  <a:pt x="240" y="146"/>
                  <a:pt x="240" y="146"/>
                  <a:pt x="240" y="146"/>
                </a:cubicBezTo>
                <a:cubicBezTo>
                  <a:pt x="240" y="146"/>
                  <a:pt x="240" y="146"/>
                  <a:pt x="240" y="146"/>
                </a:cubicBezTo>
                <a:cubicBezTo>
                  <a:pt x="240" y="146"/>
                  <a:pt x="240" y="146"/>
                  <a:pt x="240" y="146"/>
                </a:cubicBezTo>
                <a:cubicBezTo>
                  <a:pt x="240" y="146"/>
                  <a:pt x="240" y="146"/>
                  <a:pt x="240" y="146"/>
                </a:cubicBezTo>
                <a:cubicBezTo>
                  <a:pt x="240" y="145"/>
                  <a:pt x="240" y="145"/>
                  <a:pt x="240" y="145"/>
                </a:cubicBezTo>
                <a:cubicBezTo>
                  <a:pt x="240" y="145"/>
                  <a:pt x="240" y="145"/>
                  <a:pt x="240" y="145"/>
                </a:cubicBezTo>
                <a:cubicBezTo>
                  <a:pt x="240" y="145"/>
                  <a:pt x="240" y="145"/>
                  <a:pt x="240" y="145"/>
                </a:cubicBezTo>
                <a:cubicBezTo>
                  <a:pt x="240" y="145"/>
                  <a:pt x="240" y="145"/>
                  <a:pt x="240" y="145"/>
                </a:cubicBezTo>
                <a:cubicBezTo>
                  <a:pt x="240" y="144"/>
                  <a:pt x="240" y="144"/>
                  <a:pt x="240" y="144"/>
                </a:cubicBezTo>
                <a:cubicBezTo>
                  <a:pt x="240" y="144"/>
                  <a:pt x="240" y="144"/>
                  <a:pt x="240" y="144"/>
                </a:cubicBezTo>
                <a:cubicBezTo>
                  <a:pt x="240" y="144"/>
                  <a:pt x="240" y="144"/>
                  <a:pt x="240" y="144"/>
                </a:cubicBezTo>
                <a:cubicBezTo>
                  <a:pt x="240" y="144"/>
                  <a:pt x="240" y="144"/>
                  <a:pt x="240" y="144"/>
                </a:cubicBezTo>
                <a:cubicBezTo>
                  <a:pt x="240" y="144"/>
                  <a:pt x="240" y="144"/>
                  <a:pt x="240" y="144"/>
                </a:cubicBezTo>
                <a:cubicBezTo>
                  <a:pt x="240" y="144"/>
                  <a:pt x="240" y="144"/>
                  <a:pt x="240" y="144"/>
                </a:cubicBezTo>
                <a:cubicBezTo>
                  <a:pt x="239" y="144"/>
                  <a:pt x="239" y="144"/>
                  <a:pt x="239" y="144"/>
                </a:cubicBezTo>
                <a:cubicBezTo>
                  <a:pt x="239" y="144"/>
                  <a:pt x="239" y="144"/>
                  <a:pt x="239" y="144"/>
                </a:cubicBezTo>
                <a:cubicBezTo>
                  <a:pt x="239" y="144"/>
                  <a:pt x="239" y="144"/>
                  <a:pt x="239" y="144"/>
                </a:cubicBezTo>
                <a:cubicBezTo>
                  <a:pt x="239" y="144"/>
                  <a:pt x="239" y="144"/>
                  <a:pt x="239" y="144"/>
                </a:cubicBezTo>
                <a:cubicBezTo>
                  <a:pt x="239" y="144"/>
                  <a:pt x="239" y="144"/>
                  <a:pt x="239" y="144"/>
                </a:cubicBezTo>
                <a:cubicBezTo>
                  <a:pt x="239" y="144"/>
                  <a:pt x="239" y="144"/>
                  <a:pt x="239" y="144"/>
                </a:cubicBezTo>
                <a:cubicBezTo>
                  <a:pt x="238" y="144"/>
                  <a:pt x="238" y="144"/>
                  <a:pt x="238" y="144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239" y="145"/>
                  <a:pt x="239" y="145"/>
                  <a:pt x="239" y="145"/>
                </a:cubicBezTo>
                <a:cubicBezTo>
                  <a:pt x="239" y="145"/>
                  <a:pt x="239" y="145"/>
                  <a:pt x="239" y="145"/>
                </a:cubicBezTo>
                <a:cubicBezTo>
                  <a:pt x="239" y="145"/>
                  <a:pt x="239" y="145"/>
                  <a:pt x="239" y="145"/>
                </a:cubicBezTo>
                <a:cubicBezTo>
                  <a:pt x="239" y="145"/>
                  <a:pt x="239" y="145"/>
                  <a:pt x="239" y="145"/>
                </a:cubicBezTo>
                <a:cubicBezTo>
                  <a:pt x="239" y="145"/>
                  <a:pt x="239" y="145"/>
                  <a:pt x="239" y="145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38" y="146"/>
                  <a:pt x="238" y="146"/>
                  <a:pt x="238" y="146"/>
                </a:cubicBezTo>
                <a:cubicBezTo>
                  <a:pt x="238" y="147"/>
                  <a:pt x="238" y="147"/>
                  <a:pt x="238" y="147"/>
                </a:cubicBezTo>
                <a:cubicBezTo>
                  <a:pt x="238" y="147"/>
                  <a:pt x="238" y="147"/>
                  <a:pt x="238" y="147"/>
                </a:cubicBezTo>
                <a:cubicBezTo>
                  <a:pt x="238" y="147"/>
                  <a:pt x="238" y="147"/>
                  <a:pt x="238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8" y="147"/>
                  <a:pt x="238" y="147"/>
                  <a:pt x="238" y="147"/>
                </a:cubicBezTo>
                <a:cubicBezTo>
                  <a:pt x="238" y="147"/>
                  <a:pt x="238" y="147"/>
                  <a:pt x="238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7"/>
                  <a:pt x="237" y="147"/>
                  <a:pt x="237" y="147"/>
                </a:cubicBezTo>
                <a:cubicBezTo>
                  <a:pt x="237" y="148"/>
                  <a:pt x="237" y="148"/>
                  <a:pt x="237" y="148"/>
                </a:cubicBezTo>
                <a:cubicBezTo>
                  <a:pt x="237" y="148"/>
                  <a:pt x="237" y="148"/>
                  <a:pt x="237" y="148"/>
                </a:cubicBezTo>
                <a:cubicBezTo>
                  <a:pt x="237" y="148"/>
                  <a:pt x="237" y="148"/>
                  <a:pt x="237" y="148"/>
                </a:cubicBezTo>
                <a:cubicBezTo>
                  <a:pt x="237" y="148"/>
                  <a:pt x="237" y="148"/>
                  <a:pt x="237" y="148"/>
                </a:cubicBezTo>
                <a:cubicBezTo>
                  <a:pt x="237" y="148"/>
                  <a:pt x="237" y="148"/>
                  <a:pt x="237" y="148"/>
                </a:cubicBezTo>
                <a:cubicBezTo>
                  <a:pt x="237" y="148"/>
                  <a:pt x="237" y="148"/>
                  <a:pt x="237" y="14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214" y="155"/>
                  <a:pt x="214" y="155"/>
                  <a:pt x="214" y="155"/>
                </a:cubicBezTo>
                <a:cubicBezTo>
                  <a:pt x="214" y="155"/>
                  <a:pt x="214" y="155"/>
                  <a:pt x="214" y="155"/>
                </a:cubicBezTo>
                <a:cubicBezTo>
                  <a:pt x="214" y="155"/>
                  <a:pt x="214" y="155"/>
                  <a:pt x="214" y="155"/>
                </a:cubicBezTo>
                <a:cubicBezTo>
                  <a:pt x="214" y="155"/>
                  <a:pt x="214" y="155"/>
                  <a:pt x="214" y="155"/>
                </a:cubicBezTo>
                <a:cubicBezTo>
                  <a:pt x="214" y="155"/>
                  <a:pt x="214" y="155"/>
                  <a:pt x="214" y="155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4" y="154"/>
                  <a:pt x="214" y="154"/>
                  <a:pt x="214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3" y="153"/>
                  <a:pt x="213" y="153"/>
                  <a:pt x="213" y="153"/>
                </a:cubicBezTo>
                <a:cubicBezTo>
                  <a:pt x="213" y="154"/>
                  <a:pt x="213" y="154"/>
                  <a:pt x="213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4"/>
                  <a:pt x="212" y="154"/>
                  <a:pt x="212" y="154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3" y="153"/>
                  <a:pt x="213" y="153"/>
                  <a:pt x="213" y="153"/>
                </a:cubicBezTo>
                <a:cubicBezTo>
                  <a:pt x="213" y="153"/>
                  <a:pt x="213" y="153"/>
                  <a:pt x="213" y="153"/>
                </a:cubicBezTo>
                <a:cubicBezTo>
                  <a:pt x="213" y="153"/>
                  <a:pt x="213" y="153"/>
                  <a:pt x="213" y="153"/>
                </a:cubicBezTo>
                <a:cubicBezTo>
                  <a:pt x="213" y="153"/>
                  <a:pt x="213" y="153"/>
                  <a:pt x="213" y="153"/>
                </a:cubicBezTo>
                <a:cubicBezTo>
                  <a:pt x="213" y="153"/>
                  <a:pt x="213" y="153"/>
                  <a:pt x="213" y="153"/>
                </a:cubicBezTo>
                <a:cubicBezTo>
                  <a:pt x="213" y="153"/>
                  <a:pt x="213" y="153"/>
                  <a:pt x="213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2" y="153"/>
                  <a:pt x="212" y="153"/>
                  <a:pt x="212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2"/>
                  <a:pt x="211" y="152"/>
                  <a:pt x="211" y="152"/>
                </a:cubicBezTo>
                <a:cubicBezTo>
                  <a:pt x="211" y="152"/>
                  <a:pt x="211" y="152"/>
                  <a:pt x="211" y="152"/>
                </a:cubicBezTo>
                <a:cubicBezTo>
                  <a:pt x="211" y="152"/>
                  <a:pt x="211" y="152"/>
                  <a:pt x="211" y="152"/>
                </a:cubicBezTo>
                <a:cubicBezTo>
                  <a:pt x="211" y="152"/>
                  <a:pt x="211" y="152"/>
                  <a:pt x="211" y="152"/>
                </a:cubicBezTo>
                <a:cubicBezTo>
                  <a:pt x="210" y="153"/>
                  <a:pt x="210" y="153"/>
                  <a:pt x="210" y="153"/>
                </a:cubicBezTo>
                <a:cubicBezTo>
                  <a:pt x="210" y="153"/>
                  <a:pt x="210" y="153"/>
                  <a:pt x="210" y="153"/>
                </a:cubicBezTo>
                <a:cubicBezTo>
                  <a:pt x="210" y="153"/>
                  <a:pt x="210" y="153"/>
                  <a:pt x="210" y="153"/>
                </a:cubicBezTo>
                <a:cubicBezTo>
                  <a:pt x="210" y="153"/>
                  <a:pt x="210" y="153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210" y="154"/>
                  <a:pt x="210" y="154"/>
                  <a:pt x="210" y="154"/>
                </a:cubicBezTo>
                <a:cubicBezTo>
                  <a:pt x="210" y="154"/>
                  <a:pt x="210" y="154"/>
                  <a:pt x="210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211" y="155"/>
                  <a:pt x="211" y="155"/>
                  <a:pt x="211" y="155"/>
                </a:cubicBezTo>
                <a:cubicBezTo>
                  <a:pt x="211" y="155"/>
                  <a:pt x="211" y="155"/>
                  <a:pt x="211" y="155"/>
                </a:cubicBezTo>
                <a:cubicBezTo>
                  <a:pt x="210" y="155"/>
                  <a:pt x="210" y="155"/>
                  <a:pt x="210" y="155"/>
                </a:cubicBezTo>
                <a:cubicBezTo>
                  <a:pt x="210" y="155"/>
                  <a:pt x="210" y="155"/>
                  <a:pt x="210" y="155"/>
                </a:cubicBezTo>
                <a:cubicBezTo>
                  <a:pt x="210" y="155"/>
                  <a:pt x="210" y="155"/>
                  <a:pt x="210" y="155"/>
                </a:cubicBezTo>
                <a:cubicBezTo>
                  <a:pt x="210" y="155"/>
                  <a:pt x="210" y="155"/>
                  <a:pt x="210" y="155"/>
                </a:cubicBezTo>
                <a:cubicBezTo>
                  <a:pt x="210" y="156"/>
                  <a:pt x="210" y="156"/>
                  <a:pt x="210" y="156"/>
                </a:cubicBezTo>
                <a:cubicBezTo>
                  <a:pt x="210" y="156"/>
                  <a:pt x="210" y="156"/>
                  <a:pt x="210" y="156"/>
                </a:cubicBezTo>
                <a:cubicBezTo>
                  <a:pt x="210" y="156"/>
                  <a:pt x="210" y="156"/>
                  <a:pt x="210" y="156"/>
                </a:cubicBezTo>
                <a:cubicBezTo>
                  <a:pt x="209" y="156"/>
                  <a:pt x="209" y="156"/>
                  <a:pt x="209" y="156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58"/>
                  <a:pt x="209" y="158"/>
                  <a:pt x="209" y="158"/>
                </a:cubicBezTo>
                <a:cubicBezTo>
                  <a:pt x="212" y="160"/>
                  <a:pt x="212" y="160"/>
                  <a:pt x="212" y="160"/>
                </a:cubicBezTo>
                <a:cubicBezTo>
                  <a:pt x="212" y="164"/>
                  <a:pt x="212" y="164"/>
                  <a:pt x="212" y="164"/>
                </a:cubicBezTo>
                <a:cubicBezTo>
                  <a:pt x="212" y="164"/>
                  <a:pt x="212" y="164"/>
                  <a:pt x="212" y="164"/>
                </a:cubicBezTo>
                <a:cubicBezTo>
                  <a:pt x="212" y="164"/>
                  <a:pt x="212" y="164"/>
                  <a:pt x="212" y="164"/>
                </a:cubicBezTo>
                <a:cubicBezTo>
                  <a:pt x="211" y="164"/>
                  <a:pt x="211" y="164"/>
                  <a:pt x="211" y="164"/>
                </a:cubicBezTo>
                <a:cubicBezTo>
                  <a:pt x="211" y="165"/>
                  <a:pt x="211" y="165"/>
                  <a:pt x="211" y="165"/>
                </a:cubicBezTo>
                <a:cubicBezTo>
                  <a:pt x="211" y="165"/>
                  <a:pt x="211" y="165"/>
                  <a:pt x="211" y="165"/>
                </a:cubicBezTo>
                <a:cubicBezTo>
                  <a:pt x="212" y="165"/>
                  <a:pt x="212" y="165"/>
                  <a:pt x="212" y="165"/>
                </a:cubicBezTo>
                <a:cubicBezTo>
                  <a:pt x="212" y="165"/>
                  <a:pt x="212" y="165"/>
                  <a:pt x="212" y="165"/>
                </a:cubicBezTo>
                <a:cubicBezTo>
                  <a:pt x="212" y="165"/>
                  <a:pt x="212" y="165"/>
                  <a:pt x="212" y="165"/>
                </a:cubicBezTo>
                <a:cubicBezTo>
                  <a:pt x="212" y="166"/>
                  <a:pt x="212" y="166"/>
                  <a:pt x="212" y="166"/>
                </a:cubicBezTo>
                <a:cubicBezTo>
                  <a:pt x="212" y="166"/>
                  <a:pt x="212" y="166"/>
                  <a:pt x="212" y="166"/>
                </a:cubicBezTo>
                <a:cubicBezTo>
                  <a:pt x="212" y="166"/>
                  <a:pt x="212" y="166"/>
                  <a:pt x="212" y="166"/>
                </a:cubicBezTo>
                <a:cubicBezTo>
                  <a:pt x="212" y="166"/>
                  <a:pt x="212" y="166"/>
                  <a:pt x="212" y="166"/>
                </a:cubicBezTo>
                <a:cubicBezTo>
                  <a:pt x="208" y="166"/>
                  <a:pt x="208" y="166"/>
                  <a:pt x="208" y="166"/>
                </a:cubicBezTo>
                <a:cubicBezTo>
                  <a:pt x="199" y="166"/>
                  <a:pt x="199" y="166"/>
                  <a:pt x="199" y="166"/>
                </a:cubicBezTo>
                <a:cubicBezTo>
                  <a:pt x="199" y="151"/>
                  <a:pt x="199" y="151"/>
                  <a:pt x="199" y="151"/>
                </a:cubicBezTo>
                <a:cubicBezTo>
                  <a:pt x="199" y="149"/>
                  <a:pt x="199" y="149"/>
                  <a:pt x="199" y="149"/>
                </a:cubicBezTo>
                <a:cubicBezTo>
                  <a:pt x="200" y="148"/>
                  <a:pt x="200" y="148"/>
                  <a:pt x="200" y="148"/>
                </a:cubicBezTo>
                <a:cubicBezTo>
                  <a:pt x="200" y="147"/>
                  <a:pt x="200" y="147"/>
                  <a:pt x="200" y="147"/>
                </a:cubicBezTo>
                <a:cubicBezTo>
                  <a:pt x="200" y="147"/>
                  <a:pt x="200" y="147"/>
                  <a:pt x="200" y="147"/>
                </a:cubicBezTo>
                <a:cubicBezTo>
                  <a:pt x="200" y="147"/>
                  <a:pt x="200" y="147"/>
                  <a:pt x="200" y="147"/>
                </a:cubicBezTo>
                <a:cubicBezTo>
                  <a:pt x="201" y="146"/>
                  <a:pt x="201" y="146"/>
                  <a:pt x="201" y="146"/>
                </a:cubicBezTo>
                <a:cubicBezTo>
                  <a:pt x="199" y="143"/>
                  <a:pt x="199" y="143"/>
                  <a:pt x="199" y="143"/>
                </a:cubicBezTo>
                <a:cubicBezTo>
                  <a:pt x="198" y="142"/>
                  <a:pt x="198" y="142"/>
                  <a:pt x="198" y="142"/>
                </a:cubicBezTo>
                <a:cubicBezTo>
                  <a:pt x="196" y="138"/>
                  <a:pt x="196" y="138"/>
                  <a:pt x="196" y="138"/>
                </a:cubicBezTo>
                <a:cubicBezTo>
                  <a:pt x="192" y="134"/>
                  <a:pt x="192" y="134"/>
                  <a:pt x="192" y="134"/>
                </a:cubicBezTo>
                <a:cubicBezTo>
                  <a:pt x="188" y="132"/>
                  <a:pt x="188" y="132"/>
                  <a:pt x="188" y="132"/>
                </a:cubicBezTo>
                <a:cubicBezTo>
                  <a:pt x="183" y="130"/>
                  <a:pt x="183" y="130"/>
                  <a:pt x="183" y="130"/>
                </a:cubicBezTo>
                <a:cubicBezTo>
                  <a:pt x="179" y="128"/>
                  <a:pt x="179" y="128"/>
                  <a:pt x="179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5"/>
                  <a:pt x="175" y="125"/>
                  <a:pt x="175" y="125"/>
                </a:cubicBezTo>
                <a:cubicBezTo>
                  <a:pt x="175" y="124"/>
                  <a:pt x="175" y="124"/>
                  <a:pt x="175" y="124"/>
                </a:cubicBezTo>
                <a:cubicBezTo>
                  <a:pt x="175" y="124"/>
                  <a:pt x="175" y="124"/>
                  <a:pt x="175" y="124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6" y="123"/>
                  <a:pt x="176" y="123"/>
                  <a:pt x="176" y="123"/>
                </a:cubicBezTo>
                <a:cubicBezTo>
                  <a:pt x="176" y="121"/>
                  <a:pt x="176" y="121"/>
                  <a:pt x="176" y="121"/>
                </a:cubicBezTo>
                <a:cubicBezTo>
                  <a:pt x="176" y="120"/>
                  <a:pt x="176" y="120"/>
                  <a:pt x="176" y="120"/>
                </a:cubicBezTo>
                <a:cubicBezTo>
                  <a:pt x="175" y="120"/>
                  <a:pt x="175" y="120"/>
                  <a:pt x="175" y="120"/>
                </a:cubicBezTo>
                <a:cubicBezTo>
                  <a:pt x="175" y="120"/>
                  <a:pt x="175" y="120"/>
                  <a:pt x="175" y="120"/>
                </a:cubicBezTo>
                <a:cubicBezTo>
                  <a:pt x="174" y="120"/>
                  <a:pt x="174" y="120"/>
                  <a:pt x="174" y="120"/>
                </a:cubicBezTo>
                <a:cubicBezTo>
                  <a:pt x="174" y="121"/>
                  <a:pt x="174" y="121"/>
                  <a:pt x="174" y="121"/>
                </a:cubicBezTo>
                <a:cubicBezTo>
                  <a:pt x="174" y="121"/>
                  <a:pt x="174" y="121"/>
                  <a:pt x="174" y="121"/>
                </a:cubicBezTo>
                <a:cubicBezTo>
                  <a:pt x="174" y="121"/>
                  <a:pt x="174" y="121"/>
                  <a:pt x="174" y="121"/>
                </a:cubicBezTo>
                <a:cubicBezTo>
                  <a:pt x="174" y="121"/>
                  <a:pt x="174" y="121"/>
                  <a:pt x="174" y="121"/>
                </a:cubicBezTo>
                <a:cubicBezTo>
                  <a:pt x="174" y="121"/>
                  <a:pt x="174" y="121"/>
                  <a:pt x="174" y="121"/>
                </a:cubicBezTo>
                <a:cubicBezTo>
                  <a:pt x="174" y="121"/>
                  <a:pt x="174" y="121"/>
                  <a:pt x="174" y="121"/>
                </a:cubicBezTo>
                <a:cubicBezTo>
                  <a:pt x="174" y="121"/>
                  <a:pt x="174" y="121"/>
                  <a:pt x="174" y="121"/>
                </a:cubicBezTo>
                <a:cubicBezTo>
                  <a:pt x="175" y="119"/>
                  <a:pt x="175" y="119"/>
                  <a:pt x="175" y="119"/>
                </a:cubicBezTo>
                <a:cubicBezTo>
                  <a:pt x="174" y="119"/>
                  <a:pt x="174" y="119"/>
                  <a:pt x="174" y="119"/>
                </a:cubicBezTo>
                <a:cubicBezTo>
                  <a:pt x="174" y="119"/>
                  <a:pt x="174" y="119"/>
                  <a:pt x="174" y="119"/>
                </a:cubicBezTo>
                <a:cubicBezTo>
                  <a:pt x="174" y="118"/>
                  <a:pt x="174" y="118"/>
                  <a:pt x="174" y="118"/>
                </a:cubicBezTo>
                <a:cubicBezTo>
                  <a:pt x="175" y="118"/>
                  <a:pt x="175" y="118"/>
                  <a:pt x="175" y="118"/>
                </a:cubicBezTo>
                <a:cubicBezTo>
                  <a:pt x="175" y="117"/>
                  <a:pt x="175" y="117"/>
                  <a:pt x="175" y="117"/>
                </a:cubicBezTo>
                <a:cubicBezTo>
                  <a:pt x="174" y="117"/>
                  <a:pt x="174" y="117"/>
                  <a:pt x="174" y="117"/>
                </a:cubicBezTo>
                <a:cubicBezTo>
                  <a:pt x="174" y="117"/>
                  <a:pt x="174" y="117"/>
                  <a:pt x="174" y="117"/>
                </a:cubicBezTo>
                <a:cubicBezTo>
                  <a:pt x="174" y="116"/>
                  <a:pt x="174" y="116"/>
                  <a:pt x="174" y="116"/>
                </a:cubicBezTo>
                <a:cubicBezTo>
                  <a:pt x="174" y="115"/>
                  <a:pt x="174" y="115"/>
                  <a:pt x="174" y="115"/>
                </a:cubicBezTo>
                <a:cubicBezTo>
                  <a:pt x="173" y="112"/>
                  <a:pt x="173" y="112"/>
                  <a:pt x="173" y="112"/>
                </a:cubicBezTo>
                <a:cubicBezTo>
                  <a:pt x="173" y="112"/>
                  <a:pt x="171" y="112"/>
                  <a:pt x="170" y="113"/>
                </a:cubicBezTo>
                <a:cubicBezTo>
                  <a:pt x="170" y="113"/>
                  <a:pt x="170" y="113"/>
                  <a:pt x="170" y="113"/>
                </a:cubicBezTo>
                <a:cubicBezTo>
                  <a:pt x="170" y="113"/>
                  <a:pt x="170" y="113"/>
                  <a:pt x="170" y="113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1" y="114"/>
                  <a:pt x="171" y="114"/>
                  <a:pt x="171" y="114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0" y="115"/>
                  <a:pt x="170" y="115"/>
                  <a:pt x="170" y="115"/>
                </a:cubicBezTo>
                <a:cubicBezTo>
                  <a:pt x="169" y="115"/>
                  <a:pt x="169" y="115"/>
                  <a:pt x="169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71" y="118"/>
                  <a:pt x="171" y="118"/>
                  <a:pt x="171" y="118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69" y="120"/>
                  <a:pt x="169" y="120"/>
                  <a:pt x="169" y="120"/>
                </a:cubicBezTo>
                <a:cubicBezTo>
                  <a:pt x="169" y="121"/>
                  <a:pt x="169" y="121"/>
                  <a:pt x="169" y="121"/>
                </a:cubicBezTo>
                <a:cubicBezTo>
                  <a:pt x="169" y="123"/>
                  <a:pt x="169" y="123"/>
                  <a:pt x="169" y="123"/>
                </a:cubicBezTo>
                <a:cubicBezTo>
                  <a:pt x="169" y="123"/>
                  <a:pt x="169" y="123"/>
                  <a:pt x="169" y="123"/>
                </a:cubicBezTo>
                <a:cubicBezTo>
                  <a:pt x="169" y="123"/>
                  <a:pt x="169" y="123"/>
                  <a:pt x="169" y="123"/>
                </a:cubicBezTo>
                <a:cubicBezTo>
                  <a:pt x="170" y="124"/>
                  <a:pt x="170" y="124"/>
                  <a:pt x="170" y="124"/>
                </a:cubicBezTo>
                <a:cubicBezTo>
                  <a:pt x="170" y="124"/>
                  <a:pt x="170" y="124"/>
                  <a:pt x="170" y="124"/>
                </a:cubicBezTo>
                <a:cubicBezTo>
                  <a:pt x="170" y="124"/>
                  <a:pt x="170" y="124"/>
                  <a:pt x="170" y="124"/>
                </a:cubicBezTo>
                <a:cubicBezTo>
                  <a:pt x="170" y="125"/>
                  <a:pt x="170" y="125"/>
                  <a:pt x="170" y="125"/>
                </a:cubicBezTo>
                <a:cubicBezTo>
                  <a:pt x="170" y="128"/>
                  <a:pt x="170" y="128"/>
                  <a:pt x="170" y="128"/>
                </a:cubicBezTo>
                <a:cubicBezTo>
                  <a:pt x="169" y="128"/>
                  <a:pt x="169" y="128"/>
                  <a:pt x="169" y="128"/>
                </a:cubicBezTo>
                <a:cubicBezTo>
                  <a:pt x="166" y="128"/>
                  <a:pt x="166" y="128"/>
                  <a:pt x="166" y="128"/>
                </a:cubicBezTo>
                <a:cubicBezTo>
                  <a:pt x="162" y="130"/>
                  <a:pt x="162" y="130"/>
                  <a:pt x="162" y="130"/>
                </a:cubicBezTo>
                <a:cubicBezTo>
                  <a:pt x="157" y="132"/>
                  <a:pt x="157" y="132"/>
                  <a:pt x="157" y="132"/>
                </a:cubicBezTo>
                <a:cubicBezTo>
                  <a:pt x="153" y="134"/>
                  <a:pt x="153" y="134"/>
                  <a:pt x="153" y="134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7" y="142"/>
                  <a:pt x="147" y="142"/>
                  <a:pt x="147" y="142"/>
                </a:cubicBezTo>
                <a:cubicBezTo>
                  <a:pt x="146" y="143"/>
                  <a:pt x="146" y="143"/>
                  <a:pt x="146" y="143"/>
                </a:cubicBezTo>
                <a:cubicBezTo>
                  <a:pt x="144" y="146"/>
                  <a:pt x="144" y="146"/>
                  <a:pt x="144" y="146"/>
                </a:cubicBezTo>
                <a:cubicBezTo>
                  <a:pt x="145" y="147"/>
                  <a:pt x="145" y="147"/>
                  <a:pt x="145" y="147"/>
                </a:cubicBezTo>
                <a:cubicBezTo>
                  <a:pt x="145" y="147"/>
                  <a:pt x="145" y="147"/>
                  <a:pt x="145" y="147"/>
                </a:cubicBezTo>
                <a:cubicBezTo>
                  <a:pt x="145" y="147"/>
                  <a:pt x="145" y="147"/>
                  <a:pt x="145" y="147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6" y="149"/>
                  <a:pt x="146" y="149"/>
                  <a:pt x="146" y="149"/>
                </a:cubicBezTo>
                <a:cubicBezTo>
                  <a:pt x="146" y="151"/>
                  <a:pt x="146" y="151"/>
                  <a:pt x="146" y="151"/>
                </a:cubicBezTo>
                <a:cubicBezTo>
                  <a:pt x="145" y="173"/>
                  <a:pt x="145" y="173"/>
                  <a:pt x="145" y="173"/>
                </a:cubicBezTo>
                <a:cubicBezTo>
                  <a:pt x="137" y="173"/>
                  <a:pt x="137" y="173"/>
                  <a:pt x="137" y="173"/>
                </a:cubicBezTo>
                <a:cubicBezTo>
                  <a:pt x="137" y="162"/>
                  <a:pt x="137" y="162"/>
                  <a:pt x="137" y="162"/>
                </a:cubicBezTo>
                <a:cubicBezTo>
                  <a:pt x="138" y="162"/>
                  <a:pt x="138" y="162"/>
                  <a:pt x="138" y="162"/>
                </a:cubicBezTo>
                <a:cubicBezTo>
                  <a:pt x="138" y="159"/>
                  <a:pt x="138" y="159"/>
                  <a:pt x="138" y="159"/>
                </a:cubicBezTo>
                <a:cubicBezTo>
                  <a:pt x="139" y="158"/>
                  <a:pt x="139" y="158"/>
                  <a:pt x="139" y="158"/>
                </a:cubicBezTo>
                <a:cubicBezTo>
                  <a:pt x="138" y="158"/>
                  <a:pt x="138" y="158"/>
                  <a:pt x="138" y="158"/>
                </a:cubicBezTo>
                <a:cubicBezTo>
                  <a:pt x="138" y="154"/>
                  <a:pt x="138" y="154"/>
                  <a:pt x="138" y="154"/>
                </a:cubicBezTo>
                <a:cubicBezTo>
                  <a:pt x="137" y="153"/>
                  <a:pt x="137" y="153"/>
                  <a:pt x="137" y="153"/>
                </a:cubicBezTo>
                <a:cubicBezTo>
                  <a:pt x="137" y="153"/>
                  <a:pt x="137" y="153"/>
                  <a:pt x="137" y="153"/>
                </a:cubicBezTo>
                <a:cubicBezTo>
                  <a:pt x="136" y="152"/>
                  <a:pt x="136" y="152"/>
                  <a:pt x="136" y="152"/>
                </a:cubicBezTo>
                <a:cubicBezTo>
                  <a:pt x="136" y="151"/>
                  <a:pt x="136" y="151"/>
                  <a:pt x="136" y="151"/>
                </a:cubicBezTo>
                <a:cubicBezTo>
                  <a:pt x="136" y="151"/>
                  <a:pt x="136" y="151"/>
                  <a:pt x="136" y="151"/>
                </a:cubicBezTo>
                <a:cubicBezTo>
                  <a:pt x="137" y="149"/>
                  <a:pt x="137" y="149"/>
                  <a:pt x="137" y="149"/>
                </a:cubicBezTo>
                <a:cubicBezTo>
                  <a:pt x="137" y="149"/>
                  <a:pt x="137" y="149"/>
                  <a:pt x="137" y="149"/>
                </a:cubicBezTo>
                <a:cubicBezTo>
                  <a:pt x="136" y="149"/>
                  <a:pt x="136" y="149"/>
                  <a:pt x="136" y="149"/>
                </a:cubicBezTo>
                <a:cubicBezTo>
                  <a:pt x="136" y="148"/>
                  <a:pt x="136" y="148"/>
                  <a:pt x="136" y="148"/>
                </a:cubicBezTo>
                <a:cubicBezTo>
                  <a:pt x="135" y="147"/>
                  <a:pt x="135" y="147"/>
                  <a:pt x="135" y="147"/>
                </a:cubicBezTo>
                <a:cubicBezTo>
                  <a:pt x="135" y="148"/>
                  <a:pt x="135" y="148"/>
                  <a:pt x="135" y="148"/>
                </a:cubicBezTo>
                <a:cubicBezTo>
                  <a:pt x="135" y="149"/>
                  <a:pt x="135" y="149"/>
                  <a:pt x="135" y="149"/>
                </a:cubicBezTo>
                <a:cubicBezTo>
                  <a:pt x="134" y="149"/>
                  <a:pt x="134" y="149"/>
                  <a:pt x="134" y="149"/>
                </a:cubicBezTo>
                <a:cubicBezTo>
                  <a:pt x="135" y="151"/>
                  <a:pt x="135" y="151"/>
                  <a:pt x="135" y="151"/>
                </a:cubicBezTo>
                <a:cubicBezTo>
                  <a:pt x="134" y="151"/>
                  <a:pt x="134" y="151"/>
                  <a:pt x="134" y="151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134" y="153"/>
                  <a:pt x="134" y="153"/>
                  <a:pt x="134" y="153"/>
                </a:cubicBezTo>
                <a:cubicBezTo>
                  <a:pt x="134" y="153"/>
                  <a:pt x="134" y="153"/>
                  <a:pt x="134" y="153"/>
                </a:cubicBezTo>
                <a:cubicBezTo>
                  <a:pt x="127" y="153"/>
                  <a:pt x="127" y="153"/>
                  <a:pt x="127" y="153"/>
                </a:cubicBezTo>
                <a:cubicBezTo>
                  <a:pt x="127" y="153"/>
                  <a:pt x="127" y="153"/>
                  <a:pt x="127" y="153"/>
                </a:cubicBezTo>
                <a:cubicBezTo>
                  <a:pt x="126" y="152"/>
                  <a:pt x="126" y="152"/>
                  <a:pt x="126" y="152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27" y="149"/>
                  <a:pt x="127" y="149"/>
                  <a:pt x="127" y="149"/>
                </a:cubicBezTo>
                <a:cubicBezTo>
                  <a:pt x="127" y="149"/>
                  <a:pt x="127" y="149"/>
                  <a:pt x="127" y="149"/>
                </a:cubicBezTo>
                <a:cubicBezTo>
                  <a:pt x="126" y="149"/>
                  <a:pt x="126" y="149"/>
                  <a:pt x="126" y="149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5" y="147"/>
                  <a:pt x="125" y="147"/>
                  <a:pt x="125" y="147"/>
                </a:cubicBezTo>
                <a:cubicBezTo>
                  <a:pt x="125" y="148"/>
                  <a:pt x="125" y="148"/>
                  <a:pt x="125" y="148"/>
                </a:cubicBezTo>
                <a:cubicBezTo>
                  <a:pt x="125" y="149"/>
                  <a:pt x="125" y="149"/>
                  <a:pt x="125" y="149"/>
                </a:cubicBezTo>
                <a:cubicBezTo>
                  <a:pt x="124" y="149"/>
                  <a:pt x="124" y="149"/>
                  <a:pt x="124" y="149"/>
                </a:cubicBezTo>
                <a:cubicBezTo>
                  <a:pt x="125" y="151"/>
                  <a:pt x="125" y="151"/>
                  <a:pt x="125" y="151"/>
                </a:cubicBezTo>
                <a:cubicBezTo>
                  <a:pt x="125" y="151"/>
                  <a:pt x="125" y="151"/>
                  <a:pt x="125" y="151"/>
                </a:cubicBezTo>
                <a:cubicBezTo>
                  <a:pt x="125" y="152"/>
                  <a:pt x="125" y="152"/>
                  <a:pt x="125" y="152"/>
                </a:cubicBezTo>
                <a:cubicBezTo>
                  <a:pt x="125" y="152"/>
                  <a:pt x="125" y="152"/>
                  <a:pt x="125" y="152"/>
                </a:cubicBezTo>
                <a:cubicBezTo>
                  <a:pt x="111" y="143"/>
                  <a:pt x="111" y="143"/>
                  <a:pt x="111" y="143"/>
                </a:cubicBezTo>
                <a:cubicBezTo>
                  <a:pt x="111" y="143"/>
                  <a:pt x="111" y="143"/>
                  <a:pt x="111" y="143"/>
                </a:cubicBezTo>
                <a:cubicBezTo>
                  <a:pt x="111" y="140"/>
                  <a:pt x="111" y="140"/>
                  <a:pt x="111" y="140"/>
                </a:cubicBezTo>
                <a:cubicBezTo>
                  <a:pt x="110" y="140"/>
                  <a:pt x="110" y="140"/>
                  <a:pt x="110" y="140"/>
                </a:cubicBezTo>
                <a:cubicBezTo>
                  <a:pt x="110" y="138"/>
                  <a:pt x="110" y="138"/>
                  <a:pt x="110" y="138"/>
                </a:cubicBezTo>
                <a:cubicBezTo>
                  <a:pt x="110" y="137"/>
                  <a:pt x="110" y="137"/>
                  <a:pt x="110" y="137"/>
                </a:cubicBezTo>
                <a:cubicBezTo>
                  <a:pt x="107" y="137"/>
                  <a:pt x="107" y="137"/>
                  <a:pt x="107" y="137"/>
                </a:cubicBezTo>
                <a:cubicBezTo>
                  <a:pt x="107" y="138"/>
                  <a:pt x="107" y="138"/>
                  <a:pt x="107" y="138"/>
                </a:cubicBezTo>
                <a:cubicBezTo>
                  <a:pt x="107" y="138"/>
                  <a:pt x="107" y="138"/>
                  <a:pt x="107" y="138"/>
                </a:cubicBezTo>
                <a:cubicBezTo>
                  <a:pt x="107" y="139"/>
                  <a:pt x="107" y="139"/>
                  <a:pt x="107" y="139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06" y="140"/>
                  <a:pt x="106" y="140"/>
                  <a:pt x="106" y="140"/>
                </a:cubicBezTo>
                <a:cubicBezTo>
                  <a:pt x="106" y="140"/>
                  <a:pt x="106" y="140"/>
                  <a:pt x="106" y="140"/>
                </a:cubicBezTo>
                <a:cubicBezTo>
                  <a:pt x="106" y="143"/>
                  <a:pt x="106" y="143"/>
                  <a:pt x="106" y="143"/>
                </a:cubicBezTo>
                <a:cubicBezTo>
                  <a:pt x="81" y="143"/>
                  <a:pt x="81" y="143"/>
                  <a:pt x="81" y="143"/>
                </a:cubicBezTo>
                <a:cubicBezTo>
                  <a:pt x="81" y="142"/>
                  <a:pt x="81" y="142"/>
                  <a:pt x="81" y="142"/>
                </a:cubicBezTo>
                <a:cubicBezTo>
                  <a:pt x="81" y="135"/>
                  <a:pt x="81" y="135"/>
                  <a:pt x="81" y="135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79" y="134"/>
                  <a:pt x="79" y="134"/>
                  <a:pt x="79" y="134"/>
                </a:cubicBezTo>
                <a:cubicBezTo>
                  <a:pt x="78" y="133"/>
                  <a:pt x="78" y="133"/>
                  <a:pt x="78" y="133"/>
                </a:cubicBezTo>
                <a:cubicBezTo>
                  <a:pt x="75" y="133"/>
                  <a:pt x="75" y="133"/>
                  <a:pt x="75" y="13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67" y="133"/>
                  <a:pt x="67" y="133"/>
                  <a:pt x="67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61" y="134"/>
                  <a:pt x="61" y="134"/>
                  <a:pt x="61" y="134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59" y="143"/>
                  <a:pt x="59" y="143"/>
                  <a:pt x="59" y="143"/>
                </a:cubicBezTo>
                <a:cubicBezTo>
                  <a:pt x="37" y="143"/>
                  <a:pt x="37" y="143"/>
                  <a:pt x="37" y="143"/>
                </a:cubicBezTo>
                <a:cubicBezTo>
                  <a:pt x="37" y="140"/>
                  <a:pt x="37" y="140"/>
                  <a:pt x="37" y="140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36" y="137"/>
                  <a:pt x="36" y="137"/>
                  <a:pt x="36" y="137"/>
                </a:cubicBezTo>
                <a:cubicBezTo>
                  <a:pt x="33" y="137"/>
                  <a:pt x="33" y="137"/>
                  <a:pt x="33" y="137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3" y="139"/>
                  <a:pt x="33" y="139"/>
                  <a:pt x="33" y="139"/>
                </a:cubicBezTo>
                <a:cubicBezTo>
                  <a:pt x="32" y="139"/>
                  <a:pt x="32" y="139"/>
                  <a:pt x="32" y="139"/>
                </a:cubicBezTo>
                <a:cubicBezTo>
                  <a:pt x="32" y="143"/>
                  <a:pt x="32" y="143"/>
                  <a:pt x="32" y="143"/>
                </a:cubicBezTo>
                <a:cubicBezTo>
                  <a:pt x="31" y="143"/>
                  <a:pt x="31" y="143"/>
                  <a:pt x="31" y="143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4" y="147"/>
                  <a:pt x="24" y="147"/>
                  <a:pt x="24" y="147"/>
                </a:cubicBezTo>
                <a:cubicBezTo>
                  <a:pt x="23" y="147"/>
                  <a:pt x="23" y="147"/>
                  <a:pt x="23" y="147"/>
                </a:cubicBezTo>
                <a:cubicBezTo>
                  <a:pt x="23" y="148"/>
                  <a:pt x="23" y="148"/>
                  <a:pt x="23" y="148"/>
                </a:cubicBezTo>
                <a:cubicBezTo>
                  <a:pt x="15" y="153"/>
                  <a:pt x="15" y="153"/>
                  <a:pt x="15" y="153"/>
                </a:cubicBezTo>
                <a:cubicBezTo>
                  <a:pt x="14" y="152"/>
                  <a:pt x="14" y="152"/>
                  <a:pt x="14" y="152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5" y="149"/>
                  <a:pt x="15" y="149"/>
                  <a:pt x="15" y="149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13" y="148"/>
                  <a:pt x="13" y="148"/>
                  <a:pt x="13" y="148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12" y="149"/>
                  <a:pt x="12" y="149"/>
                  <a:pt x="12" y="149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2" y="153"/>
                  <a:pt x="12" y="153"/>
                  <a:pt x="12" y="153"/>
                </a:cubicBezTo>
                <a:cubicBezTo>
                  <a:pt x="12" y="153"/>
                  <a:pt x="12" y="153"/>
                  <a:pt x="12" y="153"/>
                </a:cubicBezTo>
                <a:cubicBezTo>
                  <a:pt x="12" y="153"/>
                  <a:pt x="12" y="153"/>
                  <a:pt x="12" y="153"/>
                </a:cubicBezTo>
                <a:cubicBezTo>
                  <a:pt x="5" y="153"/>
                  <a:pt x="5" y="153"/>
                  <a:pt x="5" y="153"/>
                </a:cubicBezTo>
                <a:cubicBezTo>
                  <a:pt x="4" y="153"/>
                  <a:pt x="4" y="153"/>
                  <a:pt x="4" y="153"/>
                </a:cubicBezTo>
                <a:cubicBezTo>
                  <a:pt x="4" y="152"/>
                  <a:pt x="4" y="152"/>
                  <a:pt x="4" y="152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5" y="149"/>
                  <a:pt x="5" y="149"/>
                  <a:pt x="5" y="149"/>
                </a:cubicBezTo>
                <a:cubicBezTo>
                  <a:pt x="4" y="148"/>
                  <a:pt x="4" y="148"/>
                  <a:pt x="4" y="148"/>
                </a:cubicBezTo>
                <a:cubicBezTo>
                  <a:pt x="4" y="148"/>
                  <a:pt x="4" y="148"/>
                  <a:pt x="4" y="148"/>
                </a:cubicBezTo>
                <a:cubicBezTo>
                  <a:pt x="3" y="147"/>
                  <a:pt x="3" y="147"/>
                  <a:pt x="3" y="147"/>
                </a:cubicBezTo>
                <a:cubicBezTo>
                  <a:pt x="3" y="147"/>
                  <a:pt x="3" y="147"/>
                  <a:pt x="3" y="147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2" y="149"/>
                  <a:pt x="2" y="149"/>
                  <a:pt x="2" y="149"/>
                </a:cubicBezTo>
                <a:cubicBezTo>
                  <a:pt x="2" y="149"/>
                  <a:pt x="2" y="149"/>
                  <a:pt x="2" y="149"/>
                </a:cubicBezTo>
                <a:cubicBezTo>
                  <a:pt x="3" y="151"/>
                  <a:pt x="3" y="151"/>
                  <a:pt x="3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3" y="152"/>
                  <a:pt x="3" y="152"/>
                  <a:pt x="3" y="152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8"/>
                  <a:pt x="1" y="158"/>
                  <a:pt x="1" y="158"/>
                </a:cubicBezTo>
                <a:cubicBezTo>
                  <a:pt x="0" y="158"/>
                  <a:pt x="0" y="158"/>
                  <a:pt x="0" y="158"/>
                </a:cubicBezTo>
                <a:cubicBezTo>
                  <a:pt x="1" y="159"/>
                  <a:pt x="1" y="159"/>
                  <a:pt x="1" y="159"/>
                </a:cubicBezTo>
                <a:cubicBezTo>
                  <a:pt x="1" y="162"/>
                  <a:pt x="1" y="162"/>
                  <a:pt x="1" y="162"/>
                </a:cubicBezTo>
                <a:cubicBezTo>
                  <a:pt x="2" y="162"/>
                  <a:pt x="2" y="162"/>
                  <a:pt x="2" y="162"/>
                </a:cubicBezTo>
                <a:cubicBezTo>
                  <a:pt x="1" y="173"/>
                  <a:pt x="1" y="173"/>
                  <a:pt x="1" y="173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97"/>
                  <a:pt x="0" y="197"/>
                  <a:pt x="0" y="197"/>
                </a:cubicBezTo>
                <a:cubicBezTo>
                  <a:pt x="1098" y="197"/>
                  <a:pt x="1098" y="197"/>
                  <a:pt x="1098" y="197"/>
                </a:cubicBezTo>
                <a:cubicBezTo>
                  <a:pt x="1098" y="173"/>
                  <a:pt x="1098" y="173"/>
                  <a:pt x="1098" y="173"/>
                </a:cubicBezTo>
                <a:lnTo>
                  <a:pt x="1078" y="173"/>
                </a:lnTo>
                <a:close/>
                <a:moveTo>
                  <a:pt x="152" y="173"/>
                </a:moveTo>
                <a:cubicBezTo>
                  <a:pt x="150" y="173"/>
                  <a:pt x="150" y="173"/>
                  <a:pt x="150" y="173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2" y="173"/>
                  <a:pt x="152" y="173"/>
                  <a:pt x="152" y="173"/>
                </a:cubicBezTo>
                <a:close/>
                <a:moveTo>
                  <a:pt x="168" y="166"/>
                </a:moveTo>
                <a:cubicBezTo>
                  <a:pt x="168" y="160"/>
                  <a:pt x="168" y="160"/>
                  <a:pt x="168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68" y="160"/>
                  <a:pt x="168" y="160"/>
                  <a:pt x="168" y="160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9"/>
                  <a:pt x="168" y="159"/>
                  <a:pt x="168" y="159"/>
                </a:cubicBezTo>
                <a:cubicBezTo>
                  <a:pt x="168" y="158"/>
                  <a:pt x="168" y="158"/>
                  <a:pt x="168" y="158"/>
                </a:cubicBezTo>
                <a:cubicBezTo>
                  <a:pt x="169" y="157"/>
                  <a:pt x="169" y="157"/>
                  <a:pt x="169" y="157"/>
                </a:cubicBezTo>
                <a:cubicBezTo>
                  <a:pt x="169" y="157"/>
                  <a:pt x="169" y="157"/>
                  <a:pt x="169" y="157"/>
                </a:cubicBezTo>
                <a:cubicBezTo>
                  <a:pt x="170" y="156"/>
                  <a:pt x="170" y="156"/>
                  <a:pt x="170" y="156"/>
                </a:cubicBezTo>
                <a:cubicBezTo>
                  <a:pt x="171" y="156"/>
                  <a:pt x="171" y="156"/>
                  <a:pt x="171" y="156"/>
                </a:cubicBezTo>
                <a:cubicBezTo>
                  <a:pt x="171" y="156"/>
                  <a:pt x="171" y="156"/>
                  <a:pt x="171" y="156"/>
                </a:cubicBezTo>
                <a:cubicBezTo>
                  <a:pt x="171" y="158"/>
                  <a:pt x="171" y="158"/>
                  <a:pt x="171" y="158"/>
                </a:cubicBezTo>
                <a:cubicBezTo>
                  <a:pt x="172" y="159"/>
                  <a:pt x="172" y="159"/>
                  <a:pt x="172" y="159"/>
                </a:cubicBezTo>
                <a:cubicBezTo>
                  <a:pt x="172" y="159"/>
                  <a:pt x="172" y="159"/>
                  <a:pt x="172" y="159"/>
                </a:cubicBezTo>
                <a:cubicBezTo>
                  <a:pt x="172" y="159"/>
                  <a:pt x="172" y="159"/>
                  <a:pt x="172" y="159"/>
                </a:cubicBezTo>
                <a:cubicBezTo>
                  <a:pt x="173" y="159"/>
                  <a:pt x="173" y="159"/>
                  <a:pt x="173" y="159"/>
                </a:cubicBezTo>
                <a:cubicBezTo>
                  <a:pt x="173" y="159"/>
                  <a:pt x="173" y="159"/>
                  <a:pt x="173" y="159"/>
                </a:cubicBezTo>
                <a:cubicBezTo>
                  <a:pt x="173" y="159"/>
                  <a:pt x="173" y="159"/>
                  <a:pt x="173" y="159"/>
                </a:cubicBezTo>
                <a:cubicBezTo>
                  <a:pt x="173" y="159"/>
                  <a:pt x="173" y="159"/>
                  <a:pt x="173" y="159"/>
                </a:cubicBezTo>
                <a:cubicBezTo>
                  <a:pt x="174" y="158"/>
                  <a:pt x="174" y="158"/>
                  <a:pt x="174" y="158"/>
                </a:cubicBezTo>
                <a:cubicBezTo>
                  <a:pt x="174" y="156"/>
                  <a:pt x="174" y="156"/>
                  <a:pt x="174" y="156"/>
                </a:cubicBezTo>
                <a:cubicBezTo>
                  <a:pt x="174" y="156"/>
                  <a:pt x="174" y="156"/>
                  <a:pt x="174" y="156"/>
                </a:cubicBezTo>
                <a:cubicBezTo>
                  <a:pt x="175" y="156"/>
                  <a:pt x="175" y="156"/>
                  <a:pt x="175" y="156"/>
                </a:cubicBezTo>
                <a:cubicBezTo>
                  <a:pt x="175" y="157"/>
                  <a:pt x="175" y="157"/>
                  <a:pt x="175" y="157"/>
                </a:cubicBezTo>
                <a:cubicBezTo>
                  <a:pt x="176" y="157"/>
                  <a:pt x="176" y="157"/>
                  <a:pt x="176" y="157"/>
                </a:cubicBezTo>
                <a:cubicBezTo>
                  <a:pt x="176" y="158"/>
                  <a:pt x="176" y="158"/>
                  <a:pt x="176" y="158"/>
                </a:cubicBezTo>
                <a:cubicBezTo>
                  <a:pt x="177" y="159"/>
                  <a:pt x="177" y="159"/>
                  <a:pt x="177" y="159"/>
                </a:cubicBezTo>
                <a:cubicBezTo>
                  <a:pt x="177" y="159"/>
                  <a:pt x="177" y="159"/>
                  <a:pt x="177" y="159"/>
                </a:cubicBezTo>
                <a:cubicBezTo>
                  <a:pt x="176" y="159"/>
                  <a:pt x="176" y="159"/>
                  <a:pt x="176" y="159"/>
                </a:cubicBezTo>
                <a:cubicBezTo>
                  <a:pt x="176" y="159"/>
                  <a:pt x="176" y="159"/>
                  <a:pt x="176" y="159"/>
                </a:cubicBezTo>
                <a:cubicBezTo>
                  <a:pt x="176" y="159"/>
                  <a:pt x="176" y="159"/>
                  <a:pt x="176" y="159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77" y="160"/>
                  <a:pt x="177" y="160"/>
                  <a:pt x="177" y="160"/>
                </a:cubicBezTo>
                <a:cubicBezTo>
                  <a:pt x="177" y="166"/>
                  <a:pt x="177" y="166"/>
                  <a:pt x="177" y="166"/>
                </a:cubicBezTo>
                <a:lnTo>
                  <a:pt x="168" y="166"/>
                </a:lnTo>
                <a:close/>
                <a:moveTo>
                  <a:pt x="458" y="173"/>
                </a:moveTo>
                <a:cubicBezTo>
                  <a:pt x="458" y="157"/>
                  <a:pt x="458" y="157"/>
                  <a:pt x="458" y="157"/>
                </a:cubicBezTo>
                <a:cubicBezTo>
                  <a:pt x="458" y="157"/>
                  <a:pt x="458" y="157"/>
                  <a:pt x="458" y="157"/>
                </a:cubicBezTo>
                <a:cubicBezTo>
                  <a:pt x="458" y="156"/>
                  <a:pt x="458" y="156"/>
                  <a:pt x="458" y="156"/>
                </a:cubicBezTo>
                <a:cubicBezTo>
                  <a:pt x="458" y="156"/>
                  <a:pt x="458" y="156"/>
                  <a:pt x="458" y="156"/>
                </a:cubicBezTo>
                <a:cubicBezTo>
                  <a:pt x="458" y="153"/>
                  <a:pt x="458" y="153"/>
                  <a:pt x="458" y="153"/>
                </a:cubicBezTo>
                <a:cubicBezTo>
                  <a:pt x="458" y="153"/>
                  <a:pt x="458" y="153"/>
                  <a:pt x="458" y="153"/>
                </a:cubicBezTo>
                <a:cubicBezTo>
                  <a:pt x="458" y="140"/>
                  <a:pt x="458" y="140"/>
                  <a:pt x="458" y="140"/>
                </a:cubicBezTo>
                <a:cubicBezTo>
                  <a:pt x="458" y="140"/>
                  <a:pt x="458" y="140"/>
                  <a:pt x="458" y="140"/>
                </a:cubicBezTo>
                <a:cubicBezTo>
                  <a:pt x="458" y="138"/>
                  <a:pt x="458" y="138"/>
                  <a:pt x="458" y="138"/>
                </a:cubicBezTo>
                <a:cubicBezTo>
                  <a:pt x="459" y="138"/>
                  <a:pt x="459" y="138"/>
                  <a:pt x="459" y="138"/>
                </a:cubicBezTo>
                <a:cubicBezTo>
                  <a:pt x="459" y="137"/>
                  <a:pt x="459" y="137"/>
                  <a:pt x="459" y="137"/>
                </a:cubicBezTo>
                <a:cubicBezTo>
                  <a:pt x="458" y="137"/>
                  <a:pt x="458" y="137"/>
                  <a:pt x="458" y="137"/>
                </a:cubicBezTo>
                <a:cubicBezTo>
                  <a:pt x="458" y="136"/>
                  <a:pt x="458" y="136"/>
                  <a:pt x="458" y="136"/>
                </a:cubicBezTo>
                <a:cubicBezTo>
                  <a:pt x="458" y="136"/>
                  <a:pt x="458" y="136"/>
                  <a:pt x="458" y="136"/>
                </a:cubicBezTo>
                <a:cubicBezTo>
                  <a:pt x="458" y="131"/>
                  <a:pt x="458" y="131"/>
                  <a:pt x="458" y="131"/>
                </a:cubicBezTo>
                <a:cubicBezTo>
                  <a:pt x="465" y="125"/>
                  <a:pt x="465" y="125"/>
                  <a:pt x="465" y="125"/>
                </a:cubicBezTo>
                <a:cubicBezTo>
                  <a:pt x="465" y="125"/>
                  <a:pt x="465" y="125"/>
                  <a:pt x="465" y="125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6" y="126"/>
                  <a:pt x="466" y="126"/>
                  <a:pt x="466" y="126"/>
                </a:cubicBezTo>
                <a:cubicBezTo>
                  <a:pt x="467" y="127"/>
                  <a:pt x="467" y="127"/>
                  <a:pt x="467" y="127"/>
                </a:cubicBezTo>
                <a:cubicBezTo>
                  <a:pt x="468" y="128"/>
                  <a:pt x="468" y="128"/>
                  <a:pt x="468" y="128"/>
                </a:cubicBezTo>
                <a:cubicBezTo>
                  <a:pt x="470" y="129"/>
                  <a:pt x="470" y="129"/>
                  <a:pt x="470" y="129"/>
                </a:cubicBezTo>
                <a:cubicBezTo>
                  <a:pt x="472" y="131"/>
                  <a:pt x="472" y="131"/>
                  <a:pt x="472" y="131"/>
                </a:cubicBezTo>
                <a:cubicBezTo>
                  <a:pt x="472" y="132"/>
                  <a:pt x="472" y="132"/>
                  <a:pt x="472" y="132"/>
                </a:cubicBezTo>
                <a:cubicBezTo>
                  <a:pt x="472" y="133"/>
                  <a:pt x="472" y="133"/>
                  <a:pt x="472" y="133"/>
                </a:cubicBezTo>
                <a:cubicBezTo>
                  <a:pt x="472" y="135"/>
                  <a:pt x="472" y="135"/>
                  <a:pt x="472" y="135"/>
                </a:cubicBezTo>
                <a:cubicBezTo>
                  <a:pt x="472" y="136"/>
                  <a:pt x="472" y="136"/>
                  <a:pt x="472" y="136"/>
                </a:cubicBezTo>
                <a:cubicBezTo>
                  <a:pt x="472" y="136"/>
                  <a:pt x="472" y="136"/>
                  <a:pt x="472" y="136"/>
                </a:cubicBezTo>
                <a:cubicBezTo>
                  <a:pt x="472" y="137"/>
                  <a:pt x="472" y="137"/>
                  <a:pt x="472" y="137"/>
                </a:cubicBezTo>
                <a:cubicBezTo>
                  <a:pt x="471" y="137"/>
                  <a:pt x="471" y="137"/>
                  <a:pt x="471" y="137"/>
                </a:cubicBezTo>
                <a:cubicBezTo>
                  <a:pt x="471" y="138"/>
                  <a:pt x="471" y="138"/>
                  <a:pt x="471" y="138"/>
                </a:cubicBezTo>
                <a:cubicBezTo>
                  <a:pt x="472" y="138"/>
                  <a:pt x="472" y="138"/>
                  <a:pt x="472" y="138"/>
                </a:cubicBezTo>
                <a:cubicBezTo>
                  <a:pt x="472" y="140"/>
                  <a:pt x="472" y="140"/>
                  <a:pt x="472" y="140"/>
                </a:cubicBezTo>
                <a:cubicBezTo>
                  <a:pt x="472" y="140"/>
                  <a:pt x="472" y="140"/>
                  <a:pt x="472" y="140"/>
                </a:cubicBezTo>
                <a:cubicBezTo>
                  <a:pt x="472" y="156"/>
                  <a:pt x="472" y="156"/>
                  <a:pt x="472" y="156"/>
                </a:cubicBezTo>
                <a:cubicBezTo>
                  <a:pt x="472" y="156"/>
                  <a:pt x="472" y="156"/>
                  <a:pt x="472" y="156"/>
                </a:cubicBezTo>
                <a:cubicBezTo>
                  <a:pt x="472" y="157"/>
                  <a:pt x="472" y="157"/>
                  <a:pt x="472" y="157"/>
                </a:cubicBezTo>
                <a:cubicBezTo>
                  <a:pt x="472" y="157"/>
                  <a:pt x="472" y="157"/>
                  <a:pt x="472" y="157"/>
                </a:cubicBezTo>
                <a:cubicBezTo>
                  <a:pt x="472" y="173"/>
                  <a:pt x="472" y="173"/>
                  <a:pt x="472" y="173"/>
                </a:cubicBezTo>
                <a:lnTo>
                  <a:pt x="458" y="173"/>
                </a:lnTo>
                <a:close/>
                <a:moveTo>
                  <a:pt x="592" y="173"/>
                </a:moveTo>
                <a:cubicBezTo>
                  <a:pt x="587" y="173"/>
                  <a:pt x="587" y="173"/>
                  <a:pt x="587" y="173"/>
                </a:cubicBezTo>
                <a:cubicBezTo>
                  <a:pt x="587" y="173"/>
                  <a:pt x="587" y="173"/>
                  <a:pt x="587" y="173"/>
                </a:cubicBezTo>
                <a:cubicBezTo>
                  <a:pt x="587" y="173"/>
                  <a:pt x="587" y="173"/>
                  <a:pt x="587" y="173"/>
                </a:cubicBezTo>
                <a:cubicBezTo>
                  <a:pt x="587" y="165"/>
                  <a:pt x="587" y="165"/>
                  <a:pt x="587" y="165"/>
                </a:cubicBezTo>
                <a:cubicBezTo>
                  <a:pt x="587" y="165"/>
                  <a:pt x="587" y="165"/>
                  <a:pt x="587" y="165"/>
                </a:cubicBezTo>
                <a:cubicBezTo>
                  <a:pt x="587" y="165"/>
                  <a:pt x="587" y="165"/>
                  <a:pt x="587" y="165"/>
                </a:cubicBezTo>
                <a:cubicBezTo>
                  <a:pt x="587" y="165"/>
                  <a:pt x="587" y="165"/>
                  <a:pt x="587" y="165"/>
                </a:cubicBezTo>
                <a:cubicBezTo>
                  <a:pt x="587" y="164"/>
                  <a:pt x="587" y="164"/>
                  <a:pt x="587" y="164"/>
                </a:cubicBezTo>
                <a:cubicBezTo>
                  <a:pt x="587" y="163"/>
                  <a:pt x="587" y="163"/>
                  <a:pt x="587" y="163"/>
                </a:cubicBezTo>
                <a:cubicBezTo>
                  <a:pt x="588" y="162"/>
                  <a:pt x="588" y="162"/>
                  <a:pt x="588" y="162"/>
                </a:cubicBezTo>
                <a:cubicBezTo>
                  <a:pt x="589" y="162"/>
                  <a:pt x="589" y="162"/>
                  <a:pt x="589" y="162"/>
                </a:cubicBezTo>
                <a:cubicBezTo>
                  <a:pt x="589" y="161"/>
                  <a:pt x="589" y="161"/>
                  <a:pt x="589" y="161"/>
                </a:cubicBezTo>
                <a:cubicBezTo>
                  <a:pt x="590" y="161"/>
                  <a:pt x="590" y="161"/>
                  <a:pt x="590" y="161"/>
                </a:cubicBezTo>
                <a:cubicBezTo>
                  <a:pt x="590" y="161"/>
                  <a:pt x="590" y="161"/>
                  <a:pt x="590" y="161"/>
                </a:cubicBezTo>
                <a:cubicBezTo>
                  <a:pt x="591" y="162"/>
                  <a:pt x="591" y="162"/>
                  <a:pt x="591" y="162"/>
                </a:cubicBezTo>
                <a:cubicBezTo>
                  <a:pt x="592" y="163"/>
                  <a:pt x="592" y="163"/>
                  <a:pt x="592" y="163"/>
                </a:cubicBezTo>
                <a:cubicBezTo>
                  <a:pt x="592" y="164"/>
                  <a:pt x="592" y="164"/>
                  <a:pt x="592" y="164"/>
                </a:cubicBezTo>
                <a:cubicBezTo>
                  <a:pt x="592" y="165"/>
                  <a:pt x="592" y="165"/>
                  <a:pt x="592" y="165"/>
                </a:cubicBezTo>
                <a:cubicBezTo>
                  <a:pt x="592" y="165"/>
                  <a:pt x="592" y="165"/>
                  <a:pt x="592" y="165"/>
                </a:cubicBezTo>
                <a:cubicBezTo>
                  <a:pt x="592" y="165"/>
                  <a:pt x="592" y="165"/>
                  <a:pt x="592" y="165"/>
                </a:cubicBezTo>
                <a:cubicBezTo>
                  <a:pt x="592" y="165"/>
                  <a:pt x="592" y="165"/>
                  <a:pt x="592" y="165"/>
                </a:cubicBezTo>
                <a:lnTo>
                  <a:pt x="592" y="173"/>
                </a:lnTo>
                <a:close/>
                <a:moveTo>
                  <a:pt x="609" y="173"/>
                </a:moveTo>
                <a:cubicBezTo>
                  <a:pt x="599" y="173"/>
                  <a:pt x="599" y="173"/>
                  <a:pt x="599" y="173"/>
                </a:cubicBezTo>
                <a:cubicBezTo>
                  <a:pt x="599" y="172"/>
                  <a:pt x="599" y="172"/>
                  <a:pt x="599" y="172"/>
                </a:cubicBezTo>
                <a:cubicBezTo>
                  <a:pt x="598" y="172"/>
                  <a:pt x="598" y="172"/>
                  <a:pt x="598" y="172"/>
                </a:cubicBezTo>
                <a:cubicBezTo>
                  <a:pt x="598" y="159"/>
                  <a:pt x="598" y="159"/>
                  <a:pt x="598" y="159"/>
                </a:cubicBezTo>
                <a:cubicBezTo>
                  <a:pt x="599" y="159"/>
                  <a:pt x="599" y="159"/>
                  <a:pt x="599" y="159"/>
                </a:cubicBezTo>
                <a:cubicBezTo>
                  <a:pt x="599" y="159"/>
                  <a:pt x="599" y="159"/>
                  <a:pt x="599" y="159"/>
                </a:cubicBezTo>
                <a:cubicBezTo>
                  <a:pt x="599" y="159"/>
                  <a:pt x="599" y="159"/>
                  <a:pt x="599" y="159"/>
                </a:cubicBezTo>
                <a:cubicBezTo>
                  <a:pt x="599" y="157"/>
                  <a:pt x="599" y="157"/>
                  <a:pt x="599" y="157"/>
                </a:cubicBezTo>
                <a:cubicBezTo>
                  <a:pt x="599" y="156"/>
                  <a:pt x="599" y="156"/>
                  <a:pt x="599" y="156"/>
                </a:cubicBezTo>
                <a:cubicBezTo>
                  <a:pt x="600" y="155"/>
                  <a:pt x="600" y="155"/>
                  <a:pt x="600" y="155"/>
                </a:cubicBezTo>
                <a:cubicBezTo>
                  <a:pt x="601" y="154"/>
                  <a:pt x="601" y="154"/>
                  <a:pt x="601" y="154"/>
                </a:cubicBezTo>
                <a:cubicBezTo>
                  <a:pt x="602" y="154"/>
                  <a:pt x="602" y="154"/>
                  <a:pt x="602" y="154"/>
                </a:cubicBezTo>
                <a:cubicBezTo>
                  <a:pt x="604" y="153"/>
                  <a:pt x="604" y="153"/>
                  <a:pt x="604" y="153"/>
                </a:cubicBezTo>
                <a:cubicBezTo>
                  <a:pt x="605" y="154"/>
                  <a:pt x="605" y="154"/>
                  <a:pt x="605" y="154"/>
                </a:cubicBezTo>
                <a:cubicBezTo>
                  <a:pt x="607" y="154"/>
                  <a:pt x="607" y="154"/>
                  <a:pt x="607" y="154"/>
                </a:cubicBezTo>
                <a:cubicBezTo>
                  <a:pt x="608" y="155"/>
                  <a:pt x="608" y="155"/>
                  <a:pt x="608" y="155"/>
                </a:cubicBezTo>
                <a:cubicBezTo>
                  <a:pt x="609" y="156"/>
                  <a:pt x="609" y="156"/>
                  <a:pt x="609" y="156"/>
                </a:cubicBezTo>
                <a:cubicBezTo>
                  <a:pt x="609" y="157"/>
                  <a:pt x="609" y="157"/>
                  <a:pt x="609" y="157"/>
                </a:cubicBezTo>
                <a:cubicBezTo>
                  <a:pt x="609" y="158"/>
                  <a:pt x="609" y="158"/>
                  <a:pt x="609" y="158"/>
                </a:cubicBezTo>
                <a:cubicBezTo>
                  <a:pt x="609" y="159"/>
                  <a:pt x="609" y="159"/>
                  <a:pt x="609" y="159"/>
                </a:cubicBezTo>
                <a:cubicBezTo>
                  <a:pt x="609" y="159"/>
                  <a:pt x="609" y="159"/>
                  <a:pt x="609" y="159"/>
                </a:cubicBezTo>
                <a:cubicBezTo>
                  <a:pt x="609" y="159"/>
                  <a:pt x="609" y="159"/>
                  <a:pt x="609" y="159"/>
                </a:cubicBezTo>
                <a:cubicBezTo>
                  <a:pt x="609" y="172"/>
                  <a:pt x="609" y="172"/>
                  <a:pt x="609" y="172"/>
                </a:cubicBezTo>
                <a:cubicBezTo>
                  <a:pt x="609" y="172"/>
                  <a:pt x="609" y="172"/>
                  <a:pt x="609" y="172"/>
                </a:cubicBezTo>
                <a:lnTo>
                  <a:pt x="609" y="173"/>
                </a:lnTo>
                <a:close/>
                <a:moveTo>
                  <a:pt x="621" y="173"/>
                </a:moveTo>
                <a:cubicBezTo>
                  <a:pt x="615" y="173"/>
                  <a:pt x="615" y="173"/>
                  <a:pt x="615" y="173"/>
                </a:cubicBezTo>
                <a:cubicBezTo>
                  <a:pt x="615" y="165"/>
                  <a:pt x="615" y="165"/>
                  <a:pt x="615" y="165"/>
                </a:cubicBezTo>
                <a:cubicBezTo>
                  <a:pt x="616" y="165"/>
                  <a:pt x="616" y="165"/>
                  <a:pt x="616" y="165"/>
                </a:cubicBezTo>
                <a:cubicBezTo>
                  <a:pt x="616" y="165"/>
                  <a:pt x="616" y="165"/>
                  <a:pt x="616" y="165"/>
                </a:cubicBezTo>
                <a:cubicBezTo>
                  <a:pt x="616" y="165"/>
                  <a:pt x="616" y="165"/>
                  <a:pt x="616" y="165"/>
                </a:cubicBezTo>
                <a:cubicBezTo>
                  <a:pt x="616" y="164"/>
                  <a:pt x="616" y="164"/>
                  <a:pt x="616" y="164"/>
                </a:cubicBezTo>
                <a:cubicBezTo>
                  <a:pt x="616" y="163"/>
                  <a:pt x="616" y="163"/>
                  <a:pt x="616" y="163"/>
                </a:cubicBezTo>
                <a:cubicBezTo>
                  <a:pt x="617" y="162"/>
                  <a:pt x="617" y="162"/>
                  <a:pt x="617" y="162"/>
                </a:cubicBezTo>
                <a:cubicBezTo>
                  <a:pt x="617" y="161"/>
                  <a:pt x="617" y="161"/>
                  <a:pt x="617" y="161"/>
                </a:cubicBezTo>
                <a:cubicBezTo>
                  <a:pt x="618" y="161"/>
                  <a:pt x="618" y="161"/>
                  <a:pt x="618" y="161"/>
                </a:cubicBezTo>
                <a:cubicBezTo>
                  <a:pt x="618" y="161"/>
                  <a:pt x="618" y="161"/>
                  <a:pt x="618" y="161"/>
                </a:cubicBezTo>
                <a:cubicBezTo>
                  <a:pt x="619" y="162"/>
                  <a:pt x="619" y="162"/>
                  <a:pt x="619" y="162"/>
                </a:cubicBezTo>
                <a:cubicBezTo>
                  <a:pt x="620" y="162"/>
                  <a:pt x="620" y="162"/>
                  <a:pt x="620" y="162"/>
                </a:cubicBezTo>
                <a:cubicBezTo>
                  <a:pt x="620" y="163"/>
                  <a:pt x="620" y="163"/>
                  <a:pt x="620" y="163"/>
                </a:cubicBezTo>
                <a:cubicBezTo>
                  <a:pt x="621" y="164"/>
                  <a:pt x="621" y="164"/>
                  <a:pt x="621" y="164"/>
                </a:cubicBezTo>
                <a:cubicBezTo>
                  <a:pt x="621" y="165"/>
                  <a:pt x="621" y="165"/>
                  <a:pt x="621" y="165"/>
                </a:cubicBezTo>
                <a:cubicBezTo>
                  <a:pt x="620" y="165"/>
                  <a:pt x="620" y="165"/>
                  <a:pt x="620" y="165"/>
                </a:cubicBezTo>
                <a:cubicBezTo>
                  <a:pt x="620" y="165"/>
                  <a:pt x="620" y="165"/>
                  <a:pt x="620" y="165"/>
                </a:cubicBezTo>
                <a:cubicBezTo>
                  <a:pt x="621" y="165"/>
                  <a:pt x="621" y="165"/>
                  <a:pt x="621" y="165"/>
                </a:cubicBezTo>
                <a:cubicBezTo>
                  <a:pt x="621" y="173"/>
                  <a:pt x="621" y="173"/>
                  <a:pt x="621" y="173"/>
                </a:cubicBezTo>
                <a:cubicBezTo>
                  <a:pt x="621" y="173"/>
                  <a:pt x="621" y="173"/>
                  <a:pt x="621" y="173"/>
                </a:cubicBezTo>
                <a:close/>
                <a:moveTo>
                  <a:pt x="801" y="157"/>
                </a:moveTo>
                <a:cubicBezTo>
                  <a:pt x="801" y="156"/>
                  <a:pt x="801" y="156"/>
                  <a:pt x="801" y="156"/>
                </a:cubicBezTo>
                <a:cubicBezTo>
                  <a:pt x="802" y="156"/>
                  <a:pt x="802" y="156"/>
                  <a:pt x="802" y="156"/>
                </a:cubicBezTo>
                <a:lnTo>
                  <a:pt x="801" y="157"/>
                </a:lnTo>
                <a:close/>
              </a:path>
            </a:pathLst>
          </a:custGeom>
          <a:solidFill>
            <a:schemeClr val="tx2">
              <a:lumMod val="75000"/>
            </a:schemeClr>
          </a:solidFill>
          <a:ln>
            <a:noFill/>
          </a:ln>
          <a:extLst/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5301" name="Freeform 6"/>
          <p:cNvSpPr>
            <a:spLocks/>
          </p:cNvSpPr>
          <p:nvPr/>
        </p:nvSpPr>
        <p:spPr bwMode="auto">
          <a:xfrm>
            <a:off x="4295775" y="2606675"/>
            <a:ext cx="11113" cy="19050"/>
          </a:xfrm>
          <a:custGeom>
            <a:avLst/>
            <a:gdLst>
              <a:gd name="T0" fmla="*/ 11113 w 7"/>
              <a:gd name="T1" fmla="*/ 19050 h 12"/>
              <a:gd name="T2" fmla="*/ 11113 w 7"/>
              <a:gd name="T3" fmla="*/ 19050 h 12"/>
              <a:gd name="T4" fmla="*/ 11113 w 7"/>
              <a:gd name="T5" fmla="*/ 19050 h 12"/>
              <a:gd name="T6" fmla="*/ 11113 w 7"/>
              <a:gd name="T7" fmla="*/ 12700 h 12"/>
              <a:gd name="T8" fmla="*/ 11113 w 7"/>
              <a:gd name="T9" fmla="*/ 12700 h 12"/>
              <a:gd name="T10" fmla="*/ 11113 w 7"/>
              <a:gd name="T11" fmla="*/ 6350 h 12"/>
              <a:gd name="T12" fmla="*/ 11113 w 7"/>
              <a:gd name="T13" fmla="*/ 6350 h 12"/>
              <a:gd name="T14" fmla="*/ 11113 w 7"/>
              <a:gd name="T15" fmla="*/ 6350 h 12"/>
              <a:gd name="T16" fmla="*/ 11113 w 7"/>
              <a:gd name="T17" fmla="*/ 0 h 12"/>
              <a:gd name="T18" fmla="*/ 4763 w 7"/>
              <a:gd name="T19" fmla="*/ 0 h 12"/>
              <a:gd name="T20" fmla="*/ 4763 w 7"/>
              <a:gd name="T21" fmla="*/ 0 h 12"/>
              <a:gd name="T22" fmla="*/ 4763 w 7"/>
              <a:gd name="T23" fmla="*/ 0 h 12"/>
              <a:gd name="T24" fmla="*/ 4763 w 7"/>
              <a:gd name="T25" fmla="*/ 0 h 12"/>
              <a:gd name="T26" fmla="*/ 4763 w 7"/>
              <a:gd name="T27" fmla="*/ 0 h 12"/>
              <a:gd name="T28" fmla="*/ 0 w 7"/>
              <a:gd name="T29" fmla="*/ 0 h 12"/>
              <a:gd name="T30" fmla="*/ 0 w 7"/>
              <a:gd name="T31" fmla="*/ 6350 h 12"/>
              <a:gd name="T32" fmla="*/ 0 w 7"/>
              <a:gd name="T33" fmla="*/ 6350 h 12"/>
              <a:gd name="T34" fmla="*/ 0 w 7"/>
              <a:gd name="T35" fmla="*/ 6350 h 12"/>
              <a:gd name="T36" fmla="*/ 0 w 7"/>
              <a:gd name="T37" fmla="*/ 12700 h 12"/>
              <a:gd name="T38" fmla="*/ 0 w 7"/>
              <a:gd name="T39" fmla="*/ 12700 h 12"/>
              <a:gd name="T40" fmla="*/ 0 w 7"/>
              <a:gd name="T41" fmla="*/ 19050 h 12"/>
              <a:gd name="T42" fmla="*/ 0 w 7"/>
              <a:gd name="T43" fmla="*/ 19050 h 12"/>
              <a:gd name="T44" fmla="*/ 0 w 7"/>
              <a:gd name="T45" fmla="*/ 19050 h 12"/>
              <a:gd name="T46" fmla="*/ 4763 w 7"/>
              <a:gd name="T47" fmla="*/ 19050 h 12"/>
              <a:gd name="T48" fmla="*/ 4763 w 7"/>
              <a:gd name="T49" fmla="*/ 19050 h 12"/>
              <a:gd name="T50" fmla="*/ 4763 w 7"/>
              <a:gd name="T51" fmla="*/ 19050 h 12"/>
              <a:gd name="T52" fmla="*/ 4763 w 7"/>
              <a:gd name="T53" fmla="*/ 19050 h 12"/>
              <a:gd name="T54" fmla="*/ 4763 w 7"/>
              <a:gd name="T55" fmla="*/ 19050 h 12"/>
              <a:gd name="T56" fmla="*/ 11113 w 7"/>
              <a:gd name="T57" fmla="*/ 19050 h 1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7" h="12">
                <a:moveTo>
                  <a:pt x="7" y="12"/>
                </a:moveTo>
                <a:lnTo>
                  <a:pt x="7" y="12"/>
                </a:lnTo>
                <a:lnTo>
                  <a:pt x="7" y="8"/>
                </a:lnTo>
                <a:lnTo>
                  <a:pt x="7" y="4"/>
                </a:lnTo>
                <a:lnTo>
                  <a:pt x="7" y="0"/>
                </a:lnTo>
                <a:lnTo>
                  <a:pt x="3" y="0"/>
                </a:lnTo>
                <a:lnTo>
                  <a:pt x="0" y="0"/>
                </a:lnTo>
                <a:lnTo>
                  <a:pt x="0" y="4"/>
                </a:lnTo>
                <a:lnTo>
                  <a:pt x="0" y="8"/>
                </a:lnTo>
                <a:lnTo>
                  <a:pt x="0" y="12"/>
                </a:lnTo>
                <a:lnTo>
                  <a:pt x="3" y="12"/>
                </a:lnTo>
                <a:lnTo>
                  <a:pt x="7" y="12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302" name="Freeform 7"/>
          <p:cNvSpPr>
            <a:spLocks/>
          </p:cNvSpPr>
          <p:nvPr/>
        </p:nvSpPr>
        <p:spPr bwMode="auto">
          <a:xfrm>
            <a:off x="4048125" y="2606675"/>
            <a:ext cx="17463" cy="19050"/>
          </a:xfrm>
          <a:custGeom>
            <a:avLst/>
            <a:gdLst>
              <a:gd name="T0" fmla="*/ 4763 w 11"/>
              <a:gd name="T1" fmla="*/ 19050 h 12"/>
              <a:gd name="T2" fmla="*/ 11113 w 11"/>
              <a:gd name="T3" fmla="*/ 19050 h 12"/>
              <a:gd name="T4" fmla="*/ 11113 w 11"/>
              <a:gd name="T5" fmla="*/ 19050 h 12"/>
              <a:gd name="T6" fmla="*/ 11113 w 11"/>
              <a:gd name="T7" fmla="*/ 19050 h 12"/>
              <a:gd name="T8" fmla="*/ 17463 w 11"/>
              <a:gd name="T9" fmla="*/ 12700 h 12"/>
              <a:gd name="T10" fmla="*/ 17463 w 11"/>
              <a:gd name="T11" fmla="*/ 12700 h 12"/>
              <a:gd name="T12" fmla="*/ 17463 w 11"/>
              <a:gd name="T13" fmla="*/ 6350 h 12"/>
              <a:gd name="T14" fmla="*/ 17463 w 11"/>
              <a:gd name="T15" fmla="*/ 6350 h 12"/>
              <a:gd name="T16" fmla="*/ 17463 w 11"/>
              <a:gd name="T17" fmla="*/ 6350 h 12"/>
              <a:gd name="T18" fmla="*/ 11113 w 11"/>
              <a:gd name="T19" fmla="*/ 0 h 12"/>
              <a:gd name="T20" fmla="*/ 11113 w 11"/>
              <a:gd name="T21" fmla="*/ 0 h 12"/>
              <a:gd name="T22" fmla="*/ 11113 w 11"/>
              <a:gd name="T23" fmla="*/ 0 h 12"/>
              <a:gd name="T24" fmla="*/ 4763 w 11"/>
              <a:gd name="T25" fmla="*/ 0 h 12"/>
              <a:gd name="T26" fmla="*/ 4763 w 11"/>
              <a:gd name="T27" fmla="*/ 0 h 12"/>
              <a:gd name="T28" fmla="*/ 4763 w 11"/>
              <a:gd name="T29" fmla="*/ 0 h 12"/>
              <a:gd name="T30" fmla="*/ 4763 w 11"/>
              <a:gd name="T31" fmla="*/ 0 h 12"/>
              <a:gd name="T32" fmla="*/ 4763 w 11"/>
              <a:gd name="T33" fmla="*/ 0 h 12"/>
              <a:gd name="T34" fmla="*/ 0 w 11"/>
              <a:gd name="T35" fmla="*/ 0 h 12"/>
              <a:gd name="T36" fmla="*/ 0 w 11"/>
              <a:gd name="T37" fmla="*/ 6350 h 12"/>
              <a:gd name="T38" fmla="*/ 0 w 11"/>
              <a:gd name="T39" fmla="*/ 6350 h 12"/>
              <a:gd name="T40" fmla="*/ 0 w 11"/>
              <a:gd name="T41" fmla="*/ 6350 h 12"/>
              <a:gd name="T42" fmla="*/ 0 w 11"/>
              <a:gd name="T43" fmla="*/ 12700 h 12"/>
              <a:gd name="T44" fmla="*/ 0 w 11"/>
              <a:gd name="T45" fmla="*/ 12700 h 12"/>
              <a:gd name="T46" fmla="*/ 0 w 11"/>
              <a:gd name="T47" fmla="*/ 19050 h 12"/>
              <a:gd name="T48" fmla="*/ 4763 w 11"/>
              <a:gd name="T49" fmla="*/ 19050 h 12"/>
              <a:gd name="T50" fmla="*/ 4763 w 11"/>
              <a:gd name="T51" fmla="*/ 19050 h 12"/>
              <a:gd name="T52" fmla="*/ 4763 w 11"/>
              <a:gd name="T53" fmla="*/ 19050 h 12"/>
              <a:gd name="T54" fmla="*/ 4763 w 11"/>
              <a:gd name="T55" fmla="*/ 19050 h 12"/>
              <a:gd name="T56" fmla="*/ 4763 w 11"/>
              <a:gd name="T57" fmla="*/ 19050 h 1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11" h="12">
                <a:moveTo>
                  <a:pt x="3" y="12"/>
                </a:moveTo>
                <a:lnTo>
                  <a:pt x="7" y="12"/>
                </a:lnTo>
                <a:lnTo>
                  <a:pt x="11" y="8"/>
                </a:lnTo>
                <a:lnTo>
                  <a:pt x="11" y="4"/>
                </a:lnTo>
                <a:lnTo>
                  <a:pt x="7" y="0"/>
                </a:lnTo>
                <a:lnTo>
                  <a:pt x="3" y="0"/>
                </a:lnTo>
                <a:lnTo>
                  <a:pt x="0" y="0"/>
                </a:lnTo>
                <a:lnTo>
                  <a:pt x="0" y="4"/>
                </a:lnTo>
                <a:lnTo>
                  <a:pt x="0" y="8"/>
                </a:lnTo>
                <a:lnTo>
                  <a:pt x="0" y="12"/>
                </a:lnTo>
                <a:lnTo>
                  <a:pt x="3" y="12"/>
                </a:lnTo>
                <a:close/>
              </a:path>
            </a:pathLst>
          </a:custGeom>
          <a:solidFill>
            <a:srgbClr val="0101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Rounded Rectangle 9"/>
          <p:cNvSpPr/>
          <p:nvPr/>
        </p:nvSpPr>
        <p:spPr>
          <a:xfrm>
            <a:off x="990600" y="3117850"/>
            <a:ext cx="685800" cy="661988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3079750" y="3117850"/>
            <a:ext cx="685800" cy="661988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5289550" y="3117850"/>
            <a:ext cx="685800" cy="661988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7423150" y="3117850"/>
            <a:ext cx="685800" cy="661988"/>
          </a:xfrm>
          <a:prstGeom prst="roundRect">
            <a:avLst>
              <a:gd name="adj" fmla="val 9769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3810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Leveling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019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Training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7117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Marketplace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845300" y="3849688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System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7551289" y="3332243"/>
            <a:ext cx="429322" cy="23385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19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1098129" y="3246750"/>
            <a:ext cx="407440" cy="404845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3198398" y="3226555"/>
            <a:ext cx="448305" cy="445235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28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459439" y="3271193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32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cxnSp>
        <p:nvCxnSpPr>
          <p:cNvPr id="3" name="Straight Arrow Connector 2"/>
          <p:cNvCxnSpPr>
            <a:endCxn id="10" idx="0"/>
          </p:cNvCxnSpPr>
          <p:nvPr/>
        </p:nvCxnSpPr>
        <p:spPr>
          <a:xfrm>
            <a:off x="1333500" y="2854325"/>
            <a:ext cx="0" cy="26352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4"/>
          <p:cNvCxnSpPr/>
          <p:nvPr/>
        </p:nvCxnSpPr>
        <p:spPr>
          <a:xfrm>
            <a:off x="3413125" y="2854325"/>
            <a:ext cx="0" cy="26352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/>
          <p:cNvCxnSpPr/>
          <p:nvPr/>
        </p:nvCxnSpPr>
        <p:spPr>
          <a:xfrm>
            <a:off x="5632450" y="2854325"/>
            <a:ext cx="0" cy="26352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/>
          <p:cNvCxnSpPr/>
          <p:nvPr/>
        </p:nvCxnSpPr>
        <p:spPr>
          <a:xfrm>
            <a:off x="7766050" y="2847975"/>
            <a:ext cx="0" cy="263525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41613" y="361950"/>
            <a:ext cx="35845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Marketplace Around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609600" y="1657350"/>
            <a:ext cx="1752600" cy="1693863"/>
          </a:xfrm>
          <a:prstGeom prst="roundRect">
            <a:avLst>
              <a:gd name="adj" fmla="val 9769"/>
            </a:avLst>
          </a:prstGeom>
          <a:noFill/>
          <a:ln>
            <a:solidFill>
              <a:srgbClr val="0E7FB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609600" y="2419350"/>
            <a:ext cx="1752600" cy="931863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667000" y="1639888"/>
            <a:ext cx="1752600" cy="1693862"/>
          </a:xfrm>
          <a:prstGeom prst="roundRect">
            <a:avLst>
              <a:gd name="adj" fmla="val 9769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2667000" y="2720975"/>
            <a:ext cx="1752600" cy="606425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520700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Asia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258127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Africa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463867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Euro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70242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Oceania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4724400" y="1639888"/>
            <a:ext cx="1752600" cy="1693862"/>
          </a:xfrm>
          <a:prstGeom prst="roundRect">
            <a:avLst>
              <a:gd name="adj" fmla="val 9769"/>
            </a:avLst>
          </a:prstGeom>
          <a:noFill/>
          <a:ln>
            <a:solidFill>
              <a:srgbClr val="B9D5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4724400" y="2190750"/>
            <a:ext cx="1752600" cy="1143000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6781800" y="1639888"/>
            <a:ext cx="1752600" cy="1693862"/>
          </a:xfrm>
          <a:prstGeom prst="roundRect">
            <a:avLst>
              <a:gd name="adj" fmla="val 9769"/>
            </a:avLst>
          </a:prstGeom>
          <a:noFill/>
          <a:ln>
            <a:solidFill>
              <a:srgbClr val="F2685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6781800" y="1885950"/>
            <a:ext cx="1752600" cy="1447800"/>
          </a:xfrm>
          <a:prstGeom prst="roundRect">
            <a:avLst>
              <a:gd name="adj" fmla="val 9769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ounded Rectangle 33"/>
          <p:cNvSpPr/>
          <p:nvPr/>
        </p:nvSpPr>
        <p:spPr>
          <a:xfrm>
            <a:off x="1905000" y="1573213"/>
            <a:ext cx="3276600" cy="3167062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03500" y="361950"/>
            <a:ext cx="38608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Marketplace Rebound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1476375" y="2116138"/>
            <a:ext cx="2714625" cy="2624137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990600" y="2720975"/>
            <a:ext cx="2087563" cy="2019300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609600" y="3414713"/>
            <a:ext cx="1371600" cy="1325562"/>
          </a:xfrm>
          <a:prstGeom prst="roundRect">
            <a:avLst>
              <a:gd name="adj" fmla="val 9769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Reinforcement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0" name="Rectangle 9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Culture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Disciplined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Structure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5922489" y="3354386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18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5883389" y="4269571"/>
            <a:ext cx="381979" cy="240616"/>
            <a:chOff x="5348288" y="3646488"/>
            <a:chExt cx="201613" cy="127000"/>
          </a:xfrm>
          <a:solidFill>
            <a:schemeClr val="bg1"/>
          </a:solidFill>
        </p:grpSpPr>
        <p:sp>
          <p:nvSpPr>
            <p:cNvPr id="23" name="Freeform 22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Rectangle 23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Rectangle 24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944501" y="1661797"/>
            <a:ext cx="259755" cy="45281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36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952070" y="2537028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5" grpId="0"/>
      <p:bldP spid="6" grpId="0"/>
      <p:bldP spid="8" grpId="0" animBg="1"/>
      <p:bldP spid="7" grpId="0" animBg="1"/>
      <p:bldP spid="4" grpId="0" animBg="1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759200" y="361950"/>
            <a:ext cx="15494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Timeline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cxnSp>
        <p:nvCxnSpPr>
          <p:cNvPr id="3" name="Straight Arrow Connector 2"/>
          <p:cNvCxnSpPr/>
          <p:nvPr/>
        </p:nvCxnSpPr>
        <p:spPr>
          <a:xfrm flipV="1">
            <a:off x="4343400" y="1733550"/>
            <a:ext cx="0" cy="340995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ounded Rectangle 6"/>
          <p:cNvSpPr/>
          <p:nvPr/>
        </p:nvSpPr>
        <p:spPr>
          <a:xfrm>
            <a:off x="3905250" y="2343150"/>
            <a:ext cx="876300" cy="846138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3905250" y="3867150"/>
            <a:ext cx="876300" cy="846138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4191511" y="4114650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12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4221092" y="2571750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1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" name="Rectangle 18"/>
          <p:cNvSpPr/>
          <p:nvPr/>
        </p:nvSpPr>
        <p:spPr>
          <a:xfrm>
            <a:off x="4953000" y="2249488"/>
            <a:ext cx="30480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Technology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20" name="Right Brace 19"/>
          <p:cNvSpPr/>
          <p:nvPr/>
        </p:nvSpPr>
        <p:spPr>
          <a:xfrm rot="5400000">
            <a:off x="6248400" y="2038350"/>
            <a:ext cx="228600" cy="2667000"/>
          </a:xfrm>
          <a:prstGeom prst="rightBrac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zh-CN" altLang="zh-CN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221" t="29398" r="17921" b="13718"/>
          <a:stretch>
            <a:fillRect/>
          </a:stretch>
        </p:blipFill>
        <p:spPr bwMode="auto">
          <a:xfrm>
            <a:off x="5264150" y="3521075"/>
            <a:ext cx="21971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tangle 21"/>
          <p:cNvSpPr/>
          <p:nvPr/>
        </p:nvSpPr>
        <p:spPr>
          <a:xfrm>
            <a:off x="5595938" y="3683000"/>
            <a:ext cx="1519237" cy="944563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685800" y="3692525"/>
            <a:ext cx="30480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Business Report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25" name="Right Brace 24"/>
          <p:cNvSpPr/>
          <p:nvPr/>
        </p:nvSpPr>
        <p:spPr>
          <a:xfrm rot="5400000" flipH="1">
            <a:off x="2190750" y="2324100"/>
            <a:ext cx="266700" cy="2667000"/>
          </a:xfrm>
          <a:prstGeom prst="rightBrac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zh-CN" altLang="zh-CN"/>
          </a:p>
        </p:txBody>
      </p:sp>
      <p:graphicFrame>
        <p:nvGraphicFramePr>
          <p:cNvPr id="26" name="Chart 25"/>
          <p:cNvGraphicFramePr>
            <a:graphicFrameLocks/>
          </p:cNvGraphicFramePr>
          <p:nvPr/>
        </p:nvGraphicFramePr>
        <p:xfrm>
          <a:off x="1435100" y="2136775"/>
          <a:ext cx="1739900" cy="1476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1752600" y="2614613"/>
            <a:ext cx="11049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800">
                <a:solidFill>
                  <a:srgbClr val="0E7FB7"/>
                </a:solidFill>
                <a:latin typeface="Open Sans" pitchFamily="34" charset="0"/>
              </a:rPr>
              <a:t>60%</a:t>
            </a:r>
            <a:endParaRPr lang="en-US" altLang="zh-CN">
              <a:solidFill>
                <a:srgbClr val="0E7FB7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19" grpId="0"/>
      <p:bldP spid="20" grpId="0" animBg="1"/>
      <p:bldP spid="22" grpId="0" animBg="1"/>
      <p:bldP spid="24" grpId="0"/>
      <p:bldP spid="25" grpId="0" animBg="1"/>
      <p:bldGraphic spid="26" grpId="0">
        <p:bldAsOne/>
      </p:bldGraphic>
      <p:bldP spid="2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Straight Connector 2"/>
          <p:cNvCxnSpPr/>
          <p:nvPr/>
        </p:nvCxnSpPr>
        <p:spPr>
          <a:xfrm>
            <a:off x="4343400" y="0"/>
            <a:ext cx="0" cy="514350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ounded Rectangle 6"/>
          <p:cNvSpPr/>
          <p:nvPr/>
        </p:nvSpPr>
        <p:spPr>
          <a:xfrm>
            <a:off x="3905250" y="658813"/>
            <a:ext cx="876300" cy="846137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3905250" y="3638550"/>
            <a:ext cx="876300" cy="846138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3905250" y="2147888"/>
            <a:ext cx="876300" cy="847725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953000" y="2038350"/>
            <a:ext cx="30480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Executive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5800" y="3544888"/>
            <a:ext cx="30480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Native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85800" y="573088"/>
            <a:ext cx="30480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Percussion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grpSp>
        <p:nvGrpSpPr>
          <p:cNvPr id="13" name="Group 12"/>
          <p:cNvGrpSpPr/>
          <p:nvPr/>
        </p:nvGrpSpPr>
        <p:grpSpPr>
          <a:xfrm>
            <a:off x="4100874" y="3909229"/>
            <a:ext cx="485053" cy="305544"/>
            <a:chOff x="5348288" y="3646488"/>
            <a:chExt cx="201613" cy="127000"/>
          </a:xfrm>
          <a:solidFill>
            <a:schemeClr val="bg1"/>
          </a:solidFill>
        </p:grpSpPr>
        <p:sp>
          <p:nvSpPr>
            <p:cNvPr id="14" name="Freeform 13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" name="Rectangle 14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" name="Rectangle 15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4167686" y="928104"/>
            <a:ext cx="351429" cy="298123"/>
            <a:chOff x="1112838" y="3203576"/>
            <a:chExt cx="282575" cy="239712"/>
          </a:xfrm>
          <a:solidFill>
            <a:schemeClr val="bg1"/>
          </a:solidFill>
        </p:grpSpPr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4" name="Freeform 58"/>
          <p:cNvSpPr>
            <a:spLocks/>
          </p:cNvSpPr>
          <p:nvPr/>
        </p:nvSpPr>
        <p:spPr bwMode="auto">
          <a:xfrm>
            <a:off x="4116388" y="2330450"/>
            <a:ext cx="454025" cy="469900"/>
          </a:xfrm>
          <a:custGeom>
            <a:avLst/>
            <a:gdLst>
              <a:gd name="T0" fmla="*/ 328033 w 137"/>
              <a:gd name="T1" fmla="*/ 188883 h 142"/>
              <a:gd name="T2" fmla="*/ 453944 w 137"/>
              <a:gd name="T3" fmla="*/ 188883 h 142"/>
              <a:gd name="T4" fmla="*/ 251823 w 137"/>
              <a:gd name="T5" fmla="*/ 13255 h 142"/>
              <a:gd name="T6" fmla="*/ 228629 w 137"/>
              <a:gd name="T7" fmla="*/ 0 h 142"/>
              <a:gd name="T8" fmla="*/ 205435 w 137"/>
              <a:gd name="T9" fmla="*/ 13255 h 142"/>
              <a:gd name="T10" fmla="*/ 0 w 137"/>
              <a:gd name="T11" fmla="*/ 188883 h 142"/>
              <a:gd name="T12" fmla="*/ 129225 w 137"/>
              <a:gd name="T13" fmla="*/ 188883 h 142"/>
              <a:gd name="T14" fmla="*/ 205435 w 137"/>
              <a:gd name="T15" fmla="*/ 16569 h 142"/>
              <a:gd name="T16" fmla="*/ 205435 w 137"/>
              <a:gd name="T17" fmla="*/ 19882 h 142"/>
              <a:gd name="T18" fmla="*/ 145792 w 137"/>
              <a:gd name="T19" fmla="*/ 188883 h 142"/>
              <a:gd name="T20" fmla="*/ 212061 w 137"/>
              <a:gd name="T21" fmla="*/ 188883 h 142"/>
              <a:gd name="T22" fmla="*/ 212061 w 137"/>
              <a:gd name="T23" fmla="*/ 407589 h 142"/>
              <a:gd name="T24" fmla="*/ 212061 w 137"/>
              <a:gd name="T25" fmla="*/ 414217 h 142"/>
              <a:gd name="T26" fmla="*/ 212061 w 137"/>
              <a:gd name="T27" fmla="*/ 430785 h 142"/>
              <a:gd name="T28" fmla="*/ 251823 w 137"/>
              <a:gd name="T29" fmla="*/ 470550 h 142"/>
              <a:gd name="T30" fmla="*/ 291584 w 137"/>
              <a:gd name="T31" fmla="*/ 430785 h 142"/>
              <a:gd name="T32" fmla="*/ 291584 w 137"/>
              <a:gd name="T33" fmla="*/ 414217 h 142"/>
              <a:gd name="T34" fmla="*/ 261763 w 137"/>
              <a:gd name="T35" fmla="*/ 414217 h 142"/>
              <a:gd name="T36" fmla="*/ 261763 w 137"/>
              <a:gd name="T37" fmla="*/ 420844 h 142"/>
              <a:gd name="T38" fmla="*/ 261763 w 137"/>
              <a:gd name="T39" fmla="*/ 430785 h 142"/>
              <a:gd name="T40" fmla="*/ 251823 w 137"/>
              <a:gd name="T41" fmla="*/ 444040 h 142"/>
              <a:gd name="T42" fmla="*/ 238569 w 137"/>
              <a:gd name="T43" fmla="*/ 430785 h 142"/>
              <a:gd name="T44" fmla="*/ 238569 w 137"/>
              <a:gd name="T45" fmla="*/ 420844 h 142"/>
              <a:gd name="T46" fmla="*/ 238569 w 137"/>
              <a:gd name="T47" fmla="*/ 414217 h 142"/>
              <a:gd name="T48" fmla="*/ 238569 w 137"/>
              <a:gd name="T49" fmla="*/ 371138 h 142"/>
              <a:gd name="T50" fmla="*/ 238569 w 137"/>
              <a:gd name="T51" fmla="*/ 188883 h 142"/>
              <a:gd name="T52" fmla="*/ 311465 w 137"/>
              <a:gd name="T53" fmla="*/ 188883 h 142"/>
              <a:gd name="T54" fmla="*/ 251823 w 137"/>
              <a:gd name="T55" fmla="*/ 19882 h 142"/>
              <a:gd name="T56" fmla="*/ 251823 w 137"/>
              <a:gd name="T57" fmla="*/ 16569 h 142"/>
              <a:gd name="T58" fmla="*/ 328033 w 137"/>
              <a:gd name="T59" fmla="*/ 188883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Right Brace 24"/>
          <p:cNvSpPr/>
          <p:nvPr/>
        </p:nvSpPr>
        <p:spPr>
          <a:xfrm rot="5400000">
            <a:off x="2209800" y="484188"/>
            <a:ext cx="228600" cy="2667000"/>
          </a:xfrm>
          <a:prstGeom prst="rightBrac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zh-CN" altLang="zh-CN"/>
          </a:p>
        </p:txBody>
      </p:sp>
      <p:sp>
        <p:nvSpPr>
          <p:cNvPr id="26" name="Right Brace 25"/>
          <p:cNvSpPr/>
          <p:nvPr/>
        </p:nvSpPr>
        <p:spPr>
          <a:xfrm rot="5400000" flipH="1">
            <a:off x="6229350" y="704850"/>
            <a:ext cx="266700" cy="2667000"/>
          </a:xfrm>
          <a:prstGeom prst="rightBrac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zh-CN" altLang="zh-CN"/>
          </a:p>
        </p:txBody>
      </p:sp>
      <p:graphicFrame>
        <p:nvGraphicFramePr>
          <p:cNvPr id="5" name="Chart 4"/>
          <p:cNvGraphicFramePr>
            <a:graphicFrameLocks/>
          </p:cNvGraphicFramePr>
          <p:nvPr/>
        </p:nvGraphicFramePr>
        <p:xfrm>
          <a:off x="4822825" y="82550"/>
          <a:ext cx="3079750" cy="1873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Rounded Rectangle 26"/>
          <p:cNvSpPr/>
          <p:nvPr/>
        </p:nvSpPr>
        <p:spPr>
          <a:xfrm>
            <a:off x="990600" y="2157413"/>
            <a:ext cx="744538" cy="719137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" name="Rounded Rectangle 27"/>
          <p:cNvSpPr/>
          <p:nvPr/>
        </p:nvSpPr>
        <p:spPr>
          <a:xfrm>
            <a:off x="1954213" y="2157413"/>
            <a:ext cx="746125" cy="719137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9" name="Rounded Rectangle 28"/>
          <p:cNvSpPr/>
          <p:nvPr/>
        </p:nvSpPr>
        <p:spPr>
          <a:xfrm>
            <a:off x="2913063" y="2157413"/>
            <a:ext cx="744537" cy="719137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3070583" y="2399756"/>
            <a:ext cx="429322" cy="23385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33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1138804" y="2294068"/>
            <a:ext cx="448305" cy="445235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37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2142586" y="2338706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41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/>
      <p:bldP spid="11" grpId="0"/>
      <p:bldP spid="12" grpId="0"/>
      <p:bldP spid="24" grpId="0" animBg="1"/>
      <p:bldP spid="25" grpId="0" animBg="1"/>
      <p:bldP spid="26" grpId="0" animBg="1"/>
      <p:bldGraphic spid="5" grpId="0">
        <p:bldAsOne/>
      </p:bldGraphic>
      <p:bldP spid="27" grpId="0" animBg="1"/>
      <p:bldP spid="28" grpId="0" animBg="1"/>
      <p:bldP spid="2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Arrow Connector 3"/>
          <p:cNvCxnSpPr/>
          <p:nvPr/>
        </p:nvCxnSpPr>
        <p:spPr>
          <a:xfrm>
            <a:off x="4343400" y="0"/>
            <a:ext cx="0" cy="485775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ounded Rectangle 6"/>
          <p:cNvSpPr/>
          <p:nvPr/>
        </p:nvSpPr>
        <p:spPr>
          <a:xfrm>
            <a:off x="3924300" y="895350"/>
            <a:ext cx="876300" cy="846138"/>
          </a:xfrm>
          <a:prstGeom prst="roundRect">
            <a:avLst>
              <a:gd name="adj" fmla="val 9769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3924300" y="2792413"/>
            <a:ext cx="876300" cy="846137"/>
          </a:xfrm>
          <a:prstGeom prst="roundRect">
            <a:avLst>
              <a:gd name="adj" fmla="val 9769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953000" y="801688"/>
            <a:ext cx="30480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Science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9" name="Rectangle 8"/>
          <p:cNvSpPr/>
          <p:nvPr/>
        </p:nvSpPr>
        <p:spPr>
          <a:xfrm>
            <a:off x="685800" y="2647950"/>
            <a:ext cx="30480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Speaker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0" name="Freeform 59"/>
          <p:cNvSpPr>
            <a:spLocks noEditPoints="1"/>
          </p:cNvSpPr>
          <p:nvPr/>
        </p:nvSpPr>
        <p:spPr bwMode="auto">
          <a:xfrm>
            <a:off x="4216400" y="3019425"/>
            <a:ext cx="292100" cy="392113"/>
          </a:xfrm>
          <a:custGeom>
            <a:avLst/>
            <a:gdLst>
              <a:gd name="T0" fmla="*/ 292933 w 108"/>
              <a:gd name="T1" fmla="*/ 392847 h 145"/>
              <a:gd name="T2" fmla="*/ 0 w 108"/>
              <a:gd name="T3" fmla="*/ 392847 h 145"/>
              <a:gd name="T4" fmla="*/ 0 w 108"/>
              <a:gd name="T5" fmla="*/ 365754 h 145"/>
              <a:gd name="T6" fmla="*/ 35260 w 108"/>
              <a:gd name="T7" fmla="*/ 335952 h 145"/>
              <a:gd name="T8" fmla="*/ 260385 w 108"/>
              <a:gd name="T9" fmla="*/ 335952 h 145"/>
              <a:gd name="T10" fmla="*/ 292933 w 108"/>
              <a:gd name="T11" fmla="*/ 365754 h 145"/>
              <a:gd name="T12" fmla="*/ 292933 w 108"/>
              <a:gd name="T13" fmla="*/ 392847 h 145"/>
              <a:gd name="T14" fmla="*/ 43397 w 108"/>
              <a:gd name="T15" fmla="*/ 314278 h 145"/>
              <a:gd name="T16" fmla="*/ 65096 w 108"/>
              <a:gd name="T17" fmla="*/ 246545 h 145"/>
              <a:gd name="T18" fmla="*/ 230549 w 108"/>
              <a:gd name="T19" fmla="*/ 246545 h 145"/>
              <a:gd name="T20" fmla="*/ 252248 w 108"/>
              <a:gd name="T21" fmla="*/ 314278 h 145"/>
              <a:gd name="T22" fmla="*/ 43397 w 108"/>
              <a:gd name="T23" fmla="*/ 314278 h 145"/>
              <a:gd name="T24" fmla="*/ 75946 w 108"/>
              <a:gd name="T25" fmla="*/ 205906 h 145"/>
              <a:gd name="T26" fmla="*/ 97644 w 108"/>
              <a:gd name="T27" fmla="*/ 138174 h 145"/>
              <a:gd name="T28" fmla="*/ 195289 w 108"/>
              <a:gd name="T29" fmla="*/ 138174 h 145"/>
              <a:gd name="T30" fmla="*/ 216987 w 108"/>
              <a:gd name="T31" fmla="*/ 205906 h 145"/>
              <a:gd name="T32" fmla="*/ 75946 w 108"/>
              <a:gd name="T33" fmla="*/ 205906 h 145"/>
              <a:gd name="T34" fmla="*/ 132905 w 108"/>
              <a:gd name="T35" fmla="*/ 32511 h 145"/>
              <a:gd name="T36" fmla="*/ 162741 w 108"/>
              <a:gd name="T37" fmla="*/ 32511 h 145"/>
              <a:gd name="T38" fmla="*/ 184439 w 108"/>
              <a:gd name="T39" fmla="*/ 97534 h 145"/>
              <a:gd name="T40" fmla="*/ 111206 w 108"/>
              <a:gd name="T41" fmla="*/ 97534 h 145"/>
              <a:gd name="T42" fmla="*/ 132905 w 108"/>
              <a:gd name="T43" fmla="*/ 32511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1" name="Group 10"/>
          <p:cNvGrpSpPr/>
          <p:nvPr/>
        </p:nvGrpSpPr>
        <p:grpSpPr>
          <a:xfrm>
            <a:off x="4124168" y="1175330"/>
            <a:ext cx="476561" cy="326217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12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4" name="Right Brace 13"/>
          <p:cNvSpPr/>
          <p:nvPr/>
        </p:nvSpPr>
        <p:spPr>
          <a:xfrm rot="5400000">
            <a:off x="6248400" y="666750"/>
            <a:ext cx="228600" cy="2667000"/>
          </a:xfrm>
          <a:prstGeom prst="rightBrac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zh-CN" altLang="zh-CN"/>
          </a:p>
        </p:txBody>
      </p:sp>
      <p:sp>
        <p:nvSpPr>
          <p:cNvPr id="15" name="Right Brace 14"/>
          <p:cNvSpPr/>
          <p:nvPr/>
        </p:nvSpPr>
        <p:spPr>
          <a:xfrm rot="5400000" flipH="1">
            <a:off x="2190750" y="1219200"/>
            <a:ext cx="266700" cy="2667000"/>
          </a:xfrm>
          <a:prstGeom prst="rightBrac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zh-CN" altLang="zh-CN"/>
          </a:p>
        </p:txBody>
      </p:sp>
      <p:graphicFrame>
        <p:nvGraphicFramePr>
          <p:cNvPr id="3" name="Chart 2"/>
          <p:cNvGraphicFramePr>
            <a:graphicFrameLocks/>
          </p:cNvGraphicFramePr>
          <p:nvPr/>
        </p:nvGraphicFramePr>
        <p:xfrm>
          <a:off x="5167313" y="2079625"/>
          <a:ext cx="2390775" cy="1627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/>
          <p:cNvGraphicFramePr>
            <a:graphicFrameLocks/>
          </p:cNvGraphicFramePr>
          <p:nvPr/>
        </p:nvGraphicFramePr>
        <p:xfrm>
          <a:off x="863600" y="234950"/>
          <a:ext cx="2844800" cy="2260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  <p:bldP spid="9" grpId="0"/>
      <p:bldP spid="10" grpId="0" animBg="1"/>
      <p:bldP spid="14" grpId="0" animBg="1"/>
      <p:bldP spid="15" grpId="0" animBg="1"/>
      <p:bldGraphic spid="3" grpId="0">
        <p:bldAsOne/>
      </p:bldGraphic>
      <p:bldGraphic spid="5" grpId="0">
        <p:bldAsOne/>
      </p:bldGraphic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17838" y="361950"/>
            <a:ext cx="30321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Product Branding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3073400"/>
            <a:ext cx="9144000" cy="2070100"/>
          </a:xfrm>
          <a:prstGeom prst="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4" t="8440" r="6203" b="10136"/>
          <a:stretch>
            <a:fillRect/>
          </a:stretch>
        </p:blipFill>
        <p:spPr bwMode="auto">
          <a:xfrm>
            <a:off x="3200400" y="1504950"/>
            <a:ext cx="2638425" cy="3265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ounded Rectangle 6"/>
          <p:cNvSpPr/>
          <p:nvPr/>
        </p:nvSpPr>
        <p:spPr>
          <a:xfrm>
            <a:off x="641350" y="2106613"/>
            <a:ext cx="819150" cy="792162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120900" y="2106613"/>
            <a:ext cx="819150" cy="792162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81000" y="3068638"/>
            <a:ext cx="1338263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Energy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0" name="Rectangle 9"/>
          <p:cNvSpPr/>
          <p:nvPr/>
        </p:nvSpPr>
        <p:spPr>
          <a:xfrm>
            <a:off x="1862138" y="3068638"/>
            <a:ext cx="1338262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Target 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6127750" y="2106613"/>
            <a:ext cx="819150" cy="792162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7607300" y="2106613"/>
            <a:ext cx="819150" cy="792162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5867400" y="3068638"/>
            <a:ext cx="1338263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Resureection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7348538" y="3068638"/>
            <a:ext cx="1338262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Endorsement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627438" y="1885950"/>
            <a:ext cx="1838325" cy="2438400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7865425" y="2326939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17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859494" y="2382582"/>
            <a:ext cx="381979" cy="240616"/>
            <a:chOff x="5348288" y="3646488"/>
            <a:chExt cx="201613" cy="127000"/>
          </a:xfrm>
          <a:solidFill>
            <a:schemeClr val="bg1"/>
          </a:solidFill>
        </p:grpSpPr>
        <p:sp>
          <p:nvSpPr>
            <p:cNvPr id="22" name="Freeform 21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Rectangle 22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Rectangle 23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2401038" y="2276481"/>
            <a:ext cx="259755" cy="45281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6414576" y="2318231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2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/>
      <p:bldP spid="10" grpId="0"/>
      <p:bldP spid="11" grpId="0" animBg="1"/>
      <p:bldP spid="12" grpId="0" animBg="1"/>
      <p:bldP spid="13" grpId="0"/>
      <p:bldP spid="14" grpId="0"/>
      <p:bldP spid="15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41625" y="361950"/>
            <a:ext cx="33845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Brand Components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19" name="Freeform 9"/>
          <p:cNvSpPr>
            <a:spLocks/>
          </p:cNvSpPr>
          <p:nvPr/>
        </p:nvSpPr>
        <p:spPr bwMode="auto">
          <a:xfrm>
            <a:off x="762000" y="1733550"/>
            <a:ext cx="655638" cy="704850"/>
          </a:xfrm>
          <a:custGeom>
            <a:avLst/>
            <a:gdLst>
              <a:gd name="T0" fmla="*/ 0 w 379"/>
              <a:gd name="T1" fmla="*/ 435481 h 314"/>
              <a:gd name="T2" fmla="*/ 655181 w 379"/>
              <a:gd name="T3" fmla="*/ 0 h 314"/>
              <a:gd name="T4" fmla="*/ 655181 w 379"/>
              <a:gd name="T5" fmla="*/ 704850 h 314"/>
              <a:gd name="T6" fmla="*/ 0 w 379"/>
              <a:gd name="T7" fmla="*/ 704850 h 314"/>
              <a:gd name="T8" fmla="*/ 0 w 379"/>
              <a:gd name="T9" fmla="*/ 435481 h 3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79" h="314">
                <a:moveTo>
                  <a:pt x="0" y="194"/>
                </a:moveTo>
                <a:lnTo>
                  <a:pt x="379" y="0"/>
                </a:lnTo>
                <a:lnTo>
                  <a:pt x="379" y="314"/>
                </a:lnTo>
                <a:lnTo>
                  <a:pt x="0" y="314"/>
                </a:lnTo>
                <a:lnTo>
                  <a:pt x="0" y="194"/>
                </a:lnTo>
                <a:close/>
              </a:path>
            </a:pathLst>
          </a:custGeom>
          <a:solidFill>
            <a:srgbClr val="0E7FB7">
              <a:alpha val="9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Rectangle 10"/>
          <p:cNvSpPr>
            <a:spLocks noChangeArrowheads="1"/>
          </p:cNvSpPr>
          <p:nvPr/>
        </p:nvSpPr>
        <p:spPr bwMode="auto">
          <a:xfrm>
            <a:off x="762000" y="3143250"/>
            <a:ext cx="655638" cy="704850"/>
          </a:xfrm>
          <a:prstGeom prst="rect">
            <a:avLst/>
          </a:prstGeom>
          <a:solidFill>
            <a:srgbClr val="B9D51F">
              <a:alpha val="9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762000" y="2438400"/>
            <a:ext cx="655638" cy="704850"/>
          </a:xfrm>
          <a:prstGeom prst="rect">
            <a:avLst/>
          </a:prstGeom>
          <a:solidFill>
            <a:srgbClr val="45C1A4">
              <a:alpha val="9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22" name="Freeform 12"/>
          <p:cNvSpPr>
            <a:spLocks/>
          </p:cNvSpPr>
          <p:nvPr/>
        </p:nvSpPr>
        <p:spPr bwMode="auto">
          <a:xfrm>
            <a:off x="762000" y="3848100"/>
            <a:ext cx="655638" cy="704850"/>
          </a:xfrm>
          <a:custGeom>
            <a:avLst/>
            <a:gdLst>
              <a:gd name="T0" fmla="*/ 0 w 379"/>
              <a:gd name="T1" fmla="*/ 269369 h 314"/>
              <a:gd name="T2" fmla="*/ 655181 w 379"/>
              <a:gd name="T3" fmla="*/ 704850 h 314"/>
              <a:gd name="T4" fmla="*/ 655181 w 379"/>
              <a:gd name="T5" fmla="*/ 0 h 314"/>
              <a:gd name="T6" fmla="*/ 0 w 379"/>
              <a:gd name="T7" fmla="*/ 0 h 314"/>
              <a:gd name="T8" fmla="*/ 0 w 379"/>
              <a:gd name="T9" fmla="*/ 269369 h 3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79" h="314">
                <a:moveTo>
                  <a:pt x="0" y="120"/>
                </a:moveTo>
                <a:lnTo>
                  <a:pt x="379" y="314"/>
                </a:lnTo>
                <a:lnTo>
                  <a:pt x="379" y="0"/>
                </a:lnTo>
                <a:lnTo>
                  <a:pt x="0" y="0"/>
                </a:lnTo>
                <a:lnTo>
                  <a:pt x="0" y="120"/>
                </a:lnTo>
                <a:close/>
              </a:path>
            </a:pathLst>
          </a:custGeom>
          <a:solidFill>
            <a:srgbClr val="F2685A">
              <a:alpha val="8509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Rectangle 23"/>
          <p:cNvSpPr/>
          <p:nvPr/>
        </p:nvSpPr>
        <p:spPr>
          <a:xfrm>
            <a:off x="6410325" y="1581150"/>
            <a:ext cx="2243138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Stalking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410325" y="24526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Silver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6" name="Rectangle 25"/>
          <p:cNvSpPr/>
          <p:nvPr/>
        </p:nvSpPr>
        <p:spPr>
          <a:xfrm>
            <a:off x="6410325" y="32146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Medal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7" name="Rectangle 26"/>
          <p:cNvSpPr/>
          <p:nvPr/>
        </p:nvSpPr>
        <p:spPr>
          <a:xfrm>
            <a:off x="6410325" y="40528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Bias 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5715000" y="1581150"/>
            <a:ext cx="652463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9" name="Rounded Rectangle 28"/>
          <p:cNvSpPr/>
          <p:nvPr/>
        </p:nvSpPr>
        <p:spPr>
          <a:xfrm>
            <a:off x="5715000" y="24193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0" name="Rounded Rectangle 29"/>
          <p:cNvSpPr/>
          <p:nvPr/>
        </p:nvSpPr>
        <p:spPr>
          <a:xfrm>
            <a:off x="5715000" y="32369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1" name="Rounded Rectangle 30"/>
          <p:cNvSpPr/>
          <p:nvPr/>
        </p:nvSpPr>
        <p:spPr>
          <a:xfrm>
            <a:off x="5715000" y="4075113"/>
            <a:ext cx="652463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417638" y="1733550"/>
            <a:ext cx="3192462" cy="704850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b="1">
                <a:latin typeface="Open Sans" pitchFamily="34" charset="0"/>
                <a:ea typeface="Open Sans" pitchFamily="34" charset="0"/>
                <a:cs typeface="Open Sans" pitchFamily="34" charset="0"/>
              </a:rPr>
              <a:t>Reimburse</a:t>
            </a:r>
          </a:p>
        </p:txBody>
      </p:sp>
      <p:sp>
        <p:nvSpPr>
          <p:cNvPr id="48" name="Rectangle 47"/>
          <p:cNvSpPr/>
          <p:nvPr/>
        </p:nvSpPr>
        <p:spPr>
          <a:xfrm>
            <a:off x="1417638" y="2438400"/>
            <a:ext cx="3192462" cy="704850"/>
          </a:xfrm>
          <a:prstGeom prst="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b="1">
                <a:latin typeface="Open Sans" pitchFamily="34" charset="0"/>
                <a:ea typeface="Open Sans" pitchFamily="34" charset="0"/>
                <a:cs typeface="Open Sans" pitchFamily="34" charset="0"/>
              </a:rPr>
              <a:t>Insurance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417638" y="3143250"/>
            <a:ext cx="3192462" cy="704850"/>
          </a:xfrm>
          <a:prstGeom prst="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b="1">
                <a:latin typeface="Open Sans" pitchFamily="34" charset="0"/>
                <a:ea typeface="Open Sans" pitchFamily="34" charset="0"/>
                <a:cs typeface="Open Sans" pitchFamily="34" charset="0"/>
              </a:rPr>
              <a:t>Event</a:t>
            </a:r>
          </a:p>
        </p:txBody>
      </p:sp>
      <p:sp>
        <p:nvSpPr>
          <p:cNvPr id="50" name="Rectangle 49"/>
          <p:cNvSpPr/>
          <p:nvPr/>
        </p:nvSpPr>
        <p:spPr>
          <a:xfrm>
            <a:off x="1417638" y="3848100"/>
            <a:ext cx="3192462" cy="704850"/>
          </a:xfrm>
          <a:prstGeom prst="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b="1">
                <a:latin typeface="Open Sans" pitchFamily="34" charset="0"/>
                <a:ea typeface="Open Sans" pitchFamily="34" charset="0"/>
                <a:cs typeface="Open Sans" pitchFamily="34" charset="0"/>
              </a:rPr>
              <a:t>La Benia</a:t>
            </a:r>
          </a:p>
        </p:txBody>
      </p:sp>
      <p:grpSp>
        <p:nvGrpSpPr>
          <p:cNvPr id="66" name="Group 65"/>
          <p:cNvGrpSpPr/>
          <p:nvPr/>
        </p:nvGrpSpPr>
        <p:grpSpPr>
          <a:xfrm>
            <a:off x="5824354" y="2519241"/>
            <a:ext cx="434134" cy="431161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67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5862489" y="3379326"/>
            <a:ext cx="357864" cy="344707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71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5810673" y="1738668"/>
            <a:ext cx="461496" cy="315905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74" name="Freeform 73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5" name="Freeform 74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5802759" y="4213092"/>
            <a:ext cx="477325" cy="353575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77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8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9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9" grpId="0" animBg="1"/>
      <p:bldP spid="20" grpId="0" animBg="1"/>
      <p:bldP spid="21" grpId="0" animBg="1"/>
      <p:bldP spid="22" grpId="0" animBg="1"/>
      <p:bldP spid="24" grpId="0"/>
      <p:bldP spid="25" grpId="0"/>
      <p:bldP spid="26" grpId="0"/>
      <p:bldP spid="27" grpId="0"/>
      <p:bldP spid="28" grpId="0" animBg="1"/>
      <p:bldP spid="29" grpId="0" animBg="1"/>
      <p:bldP spid="30" grpId="0" animBg="1"/>
      <p:bldP spid="31" grpId="0" animBg="1"/>
      <p:bldP spid="47" grpId="0" animBg="1"/>
      <p:bldP spid="48" grpId="0" animBg="1"/>
      <p:bldP spid="49" grpId="0" animBg="1"/>
      <p:bldP spid="50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22600" y="361950"/>
            <a:ext cx="30226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Emerging Market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1282700" y="1597025"/>
            <a:ext cx="3136900" cy="3032125"/>
          </a:xfrm>
          <a:prstGeom prst="roundRect">
            <a:avLst>
              <a:gd name="adj" fmla="val 9769"/>
            </a:avLst>
          </a:prstGeom>
          <a:noFill/>
          <a:ln>
            <a:solidFill>
              <a:srgbClr val="F2685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1552575" y="1858963"/>
            <a:ext cx="2595563" cy="2508250"/>
          </a:xfrm>
          <a:prstGeom prst="roundRect">
            <a:avLst>
              <a:gd name="adj" fmla="val 9769"/>
            </a:avLst>
          </a:prstGeom>
          <a:noFill/>
          <a:ln>
            <a:solidFill>
              <a:srgbClr val="B9D51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808163" y="2105025"/>
            <a:ext cx="2085975" cy="2016125"/>
          </a:xfrm>
          <a:prstGeom prst="roundRect">
            <a:avLst>
              <a:gd name="adj" fmla="val 9769"/>
            </a:avLst>
          </a:prstGeom>
          <a:noFill/>
          <a:ln>
            <a:solidFill>
              <a:srgbClr val="45C1A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087563" y="2374900"/>
            <a:ext cx="1527175" cy="1476375"/>
          </a:xfrm>
          <a:prstGeom prst="roundRect">
            <a:avLst>
              <a:gd name="adj" fmla="val 9769"/>
            </a:avLst>
          </a:prstGeom>
          <a:noFill/>
          <a:ln>
            <a:solidFill>
              <a:srgbClr val="0E7FB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2378075" y="2657475"/>
            <a:ext cx="944563" cy="911225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2674938" y="3681413"/>
            <a:ext cx="350837" cy="338137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3717925" y="2943225"/>
            <a:ext cx="350838" cy="339725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2674938" y="1689100"/>
            <a:ext cx="350837" cy="339725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06488" y="2970213"/>
            <a:ext cx="350837" cy="338137"/>
          </a:xfrm>
          <a:prstGeom prst="roundRect">
            <a:avLst>
              <a:gd name="adj" fmla="val 9769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Company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Customer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Brand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Effort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5944501" y="1661797"/>
            <a:ext cx="259755" cy="45281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33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5952070" y="2537028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6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5874096" y="3397739"/>
            <a:ext cx="449707" cy="342941"/>
            <a:chOff x="4914900" y="1812925"/>
            <a:chExt cx="441326" cy="336550"/>
          </a:xfrm>
          <a:solidFill>
            <a:schemeClr val="bg1"/>
          </a:solidFill>
        </p:grpSpPr>
        <p:sp>
          <p:nvSpPr>
            <p:cNvPr id="39" name="Freeform 5"/>
            <p:cNvSpPr>
              <a:spLocks/>
            </p:cNvSpPr>
            <p:nvPr/>
          </p:nvSpPr>
          <p:spPr bwMode="auto">
            <a:xfrm>
              <a:off x="4914900" y="1849438"/>
              <a:ext cx="230188" cy="257175"/>
            </a:xfrm>
            <a:custGeom>
              <a:avLst/>
              <a:gdLst>
                <a:gd name="T0" fmla="*/ 18 w 145"/>
                <a:gd name="T1" fmla="*/ 143 h 162"/>
                <a:gd name="T2" fmla="*/ 18 w 145"/>
                <a:gd name="T3" fmla="*/ 21 h 162"/>
                <a:gd name="T4" fmla="*/ 124 w 145"/>
                <a:gd name="T5" fmla="*/ 21 h 162"/>
                <a:gd name="T6" fmla="*/ 145 w 145"/>
                <a:gd name="T7" fmla="*/ 0 h 162"/>
                <a:gd name="T8" fmla="*/ 0 w 145"/>
                <a:gd name="T9" fmla="*/ 0 h 162"/>
                <a:gd name="T10" fmla="*/ 0 w 145"/>
                <a:gd name="T11" fmla="*/ 162 h 162"/>
                <a:gd name="T12" fmla="*/ 68 w 145"/>
                <a:gd name="T13" fmla="*/ 162 h 162"/>
                <a:gd name="T14" fmla="*/ 77 w 145"/>
                <a:gd name="T15" fmla="*/ 143 h 162"/>
                <a:gd name="T16" fmla="*/ 18 w 145"/>
                <a:gd name="T17" fmla="*/ 14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162">
                  <a:moveTo>
                    <a:pt x="18" y="143"/>
                  </a:moveTo>
                  <a:lnTo>
                    <a:pt x="18" y="21"/>
                  </a:lnTo>
                  <a:lnTo>
                    <a:pt x="124" y="21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68" y="162"/>
                  </a:lnTo>
                  <a:lnTo>
                    <a:pt x="77" y="143"/>
                  </a:lnTo>
                  <a:lnTo>
                    <a:pt x="18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6"/>
            <p:cNvSpPr>
              <a:spLocks/>
            </p:cNvSpPr>
            <p:nvPr/>
          </p:nvSpPr>
          <p:spPr bwMode="auto">
            <a:xfrm>
              <a:off x="5065713" y="1849438"/>
              <a:ext cx="290513" cy="257175"/>
            </a:xfrm>
            <a:custGeom>
              <a:avLst/>
              <a:gdLst>
                <a:gd name="T0" fmla="*/ 76 w 88"/>
                <a:gd name="T1" fmla="*/ 18 h 78"/>
                <a:gd name="T2" fmla="*/ 76 w 88"/>
                <a:gd name="T3" fmla="*/ 0 h 78"/>
                <a:gd name="T4" fmla="*/ 40 w 88"/>
                <a:gd name="T5" fmla="*/ 0 h 78"/>
                <a:gd name="T6" fmla="*/ 37 w 88"/>
                <a:gd name="T7" fmla="*/ 10 h 78"/>
                <a:gd name="T8" fmla="*/ 67 w 88"/>
                <a:gd name="T9" fmla="*/ 10 h 78"/>
                <a:gd name="T10" fmla="*/ 67 w 88"/>
                <a:gd name="T11" fmla="*/ 69 h 78"/>
                <a:gd name="T12" fmla="*/ 10 w 88"/>
                <a:gd name="T13" fmla="*/ 69 h 78"/>
                <a:gd name="T14" fmla="*/ 0 w 88"/>
                <a:gd name="T15" fmla="*/ 78 h 78"/>
                <a:gd name="T16" fmla="*/ 76 w 88"/>
                <a:gd name="T17" fmla="*/ 78 h 78"/>
                <a:gd name="T18" fmla="*/ 76 w 88"/>
                <a:gd name="T19" fmla="*/ 60 h 78"/>
                <a:gd name="T20" fmla="*/ 88 w 88"/>
                <a:gd name="T21" fmla="*/ 54 h 78"/>
                <a:gd name="T22" fmla="*/ 88 w 88"/>
                <a:gd name="T23" fmla="*/ 26 h 78"/>
                <a:gd name="T24" fmla="*/ 76 w 88"/>
                <a:gd name="T2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78">
                  <a:moveTo>
                    <a:pt x="76" y="18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0" y="60"/>
                    <a:pt x="88" y="61"/>
                    <a:pt x="88" y="54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17"/>
                    <a:pt x="79" y="18"/>
                    <a:pt x="7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7"/>
            <p:cNvSpPr>
              <a:spLocks/>
            </p:cNvSpPr>
            <p:nvPr/>
          </p:nvSpPr>
          <p:spPr bwMode="auto">
            <a:xfrm>
              <a:off x="4970463" y="1905000"/>
              <a:ext cx="115888" cy="144463"/>
            </a:xfrm>
            <a:custGeom>
              <a:avLst/>
              <a:gdLst>
                <a:gd name="T0" fmla="*/ 0 w 73"/>
                <a:gd name="T1" fmla="*/ 0 h 91"/>
                <a:gd name="T2" fmla="*/ 0 w 73"/>
                <a:gd name="T3" fmla="*/ 91 h 91"/>
                <a:gd name="T4" fmla="*/ 0 w 73"/>
                <a:gd name="T5" fmla="*/ 91 h 91"/>
                <a:gd name="T6" fmla="*/ 48 w 73"/>
                <a:gd name="T7" fmla="*/ 91 h 91"/>
                <a:gd name="T8" fmla="*/ 60 w 73"/>
                <a:gd name="T9" fmla="*/ 60 h 91"/>
                <a:gd name="T10" fmla="*/ 19 w 73"/>
                <a:gd name="T11" fmla="*/ 60 h 91"/>
                <a:gd name="T12" fmla="*/ 73 w 73"/>
                <a:gd name="T13" fmla="*/ 0 h 91"/>
                <a:gd name="T14" fmla="*/ 0 w 73"/>
                <a:gd name="T15" fmla="*/ 0 h 91"/>
                <a:gd name="T16" fmla="*/ 0 w 73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1">
                  <a:moveTo>
                    <a:pt x="0" y="0"/>
                  </a:moveTo>
                  <a:lnTo>
                    <a:pt x="0" y="91"/>
                  </a:lnTo>
                  <a:lnTo>
                    <a:pt x="0" y="91"/>
                  </a:lnTo>
                  <a:lnTo>
                    <a:pt x="48" y="91"/>
                  </a:lnTo>
                  <a:lnTo>
                    <a:pt x="60" y="60"/>
                  </a:lnTo>
                  <a:lnTo>
                    <a:pt x="19" y="60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8"/>
            <p:cNvSpPr>
              <a:spLocks/>
            </p:cNvSpPr>
            <p:nvPr/>
          </p:nvSpPr>
          <p:spPr bwMode="auto">
            <a:xfrm>
              <a:off x="5126038" y="1905000"/>
              <a:ext cx="138113" cy="144463"/>
            </a:xfrm>
            <a:custGeom>
              <a:avLst/>
              <a:gdLst>
                <a:gd name="T0" fmla="*/ 66 w 87"/>
                <a:gd name="T1" fmla="*/ 21 h 91"/>
                <a:gd name="T2" fmla="*/ 0 w 87"/>
                <a:gd name="T3" fmla="*/ 91 h 91"/>
                <a:gd name="T4" fmla="*/ 87 w 87"/>
                <a:gd name="T5" fmla="*/ 91 h 91"/>
                <a:gd name="T6" fmla="*/ 87 w 87"/>
                <a:gd name="T7" fmla="*/ 0 h 91"/>
                <a:gd name="T8" fmla="*/ 31 w 87"/>
                <a:gd name="T9" fmla="*/ 0 h 91"/>
                <a:gd name="T10" fmla="*/ 24 w 87"/>
                <a:gd name="T11" fmla="*/ 21 h 91"/>
                <a:gd name="T12" fmla="*/ 66 w 87"/>
                <a:gd name="T13" fmla="*/ 2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91">
                  <a:moveTo>
                    <a:pt x="66" y="21"/>
                  </a:moveTo>
                  <a:lnTo>
                    <a:pt x="0" y="91"/>
                  </a:lnTo>
                  <a:lnTo>
                    <a:pt x="87" y="91"/>
                  </a:lnTo>
                  <a:lnTo>
                    <a:pt x="87" y="0"/>
                  </a:lnTo>
                  <a:lnTo>
                    <a:pt x="31" y="0"/>
                  </a:lnTo>
                  <a:lnTo>
                    <a:pt x="24" y="21"/>
                  </a:lnTo>
                  <a:lnTo>
                    <a:pt x="6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Freeform 9"/>
            <p:cNvSpPr>
              <a:spLocks/>
            </p:cNvSpPr>
            <p:nvPr/>
          </p:nvSpPr>
          <p:spPr bwMode="auto">
            <a:xfrm>
              <a:off x="5019675" y="1812925"/>
              <a:ext cx="180975" cy="336550"/>
            </a:xfrm>
            <a:custGeom>
              <a:avLst/>
              <a:gdLst>
                <a:gd name="T0" fmla="*/ 79 w 114"/>
                <a:gd name="T1" fmla="*/ 87 h 212"/>
                <a:gd name="T2" fmla="*/ 112 w 114"/>
                <a:gd name="T3" fmla="*/ 0 h 212"/>
                <a:gd name="T4" fmla="*/ 8 w 114"/>
                <a:gd name="T5" fmla="*/ 110 h 212"/>
                <a:gd name="T6" fmla="*/ 44 w 114"/>
                <a:gd name="T7" fmla="*/ 110 h 212"/>
                <a:gd name="T8" fmla="*/ 0 w 114"/>
                <a:gd name="T9" fmla="*/ 212 h 212"/>
                <a:gd name="T10" fmla="*/ 114 w 114"/>
                <a:gd name="T11" fmla="*/ 85 h 212"/>
                <a:gd name="T12" fmla="*/ 79 w 114"/>
                <a:gd name="T13" fmla="*/ 8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12">
                  <a:moveTo>
                    <a:pt x="79" y="87"/>
                  </a:moveTo>
                  <a:lnTo>
                    <a:pt x="112" y="0"/>
                  </a:lnTo>
                  <a:lnTo>
                    <a:pt x="8" y="110"/>
                  </a:lnTo>
                  <a:lnTo>
                    <a:pt x="44" y="110"/>
                  </a:lnTo>
                  <a:lnTo>
                    <a:pt x="0" y="212"/>
                  </a:lnTo>
                  <a:lnTo>
                    <a:pt x="114" y="85"/>
                  </a:lnTo>
                  <a:lnTo>
                    <a:pt x="7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899863" y="4207999"/>
            <a:ext cx="374905" cy="372517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45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9" name="Freeform 59"/>
          <p:cNvSpPr>
            <a:spLocks noEditPoints="1"/>
          </p:cNvSpPr>
          <p:nvPr/>
        </p:nvSpPr>
        <p:spPr bwMode="auto">
          <a:xfrm>
            <a:off x="2705100" y="2889250"/>
            <a:ext cx="292100" cy="393700"/>
          </a:xfrm>
          <a:custGeom>
            <a:avLst/>
            <a:gdLst>
              <a:gd name="T0" fmla="*/ 292933 w 108"/>
              <a:gd name="T1" fmla="*/ 392847 h 145"/>
              <a:gd name="T2" fmla="*/ 0 w 108"/>
              <a:gd name="T3" fmla="*/ 392847 h 145"/>
              <a:gd name="T4" fmla="*/ 0 w 108"/>
              <a:gd name="T5" fmla="*/ 365754 h 145"/>
              <a:gd name="T6" fmla="*/ 35260 w 108"/>
              <a:gd name="T7" fmla="*/ 335952 h 145"/>
              <a:gd name="T8" fmla="*/ 260385 w 108"/>
              <a:gd name="T9" fmla="*/ 335952 h 145"/>
              <a:gd name="T10" fmla="*/ 292933 w 108"/>
              <a:gd name="T11" fmla="*/ 365754 h 145"/>
              <a:gd name="T12" fmla="*/ 292933 w 108"/>
              <a:gd name="T13" fmla="*/ 392847 h 145"/>
              <a:gd name="T14" fmla="*/ 43397 w 108"/>
              <a:gd name="T15" fmla="*/ 314278 h 145"/>
              <a:gd name="T16" fmla="*/ 65096 w 108"/>
              <a:gd name="T17" fmla="*/ 246545 h 145"/>
              <a:gd name="T18" fmla="*/ 230549 w 108"/>
              <a:gd name="T19" fmla="*/ 246545 h 145"/>
              <a:gd name="T20" fmla="*/ 252248 w 108"/>
              <a:gd name="T21" fmla="*/ 314278 h 145"/>
              <a:gd name="T22" fmla="*/ 43397 w 108"/>
              <a:gd name="T23" fmla="*/ 314278 h 145"/>
              <a:gd name="T24" fmla="*/ 75946 w 108"/>
              <a:gd name="T25" fmla="*/ 205906 h 145"/>
              <a:gd name="T26" fmla="*/ 97644 w 108"/>
              <a:gd name="T27" fmla="*/ 138174 h 145"/>
              <a:gd name="T28" fmla="*/ 195289 w 108"/>
              <a:gd name="T29" fmla="*/ 138174 h 145"/>
              <a:gd name="T30" fmla="*/ 216987 w 108"/>
              <a:gd name="T31" fmla="*/ 205906 h 145"/>
              <a:gd name="T32" fmla="*/ 75946 w 108"/>
              <a:gd name="T33" fmla="*/ 205906 h 145"/>
              <a:gd name="T34" fmla="*/ 132905 w 108"/>
              <a:gd name="T35" fmla="*/ 32511 h 145"/>
              <a:gd name="T36" fmla="*/ 162741 w 108"/>
              <a:gd name="T37" fmla="*/ 32511 h 145"/>
              <a:gd name="T38" fmla="*/ 184439 w 108"/>
              <a:gd name="T39" fmla="*/ 97534 h 145"/>
              <a:gd name="T40" fmla="*/ 111206 w 108"/>
              <a:gd name="T41" fmla="*/ 97534 h 145"/>
              <a:gd name="T42" fmla="*/ 132905 w 108"/>
              <a:gd name="T43" fmla="*/ 32511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 animBg="1"/>
      <p:bldP spid="9" grpId="0" animBg="1"/>
      <p:bldP spid="8" grpId="0" animBg="1"/>
      <p:bldP spid="7" grpId="0" animBg="1"/>
      <p:bldP spid="4" grpId="0" animBg="1"/>
      <p:bldP spid="11" grpId="0" animBg="1"/>
      <p:bldP spid="12" grpId="0" animBg="1"/>
      <p:bldP spid="13" grpId="0" animBg="1"/>
      <p:bldP spid="14" grpId="0" animBg="1"/>
      <p:bldP spid="15" grpId="0"/>
      <p:bldP spid="16" grpId="0"/>
      <p:bldP spid="17" grpId="0"/>
      <p:bldP spid="18" grpId="0"/>
      <p:bldP spid="19" grpId="0" animBg="1"/>
      <p:bldP spid="20" grpId="0" animBg="1"/>
      <p:bldP spid="21" grpId="0" animBg="1"/>
      <p:bldP spid="22" grpId="0" animBg="1"/>
      <p:bldP spid="49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02000" y="361950"/>
            <a:ext cx="24638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Testimoni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85800" y="1657350"/>
            <a:ext cx="1789651" cy="1447800"/>
            <a:chOff x="762000" y="1809750"/>
            <a:chExt cx="1905000" cy="1447800"/>
          </a:xfrm>
          <a:solidFill>
            <a:srgbClr val="0E7FB7"/>
          </a:solidFill>
        </p:grpSpPr>
        <p:sp>
          <p:nvSpPr>
            <p:cNvPr id="4" name="Rounded Rectangle 3"/>
            <p:cNvSpPr/>
            <p:nvPr/>
          </p:nvSpPr>
          <p:spPr>
            <a:xfrm>
              <a:off x="762000" y="203835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" name="Right Triangle 1"/>
            <p:cNvSpPr/>
            <p:nvPr/>
          </p:nvSpPr>
          <p:spPr>
            <a:xfrm>
              <a:off x="914400" y="18097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685800" y="3182620"/>
            <a:ext cx="1789651" cy="1522730"/>
            <a:chOff x="762000" y="3258820"/>
            <a:chExt cx="1905000" cy="1522730"/>
          </a:xfrm>
          <a:solidFill>
            <a:srgbClr val="0E7FB7"/>
          </a:solidFill>
        </p:grpSpPr>
        <p:sp>
          <p:nvSpPr>
            <p:cNvPr id="7" name="Rounded Rectangle 6"/>
            <p:cNvSpPr/>
            <p:nvPr/>
          </p:nvSpPr>
          <p:spPr>
            <a:xfrm>
              <a:off x="762000" y="325882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8" name="Right Triangle 7"/>
            <p:cNvSpPr/>
            <p:nvPr/>
          </p:nvSpPr>
          <p:spPr>
            <a:xfrm flipV="1">
              <a:off x="2164080" y="44005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2690210" y="1657350"/>
            <a:ext cx="1789651" cy="1447800"/>
            <a:chOff x="762000" y="1809750"/>
            <a:chExt cx="1905000" cy="1447800"/>
          </a:xfrm>
          <a:solidFill>
            <a:srgbClr val="45C1A4"/>
          </a:solidFill>
        </p:grpSpPr>
        <p:sp>
          <p:nvSpPr>
            <p:cNvPr id="15" name="Rounded Rectangle 14"/>
            <p:cNvSpPr/>
            <p:nvPr/>
          </p:nvSpPr>
          <p:spPr>
            <a:xfrm>
              <a:off x="762000" y="203835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6" name="Right Triangle 15"/>
            <p:cNvSpPr/>
            <p:nvPr/>
          </p:nvSpPr>
          <p:spPr>
            <a:xfrm>
              <a:off x="914400" y="18097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2690210" y="3182620"/>
            <a:ext cx="1789651" cy="1522730"/>
            <a:chOff x="762000" y="3258820"/>
            <a:chExt cx="1905000" cy="1522730"/>
          </a:xfrm>
          <a:solidFill>
            <a:srgbClr val="45C1A4"/>
          </a:solidFill>
        </p:grpSpPr>
        <p:sp>
          <p:nvSpPr>
            <p:cNvPr id="18" name="Rounded Rectangle 17"/>
            <p:cNvSpPr/>
            <p:nvPr/>
          </p:nvSpPr>
          <p:spPr>
            <a:xfrm>
              <a:off x="762000" y="325882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9" name="Right Triangle 18"/>
            <p:cNvSpPr/>
            <p:nvPr/>
          </p:nvSpPr>
          <p:spPr>
            <a:xfrm flipV="1">
              <a:off x="2164080" y="44005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4694619" y="1648933"/>
            <a:ext cx="1789651" cy="1447800"/>
            <a:chOff x="762000" y="1809750"/>
            <a:chExt cx="1905000" cy="1447800"/>
          </a:xfrm>
          <a:solidFill>
            <a:srgbClr val="B9D51F"/>
          </a:solidFill>
        </p:grpSpPr>
        <p:sp>
          <p:nvSpPr>
            <p:cNvPr id="21" name="Rounded Rectangle 20"/>
            <p:cNvSpPr/>
            <p:nvPr/>
          </p:nvSpPr>
          <p:spPr>
            <a:xfrm>
              <a:off x="762000" y="203835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2" name="Right Triangle 21"/>
            <p:cNvSpPr/>
            <p:nvPr/>
          </p:nvSpPr>
          <p:spPr>
            <a:xfrm>
              <a:off x="914400" y="18097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694619" y="3174203"/>
            <a:ext cx="1789651" cy="1522730"/>
            <a:chOff x="762000" y="3258820"/>
            <a:chExt cx="1905000" cy="1522730"/>
          </a:xfrm>
          <a:solidFill>
            <a:srgbClr val="B9D51F"/>
          </a:solidFill>
        </p:grpSpPr>
        <p:sp>
          <p:nvSpPr>
            <p:cNvPr id="24" name="Rounded Rectangle 23"/>
            <p:cNvSpPr/>
            <p:nvPr/>
          </p:nvSpPr>
          <p:spPr>
            <a:xfrm>
              <a:off x="762000" y="325882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5" name="Right Triangle 24"/>
            <p:cNvSpPr/>
            <p:nvPr/>
          </p:nvSpPr>
          <p:spPr>
            <a:xfrm flipV="1">
              <a:off x="2164080" y="44005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6699029" y="1648933"/>
            <a:ext cx="1789651" cy="1447800"/>
            <a:chOff x="762000" y="1809750"/>
            <a:chExt cx="1905000" cy="1447800"/>
          </a:xfrm>
          <a:solidFill>
            <a:srgbClr val="F2685A"/>
          </a:solidFill>
        </p:grpSpPr>
        <p:sp>
          <p:nvSpPr>
            <p:cNvPr id="27" name="Rounded Rectangle 26"/>
            <p:cNvSpPr/>
            <p:nvPr/>
          </p:nvSpPr>
          <p:spPr>
            <a:xfrm>
              <a:off x="762000" y="203835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28" name="Right Triangle 27"/>
            <p:cNvSpPr/>
            <p:nvPr/>
          </p:nvSpPr>
          <p:spPr>
            <a:xfrm>
              <a:off x="914400" y="18097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699029" y="3174203"/>
            <a:ext cx="1789651" cy="1522730"/>
            <a:chOff x="762000" y="3258820"/>
            <a:chExt cx="1905000" cy="1522730"/>
          </a:xfrm>
          <a:solidFill>
            <a:srgbClr val="F2685A"/>
          </a:solidFill>
        </p:grpSpPr>
        <p:sp>
          <p:nvSpPr>
            <p:cNvPr id="30" name="Rounded Rectangle 29"/>
            <p:cNvSpPr/>
            <p:nvPr/>
          </p:nvSpPr>
          <p:spPr>
            <a:xfrm>
              <a:off x="762000" y="3258820"/>
              <a:ext cx="1905000" cy="1219200"/>
            </a:xfrm>
            <a:prstGeom prst="roundRect">
              <a:avLst>
                <a:gd name="adj" fmla="val 476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31" name="Right Triangle 30"/>
            <p:cNvSpPr/>
            <p:nvPr/>
          </p:nvSpPr>
          <p:spPr>
            <a:xfrm flipV="1">
              <a:off x="2164080" y="4400550"/>
              <a:ext cx="304800" cy="381000"/>
            </a:xfrm>
            <a:prstGeom prst="rt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33" name="Rectangle 32"/>
          <p:cNvSpPr/>
          <p:nvPr/>
        </p:nvSpPr>
        <p:spPr>
          <a:xfrm>
            <a:off x="808038" y="1809750"/>
            <a:ext cx="1546225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I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4" name="Rectangle 33"/>
          <p:cNvSpPr/>
          <p:nvPr/>
        </p:nvSpPr>
        <p:spPr>
          <a:xfrm>
            <a:off x="2811463" y="1809750"/>
            <a:ext cx="1546225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II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5" name="Rectangle 34"/>
          <p:cNvSpPr/>
          <p:nvPr/>
        </p:nvSpPr>
        <p:spPr>
          <a:xfrm>
            <a:off x="4816475" y="1809750"/>
            <a:ext cx="1546225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III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819900" y="1809750"/>
            <a:ext cx="1547813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IV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08038" y="3105150"/>
            <a:ext cx="1546225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V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8" name="Rectangle 37"/>
          <p:cNvSpPr/>
          <p:nvPr/>
        </p:nvSpPr>
        <p:spPr>
          <a:xfrm>
            <a:off x="2811463" y="3105150"/>
            <a:ext cx="1546225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VI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9" name="Rectangle 38"/>
          <p:cNvSpPr/>
          <p:nvPr/>
        </p:nvSpPr>
        <p:spPr>
          <a:xfrm>
            <a:off x="4816475" y="3105150"/>
            <a:ext cx="1546225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VII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40" name="Rectangle 39"/>
          <p:cNvSpPr/>
          <p:nvPr/>
        </p:nvSpPr>
        <p:spPr>
          <a:xfrm>
            <a:off x="6819900" y="3105150"/>
            <a:ext cx="1547813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Customer VIII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AutoShape 3"/>
          <p:cNvSpPr>
            <a:spLocks noChangeAspect="1" noChangeArrowheads="1" noTextEdit="1"/>
          </p:cNvSpPr>
          <p:nvPr/>
        </p:nvSpPr>
        <p:spPr bwMode="auto">
          <a:xfrm>
            <a:off x="4763" y="1588"/>
            <a:ext cx="9139237" cy="5153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539" name="Freeform 5"/>
          <p:cNvSpPr>
            <a:spLocks/>
          </p:cNvSpPr>
          <p:nvPr/>
        </p:nvSpPr>
        <p:spPr bwMode="auto">
          <a:xfrm>
            <a:off x="4763" y="1588"/>
            <a:ext cx="1751012" cy="5122862"/>
          </a:xfrm>
          <a:custGeom>
            <a:avLst/>
            <a:gdLst>
              <a:gd name="T0" fmla="*/ 1751012 w 1103"/>
              <a:gd name="T1" fmla="*/ 0 h 3227"/>
              <a:gd name="T2" fmla="*/ 0 w 1103"/>
              <a:gd name="T3" fmla="*/ 5122863 h 3227"/>
              <a:gd name="T4" fmla="*/ 0 w 1103"/>
              <a:gd name="T5" fmla="*/ 0 h 3227"/>
              <a:gd name="T6" fmla="*/ 1751012 w 1103"/>
              <a:gd name="T7" fmla="*/ 0 h 322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03" h="3227">
                <a:moveTo>
                  <a:pt x="1103" y="0"/>
                </a:moveTo>
                <a:lnTo>
                  <a:pt x="0" y="3227"/>
                </a:lnTo>
                <a:lnTo>
                  <a:pt x="0" y="0"/>
                </a:lnTo>
                <a:lnTo>
                  <a:pt x="1103" y="0"/>
                </a:ln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540" name="Freeform 6"/>
          <p:cNvSpPr>
            <a:spLocks/>
          </p:cNvSpPr>
          <p:nvPr/>
        </p:nvSpPr>
        <p:spPr bwMode="auto">
          <a:xfrm>
            <a:off x="4763" y="1588"/>
            <a:ext cx="3781425" cy="5153025"/>
          </a:xfrm>
          <a:custGeom>
            <a:avLst/>
            <a:gdLst>
              <a:gd name="T0" fmla="*/ 3781425 w 2382"/>
              <a:gd name="T1" fmla="*/ 0 h 3246"/>
              <a:gd name="T2" fmla="*/ 4763 w 2382"/>
              <a:gd name="T3" fmla="*/ 5153025 h 3246"/>
              <a:gd name="T4" fmla="*/ 0 w 2382"/>
              <a:gd name="T5" fmla="*/ 5153025 h 3246"/>
              <a:gd name="T6" fmla="*/ 0 w 2382"/>
              <a:gd name="T7" fmla="*/ 5122863 h 3246"/>
              <a:gd name="T8" fmla="*/ 1751013 w 2382"/>
              <a:gd name="T9" fmla="*/ 0 h 3246"/>
              <a:gd name="T10" fmla="*/ 3781425 w 2382"/>
              <a:gd name="T11" fmla="*/ 0 h 32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382" h="3246">
                <a:moveTo>
                  <a:pt x="2382" y="0"/>
                </a:moveTo>
                <a:lnTo>
                  <a:pt x="3" y="3246"/>
                </a:lnTo>
                <a:lnTo>
                  <a:pt x="0" y="3246"/>
                </a:lnTo>
                <a:lnTo>
                  <a:pt x="0" y="3227"/>
                </a:lnTo>
                <a:lnTo>
                  <a:pt x="1103" y="0"/>
                </a:lnTo>
                <a:lnTo>
                  <a:pt x="2382" y="0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541" name="Freeform 7"/>
          <p:cNvSpPr>
            <a:spLocks/>
          </p:cNvSpPr>
          <p:nvPr/>
        </p:nvSpPr>
        <p:spPr bwMode="auto">
          <a:xfrm>
            <a:off x="9525" y="1588"/>
            <a:ext cx="6953250" cy="5153025"/>
          </a:xfrm>
          <a:custGeom>
            <a:avLst/>
            <a:gdLst>
              <a:gd name="T0" fmla="*/ 6953250 w 4380"/>
              <a:gd name="T1" fmla="*/ 0 h 3246"/>
              <a:gd name="T2" fmla="*/ 25400 w 4380"/>
              <a:gd name="T3" fmla="*/ 5153025 h 3246"/>
              <a:gd name="T4" fmla="*/ 0 w 4380"/>
              <a:gd name="T5" fmla="*/ 5153025 h 3246"/>
              <a:gd name="T6" fmla="*/ 3776663 w 4380"/>
              <a:gd name="T7" fmla="*/ 0 h 3246"/>
              <a:gd name="T8" fmla="*/ 6953250 w 4380"/>
              <a:gd name="T9" fmla="*/ 0 h 32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80" h="3246">
                <a:moveTo>
                  <a:pt x="4380" y="0"/>
                </a:moveTo>
                <a:lnTo>
                  <a:pt x="16" y="3246"/>
                </a:lnTo>
                <a:lnTo>
                  <a:pt x="0" y="3246"/>
                </a:lnTo>
                <a:lnTo>
                  <a:pt x="2379" y="0"/>
                </a:lnTo>
                <a:lnTo>
                  <a:pt x="4380" y="0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542" name="Freeform 8"/>
          <p:cNvSpPr>
            <a:spLocks/>
          </p:cNvSpPr>
          <p:nvPr/>
        </p:nvSpPr>
        <p:spPr bwMode="auto">
          <a:xfrm>
            <a:off x="34925" y="1588"/>
            <a:ext cx="9113838" cy="5153025"/>
          </a:xfrm>
          <a:custGeom>
            <a:avLst/>
            <a:gdLst>
              <a:gd name="T0" fmla="*/ 9113837 w 5741"/>
              <a:gd name="T1" fmla="*/ 1943100 h 3246"/>
              <a:gd name="T2" fmla="*/ 60325 w 5741"/>
              <a:gd name="T3" fmla="*/ 5153025 h 3246"/>
              <a:gd name="T4" fmla="*/ 0 w 5741"/>
              <a:gd name="T5" fmla="*/ 5153025 h 3246"/>
              <a:gd name="T6" fmla="*/ 6927850 w 5741"/>
              <a:gd name="T7" fmla="*/ 0 h 3246"/>
              <a:gd name="T8" fmla="*/ 9113837 w 5741"/>
              <a:gd name="T9" fmla="*/ 0 h 3246"/>
              <a:gd name="T10" fmla="*/ 9113837 w 5741"/>
              <a:gd name="T11" fmla="*/ 1943100 h 32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741" h="3246">
                <a:moveTo>
                  <a:pt x="5741" y="1224"/>
                </a:moveTo>
                <a:lnTo>
                  <a:pt x="38" y="3246"/>
                </a:lnTo>
                <a:lnTo>
                  <a:pt x="0" y="3246"/>
                </a:lnTo>
                <a:lnTo>
                  <a:pt x="4364" y="0"/>
                </a:lnTo>
                <a:lnTo>
                  <a:pt x="5741" y="0"/>
                </a:lnTo>
                <a:lnTo>
                  <a:pt x="5741" y="1224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95250" y="1944688"/>
            <a:ext cx="9053513" cy="3209925"/>
          </a:xfrm>
          <a:custGeom>
            <a:avLst/>
            <a:gdLst>
              <a:gd name="T0" fmla="*/ 0 w 5703"/>
              <a:gd name="T1" fmla="*/ 2022 h 2022"/>
              <a:gd name="T2" fmla="*/ 5703 w 5703"/>
              <a:gd name="T3" fmla="*/ 0 h 2022"/>
              <a:gd name="T4" fmla="*/ 5703 w 5703"/>
              <a:gd name="T5" fmla="*/ 2022 h 2022"/>
              <a:gd name="T6" fmla="*/ 0 w 5703"/>
              <a:gd name="T7" fmla="*/ 2022 h 20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703" h="2022">
                <a:moveTo>
                  <a:pt x="0" y="2022"/>
                </a:moveTo>
                <a:lnTo>
                  <a:pt x="5703" y="0"/>
                </a:lnTo>
                <a:lnTo>
                  <a:pt x="5703" y="2022"/>
                </a:lnTo>
                <a:lnTo>
                  <a:pt x="0" y="2022"/>
                </a:lnTo>
                <a:close/>
              </a:path>
            </a:pathLst>
          </a:custGeom>
          <a:solidFill>
            <a:schemeClr val="tx2">
              <a:lumMod val="75000"/>
            </a:schemeClr>
          </a:solidFill>
          <a:ln>
            <a:noFill/>
          </a:ln>
          <a:extLst/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5544" name="Freeform 10"/>
          <p:cNvSpPr>
            <a:spLocks/>
          </p:cNvSpPr>
          <p:nvPr/>
        </p:nvSpPr>
        <p:spPr bwMode="auto">
          <a:xfrm>
            <a:off x="4763" y="2800350"/>
            <a:ext cx="2382837" cy="2354263"/>
          </a:xfrm>
          <a:custGeom>
            <a:avLst/>
            <a:gdLst>
              <a:gd name="T0" fmla="*/ 514229 w 542"/>
              <a:gd name="T1" fmla="*/ 0 h 535"/>
              <a:gd name="T2" fmla="*/ 2382157 w 542"/>
              <a:gd name="T3" fmla="*/ 1865808 h 535"/>
              <a:gd name="T4" fmla="*/ 2316230 w 542"/>
              <a:gd name="T5" fmla="*/ 2354262 h 535"/>
              <a:gd name="T6" fmla="*/ 0 w 542"/>
              <a:gd name="T7" fmla="*/ 2354262 h 535"/>
              <a:gd name="T8" fmla="*/ 0 w 542"/>
              <a:gd name="T9" fmla="*/ 70408 h 535"/>
              <a:gd name="T10" fmla="*/ 514229 w 542"/>
              <a:gd name="T11" fmla="*/ 0 h 53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42" h="535">
                <a:moveTo>
                  <a:pt x="117" y="0"/>
                </a:moveTo>
                <a:cubicBezTo>
                  <a:pt x="352" y="0"/>
                  <a:pt x="542" y="190"/>
                  <a:pt x="542" y="424"/>
                </a:cubicBezTo>
                <a:cubicBezTo>
                  <a:pt x="542" y="462"/>
                  <a:pt x="537" y="499"/>
                  <a:pt x="527" y="535"/>
                </a:cubicBezTo>
                <a:cubicBezTo>
                  <a:pt x="0" y="535"/>
                  <a:pt x="0" y="535"/>
                  <a:pt x="0" y="535"/>
                </a:cubicBezTo>
                <a:cubicBezTo>
                  <a:pt x="0" y="16"/>
                  <a:pt x="0" y="16"/>
                  <a:pt x="0" y="16"/>
                </a:cubicBezTo>
                <a:cubicBezTo>
                  <a:pt x="37" y="5"/>
                  <a:pt x="77" y="0"/>
                  <a:pt x="11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3" name="Group 12"/>
          <p:cNvGrpSpPr/>
          <p:nvPr/>
        </p:nvGrpSpPr>
        <p:grpSpPr>
          <a:xfrm>
            <a:off x="1153057" y="2140423"/>
            <a:ext cx="381000" cy="66417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14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087553" y="2647950"/>
            <a:ext cx="350847" cy="529704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1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541853" y="3486150"/>
            <a:ext cx="658547" cy="502200"/>
            <a:chOff x="4914900" y="1812925"/>
            <a:chExt cx="441326" cy="336550"/>
          </a:xfrm>
          <a:solidFill>
            <a:schemeClr val="bg1"/>
          </a:solidFill>
        </p:grpSpPr>
        <p:sp>
          <p:nvSpPr>
            <p:cNvPr id="20" name="Freeform 5"/>
            <p:cNvSpPr>
              <a:spLocks/>
            </p:cNvSpPr>
            <p:nvPr/>
          </p:nvSpPr>
          <p:spPr bwMode="auto">
            <a:xfrm>
              <a:off x="4914900" y="1849438"/>
              <a:ext cx="230188" cy="257175"/>
            </a:xfrm>
            <a:custGeom>
              <a:avLst/>
              <a:gdLst>
                <a:gd name="T0" fmla="*/ 18 w 145"/>
                <a:gd name="T1" fmla="*/ 143 h 162"/>
                <a:gd name="T2" fmla="*/ 18 w 145"/>
                <a:gd name="T3" fmla="*/ 21 h 162"/>
                <a:gd name="T4" fmla="*/ 124 w 145"/>
                <a:gd name="T5" fmla="*/ 21 h 162"/>
                <a:gd name="T6" fmla="*/ 145 w 145"/>
                <a:gd name="T7" fmla="*/ 0 h 162"/>
                <a:gd name="T8" fmla="*/ 0 w 145"/>
                <a:gd name="T9" fmla="*/ 0 h 162"/>
                <a:gd name="T10" fmla="*/ 0 w 145"/>
                <a:gd name="T11" fmla="*/ 162 h 162"/>
                <a:gd name="T12" fmla="*/ 68 w 145"/>
                <a:gd name="T13" fmla="*/ 162 h 162"/>
                <a:gd name="T14" fmla="*/ 77 w 145"/>
                <a:gd name="T15" fmla="*/ 143 h 162"/>
                <a:gd name="T16" fmla="*/ 18 w 145"/>
                <a:gd name="T17" fmla="*/ 14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162">
                  <a:moveTo>
                    <a:pt x="18" y="143"/>
                  </a:moveTo>
                  <a:lnTo>
                    <a:pt x="18" y="21"/>
                  </a:lnTo>
                  <a:lnTo>
                    <a:pt x="124" y="21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68" y="162"/>
                  </a:lnTo>
                  <a:lnTo>
                    <a:pt x="77" y="143"/>
                  </a:lnTo>
                  <a:lnTo>
                    <a:pt x="18" y="1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6"/>
            <p:cNvSpPr>
              <a:spLocks/>
            </p:cNvSpPr>
            <p:nvPr/>
          </p:nvSpPr>
          <p:spPr bwMode="auto">
            <a:xfrm>
              <a:off x="5065713" y="1849438"/>
              <a:ext cx="290513" cy="257175"/>
            </a:xfrm>
            <a:custGeom>
              <a:avLst/>
              <a:gdLst>
                <a:gd name="T0" fmla="*/ 76 w 88"/>
                <a:gd name="T1" fmla="*/ 18 h 78"/>
                <a:gd name="T2" fmla="*/ 76 w 88"/>
                <a:gd name="T3" fmla="*/ 0 h 78"/>
                <a:gd name="T4" fmla="*/ 40 w 88"/>
                <a:gd name="T5" fmla="*/ 0 h 78"/>
                <a:gd name="T6" fmla="*/ 37 w 88"/>
                <a:gd name="T7" fmla="*/ 10 h 78"/>
                <a:gd name="T8" fmla="*/ 67 w 88"/>
                <a:gd name="T9" fmla="*/ 10 h 78"/>
                <a:gd name="T10" fmla="*/ 67 w 88"/>
                <a:gd name="T11" fmla="*/ 69 h 78"/>
                <a:gd name="T12" fmla="*/ 10 w 88"/>
                <a:gd name="T13" fmla="*/ 69 h 78"/>
                <a:gd name="T14" fmla="*/ 0 w 88"/>
                <a:gd name="T15" fmla="*/ 78 h 78"/>
                <a:gd name="T16" fmla="*/ 76 w 88"/>
                <a:gd name="T17" fmla="*/ 78 h 78"/>
                <a:gd name="T18" fmla="*/ 76 w 88"/>
                <a:gd name="T19" fmla="*/ 60 h 78"/>
                <a:gd name="T20" fmla="*/ 88 w 88"/>
                <a:gd name="T21" fmla="*/ 54 h 78"/>
                <a:gd name="T22" fmla="*/ 88 w 88"/>
                <a:gd name="T23" fmla="*/ 26 h 78"/>
                <a:gd name="T24" fmla="*/ 76 w 88"/>
                <a:gd name="T25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78">
                  <a:moveTo>
                    <a:pt x="76" y="18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80" y="60"/>
                    <a:pt x="88" y="61"/>
                    <a:pt x="88" y="54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17"/>
                    <a:pt x="79" y="18"/>
                    <a:pt x="76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7"/>
            <p:cNvSpPr>
              <a:spLocks/>
            </p:cNvSpPr>
            <p:nvPr/>
          </p:nvSpPr>
          <p:spPr bwMode="auto">
            <a:xfrm>
              <a:off x="4970463" y="1905000"/>
              <a:ext cx="115888" cy="144463"/>
            </a:xfrm>
            <a:custGeom>
              <a:avLst/>
              <a:gdLst>
                <a:gd name="T0" fmla="*/ 0 w 73"/>
                <a:gd name="T1" fmla="*/ 0 h 91"/>
                <a:gd name="T2" fmla="*/ 0 w 73"/>
                <a:gd name="T3" fmla="*/ 91 h 91"/>
                <a:gd name="T4" fmla="*/ 0 w 73"/>
                <a:gd name="T5" fmla="*/ 91 h 91"/>
                <a:gd name="T6" fmla="*/ 48 w 73"/>
                <a:gd name="T7" fmla="*/ 91 h 91"/>
                <a:gd name="T8" fmla="*/ 60 w 73"/>
                <a:gd name="T9" fmla="*/ 60 h 91"/>
                <a:gd name="T10" fmla="*/ 19 w 73"/>
                <a:gd name="T11" fmla="*/ 60 h 91"/>
                <a:gd name="T12" fmla="*/ 73 w 73"/>
                <a:gd name="T13" fmla="*/ 0 h 91"/>
                <a:gd name="T14" fmla="*/ 0 w 73"/>
                <a:gd name="T15" fmla="*/ 0 h 91"/>
                <a:gd name="T16" fmla="*/ 0 w 73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1">
                  <a:moveTo>
                    <a:pt x="0" y="0"/>
                  </a:moveTo>
                  <a:lnTo>
                    <a:pt x="0" y="91"/>
                  </a:lnTo>
                  <a:lnTo>
                    <a:pt x="0" y="91"/>
                  </a:lnTo>
                  <a:lnTo>
                    <a:pt x="48" y="91"/>
                  </a:lnTo>
                  <a:lnTo>
                    <a:pt x="60" y="60"/>
                  </a:lnTo>
                  <a:lnTo>
                    <a:pt x="19" y="60"/>
                  </a:lnTo>
                  <a:lnTo>
                    <a:pt x="7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5126038" y="1905000"/>
              <a:ext cx="138113" cy="144463"/>
            </a:xfrm>
            <a:custGeom>
              <a:avLst/>
              <a:gdLst>
                <a:gd name="T0" fmla="*/ 66 w 87"/>
                <a:gd name="T1" fmla="*/ 21 h 91"/>
                <a:gd name="T2" fmla="*/ 0 w 87"/>
                <a:gd name="T3" fmla="*/ 91 h 91"/>
                <a:gd name="T4" fmla="*/ 87 w 87"/>
                <a:gd name="T5" fmla="*/ 91 h 91"/>
                <a:gd name="T6" fmla="*/ 87 w 87"/>
                <a:gd name="T7" fmla="*/ 0 h 91"/>
                <a:gd name="T8" fmla="*/ 31 w 87"/>
                <a:gd name="T9" fmla="*/ 0 h 91"/>
                <a:gd name="T10" fmla="*/ 24 w 87"/>
                <a:gd name="T11" fmla="*/ 21 h 91"/>
                <a:gd name="T12" fmla="*/ 66 w 87"/>
                <a:gd name="T13" fmla="*/ 2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91">
                  <a:moveTo>
                    <a:pt x="66" y="21"/>
                  </a:moveTo>
                  <a:lnTo>
                    <a:pt x="0" y="91"/>
                  </a:lnTo>
                  <a:lnTo>
                    <a:pt x="87" y="91"/>
                  </a:lnTo>
                  <a:lnTo>
                    <a:pt x="87" y="0"/>
                  </a:lnTo>
                  <a:lnTo>
                    <a:pt x="31" y="0"/>
                  </a:lnTo>
                  <a:lnTo>
                    <a:pt x="24" y="21"/>
                  </a:lnTo>
                  <a:lnTo>
                    <a:pt x="66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5019675" y="1812925"/>
              <a:ext cx="180975" cy="336550"/>
            </a:xfrm>
            <a:custGeom>
              <a:avLst/>
              <a:gdLst>
                <a:gd name="T0" fmla="*/ 79 w 114"/>
                <a:gd name="T1" fmla="*/ 87 h 212"/>
                <a:gd name="T2" fmla="*/ 112 w 114"/>
                <a:gd name="T3" fmla="*/ 0 h 212"/>
                <a:gd name="T4" fmla="*/ 8 w 114"/>
                <a:gd name="T5" fmla="*/ 110 h 212"/>
                <a:gd name="T6" fmla="*/ 44 w 114"/>
                <a:gd name="T7" fmla="*/ 110 h 212"/>
                <a:gd name="T8" fmla="*/ 0 w 114"/>
                <a:gd name="T9" fmla="*/ 212 h 212"/>
                <a:gd name="T10" fmla="*/ 114 w 114"/>
                <a:gd name="T11" fmla="*/ 85 h 212"/>
                <a:gd name="T12" fmla="*/ 79 w 114"/>
                <a:gd name="T13" fmla="*/ 87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212">
                  <a:moveTo>
                    <a:pt x="79" y="87"/>
                  </a:moveTo>
                  <a:lnTo>
                    <a:pt x="112" y="0"/>
                  </a:lnTo>
                  <a:lnTo>
                    <a:pt x="8" y="110"/>
                  </a:lnTo>
                  <a:lnTo>
                    <a:pt x="44" y="110"/>
                  </a:lnTo>
                  <a:lnTo>
                    <a:pt x="0" y="212"/>
                  </a:lnTo>
                  <a:lnTo>
                    <a:pt x="114" y="85"/>
                  </a:lnTo>
                  <a:lnTo>
                    <a:pt x="79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2689307" y="4453192"/>
            <a:ext cx="483840" cy="480758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26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0" name="Freeform 59"/>
          <p:cNvSpPr>
            <a:spLocks noEditPoints="1"/>
          </p:cNvSpPr>
          <p:nvPr/>
        </p:nvSpPr>
        <p:spPr bwMode="auto">
          <a:xfrm>
            <a:off x="228600" y="1949450"/>
            <a:ext cx="457200" cy="614363"/>
          </a:xfrm>
          <a:custGeom>
            <a:avLst/>
            <a:gdLst>
              <a:gd name="T0" fmla="*/ 457200 w 108"/>
              <a:gd name="T1" fmla="*/ 613142 h 145"/>
              <a:gd name="T2" fmla="*/ 0 w 108"/>
              <a:gd name="T3" fmla="*/ 613142 h 145"/>
              <a:gd name="T4" fmla="*/ 0 w 108"/>
              <a:gd name="T5" fmla="*/ 570856 h 145"/>
              <a:gd name="T6" fmla="*/ 55033 w 108"/>
              <a:gd name="T7" fmla="*/ 524342 h 145"/>
              <a:gd name="T8" fmla="*/ 406400 w 108"/>
              <a:gd name="T9" fmla="*/ 524342 h 145"/>
              <a:gd name="T10" fmla="*/ 457200 w 108"/>
              <a:gd name="T11" fmla="*/ 570856 h 145"/>
              <a:gd name="T12" fmla="*/ 457200 w 108"/>
              <a:gd name="T13" fmla="*/ 613142 h 145"/>
              <a:gd name="T14" fmla="*/ 67733 w 108"/>
              <a:gd name="T15" fmla="*/ 490514 h 145"/>
              <a:gd name="T16" fmla="*/ 101600 w 108"/>
              <a:gd name="T17" fmla="*/ 384799 h 145"/>
              <a:gd name="T18" fmla="*/ 359833 w 108"/>
              <a:gd name="T19" fmla="*/ 384799 h 145"/>
              <a:gd name="T20" fmla="*/ 393700 w 108"/>
              <a:gd name="T21" fmla="*/ 490514 h 145"/>
              <a:gd name="T22" fmla="*/ 67733 w 108"/>
              <a:gd name="T23" fmla="*/ 490514 h 145"/>
              <a:gd name="T24" fmla="*/ 118533 w 108"/>
              <a:gd name="T25" fmla="*/ 321371 h 145"/>
              <a:gd name="T26" fmla="*/ 152400 w 108"/>
              <a:gd name="T27" fmla="*/ 215657 h 145"/>
              <a:gd name="T28" fmla="*/ 304800 w 108"/>
              <a:gd name="T29" fmla="*/ 215657 h 145"/>
              <a:gd name="T30" fmla="*/ 338667 w 108"/>
              <a:gd name="T31" fmla="*/ 321371 h 145"/>
              <a:gd name="T32" fmla="*/ 118533 w 108"/>
              <a:gd name="T33" fmla="*/ 321371 h 145"/>
              <a:gd name="T34" fmla="*/ 207433 w 108"/>
              <a:gd name="T35" fmla="*/ 50743 h 145"/>
              <a:gd name="T36" fmla="*/ 254000 w 108"/>
              <a:gd name="T37" fmla="*/ 50743 h 145"/>
              <a:gd name="T38" fmla="*/ 287867 w 108"/>
              <a:gd name="T39" fmla="*/ 152228 h 145"/>
              <a:gd name="T40" fmla="*/ 173567 w 108"/>
              <a:gd name="T41" fmla="*/ 152228 h 145"/>
              <a:gd name="T42" fmla="*/ 207433 w 108"/>
              <a:gd name="T43" fmla="*/ 50743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Rectangle 30"/>
          <p:cNvSpPr/>
          <p:nvPr/>
        </p:nvSpPr>
        <p:spPr>
          <a:xfrm>
            <a:off x="3657600" y="3943350"/>
            <a:ext cx="3581400" cy="1169988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Redundance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Vivamus quam dolor, tempor ac gravida sit amet, porta fermentum magna. </a:t>
            </a:r>
          </a:p>
          <a:p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 rot="19953944">
            <a:off x="3082925" y="2028825"/>
            <a:ext cx="35179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Power Saving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Vivamus quam dolor, tempor ac gravida sit amet, porta fermentum magna. </a:t>
            </a:r>
          </a:p>
        </p:txBody>
      </p:sp>
      <p:sp>
        <p:nvSpPr>
          <p:cNvPr id="33" name="Rectangle 32"/>
          <p:cNvSpPr/>
          <p:nvPr/>
        </p:nvSpPr>
        <p:spPr>
          <a:xfrm rot="18718650">
            <a:off x="2269332" y="1158081"/>
            <a:ext cx="23622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Skill 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34" name="Rectangle 33"/>
          <p:cNvSpPr/>
          <p:nvPr/>
        </p:nvSpPr>
        <p:spPr>
          <a:xfrm rot="18047559">
            <a:off x="1100138" y="592138"/>
            <a:ext cx="1947862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Temporary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grpSp>
        <p:nvGrpSpPr>
          <p:cNvPr id="35" name="Group 34"/>
          <p:cNvGrpSpPr/>
          <p:nvPr/>
        </p:nvGrpSpPr>
        <p:grpSpPr>
          <a:xfrm>
            <a:off x="475768" y="3562350"/>
            <a:ext cx="910524" cy="877049"/>
            <a:chOff x="4616450" y="1549401"/>
            <a:chExt cx="215900" cy="207963"/>
          </a:xfrm>
          <a:solidFill>
            <a:srgbClr val="F2685A"/>
          </a:solidFill>
        </p:grpSpPr>
        <p:sp>
          <p:nvSpPr>
            <p:cNvPr id="36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9" name="Rectangle 38"/>
          <p:cNvSpPr/>
          <p:nvPr/>
        </p:nvSpPr>
        <p:spPr>
          <a:xfrm rot="16789083">
            <a:off x="-208756" y="372269"/>
            <a:ext cx="172085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Capacity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40" name="Rectangle 39"/>
          <p:cNvSpPr/>
          <p:nvPr/>
        </p:nvSpPr>
        <p:spPr>
          <a:xfrm>
            <a:off x="358775" y="4522788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F2685A"/>
                </a:solidFill>
              </a:rPr>
              <a:t>Technology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1" grpId="0"/>
      <p:bldP spid="32" grpId="0"/>
      <p:bldP spid="33" grpId="0"/>
      <p:bldP spid="34" grpId="0"/>
      <p:bldP spid="39" grpId="0"/>
      <p:bldP spid="40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574925" y="361950"/>
            <a:ext cx="39179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Customer Relationship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24" name="Rounded Rectangle 23"/>
          <p:cNvSpPr/>
          <p:nvPr/>
        </p:nvSpPr>
        <p:spPr>
          <a:xfrm>
            <a:off x="609600" y="1584325"/>
            <a:ext cx="1600200" cy="727075"/>
          </a:xfrm>
          <a:prstGeom prst="roundRect">
            <a:avLst>
              <a:gd name="adj" fmla="val 6730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>
                <a:latin typeface="Open Sans" pitchFamily="34" charset="0"/>
                <a:ea typeface="Open Sans" pitchFamily="34" charset="0"/>
                <a:cs typeface="Open Sans" pitchFamily="34" charset="0"/>
              </a:rPr>
              <a:t>45%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/>
              <a:t>Product</a:t>
            </a:r>
          </a:p>
        </p:txBody>
      </p:sp>
      <p:grpSp>
        <p:nvGrpSpPr>
          <p:cNvPr id="12" name="Group 11"/>
          <p:cNvGrpSpPr>
            <a:grpSpLocks/>
          </p:cNvGrpSpPr>
          <p:nvPr/>
        </p:nvGrpSpPr>
        <p:grpSpPr bwMode="auto">
          <a:xfrm>
            <a:off x="609600" y="2492375"/>
            <a:ext cx="1676400" cy="2163763"/>
            <a:chOff x="609601" y="2492850"/>
            <a:chExt cx="1676399" cy="2163799"/>
          </a:xfrm>
        </p:grpSpPr>
        <p:sp>
          <p:nvSpPr>
            <p:cNvPr id="66632" name="Freeform 5"/>
            <p:cNvSpPr>
              <a:spLocks noEditPoints="1"/>
            </p:cNvSpPr>
            <p:nvPr/>
          </p:nvSpPr>
          <p:spPr bwMode="auto">
            <a:xfrm>
              <a:off x="609601" y="2496974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3" name="Freeform 5"/>
            <p:cNvSpPr>
              <a:spLocks noEditPoints="1"/>
            </p:cNvSpPr>
            <p:nvPr/>
          </p:nvSpPr>
          <p:spPr bwMode="auto">
            <a:xfrm>
              <a:off x="963649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4" name="Freeform 5"/>
            <p:cNvSpPr>
              <a:spLocks noEditPoints="1"/>
            </p:cNvSpPr>
            <p:nvPr/>
          </p:nvSpPr>
          <p:spPr bwMode="auto">
            <a:xfrm>
              <a:off x="1318847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5" name="Freeform 5"/>
            <p:cNvSpPr>
              <a:spLocks noEditPoints="1"/>
            </p:cNvSpPr>
            <p:nvPr/>
          </p:nvSpPr>
          <p:spPr bwMode="auto">
            <a:xfrm>
              <a:off x="1672895" y="2496972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6" name="Freeform 5"/>
            <p:cNvSpPr>
              <a:spLocks noEditPoints="1"/>
            </p:cNvSpPr>
            <p:nvPr/>
          </p:nvSpPr>
          <p:spPr bwMode="auto">
            <a:xfrm>
              <a:off x="2037115" y="2492850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7" name="Freeform 5"/>
            <p:cNvSpPr>
              <a:spLocks noEditPoints="1"/>
            </p:cNvSpPr>
            <p:nvPr/>
          </p:nvSpPr>
          <p:spPr bwMode="auto">
            <a:xfrm>
              <a:off x="609601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8" name="Freeform 5"/>
            <p:cNvSpPr>
              <a:spLocks noEditPoints="1"/>
            </p:cNvSpPr>
            <p:nvPr/>
          </p:nvSpPr>
          <p:spPr bwMode="auto">
            <a:xfrm>
              <a:off x="963649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39" name="Freeform 5"/>
            <p:cNvSpPr>
              <a:spLocks noEditPoints="1"/>
            </p:cNvSpPr>
            <p:nvPr/>
          </p:nvSpPr>
          <p:spPr bwMode="auto">
            <a:xfrm>
              <a:off x="1318847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40" name="Freeform 5"/>
            <p:cNvSpPr>
              <a:spLocks noEditPoints="1"/>
            </p:cNvSpPr>
            <p:nvPr/>
          </p:nvSpPr>
          <p:spPr bwMode="auto">
            <a:xfrm>
              <a:off x="1672895" y="303143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0E7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Freeform 5"/>
            <p:cNvSpPr>
              <a:spLocks noEditPoints="1"/>
            </p:cNvSpPr>
            <p:nvPr/>
          </p:nvSpPr>
          <p:spPr bwMode="auto">
            <a:xfrm>
              <a:off x="2036763" y="3027847"/>
              <a:ext cx="230187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Freeform 5"/>
            <p:cNvSpPr>
              <a:spLocks noEditPoints="1"/>
            </p:cNvSpPr>
            <p:nvPr/>
          </p:nvSpPr>
          <p:spPr bwMode="auto">
            <a:xfrm>
              <a:off x="623889" y="3580306"/>
              <a:ext cx="230187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Freeform 5"/>
            <p:cNvSpPr>
              <a:spLocks noEditPoints="1"/>
            </p:cNvSpPr>
            <p:nvPr/>
          </p:nvSpPr>
          <p:spPr bwMode="auto">
            <a:xfrm>
              <a:off x="977901" y="3580306"/>
              <a:ext cx="230188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5"/>
            <p:cNvSpPr>
              <a:spLocks noEditPoints="1"/>
            </p:cNvSpPr>
            <p:nvPr/>
          </p:nvSpPr>
          <p:spPr bwMode="auto">
            <a:xfrm>
              <a:off x="1331914" y="3580306"/>
              <a:ext cx="231775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5"/>
            <p:cNvSpPr>
              <a:spLocks noEditPoints="1"/>
            </p:cNvSpPr>
            <p:nvPr/>
          </p:nvSpPr>
          <p:spPr bwMode="auto">
            <a:xfrm>
              <a:off x="1685925" y="3580306"/>
              <a:ext cx="231775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5"/>
            <p:cNvSpPr>
              <a:spLocks noEditPoints="1"/>
            </p:cNvSpPr>
            <p:nvPr/>
          </p:nvSpPr>
          <p:spPr bwMode="auto">
            <a:xfrm>
              <a:off x="2051050" y="3575543"/>
              <a:ext cx="230188" cy="517534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6" name="Freeform 5"/>
            <p:cNvSpPr>
              <a:spLocks noEditPoints="1"/>
            </p:cNvSpPr>
            <p:nvPr/>
          </p:nvSpPr>
          <p:spPr bwMode="auto">
            <a:xfrm>
              <a:off x="628651" y="4140702"/>
              <a:ext cx="230188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7" name="Freeform 5"/>
            <p:cNvSpPr>
              <a:spLocks noEditPoints="1"/>
            </p:cNvSpPr>
            <p:nvPr/>
          </p:nvSpPr>
          <p:spPr bwMode="auto">
            <a:xfrm>
              <a:off x="982664" y="4140702"/>
              <a:ext cx="230187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8" name="Freeform 5"/>
            <p:cNvSpPr>
              <a:spLocks noEditPoints="1"/>
            </p:cNvSpPr>
            <p:nvPr/>
          </p:nvSpPr>
          <p:spPr bwMode="auto">
            <a:xfrm>
              <a:off x="1336676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9" name="Freeform 5"/>
            <p:cNvSpPr>
              <a:spLocks noEditPoints="1"/>
            </p:cNvSpPr>
            <p:nvPr/>
          </p:nvSpPr>
          <p:spPr bwMode="auto">
            <a:xfrm>
              <a:off x="1690688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0" name="Freeform 5"/>
            <p:cNvSpPr>
              <a:spLocks noEditPoints="1"/>
            </p:cNvSpPr>
            <p:nvPr/>
          </p:nvSpPr>
          <p:spPr bwMode="auto">
            <a:xfrm>
              <a:off x="2055813" y="4135940"/>
              <a:ext cx="230187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81" name="Rounded Rectangle 80"/>
          <p:cNvSpPr/>
          <p:nvPr/>
        </p:nvSpPr>
        <p:spPr>
          <a:xfrm>
            <a:off x="2590800" y="1584325"/>
            <a:ext cx="1600200" cy="727075"/>
          </a:xfrm>
          <a:prstGeom prst="roundRect">
            <a:avLst>
              <a:gd name="adj" fmla="val 6730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>
                <a:latin typeface="Open Sans" pitchFamily="34" charset="0"/>
                <a:ea typeface="Open Sans" pitchFamily="34" charset="0"/>
                <a:cs typeface="Open Sans" pitchFamily="34" charset="0"/>
              </a:rPr>
              <a:t>80%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/>
              <a:t>Value</a:t>
            </a:r>
          </a:p>
        </p:txBody>
      </p:sp>
      <p:grpSp>
        <p:nvGrpSpPr>
          <p:cNvPr id="13" name="Group 12"/>
          <p:cNvGrpSpPr>
            <a:grpSpLocks/>
          </p:cNvGrpSpPr>
          <p:nvPr/>
        </p:nvGrpSpPr>
        <p:grpSpPr bwMode="auto">
          <a:xfrm>
            <a:off x="2590800" y="2492375"/>
            <a:ext cx="1676400" cy="2163763"/>
            <a:chOff x="2590801" y="2492850"/>
            <a:chExt cx="1676399" cy="2163799"/>
          </a:xfrm>
        </p:grpSpPr>
        <p:sp>
          <p:nvSpPr>
            <p:cNvPr id="66612" name="Freeform 5"/>
            <p:cNvSpPr>
              <a:spLocks noEditPoints="1"/>
            </p:cNvSpPr>
            <p:nvPr/>
          </p:nvSpPr>
          <p:spPr bwMode="auto">
            <a:xfrm>
              <a:off x="2590801" y="2496974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3" name="Freeform 5"/>
            <p:cNvSpPr>
              <a:spLocks noEditPoints="1"/>
            </p:cNvSpPr>
            <p:nvPr/>
          </p:nvSpPr>
          <p:spPr bwMode="auto">
            <a:xfrm>
              <a:off x="2944849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4" name="Freeform 5"/>
            <p:cNvSpPr>
              <a:spLocks noEditPoints="1"/>
            </p:cNvSpPr>
            <p:nvPr/>
          </p:nvSpPr>
          <p:spPr bwMode="auto">
            <a:xfrm>
              <a:off x="3300047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5" name="Freeform 5"/>
            <p:cNvSpPr>
              <a:spLocks noEditPoints="1"/>
            </p:cNvSpPr>
            <p:nvPr/>
          </p:nvSpPr>
          <p:spPr bwMode="auto">
            <a:xfrm>
              <a:off x="3654095" y="2496972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6" name="Freeform 5"/>
            <p:cNvSpPr>
              <a:spLocks noEditPoints="1"/>
            </p:cNvSpPr>
            <p:nvPr/>
          </p:nvSpPr>
          <p:spPr bwMode="auto">
            <a:xfrm>
              <a:off x="4018315" y="2492850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7" name="Freeform 5"/>
            <p:cNvSpPr>
              <a:spLocks noEditPoints="1"/>
            </p:cNvSpPr>
            <p:nvPr/>
          </p:nvSpPr>
          <p:spPr bwMode="auto">
            <a:xfrm>
              <a:off x="2590801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8" name="Freeform 5"/>
            <p:cNvSpPr>
              <a:spLocks noEditPoints="1"/>
            </p:cNvSpPr>
            <p:nvPr/>
          </p:nvSpPr>
          <p:spPr bwMode="auto">
            <a:xfrm>
              <a:off x="2944849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19" name="Freeform 5"/>
            <p:cNvSpPr>
              <a:spLocks noEditPoints="1"/>
            </p:cNvSpPr>
            <p:nvPr/>
          </p:nvSpPr>
          <p:spPr bwMode="auto">
            <a:xfrm>
              <a:off x="3300047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0" name="Freeform 5"/>
            <p:cNvSpPr>
              <a:spLocks noEditPoints="1"/>
            </p:cNvSpPr>
            <p:nvPr/>
          </p:nvSpPr>
          <p:spPr bwMode="auto">
            <a:xfrm>
              <a:off x="3654095" y="303143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1" name="Freeform 5"/>
            <p:cNvSpPr>
              <a:spLocks noEditPoints="1"/>
            </p:cNvSpPr>
            <p:nvPr/>
          </p:nvSpPr>
          <p:spPr bwMode="auto">
            <a:xfrm>
              <a:off x="4018315" y="3027316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2" name="Freeform 5"/>
            <p:cNvSpPr>
              <a:spLocks noEditPoints="1"/>
            </p:cNvSpPr>
            <p:nvPr/>
          </p:nvSpPr>
          <p:spPr bwMode="auto">
            <a:xfrm>
              <a:off x="2604604" y="358036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3" name="Freeform 5"/>
            <p:cNvSpPr>
              <a:spLocks noEditPoints="1"/>
            </p:cNvSpPr>
            <p:nvPr/>
          </p:nvSpPr>
          <p:spPr bwMode="auto">
            <a:xfrm>
              <a:off x="2958653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4" name="Freeform 5"/>
            <p:cNvSpPr>
              <a:spLocks noEditPoints="1"/>
            </p:cNvSpPr>
            <p:nvPr/>
          </p:nvSpPr>
          <p:spPr bwMode="auto">
            <a:xfrm>
              <a:off x="3313850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5" name="Freeform 5"/>
            <p:cNvSpPr>
              <a:spLocks noEditPoints="1"/>
            </p:cNvSpPr>
            <p:nvPr/>
          </p:nvSpPr>
          <p:spPr bwMode="auto">
            <a:xfrm>
              <a:off x="3667898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6" name="Freeform 5"/>
            <p:cNvSpPr>
              <a:spLocks noEditPoints="1"/>
            </p:cNvSpPr>
            <p:nvPr/>
          </p:nvSpPr>
          <p:spPr bwMode="auto">
            <a:xfrm>
              <a:off x="4032118" y="3576244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27" name="Freeform 5"/>
            <p:cNvSpPr>
              <a:spLocks noEditPoints="1"/>
            </p:cNvSpPr>
            <p:nvPr/>
          </p:nvSpPr>
          <p:spPr bwMode="auto">
            <a:xfrm>
              <a:off x="2609385" y="414020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45C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Freeform 5"/>
            <p:cNvSpPr>
              <a:spLocks noEditPoints="1"/>
            </p:cNvSpPr>
            <p:nvPr/>
          </p:nvSpPr>
          <p:spPr bwMode="auto">
            <a:xfrm>
              <a:off x="2963864" y="4140702"/>
              <a:ext cx="230187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" name="Freeform 5"/>
            <p:cNvSpPr>
              <a:spLocks noEditPoints="1"/>
            </p:cNvSpPr>
            <p:nvPr/>
          </p:nvSpPr>
          <p:spPr bwMode="auto">
            <a:xfrm>
              <a:off x="3317876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" name="Freeform 5"/>
            <p:cNvSpPr>
              <a:spLocks noEditPoints="1"/>
            </p:cNvSpPr>
            <p:nvPr/>
          </p:nvSpPr>
          <p:spPr bwMode="auto">
            <a:xfrm>
              <a:off x="3671888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" name="Freeform 5"/>
            <p:cNvSpPr>
              <a:spLocks noEditPoints="1"/>
            </p:cNvSpPr>
            <p:nvPr/>
          </p:nvSpPr>
          <p:spPr bwMode="auto">
            <a:xfrm>
              <a:off x="4037013" y="4135940"/>
              <a:ext cx="230187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03" name="Rounded Rectangle 102"/>
          <p:cNvSpPr/>
          <p:nvPr/>
        </p:nvSpPr>
        <p:spPr>
          <a:xfrm>
            <a:off x="4572000" y="1584325"/>
            <a:ext cx="1600200" cy="727075"/>
          </a:xfrm>
          <a:prstGeom prst="roundRect">
            <a:avLst>
              <a:gd name="adj" fmla="val 6730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>
                <a:latin typeface="Open Sans" pitchFamily="34" charset="0"/>
                <a:ea typeface="Open Sans" pitchFamily="34" charset="0"/>
                <a:cs typeface="Open Sans" pitchFamily="34" charset="0"/>
              </a:rPr>
              <a:t>70%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/>
              <a:t>Profit</a:t>
            </a:r>
          </a:p>
        </p:txBody>
      </p:sp>
      <p:grpSp>
        <p:nvGrpSpPr>
          <p:cNvPr id="147" name="Group 146"/>
          <p:cNvGrpSpPr>
            <a:grpSpLocks/>
          </p:cNvGrpSpPr>
          <p:nvPr/>
        </p:nvGrpSpPr>
        <p:grpSpPr bwMode="auto">
          <a:xfrm>
            <a:off x="4572000" y="2492375"/>
            <a:ext cx="1676400" cy="2163763"/>
            <a:chOff x="4572001" y="2492850"/>
            <a:chExt cx="1676399" cy="2163799"/>
          </a:xfrm>
        </p:grpSpPr>
        <p:sp>
          <p:nvSpPr>
            <p:cNvPr id="66592" name="Freeform 5"/>
            <p:cNvSpPr>
              <a:spLocks noEditPoints="1"/>
            </p:cNvSpPr>
            <p:nvPr/>
          </p:nvSpPr>
          <p:spPr bwMode="auto">
            <a:xfrm>
              <a:off x="4572001" y="2496974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3" name="Freeform 5"/>
            <p:cNvSpPr>
              <a:spLocks noEditPoints="1"/>
            </p:cNvSpPr>
            <p:nvPr/>
          </p:nvSpPr>
          <p:spPr bwMode="auto">
            <a:xfrm>
              <a:off x="4926049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4" name="Freeform 5"/>
            <p:cNvSpPr>
              <a:spLocks noEditPoints="1"/>
            </p:cNvSpPr>
            <p:nvPr/>
          </p:nvSpPr>
          <p:spPr bwMode="auto">
            <a:xfrm>
              <a:off x="5281247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5" name="Freeform 5"/>
            <p:cNvSpPr>
              <a:spLocks noEditPoints="1"/>
            </p:cNvSpPr>
            <p:nvPr/>
          </p:nvSpPr>
          <p:spPr bwMode="auto">
            <a:xfrm>
              <a:off x="5635295" y="2496972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6" name="Freeform 5"/>
            <p:cNvSpPr>
              <a:spLocks noEditPoints="1"/>
            </p:cNvSpPr>
            <p:nvPr/>
          </p:nvSpPr>
          <p:spPr bwMode="auto">
            <a:xfrm>
              <a:off x="5999515" y="2492850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7" name="Freeform 5"/>
            <p:cNvSpPr>
              <a:spLocks noEditPoints="1"/>
            </p:cNvSpPr>
            <p:nvPr/>
          </p:nvSpPr>
          <p:spPr bwMode="auto">
            <a:xfrm>
              <a:off x="4572001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8" name="Freeform 5"/>
            <p:cNvSpPr>
              <a:spLocks noEditPoints="1"/>
            </p:cNvSpPr>
            <p:nvPr/>
          </p:nvSpPr>
          <p:spPr bwMode="auto">
            <a:xfrm>
              <a:off x="4926049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99" name="Freeform 5"/>
            <p:cNvSpPr>
              <a:spLocks noEditPoints="1"/>
            </p:cNvSpPr>
            <p:nvPr/>
          </p:nvSpPr>
          <p:spPr bwMode="auto">
            <a:xfrm>
              <a:off x="5281247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0" name="Freeform 5"/>
            <p:cNvSpPr>
              <a:spLocks noEditPoints="1"/>
            </p:cNvSpPr>
            <p:nvPr/>
          </p:nvSpPr>
          <p:spPr bwMode="auto">
            <a:xfrm>
              <a:off x="5635295" y="303143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1" name="Freeform 5"/>
            <p:cNvSpPr>
              <a:spLocks noEditPoints="1"/>
            </p:cNvSpPr>
            <p:nvPr/>
          </p:nvSpPr>
          <p:spPr bwMode="auto">
            <a:xfrm>
              <a:off x="5999515" y="3027316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2" name="Freeform 5"/>
            <p:cNvSpPr>
              <a:spLocks noEditPoints="1"/>
            </p:cNvSpPr>
            <p:nvPr/>
          </p:nvSpPr>
          <p:spPr bwMode="auto">
            <a:xfrm>
              <a:off x="4585804" y="358036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3" name="Freeform 5"/>
            <p:cNvSpPr>
              <a:spLocks noEditPoints="1"/>
            </p:cNvSpPr>
            <p:nvPr/>
          </p:nvSpPr>
          <p:spPr bwMode="auto">
            <a:xfrm>
              <a:off x="4939853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4" name="Freeform 5"/>
            <p:cNvSpPr>
              <a:spLocks noEditPoints="1"/>
            </p:cNvSpPr>
            <p:nvPr/>
          </p:nvSpPr>
          <p:spPr bwMode="auto">
            <a:xfrm>
              <a:off x="5295050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605" name="Freeform 5"/>
            <p:cNvSpPr>
              <a:spLocks noEditPoints="1"/>
            </p:cNvSpPr>
            <p:nvPr/>
          </p:nvSpPr>
          <p:spPr bwMode="auto">
            <a:xfrm>
              <a:off x="5649098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B9D5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" name="Freeform 5"/>
            <p:cNvSpPr>
              <a:spLocks noEditPoints="1"/>
            </p:cNvSpPr>
            <p:nvPr/>
          </p:nvSpPr>
          <p:spPr bwMode="auto">
            <a:xfrm>
              <a:off x="6013450" y="3575543"/>
              <a:ext cx="230188" cy="517534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" name="Freeform 5"/>
            <p:cNvSpPr>
              <a:spLocks noEditPoints="1"/>
            </p:cNvSpPr>
            <p:nvPr/>
          </p:nvSpPr>
          <p:spPr bwMode="auto">
            <a:xfrm>
              <a:off x="4591051" y="4140702"/>
              <a:ext cx="230188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" name="Freeform 5"/>
            <p:cNvSpPr>
              <a:spLocks noEditPoints="1"/>
            </p:cNvSpPr>
            <p:nvPr/>
          </p:nvSpPr>
          <p:spPr bwMode="auto">
            <a:xfrm>
              <a:off x="4945064" y="4140702"/>
              <a:ext cx="230187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" name="Freeform 5"/>
            <p:cNvSpPr>
              <a:spLocks noEditPoints="1"/>
            </p:cNvSpPr>
            <p:nvPr/>
          </p:nvSpPr>
          <p:spPr bwMode="auto">
            <a:xfrm>
              <a:off x="5299076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" name="Freeform 5"/>
            <p:cNvSpPr>
              <a:spLocks noEditPoints="1"/>
            </p:cNvSpPr>
            <p:nvPr/>
          </p:nvSpPr>
          <p:spPr bwMode="auto">
            <a:xfrm>
              <a:off x="5653088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" name="Freeform 5"/>
            <p:cNvSpPr>
              <a:spLocks noEditPoints="1"/>
            </p:cNvSpPr>
            <p:nvPr/>
          </p:nvSpPr>
          <p:spPr bwMode="auto">
            <a:xfrm>
              <a:off x="6018213" y="4135940"/>
              <a:ext cx="230187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25" name="Rounded Rectangle 124"/>
          <p:cNvSpPr/>
          <p:nvPr/>
        </p:nvSpPr>
        <p:spPr>
          <a:xfrm>
            <a:off x="6553200" y="1584325"/>
            <a:ext cx="1600200" cy="727075"/>
          </a:xfrm>
          <a:prstGeom prst="roundRect">
            <a:avLst>
              <a:gd name="adj" fmla="val 6730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400">
                <a:latin typeface="Open Sans" pitchFamily="34" charset="0"/>
                <a:ea typeface="Open Sans" pitchFamily="34" charset="0"/>
                <a:cs typeface="Open Sans" pitchFamily="34" charset="0"/>
              </a:rPr>
              <a:t>85%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/>
              <a:t>System</a:t>
            </a:r>
          </a:p>
        </p:txBody>
      </p:sp>
      <p:grpSp>
        <p:nvGrpSpPr>
          <p:cNvPr id="148" name="Group 147"/>
          <p:cNvGrpSpPr>
            <a:grpSpLocks/>
          </p:cNvGrpSpPr>
          <p:nvPr/>
        </p:nvGrpSpPr>
        <p:grpSpPr bwMode="auto">
          <a:xfrm>
            <a:off x="6553200" y="2492375"/>
            <a:ext cx="1676400" cy="2163763"/>
            <a:chOff x="6553201" y="2492850"/>
            <a:chExt cx="1676399" cy="2163799"/>
          </a:xfrm>
        </p:grpSpPr>
        <p:sp>
          <p:nvSpPr>
            <p:cNvPr id="66572" name="Freeform 5"/>
            <p:cNvSpPr>
              <a:spLocks noEditPoints="1"/>
            </p:cNvSpPr>
            <p:nvPr/>
          </p:nvSpPr>
          <p:spPr bwMode="auto">
            <a:xfrm>
              <a:off x="6553201" y="2496974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73" name="Freeform 5"/>
            <p:cNvSpPr>
              <a:spLocks noEditPoints="1"/>
            </p:cNvSpPr>
            <p:nvPr/>
          </p:nvSpPr>
          <p:spPr bwMode="auto">
            <a:xfrm>
              <a:off x="6907249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74" name="Freeform 5"/>
            <p:cNvSpPr>
              <a:spLocks noEditPoints="1"/>
            </p:cNvSpPr>
            <p:nvPr/>
          </p:nvSpPr>
          <p:spPr bwMode="auto">
            <a:xfrm>
              <a:off x="7262447" y="2496973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75" name="Freeform 5"/>
            <p:cNvSpPr>
              <a:spLocks noEditPoints="1"/>
            </p:cNvSpPr>
            <p:nvPr/>
          </p:nvSpPr>
          <p:spPr bwMode="auto">
            <a:xfrm>
              <a:off x="7616495" y="2496972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76" name="Freeform 5"/>
            <p:cNvSpPr>
              <a:spLocks noEditPoints="1"/>
            </p:cNvSpPr>
            <p:nvPr/>
          </p:nvSpPr>
          <p:spPr bwMode="auto">
            <a:xfrm>
              <a:off x="7980715" y="2492850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77" name="Freeform 5"/>
            <p:cNvSpPr>
              <a:spLocks noEditPoints="1"/>
            </p:cNvSpPr>
            <p:nvPr/>
          </p:nvSpPr>
          <p:spPr bwMode="auto">
            <a:xfrm>
              <a:off x="6553201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78" name="Freeform 5"/>
            <p:cNvSpPr>
              <a:spLocks noEditPoints="1"/>
            </p:cNvSpPr>
            <p:nvPr/>
          </p:nvSpPr>
          <p:spPr bwMode="auto">
            <a:xfrm>
              <a:off x="6907249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79" name="Freeform 5"/>
            <p:cNvSpPr>
              <a:spLocks noEditPoints="1"/>
            </p:cNvSpPr>
            <p:nvPr/>
          </p:nvSpPr>
          <p:spPr bwMode="auto">
            <a:xfrm>
              <a:off x="7262447" y="303143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0" name="Freeform 5"/>
            <p:cNvSpPr>
              <a:spLocks noEditPoints="1"/>
            </p:cNvSpPr>
            <p:nvPr/>
          </p:nvSpPr>
          <p:spPr bwMode="auto">
            <a:xfrm>
              <a:off x="7616495" y="303143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1" name="Freeform 5"/>
            <p:cNvSpPr>
              <a:spLocks noEditPoints="1"/>
            </p:cNvSpPr>
            <p:nvPr/>
          </p:nvSpPr>
          <p:spPr bwMode="auto">
            <a:xfrm>
              <a:off x="7980715" y="3027316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2" name="Freeform 5"/>
            <p:cNvSpPr>
              <a:spLocks noEditPoints="1"/>
            </p:cNvSpPr>
            <p:nvPr/>
          </p:nvSpPr>
          <p:spPr bwMode="auto">
            <a:xfrm>
              <a:off x="6567004" y="358036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3" name="Freeform 5"/>
            <p:cNvSpPr>
              <a:spLocks noEditPoints="1"/>
            </p:cNvSpPr>
            <p:nvPr/>
          </p:nvSpPr>
          <p:spPr bwMode="auto">
            <a:xfrm>
              <a:off x="6921053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4" name="Freeform 5"/>
            <p:cNvSpPr>
              <a:spLocks noEditPoints="1"/>
            </p:cNvSpPr>
            <p:nvPr/>
          </p:nvSpPr>
          <p:spPr bwMode="auto">
            <a:xfrm>
              <a:off x="7276250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5" name="Freeform 5"/>
            <p:cNvSpPr>
              <a:spLocks noEditPoints="1"/>
            </p:cNvSpPr>
            <p:nvPr/>
          </p:nvSpPr>
          <p:spPr bwMode="auto">
            <a:xfrm>
              <a:off x="7630298" y="3580367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6" name="Freeform 5"/>
            <p:cNvSpPr>
              <a:spLocks noEditPoints="1"/>
            </p:cNvSpPr>
            <p:nvPr/>
          </p:nvSpPr>
          <p:spPr bwMode="auto">
            <a:xfrm>
              <a:off x="7994518" y="3576244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7" name="Freeform 5"/>
            <p:cNvSpPr>
              <a:spLocks noEditPoints="1"/>
            </p:cNvSpPr>
            <p:nvPr/>
          </p:nvSpPr>
          <p:spPr bwMode="auto">
            <a:xfrm>
              <a:off x="6571785" y="4140209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588" name="Freeform 5"/>
            <p:cNvSpPr>
              <a:spLocks noEditPoints="1"/>
            </p:cNvSpPr>
            <p:nvPr/>
          </p:nvSpPr>
          <p:spPr bwMode="auto">
            <a:xfrm>
              <a:off x="6925833" y="4140208"/>
              <a:ext cx="230301" cy="516440"/>
            </a:xfrm>
            <a:custGeom>
              <a:avLst/>
              <a:gdLst>
                <a:gd name="T0" fmla="*/ 162778 w 191"/>
                <a:gd name="T1" fmla="*/ 42048 h 479"/>
                <a:gd name="T2" fmla="*/ 148309 w 191"/>
                <a:gd name="T3" fmla="*/ 73315 h 479"/>
                <a:gd name="T4" fmla="*/ 114548 w 191"/>
                <a:gd name="T5" fmla="*/ 87331 h 479"/>
                <a:gd name="T6" fmla="*/ 80786 w 191"/>
                <a:gd name="T7" fmla="*/ 73315 h 479"/>
                <a:gd name="T8" fmla="*/ 67523 w 191"/>
                <a:gd name="T9" fmla="*/ 42048 h 479"/>
                <a:gd name="T10" fmla="*/ 80786 w 191"/>
                <a:gd name="T11" fmla="*/ 11860 h 479"/>
                <a:gd name="T12" fmla="*/ 114548 w 191"/>
                <a:gd name="T13" fmla="*/ 0 h 479"/>
                <a:gd name="T14" fmla="*/ 148309 w 191"/>
                <a:gd name="T15" fmla="*/ 11860 h 479"/>
                <a:gd name="T16" fmla="*/ 162778 w 191"/>
                <a:gd name="T17" fmla="*/ 42048 h 479"/>
                <a:gd name="T18" fmla="*/ 230301 w 191"/>
                <a:gd name="T19" fmla="*/ 294338 h 479"/>
                <a:gd name="T20" fmla="*/ 208597 w 191"/>
                <a:gd name="T21" fmla="*/ 315902 h 479"/>
                <a:gd name="T22" fmla="*/ 186893 w 191"/>
                <a:gd name="T23" fmla="*/ 294338 h 479"/>
                <a:gd name="T24" fmla="*/ 186893 w 191"/>
                <a:gd name="T25" fmla="*/ 152021 h 479"/>
                <a:gd name="T26" fmla="*/ 176042 w 191"/>
                <a:gd name="T27" fmla="*/ 152021 h 479"/>
                <a:gd name="T28" fmla="*/ 176042 w 191"/>
                <a:gd name="T29" fmla="*/ 494877 h 479"/>
                <a:gd name="T30" fmla="*/ 149515 w 191"/>
                <a:gd name="T31" fmla="*/ 516440 h 479"/>
                <a:gd name="T32" fmla="*/ 121782 w 191"/>
                <a:gd name="T33" fmla="*/ 494877 h 479"/>
                <a:gd name="T34" fmla="*/ 121782 w 191"/>
                <a:gd name="T35" fmla="*/ 292182 h 479"/>
                <a:gd name="T36" fmla="*/ 108519 w 191"/>
                <a:gd name="T37" fmla="*/ 292182 h 479"/>
                <a:gd name="T38" fmla="*/ 108519 w 191"/>
                <a:gd name="T39" fmla="*/ 494877 h 479"/>
                <a:gd name="T40" fmla="*/ 80786 w 191"/>
                <a:gd name="T41" fmla="*/ 516440 h 479"/>
                <a:gd name="T42" fmla="*/ 54259 w 191"/>
                <a:gd name="T43" fmla="*/ 494877 h 479"/>
                <a:gd name="T44" fmla="*/ 54259 w 191"/>
                <a:gd name="T45" fmla="*/ 152021 h 479"/>
                <a:gd name="T46" fmla="*/ 43408 w 191"/>
                <a:gd name="T47" fmla="*/ 152021 h 479"/>
                <a:gd name="T48" fmla="*/ 43408 w 191"/>
                <a:gd name="T49" fmla="*/ 294338 h 479"/>
                <a:gd name="T50" fmla="*/ 21704 w 191"/>
                <a:gd name="T51" fmla="*/ 315902 h 479"/>
                <a:gd name="T52" fmla="*/ 0 w 191"/>
                <a:gd name="T53" fmla="*/ 294338 h 479"/>
                <a:gd name="T54" fmla="*/ 0 w 191"/>
                <a:gd name="T55" fmla="*/ 131536 h 479"/>
                <a:gd name="T56" fmla="*/ 59082 w 191"/>
                <a:gd name="T57" fmla="*/ 91644 h 479"/>
                <a:gd name="T58" fmla="*/ 171219 w 191"/>
                <a:gd name="T59" fmla="*/ 91644 h 479"/>
                <a:gd name="T60" fmla="*/ 230301 w 191"/>
                <a:gd name="T61" fmla="*/ 131536 h 479"/>
                <a:gd name="T62" fmla="*/ 230301 w 191"/>
                <a:gd name="T63" fmla="*/ 294338 h 4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rgbClr val="F2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Freeform 5"/>
            <p:cNvSpPr>
              <a:spLocks noEditPoints="1"/>
            </p:cNvSpPr>
            <p:nvPr/>
          </p:nvSpPr>
          <p:spPr bwMode="auto">
            <a:xfrm>
              <a:off x="7280276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" name="Freeform 5"/>
            <p:cNvSpPr>
              <a:spLocks noEditPoints="1"/>
            </p:cNvSpPr>
            <p:nvPr/>
          </p:nvSpPr>
          <p:spPr bwMode="auto">
            <a:xfrm>
              <a:off x="7634288" y="4140702"/>
              <a:ext cx="231775" cy="515947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" name="Freeform 5"/>
            <p:cNvSpPr>
              <a:spLocks noEditPoints="1"/>
            </p:cNvSpPr>
            <p:nvPr/>
          </p:nvSpPr>
          <p:spPr bwMode="auto">
            <a:xfrm>
              <a:off x="7999413" y="4135940"/>
              <a:ext cx="230187" cy="515946"/>
            </a:xfrm>
            <a:custGeom>
              <a:avLst/>
              <a:gdLst>
                <a:gd name="T0" fmla="*/ 135 w 191"/>
                <a:gd name="T1" fmla="*/ 39 h 479"/>
                <a:gd name="T2" fmla="*/ 123 w 191"/>
                <a:gd name="T3" fmla="*/ 68 h 479"/>
                <a:gd name="T4" fmla="*/ 95 w 191"/>
                <a:gd name="T5" fmla="*/ 81 h 479"/>
                <a:gd name="T6" fmla="*/ 67 w 191"/>
                <a:gd name="T7" fmla="*/ 68 h 479"/>
                <a:gd name="T8" fmla="*/ 56 w 191"/>
                <a:gd name="T9" fmla="*/ 39 h 479"/>
                <a:gd name="T10" fmla="*/ 67 w 191"/>
                <a:gd name="T11" fmla="*/ 11 h 479"/>
                <a:gd name="T12" fmla="*/ 95 w 191"/>
                <a:gd name="T13" fmla="*/ 0 h 479"/>
                <a:gd name="T14" fmla="*/ 123 w 191"/>
                <a:gd name="T15" fmla="*/ 11 h 479"/>
                <a:gd name="T16" fmla="*/ 135 w 191"/>
                <a:gd name="T17" fmla="*/ 39 h 479"/>
                <a:gd name="T18" fmla="*/ 191 w 191"/>
                <a:gd name="T19" fmla="*/ 273 h 479"/>
                <a:gd name="T20" fmla="*/ 173 w 191"/>
                <a:gd name="T21" fmla="*/ 293 h 479"/>
                <a:gd name="T22" fmla="*/ 155 w 191"/>
                <a:gd name="T23" fmla="*/ 273 h 479"/>
                <a:gd name="T24" fmla="*/ 155 w 191"/>
                <a:gd name="T25" fmla="*/ 141 h 479"/>
                <a:gd name="T26" fmla="*/ 146 w 191"/>
                <a:gd name="T27" fmla="*/ 141 h 479"/>
                <a:gd name="T28" fmla="*/ 146 w 191"/>
                <a:gd name="T29" fmla="*/ 459 h 479"/>
                <a:gd name="T30" fmla="*/ 124 w 191"/>
                <a:gd name="T31" fmla="*/ 479 h 479"/>
                <a:gd name="T32" fmla="*/ 101 w 191"/>
                <a:gd name="T33" fmla="*/ 459 h 479"/>
                <a:gd name="T34" fmla="*/ 101 w 191"/>
                <a:gd name="T35" fmla="*/ 271 h 479"/>
                <a:gd name="T36" fmla="*/ 90 w 191"/>
                <a:gd name="T37" fmla="*/ 271 h 479"/>
                <a:gd name="T38" fmla="*/ 90 w 191"/>
                <a:gd name="T39" fmla="*/ 459 h 479"/>
                <a:gd name="T40" fmla="*/ 67 w 191"/>
                <a:gd name="T41" fmla="*/ 479 h 479"/>
                <a:gd name="T42" fmla="*/ 45 w 191"/>
                <a:gd name="T43" fmla="*/ 459 h 479"/>
                <a:gd name="T44" fmla="*/ 45 w 191"/>
                <a:gd name="T45" fmla="*/ 141 h 479"/>
                <a:gd name="T46" fmla="*/ 36 w 191"/>
                <a:gd name="T47" fmla="*/ 141 h 479"/>
                <a:gd name="T48" fmla="*/ 36 w 191"/>
                <a:gd name="T49" fmla="*/ 273 h 479"/>
                <a:gd name="T50" fmla="*/ 18 w 191"/>
                <a:gd name="T51" fmla="*/ 293 h 479"/>
                <a:gd name="T52" fmla="*/ 0 w 191"/>
                <a:gd name="T53" fmla="*/ 273 h 479"/>
                <a:gd name="T54" fmla="*/ 0 w 191"/>
                <a:gd name="T55" fmla="*/ 122 h 479"/>
                <a:gd name="T56" fmla="*/ 49 w 191"/>
                <a:gd name="T57" fmla="*/ 85 h 479"/>
                <a:gd name="T58" fmla="*/ 142 w 191"/>
                <a:gd name="T59" fmla="*/ 85 h 479"/>
                <a:gd name="T60" fmla="*/ 191 w 191"/>
                <a:gd name="T61" fmla="*/ 122 h 479"/>
                <a:gd name="T62" fmla="*/ 191 w 191"/>
                <a:gd name="T63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1" h="479">
                  <a:moveTo>
                    <a:pt x="135" y="39"/>
                  </a:moveTo>
                  <a:cubicBezTo>
                    <a:pt x="135" y="50"/>
                    <a:pt x="131" y="60"/>
                    <a:pt x="123" y="68"/>
                  </a:cubicBezTo>
                  <a:cubicBezTo>
                    <a:pt x="115" y="77"/>
                    <a:pt x="106" y="81"/>
                    <a:pt x="95" y="81"/>
                  </a:cubicBezTo>
                  <a:cubicBezTo>
                    <a:pt x="84" y="81"/>
                    <a:pt x="75" y="77"/>
                    <a:pt x="67" y="68"/>
                  </a:cubicBezTo>
                  <a:cubicBezTo>
                    <a:pt x="59" y="60"/>
                    <a:pt x="56" y="50"/>
                    <a:pt x="56" y="39"/>
                  </a:cubicBezTo>
                  <a:cubicBezTo>
                    <a:pt x="56" y="28"/>
                    <a:pt x="59" y="19"/>
                    <a:pt x="67" y="11"/>
                  </a:cubicBezTo>
                  <a:cubicBezTo>
                    <a:pt x="75" y="4"/>
                    <a:pt x="84" y="0"/>
                    <a:pt x="95" y="0"/>
                  </a:cubicBezTo>
                  <a:cubicBezTo>
                    <a:pt x="106" y="0"/>
                    <a:pt x="115" y="4"/>
                    <a:pt x="123" y="11"/>
                  </a:cubicBezTo>
                  <a:cubicBezTo>
                    <a:pt x="131" y="19"/>
                    <a:pt x="135" y="28"/>
                    <a:pt x="135" y="39"/>
                  </a:cubicBezTo>
                  <a:close/>
                  <a:moveTo>
                    <a:pt x="191" y="273"/>
                  </a:moveTo>
                  <a:cubicBezTo>
                    <a:pt x="191" y="286"/>
                    <a:pt x="185" y="293"/>
                    <a:pt x="173" y="293"/>
                  </a:cubicBezTo>
                  <a:cubicBezTo>
                    <a:pt x="161" y="293"/>
                    <a:pt x="155" y="286"/>
                    <a:pt x="155" y="273"/>
                  </a:cubicBezTo>
                  <a:cubicBezTo>
                    <a:pt x="155" y="141"/>
                    <a:pt x="155" y="141"/>
                    <a:pt x="15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459"/>
                    <a:pt x="146" y="459"/>
                    <a:pt x="146" y="459"/>
                  </a:cubicBezTo>
                  <a:cubicBezTo>
                    <a:pt x="146" y="472"/>
                    <a:pt x="138" y="479"/>
                    <a:pt x="124" y="479"/>
                  </a:cubicBezTo>
                  <a:cubicBezTo>
                    <a:pt x="109" y="479"/>
                    <a:pt x="101" y="472"/>
                    <a:pt x="101" y="459"/>
                  </a:cubicBezTo>
                  <a:cubicBezTo>
                    <a:pt x="101" y="271"/>
                    <a:pt x="101" y="271"/>
                    <a:pt x="101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459"/>
                    <a:pt x="90" y="459"/>
                    <a:pt x="90" y="459"/>
                  </a:cubicBezTo>
                  <a:cubicBezTo>
                    <a:pt x="90" y="472"/>
                    <a:pt x="82" y="479"/>
                    <a:pt x="67" y="479"/>
                  </a:cubicBezTo>
                  <a:cubicBezTo>
                    <a:pt x="52" y="479"/>
                    <a:pt x="45" y="472"/>
                    <a:pt x="45" y="459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273"/>
                    <a:pt x="36" y="273"/>
                    <a:pt x="36" y="273"/>
                  </a:cubicBezTo>
                  <a:cubicBezTo>
                    <a:pt x="36" y="286"/>
                    <a:pt x="30" y="293"/>
                    <a:pt x="18" y="293"/>
                  </a:cubicBezTo>
                  <a:cubicBezTo>
                    <a:pt x="6" y="293"/>
                    <a:pt x="0" y="286"/>
                    <a:pt x="0" y="273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98"/>
                    <a:pt x="16" y="85"/>
                    <a:pt x="49" y="85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75" y="85"/>
                    <a:pt x="191" y="98"/>
                    <a:pt x="191" y="122"/>
                  </a:cubicBezTo>
                  <a:lnTo>
                    <a:pt x="191" y="27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24" grpId="0" animBg="1"/>
      <p:bldP spid="81" grpId="0" animBg="1"/>
      <p:bldP spid="103" grpId="0" animBg="1"/>
      <p:bldP spid="125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71800" y="361950"/>
            <a:ext cx="31242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Product Hierarchy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14" name="Group 13"/>
          <p:cNvGrpSpPr>
            <a:grpSpLocks/>
          </p:cNvGrpSpPr>
          <p:nvPr/>
        </p:nvGrpSpPr>
        <p:grpSpPr bwMode="auto">
          <a:xfrm>
            <a:off x="609600" y="1581150"/>
            <a:ext cx="2039938" cy="1820863"/>
            <a:chOff x="609600" y="1581150"/>
            <a:chExt cx="2039911" cy="1820098"/>
          </a:xfrm>
        </p:grpSpPr>
        <p:sp>
          <p:nvSpPr>
            <p:cNvPr id="4" name="Rounded Rectangle 3"/>
            <p:cNvSpPr/>
            <p:nvPr/>
          </p:nvSpPr>
          <p:spPr>
            <a:xfrm>
              <a:off x="609600" y="1581150"/>
              <a:ext cx="1882750" cy="1820098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" name="Right Triangle 1"/>
            <p:cNvSpPr/>
            <p:nvPr/>
          </p:nvSpPr>
          <p:spPr>
            <a:xfrm rot="18853506" flipH="1">
              <a:off x="1778163" y="2058611"/>
              <a:ext cx="877518" cy="865177"/>
            </a:xfrm>
            <a:prstGeom prst="rtTriangle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15" name="Group 14"/>
          <p:cNvGrpSpPr>
            <a:grpSpLocks/>
          </p:cNvGrpSpPr>
          <p:nvPr/>
        </p:nvGrpSpPr>
        <p:grpSpPr bwMode="auto">
          <a:xfrm>
            <a:off x="3427413" y="1581150"/>
            <a:ext cx="2041525" cy="1820863"/>
            <a:chOff x="3426755" y="1581150"/>
            <a:chExt cx="2042156" cy="1820098"/>
          </a:xfrm>
        </p:grpSpPr>
        <p:sp>
          <p:nvSpPr>
            <p:cNvPr id="7" name="Rounded Rectangle 6"/>
            <p:cNvSpPr/>
            <p:nvPr/>
          </p:nvSpPr>
          <p:spPr>
            <a:xfrm>
              <a:off x="3426755" y="1581150"/>
              <a:ext cx="1883357" cy="1820098"/>
            </a:xfrm>
            <a:prstGeom prst="roundRect">
              <a:avLst>
                <a:gd name="adj" fmla="val 8094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8" name="Right Triangle 7"/>
            <p:cNvSpPr/>
            <p:nvPr/>
          </p:nvSpPr>
          <p:spPr>
            <a:xfrm rot="18853506" flipH="1">
              <a:off x="4597424" y="2058472"/>
              <a:ext cx="877518" cy="865455"/>
            </a:xfrm>
            <a:prstGeom prst="rtTriangle">
              <a:avLst/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16" name="Group 15"/>
          <p:cNvGrpSpPr>
            <a:grpSpLocks/>
          </p:cNvGrpSpPr>
          <p:nvPr/>
        </p:nvGrpSpPr>
        <p:grpSpPr bwMode="auto">
          <a:xfrm>
            <a:off x="6172200" y="1581150"/>
            <a:ext cx="2039938" cy="1820863"/>
            <a:chOff x="6172200" y="1581150"/>
            <a:chExt cx="2039911" cy="1820098"/>
          </a:xfrm>
        </p:grpSpPr>
        <p:sp>
          <p:nvSpPr>
            <p:cNvPr id="9" name="Rounded Rectangle 8"/>
            <p:cNvSpPr/>
            <p:nvPr/>
          </p:nvSpPr>
          <p:spPr>
            <a:xfrm>
              <a:off x="6172200" y="1581150"/>
              <a:ext cx="1882750" cy="1820098"/>
            </a:xfrm>
            <a:prstGeom prst="roundRect">
              <a:avLst>
                <a:gd name="adj" fmla="val 8094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" name="Right Triangle 9"/>
            <p:cNvSpPr/>
            <p:nvPr/>
          </p:nvSpPr>
          <p:spPr>
            <a:xfrm rot="18853506" flipH="1">
              <a:off x="7340763" y="2058611"/>
              <a:ext cx="877518" cy="865177"/>
            </a:xfrm>
            <a:prstGeom prst="rtTriangle">
              <a:avLst/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11" name="Rectangle 10"/>
          <p:cNvSpPr/>
          <p:nvPr/>
        </p:nvSpPr>
        <p:spPr>
          <a:xfrm>
            <a:off x="561975" y="3409950"/>
            <a:ext cx="1930400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Mapping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Vivamus quam dolor, tempor ac gravida sit amet.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402013" y="3409950"/>
            <a:ext cx="1931987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Technique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Vivamus quam dolor, tempor ac gravida sit amet.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148388" y="3409950"/>
            <a:ext cx="1930400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Keypoint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Vivamus quam dolor, tempor ac gravida sit amet.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6477000" y="2194042"/>
            <a:ext cx="1197446" cy="652268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20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1046175" y="1999336"/>
            <a:ext cx="961934" cy="955347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24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3950303" y="2028257"/>
            <a:ext cx="938593" cy="904087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1" grpId="0"/>
      <p:bldP spid="17" grpId="0"/>
      <p:bldP spid="1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44800" y="361950"/>
            <a:ext cx="33782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Company Structure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914400" y="3867150"/>
            <a:ext cx="3657600" cy="762000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1219200" y="3105150"/>
            <a:ext cx="3048000" cy="76200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524000" y="2343150"/>
            <a:ext cx="2438400" cy="76200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1905000" y="1581150"/>
            <a:ext cx="1676400" cy="762000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Board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Managing Director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Supervisor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Labor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7" name="Freeform 33"/>
          <p:cNvSpPr>
            <a:spLocks noEditPoints="1"/>
          </p:cNvSpPr>
          <p:nvPr/>
        </p:nvSpPr>
        <p:spPr bwMode="auto">
          <a:xfrm>
            <a:off x="2800350" y="1792288"/>
            <a:ext cx="498475" cy="339725"/>
          </a:xfrm>
          <a:custGeom>
            <a:avLst/>
            <a:gdLst>
              <a:gd name="T0" fmla="*/ 429406 w 157"/>
              <a:gd name="T1" fmla="*/ 149348 h 107"/>
              <a:gd name="T2" fmla="*/ 435767 w 157"/>
              <a:gd name="T3" fmla="*/ 117571 h 107"/>
              <a:gd name="T4" fmla="*/ 318078 w 157"/>
              <a:gd name="T5" fmla="*/ 0 h 107"/>
              <a:gd name="T6" fmla="*/ 232197 w 157"/>
              <a:gd name="T7" fmla="*/ 57197 h 107"/>
              <a:gd name="T8" fmla="*/ 146316 w 157"/>
              <a:gd name="T9" fmla="*/ 25421 h 107"/>
              <a:gd name="T10" fmla="*/ 63616 w 157"/>
              <a:gd name="T11" fmla="*/ 127104 h 107"/>
              <a:gd name="T12" fmla="*/ 66796 w 157"/>
              <a:gd name="T13" fmla="*/ 149348 h 107"/>
              <a:gd name="T14" fmla="*/ 0 w 157"/>
              <a:gd name="T15" fmla="*/ 241498 h 107"/>
              <a:gd name="T16" fmla="*/ 98604 w 157"/>
              <a:gd name="T17" fmla="*/ 340004 h 107"/>
              <a:gd name="T18" fmla="*/ 400779 w 157"/>
              <a:gd name="T19" fmla="*/ 340004 h 107"/>
              <a:gd name="T20" fmla="*/ 499383 w 157"/>
              <a:gd name="T21" fmla="*/ 241498 h 107"/>
              <a:gd name="T22" fmla="*/ 429406 w 157"/>
              <a:gd name="T23" fmla="*/ 149348 h 107"/>
              <a:gd name="T24" fmla="*/ 381694 w 157"/>
              <a:gd name="T25" fmla="*/ 320938 h 107"/>
              <a:gd name="T26" fmla="*/ 251282 w 157"/>
              <a:gd name="T27" fmla="*/ 320938 h 107"/>
              <a:gd name="T28" fmla="*/ 330801 w 157"/>
              <a:gd name="T29" fmla="*/ 241498 h 107"/>
              <a:gd name="T30" fmla="*/ 327621 w 157"/>
              <a:gd name="T31" fmla="*/ 231965 h 107"/>
              <a:gd name="T32" fmla="*/ 292632 w 157"/>
              <a:gd name="T33" fmla="*/ 231965 h 107"/>
              <a:gd name="T34" fmla="*/ 292632 w 157"/>
              <a:gd name="T35" fmla="*/ 216077 h 107"/>
              <a:gd name="T36" fmla="*/ 292632 w 157"/>
              <a:gd name="T37" fmla="*/ 117571 h 107"/>
              <a:gd name="T38" fmla="*/ 286271 w 157"/>
              <a:gd name="T39" fmla="*/ 114394 h 107"/>
              <a:gd name="T40" fmla="*/ 203570 w 157"/>
              <a:gd name="T41" fmla="*/ 114394 h 107"/>
              <a:gd name="T42" fmla="*/ 197209 w 157"/>
              <a:gd name="T43" fmla="*/ 120749 h 107"/>
              <a:gd name="T44" fmla="*/ 197209 w 157"/>
              <a:gd name="T45" fmla="*/ 216077 h 107"/>
              <a:gd name="T46" fmla="*/ 197209 w 157"/>
              <a:gd name="T47" fmla="*/ 231965 h 107"/>
              <a:gd name="T48" fmla="*/ 162220 w 157"/>
              <a:gd name="T49" fmla="*/ 231965 h 107"/>
              <a:gd name="T50" fmla="*/ 162220 w 157"/>
              <a:gd name="T51" fmla="*/ 241498 h 107"/>
              <a:gd name="T52" fmla="*/ 241740 w 157"/>
              <a:gd name="T53" fmla="*/ 320938 h 107"/>
              <a:gd name="T54" fmla="*/ 120870 w 157"/>
              <a:gd name="T55" fmla="*/ 320938 h 107"/>
              <a:gd name="T56" fmla="*/ 34989 w 157"/>
              <a:gd name="T57" fmla="*/ 238321 h 107"/>
              <a:gd name="T58" fmla="*/ 92243 w 157"/>
              <a:gd name="T59" fmla="*/ 158880 h 107"/>
              <a:gd name="T60" fmla="*/ 89062 w 157"/>
              <a:gd name="T61" fmla="*/ 139815 h 107"/>
              <a:gd name="T62" fmla="*/ 162220 w 157"/>
              <a:gd name="T63" fmla="*/ 54019 h 107"/>
              <a:gd name="T64" fmla="*/ 238559 w 157"/>
              <a:gd name="T65" fmla="*/ 95328 h 107"/>
              <a:gd name="T66" fmla="*/ 311717 w 157"/>
              <a:gd name="T67" fmla="*/ 34954 h 107"/>
              <a:gd name="T68" fmla="*/ 407140 w 157"/>
              <a:gd name="T69" fmla="*/ 133460 h 107"/>
              <a:gd name="T70" fmla="*/ 403959 w 157"/>
              <a:gd name="T71" fmla="*/ 158880 h 107"/>
              <a:gd name="T72" fmla="*/ 467575 w 157"/>
              <a:gd name="T73" fmla="*/ 238321 h 107"/>
              <a:gd name="T74" fmla="*/ 381694 w 157"/>
              <a:gd name="T75" fmla="*/ 320938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Freeform 37"/>
          <p:cNvSpPr>
            <a:spLocks noEditPoints="1"/>
          </p:cNvSpPr>
          <p:nvPr/>
        </p:nvSpPr>
        <p:spPr bwMode="auto">
          <a:xfrm>
            <a:off x="1905000" y="3298825"/>
            <a:ext cx="379413" cy="374650"/>
          </a:xfrm>
          <a:custGeom>
            <a:avLst/>
            <a:gdLst>
              <a:gd name="T0" fmla="*/ 0 w 120"/>
              <a:gd name="T1" fmla="*/ 188035 h 120"/>
              <a:gd name="T2" fmla="*/ 378696 w 120"/>
              <a:gd name="T3" fmla="*/ 188035 h 120"/>
              <a:gd name="T4" fmla="*/ 261931 w 120"/>
              <a:gd name="T5" fmla="*/ 75214 h 120"/>
              <a:gd name="T6" fmla="*/ 271399 w 120"/>
              <a:gd name="T7" fmla="*/ 43875 h 120"/>
              <a:gd name="T8" fmla="*/ 271399 w 120"/>
              <a:gd name="T9" fmla="*/ 87749 h 120"/>
              <a:gd name="T10" fmla="*/ 148323 w 120"/>
              <a:gd name="T11" fmla="*/ 241311 h 120"/>
              <a:gd name="T12" fmla="*/ 129388 w 120"/>
              <a:gd name="T13" fmla="*/ 275784 h 120"/>
              <a:gd name="T14" fmla="*/ 119920 w 120"/>
              <a:gd name="T15" fmla="*/ 297721 h 120"/>
              <a:gd name="T16" fmla="*/ 116765 w 120"/>
              <a:gd name="T17" fmla="*/ 344730 h 120"/>
              <a:gd name="T18" fmla="*/ 97830 w 120"/>
              <a:gd name="T19" fmla="*/ 310257 h 120"/>
              <a:gd name="T20" fmla="*/ 82051 w 120"/>
              <a:gd name="T21" fmla="*/ 278918 h 120"/>
              <a:gd name="T22" fmla="*/ 53649 w 120"/>
              <a:gd name="T23" fmla="*/ 256980 h 120"/>
              <a:gd name="T24" fmla="*/ 50493 w 120"/>
              <a:gd name="T25" fmla="*/ 213106 h 120"/>
              <a:gd name="T26" fmla="*/ 47337 w 120"/>
              <a:gd name="T27" fmla="*/ 188035 h 120"/>
              <a:gd name="T28" fmla="*/ 31558 w 120"/>
              <a:gd name="T29" fmla="*/ 169231 h 120"/>
              <a:gd name="T30" fmla="*/ 31558 w 120"/>
              <a:gd name="T31" fmla="*/ 141026 h 120"/>
              <a:gd name="T32" fmla="*/ 119920 w 120"/>
              <a:gd name="T33" fmla="*/ 62678 h 120"/>
              <a:gd name="T34" fmla="*/ 97830 w 120"/>
              <a:gd name="T35" fmla="*/ 62678 h 120"/>
              <a:gd name="T36" fmla="*/ 88362 w 120"/>
              <a:gd name="T37" fmla="*/ 81482 h 120"/>
              <a:gd name="T38" fmla="*/ 100986 w 120"/>
              <a:gd name="T39" fmla="*/ 87749 h 120"/>
              <a:gd name="T40" fmla="*/ 97830 w 120"/>
              <a:gd name="T41" fmla="*/ 75214 h 120"/>
              <a:gd name="T42" fmla="*/ 148323 w 120"/>
              <a:gd name="T43" fmla="*/ 94017 h 120"/>
              <a:gd name="T44" fmla="*/ 129388 w 120"/>
              <a:gd name="T45" fmla="*/ 106553 h 120"/>
              <a:gd name="T46" fmla="*/ 116765 w 120"/>
              <a:gd name="T47" fmla="*/ 112821 h 120"/>
              <a:gd name="T48" fmla="*/ 119920 w 120"/>
              <a:gd name="T49" fmla="*/ 134758 h 120"/>
              <a:gd name="T50" fmla="*/ 104141 w 120"/>
              <a:gd name="T51" fmla="*/ 153562 h 120"/>
              <a:gd name="T52" fmla="*/ 91518 w 120"/>
              <a:gd name="T53" fmla="*/ 159829 h 120"/>
              <a:gd name="T54" fmla="*/ 66272 w 120"/>
              <a:gd name="T55" fmla="*/ 153562 h 120"/>
              <a:gd name="T56" fmla="*/ 47337 w 120"/>
              <a:gd name="T57" fmla="*/ 169231 h 120"/>
              <a:gd name="T58" fmla="*/ 50493 w 120"/>
              <a:gd name="T59" fmla="*/ 181767 h 120"/>
              <a:gd name="T60" fmla="*/ 85207 w 120"/>
              <a:gd name="T61" fmla="*/ 194302 h 120"/>
              <a:gd name="T62" fmla="*/ 129388 w 120"/>
              <a:gd name="T63" fmla="*/ 206838 h 120"/>
              <a:gd name="T64" fmla="*/ 148323 w 120"/>
              <a:gd name="T65" fmla="*/ 241311 h 120"/>
              <a:gd name="T66" fmla="*/ 173569 w 120"/>
              <a:gd name="T67" fmla="*/ 65812 h 120"/>
              <a:gd name="T68" fmla="*/ 138855 w 120"/>
              <a:gd name="T69" fmla="*/ 47009 h 120"/>
              <a:gd name="T70" fmla="*/ 198815 w 120"/>
              <a:gd name="T71" fmla="*/ 31339 h 120"/>
              <a:gd name="T72" fmla="*/ 337671 w 120"/>
              <a:gd name="T73" fmla="*/ 194302 h 120"/>
              <a:gd name="T74" fmla="*/ 290334 w 120"/>
              <a:gd name="T75" fmla="*/ 319659 h 120"/>
              <a:gd name="T76" fmla="*/ 287178 w 120"/>
              <a:gd name="T77" fmla="*/ 288320 h 120"/>
              <a:gd name="T78" fmla="*/ 265087 w 120"/>
              <a:gd name="T79" fmla="*/ 253847 h 120"/>
              <a:gd name="T80" fmla="*/ 208283 w 120"/>
              <a:gd name="T81" fmla="*/ 209972 h 120"/>
              <a:gd name="T82" fmla="*/ 306113 w 120"/>
              <a:gd name="T83" fmla="*/ 175499 h 120"/>
              <a:gd name="T84" fmla="*/ 331359 w 120"/>
              <a:gd name="T85" fmla="*/ 153562 h 120"/>
              <a:gd name="T86" fmla="*/ 293489 w 120"/>
              <a:gd name="T87" fmla="*/ 122222 h 120"/>
              <a:gd name="T88" fmla="*/ 287178 w 120"/>
              <a:gd name="T89" fmla="*/ 162963 h 120"/>
              <a:gd name="T90" fmla="*/ 249308 w 120"/>
              <a:gd name="T91" fmla="*/ 153562 h 120"/>
              <a:gd name="T92" fmla="*/ 230373 w 120"/>
              <a:gd name="T93" fmla="*/ 137892 h 120"/>
              <a:gd name="T94" fmla="*/ 239841 w 120"/>
              <a:gd name="T95" fmla="*/ 109687 h 120"/>
              <a:gd name="T96" fmla="*/ 284022 w 120"/>
              <a:gd name="T97" fmla="*/ 112821 h 120"/>
              <a:gd name="T98" fmla="*/ 315580 w 120"/>
              <a:gd name="T99" fmla="*/ 112821 h 120"/>
              <a:gd name="T100" fmla="*/ 331359 w 120"/>
              <a:gd name="T101" fmla="*/ 100285 h 120"/>
              <a:gd name="T102" fmla="*/ 347138 w 120"/>
              <a:gd name="T103" fmla="*/ 178633 h 120"/>
              <a:gd name="T104" fmla="*/ 337671 w 120"/>
              <a:gd name="T105" fmla="*/ 194302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9" name="Group 48"/>
          <p:cNvGrpSpPr/>
          <p:nvPr/>
        </p:nvGrpSpPr>
        <p:grpSpPr>
          <a:xfrm>
            <a:off x="3124200" y="3285878"/>
            <a:ext cx="403306" cy="400544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50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2468720" y="4066915"/>
            <a:ext cx="529521" cy="362470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54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6" name="Freeform 32"/>
          <p:cNvSpPr>
            <a:spLocks/>
          </p:cNvSpPr>
          <p:nvPr/>
        </p:nvSpPr>
        <p:spPr bwMode="auto">
          <a:xfrm>
            <a:off x="2286000" y="1793875"/>
            <a:ext cx="381000" cy="336550"/>
          </a:xfrm>
          <a:custGeom>
            <a:avLst/>
            <a:gdLst>
              <a:gd name="T0" fmla="*/ 381000 w 136"/>
              <a:gd name="T1" fmla="*/ 134634 h 120"/>
              <a:gd name="T2" fmla="*/ 190500 w 136"/>
              <a:gd name="T3" fmla="*/ 0 h 120"/>
              <a:gd name="T4" fmla="*/ 0 w 136"/>
              <a:gd name="T5" fmla="*/ 134634 h 120"/>
              <a:gd name="T6" fmla="*/ 103654 w 136"/>
              <a:gd name="T7" fmla="*/ 255244 h 120"/>
              <a:gd name="T8" fmla="*/ 58831 w 136"/>
              <a:gd name="T9" fmla="*/ 336586 h 120"/>
              <a:gd name="T10" fmla="*/ 201706 w 136"/>
              <a:gd name="T11" fmla="*/ 269269 h 120"/>
              <a:gd name="T12" fmla="*/ 381000 w 136"/>
              <a:gd name="T13" fmla="*/ 134634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1" name="Group 60"/>
          <p:cNvGrpSpPr/>
          <p:nvPr/>
        </p:nvGrpSpPr>
        <p:grpSpPr>
          <a:xfrm>
            <a:off x="1892405" y="4058147"/>
            <a:ext cx="447955" cy="380007"/>
            <a:chOff x="1112838" y="3203576"/>
            <a:chExt cx="282575" cy="239712"/>
          </a:xfrm>
          <a:solidFill>
            <a:schemeClr val="bg1"/>
          </a:solidFill>
        </p:grpSpPr>
        <p:sp>
          <p:nvSpPr>
            <p:cNvPr id="62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2314655" y="2512505"/>
            <a:ext cx="323691" cy="423290"/>
            <a:chOff x="812800" y="2401888"/>
            <a:chExt cx="206375" cy="269875"/>
          </a:xfrm>
          <a:solidFill>
            <a:schemeClr val="bg1"/>
          </a:solidFill>
        </p:grpSpPr>
        <p:sp>
          <p:nvSpPr>
            <p:cNvPr id="7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2902573" y="2502649"/>
            <a:ext cx="293417" cy="443002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7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2514600" y="3298427"/>
            <a:ext cx="377853" cy="375447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80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3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85" name="Freeform 54"/>
          <p:cNvSpPr>
            <a:spLocks noEditPoints="1"/>
          </p:cNvSpPr>
          <p:nvPr/>
        </p:nvSpPr>
        <p:spPr bwMode="auto">
          <a:xfrm>
            <a:off x="3170238" y="4075113"/>
            <a:ext cx="334962" cy="346075"/>
          </a:xfrm>
          <a:custGeom>
            <a:avLst/>
            <a:gdLst>
              <a:gd name="T0" fmla="*/ 213658 w 130"/>
              <a:gd name="T1" fmla="*/ 237168 h 134"/>
              <a:gd name="T2" fmla="*/ 329497 w 130"/>
              <a:gd name="T3" fmla="*/ 67026 h 134"/>
              <a:gd name="T4" fmla="*/ 329497 w 130"/>
              <a:gd name="T5" fmla="*/ 54136 h 134"/>
              <a:gd name="T6" fmla="*/ 303755 w 130"/>
              <a:gd name="T7" fmla="*/ 25779 h 134"/>
              <a:gd name="T8" fmla="*/ 288310 w 130"/>
              <a:gd name="T9" fmla="*/ 25779 h 134"/>
              <a:gd name="T10" fmla="*/ 275439 w 130"/>
              <a:gd name="T11" fmla="*/ 38669 h 134"/>
              <a:gd name="T12" fmla="*/ 259993 w 130"/>
              <a:gd name="T13" fmla="*/ 41247 h 134"/>
              <a:gd name="T14" fmla="*/ 262568 w 130"/>
              <a:gd name="T15" fmla="*/ 0 h 134"/>
              <a:gd name="T16" fmla="*/ 72077 w 130"/>
              <a:gd name="T17" fmla="*/ 0 h 134"/>
              <a:gd name="T18" fmla="*/ 72077 w 130"/>
              <a:gd name="T19" fmla="*/ 41247 h 134"/>
              <a:gd name="T20" fmla="*/ 59206 w 130"/>
              <a:gd name="T21" fmla="*/ 38669 h 134"/>
              <a:gd name="T22" fmla="*/ 46335 w 130"/>
              <a:gd name="T23" fmla="*/ 25779 h 134"/>
              <a:gd name="T24" fmla="*/ 30890 w 130"/>
              <a:gd name="T25" fmla="*/ 25779 h 134"/>
              <a:gd name="T26" fmla="*/ 2574 w 130"/>
              <a:gd name="T27" fmla="*/ 54136 h 134"/>
              <a:gd name="T28" fmla="*/ 2574 w 130"/>
              <a:gd name="T29" fmla="*/ 67026 h 134"/>
              <a:gd name="T30" fmla="*/ 120987 w 130"/>
              <a:gd name="T31" fmla="*/ 237168 h 134"/>
              <a:gd name="T32" fmla="*/ 151877 w 130"/>
              <a:gd name="T33" fmla="*/ 250057 h 134"/>
              <a:gd name="T34" fmla="*/ 151877 w 130"/>
              <a:gd name="T35" fmla="*/ 265525 h 134"/>
              <a:gd name="T36" fmla="*/ 139006 w 130"/>
              <a:gd name="T37" fmla="*/ 270681 h 134"/>
              <a:gd name="T38" fmla="*/ 151877 w 130"/>
              <a:gd name="T39" fmla="*/ 278414 h 134"/>
              <a:gd name="T40" fmla="*/ 151877 w 130"/>
              <a:gd name="T41" fmla="*/ 293882 h 134"/>
              <a:gd name="T42" fmla="*/ 141581 w 130"/>
              <a:gd name="T43" fmla="*/ 306771 h 134"/>
              <a:gd name="T44" fmla="*/ 126135 w 130"/>
              <a:gd name="T45" fmla="*/ 319661 h 134"/>
              <a:gd name="T46" fmla="*/ 113264 w 130"/>
              <a:gd name="T47" fmla="*/ 332550 h 134"/>
              <a:gd name="T48" fmla="*/ 126135 w 130"/>
              <a:gd name="T49" fmla="*/ 345440 h 134"/>
              <a:gd name="T50" fmla="*/ 205935 w 130"/>
              <a:gd name="T51" fmla="*/ 345440 h 134"/>
              <a:gd name="T52" fmla="*/ 221381 w 130"/>
              <a:gd name="T53" fmla="*/ 332550 h 134"/>
              <a:gd name="T54" fmla="*/ 205935 w 130"/>
              <a:gd name="T55" fmla="*/ 319661 h 134"/>
              <a:gd name="T56" fmla="*/ 193064 w 130"/>
              <a:gd name="T57" fmla="*/ 304193 h 134"/>
              <a:gd name="T58" fmla="*/ 180193 w 130"/>
              <a:gd name="T59" fmla="*/ 293882 h 134"/>
              <a:gd name="T60" fmla="*/ 180193 w 130"/>
              <a:gd name="T61" fmla="*/ 278414 h 134"/>
              <a:gd name="T62" fmla="*/ 193064 w 130"/>
              <a:gd name="T63" fmla="*/ 270681 h 134"/>
              <a:gd name="T64" fmla="*/ 180193 w 130"/>
              <a:gd name="T65" fmla="*/ 265525 h 134"/>
              <a:gd name="T66" fmla="*/ 180193 w 130"/>
              <a:gd name="T67" fmla="*/ 250057 h 134"/>
              <a:gd name="T68" fmla="*/ 213658 w 130"/>
              <a:gd name="T69" fmla="*/ 237168 h 134"/>
              <a:gd name="T70" fmla="*/ 262568 w 130"/>
              <a:gd name="T71" fmla="*/ 54136 h 134"/>
              <a:gd name="T72" fmla="*/ 275439 w 130"/>
              <a:gd name="T73" fmla="*/ 54136 h 134"/>
              <a:gd name="T74" fmla="*/ 290884 w 130"/>
              <a:gd name="T75" fmla="*/ 41247 h 134"/>
              <a:gd name="T76" fmla="*/ 303755 w 130"/>
              <a:gd name="T77" fmla="*/ 54136 h 134"/>
              <a:gd name="T78" fmla="*/ 303755 w 130"/>
              <a:gd name="T79" fmla="*/ 67026 h 134"/>
              <a:gd name="T80" fmla="*/ 234252 w 130"/>
              <a:gd name="T81" fmla="*/ 183032 h 134"/>
              <a:gd name="T82" fmla="*/ 262568 w 130"/>
              <a:gd name="T83" fmla="*/ 54136 h 134"/>
              <a:gd name="T84" fmla="*/ 95245 w 130"/>
              <a:gd name="T85" fmla="*/ 185610 h 134"/>
              <a:gd name="T86" fmla="*/ 25742 w 130"/>
              <a:gd name="T87" fmla="*/ 69604 h 134"/>
              <a:gd name="T88" fmla="*/ 25742 w 130"/>
              <a:gd name="T89" fmla="*/ 56714 h 134"/>
              <a:gd name="T90" fmla="*/ 38613 w 130"/>
              <a:gd name="T91" fmla="*/ 41247 h 134"/>
              <a:gd name="T92" fmla="*/ 54058 w 130"/>
              <a:gd name="T93" fmla="*/ 56714 h 134"/>
              <a:gd name="T94" fmla="*/ 66929 w 130"/>
              <a:gd name="T95" fmla="*/ 56714 h 134"/>
              <a:gd name="T96" fmla="*/ 95245 w 130"/>
              <a:gd name="T97" fmla="*/ 185610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  <p:bldP spid="47" grpId="0" animBg="1"/>
      <p:bldP spid="48" grpId="0" animBg="1"/>
      <p:bldP spid="56" grpId="0" animBg="1"/>
      <p:bldP spid="85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81313" y="361950"/>
            <a:ext cx="33051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Index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2" name="Chart 1"/>
          <p:cNvGraphicFramePr>
            <a:graphicFrameLocks/>
          </p:cNvGraphicFramePr>
          <p:nvPr/>
        </p:nvGraphicFramePr>
        <p:xfrm>
          <a:off x="538163" y="1530350"/>
          <a:ext cx="5380037" cy="3276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Rectangle 6"/>
          <p:cNvSpPr/>
          <p:nvPr/>
        </p:nvSpPr>
        <p:spPr>
          <a:xfrm>
            <a:off x="7019925" y="1733550"/>
            <a:ext cx="1557338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Profit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8" name="Rectangle 7"/>
          <p:cNvSpPr/>
          <p:nvPr/>
        </p:nvSpPr>
        <p:spPr>
          <a:xfrm>
            <a:off x="7019925" y="2663825"/>
            <a:ext cx="1557338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solidFill>
                  <a:srgbClr val="45C1A4"/>
                </a:solidFill>
                <a:latin typeface="+mn-lt"/>
                <a:ea typeface="Open Sans" pitchFamily="34" charset="0"/>
                <a:cs typeface="Open Sans" pitchFamily="34" charset="0"/>
              </a:rPr>
              <a:t>Cost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9" name="Rectangle 8"/>
          <p:cNvSpPr/>
          <p:nvPr/>
        </p:nvSpPr>
        <p:spPr>
          <a:xfrm>
            <a:off x="7019925" y="3608388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Tax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6324600" y="1839913"/>
            <a:ext cx="652463" cy="631825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6324600" y="2770188"/>
            <a:ext cx="652463" cy="630237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6324600" y="36941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2" grpId="0">
        <p:bldAsOne/>
      </p:bldGraphic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09913" y="361950"/>
            <a:ext cx="28479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Another Income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2" name="Chart 1"/>
          <p:cNvGraphicFramePr>
            <a:graphicFrameLocks/>
          </p:cNvGraphicFramePr>
          <p:nvPr/>
        </p:nvGraphicFramePr>
        <p:xfrm>
          <a:off x="558800" y="1530350"/>
          <a:ext cx="6273800" cy="3225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Rounded Rectangle 6"/>
          <p:cNvSpPr/>
          <p:nvPr/>
        </p:nvSpPr>
        <p:spPr>
          <a:xfrm>
            <a:off x="7467600" y="1581150"/>
            <a:ext cx="425450" cy="411163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7467600" y="2767013"/>
            <a:ext cx="425450" cy="411162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7467600" y="3924300"/>
            <a:ext cx="425450" cy="412750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759575" y="1898650"/>
            <a:ext cx="1841500" cy="4635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Tax Cut</a:t>
            </a:r>
            <a:endParaRPr lang="en-US" altLang="zh-CN" sz="1000">
              <a:solidFill>
                <a:srgbClr val="A6A6A6"/>
              </a:solidFill>
              <a:latin typeface="Open Sans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759575" y="3084513"/>
            <a:ext cx="1841500" cy="4635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Interest</a:t>
            </a:r>
            <a:endParaRPr lang="en-US" altLang="zh-CN" sz="1000">
              <a:solidFill>
                <a:srgbClr val="A6A6A6"/>
              </a:solidFill>
              <a:latin typeface="Open Sans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6759575" y="4243388"/>
            <a:ext cx="1841500" cy="4619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Market Changing</a:t>
            </a:r>
            <a:endParaRPr lang="en-US" altLang="zh-CN" sz="1000">
              <a:solidFill>
                <a:srgbClr val="A6A6A6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2" grpId="0">
        <p:bldAsOne/>
      </p:bldGraphic>
      <p:bldP spid="7" grpId="0" animBg="1"/>
      <p:bldP spid="8" grpId="0" animBg="1"/>
      <p:bldP spid="9" grpId="0" animBg="1"/>
      <p:bldP spid="10" grpId="0"/>
      <p:bldP spid="11" grpId="0"/>
      <p:bldP spid="12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3429000" y="1585913"/>
            <a:ext cx="2014538" cy="1946275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6096000" y="1049338"/>
            <a:ext cx="1089025" cy="105251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7848600" y="2112963"/>
            <a:ext cx="1089025" cy="105251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6400800" y="2957513"/>
            <a:ext cx="1089025" cy="105251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889125" y="1108075"/>
            <a:ext cx="1089025" cy="1050925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304800" y="2033588"/>
            <a:ext cx="1089025" cy="105251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1752600" y="2957513"/>
            <a:ext cx="1089025" cy="105251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717550" y="768350"/>
            <a:ext cx="703263" cy="677863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717550" y="3330575"/>
            <a:ext cx="703263" cy="67945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4953000" y="590550"/>
            <a:ext cx="701675" cy="677863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7848600" y="3644900"/>
            <a:ext cx="701675" cy="677863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2978150" y="3983038"/>
            <a:ext cx="701675" cy="67945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5443538" y="3871913"/>
            <a:ext cx="701675" cy="67786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Freeform 58"/>
          <p:cNvSpPr>
            <a:spLocks/>
          </p:cNvSpPr>
          <p:nvPr/>
        </p:nvSpPr>
        <p:spPr bwMode="auto">
          <a:xfrm>
            <a:off x="6470650" y="1281113"/>
            <a:ext cx="338138" cy="350837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Rectangle 20"/>
          <p:cNvSpPr/>
          <p:nvPr/>
        </p:nvSpPr>
        <p:spPr>
          <a:xfrm>
            <a:off x="6069013" y="162401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Level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7821613" y="2725738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Power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6373813" y="3516313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System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862138" y="1658938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Service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703388" y="3563938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Marketing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258763" y="2649538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Product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3923305" y="2084277"/>
            <a:ext cx="1025906" cy="646237"/>
            <a:chOff x="5348288" y="3646488"/>
            <a:chExt cx="201613" cy="127000"/>
          </a:xfrm>
          <a:solidFill>
            <a:schemeClr val="bg1"/>
          </a:solidFill>
        </p:grpSpPr>
        <p:sp>
          <p:nvSpPr>
            <p:cNvPr id="33" name="Freeform 32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Rectangle 33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Rectangle 34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6809524" y="3185996"/>
            <a:ext cx="351429" cy="298123"/>
            <a:chOff x="1112838" y="3203576"/>
            <a:chExt cx="282575" cy="239712"/>
          </a:xfrm>
          <a:solidFill>
            <a:schemeClr val="bg1"/>
          </a:solidFill>
        </p:grpSpPr>
        <p:sp>
          <p:nvSpPr>
            <p:cNvPr id="3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8178313" y="2442333"/>
            <a:ext cx="429322" cy="23385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44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625021" y="2230168"/>
            <a:ext cx="448305" cy="445235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48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2112201" y="3185996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52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4" name="Freeform 59"/>
          <p:cNvSpPr>
            <a:spLocks noEditPoints="1"/>
          </p:cNvSpPr>
          <p:nvPr/>
        </p:nvSpPr>
        <p:spPr bwMode="auto">
          <a:xfrm>
            <a:off x="5157788" y="733425"/>
            <a:ext cx="292100" cy="392113"/>
          </a:xfrm>
          <a:custGeom>
            <a:avLst/>
            <a:gdLst>
              <a:gd name="T0" fmla="*/ 292933 w 108"/>
              <a:gd name="T1" fmla="*/ 392847 h 145"/>
              <a:gd name="T2" fmla="*/ 0 w 108"/>
              <a:gd name="T3" fmla="*/ 392847 h 145"/>
              <a:gd name="T4" fmla="*/ 0 w 108"/>
              <a:gd name="T5" fmla="*/ 365754 h 145"/>
              <a:gd name="T6" fmla="*/ 35260 w 108"/>
              <a:gd name="T7" fmla="*/ 335952 h 145"/>
              <a:gd name="T8" fmla="*/ 260385 w 108"/>
              <a:gd name="T9" fmla="*/ 335952 h 145"/>
              <a:gd name="T10" fmla="*/ 292933 w 108"/>
              <a:gd name="T11" fmla="*/ 365754 h 145"/>
              <a:gd name="T12" fmla="*/ 292933 w 108"/>
              <a:gd name="T13" fmla="*/ 392847 h 145"/>
              <a:gd name="T14" fmla="*/ 43397 w 108"/>
              <a:gd name="T15" fmla="*/ 314278 h 145"/>
              <a:gd name="T16" fmla="*/ 65096 w 108"/>
              <a:gd name="T17" fmla="*/ 246545 h 145"/>
              <a:gd name="T18" fmla="*/ 230549 w 108"/>
              <a:gd name="T19" fmla="*/ 246545 h 145"/>
              <a:gd name="T20" fmla="*/ 252248 w 108"/>
              <a:gd name="T21" fmla="*/ 314278 h 145"/>
              <a:gd name="T22" fmla="*/ 43397 w 108"/>
              <a:gd name="T23" fmla="*/ 314278 h 145"/>
              <a:gd name="T24" fmla="*/ 75946 w 108"/>
              <a:gd name="T25" fmla="*/ 205906 h 145"/>
              <a:gd name="T26" fmla="*/ 97644 w 108"/>
              <a:gd name="T27" fmla="*/ 138174 h 145"/>
              <a:gd name="T28" fmla="*/ 195289 w 108"/>
              <a:gd name="T29" fmla="*/ 138174 h 145"/>
              <a:gd name="T30" fmla="*/ 216987 w 108"/>
              <a:gd name="T31" fmla="*/ 205906 h 145"/>
              <a:gd name="T32" fmla="*/ 75946 w 108"/>
              <a:gd name="T33" fmla="*/ 205906 h 145"/>
              <a:gd name="T34" fmla="*/ 132905 w 108"/>
              <a:gd name="T35" fmla="*/ 32511 h 145"/>
              <a:gd name="T36" fmla="*/ 162741 w 108"/>
              <a:gd name="T37" fmla="*/ 32511 h 145"/>
              <a:gd name="T38" fmla="*/ 184439 w 108"/>
              <a:gd name="T39" fmla="*/ 97534 h 145"/>
              <a:gd name="T40" fmla="*/ 111206 w 108"/>
              <a:gd name="T41" fmla="*/ 97534 h 145"/>
              <a:gd name="T42" fmla="*/ 132905 w 108"/>
              <a:gd name="T43" fmla="*/ 32511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5" name="Group 54"/>
          <p:cNvGrpSpPr/>
          <p:nvPr/>
        </p:nvGrpSpPr>
        <p:grpSpPr>
          <a:xfrm>
            <a:off x="2195853" y="1332802"/>
            <a:ext cx="476561" cy="326217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56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7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8" name="Rectangle 57"/>
          <p:cNvSpPr>
            <a:spLocks noChangeArrowheads="1"/>
          </p:cNvSpPr>
          <p:nvPr/>
        </p:nvSpPr>
        <p:spPr bwMode="auto">
          <a:xfrm>
            <a:off x="3717925" y="2805113"/>
            <a:ext cx="14366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000" b="1">
                <a:solidFill>
                  <a:schemeClr val="bg1"/>
                </a:solidFill>
              </a:rPr>
              <a:t>Energy Life</a:t>
            </a:r>
            <a:endParaRPr lang="en-US" altLang="zh-CN" sz="14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9" name="Rounded Rectangle 58"/>
          <p:cNvSpPr/>
          <p:nvPr/>
        </p:nvSpPr>
        <p:spPr>
          <a:xfrm>
            <a:off x="3221038" y="644525"/>
            <a:ext cx="701675" cy="677863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60" name="Rounded Rectangle 59"/>
          <p:cNvSpPr/>
          <p:nvPr/>
        </p:nvSpPr>
        <p:spPr>
          <a:xfrm>
            <a:off x="7540625" y="1108075"/>
            <a:ext cx="703263" cy="677863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62" name="Rounded Rectangle 61"/>
          <p:cNvSpPr/>
          <p:nvPr/>
        </p:nvSpPr>
        <p:spPr>
          <a:xfrm>
            <a:off x="4137025" y="3871913"/>
            <a:ext cx="703263" cy="67786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63" name="Group 62"/>
          <p:cNvGrpSpPr/>
          <p:nvPr/>
        </p:nvGrpSpPr>
        <p:grpSpPr>
          <a:xfrm>
            <a:off x="8033075" y="3807765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64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3442394" y="757129"/>
            <a:ext cx="259755" cy="45281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69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7769910" y="1261903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72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4" name="Group 73"/>
          <p:cNvGrpSpPr/>
          <p:nvPr/>
        </p:nvGrpSpPr>
        <p:grpSpPr>
          <a:xfrm>
            <a:off x="3103936" y="4146878"/>
            <a:ext cx="492907" cy="365117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75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6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7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4267200" y="3988147"/>
            <a:ext cx="406473" cy="412403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79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0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82" name="Freeform 59"/>
          <p:cNvSpPr>
            <a:spLocks noEditPoints="1"/>
          </p:cNvSpPr>
          <p:nvPr/>
        </p:nvSpPr>
        <p:spPr bwMode="auto">
          <a:xfrm>
            <a:off x="893763" y="3419475"/>
            <a:ext cx="322262" cy="431800"/>
          </a:xfrm>
          <a:custGeom>
            <a:avLst/>
            <a:gdLst>
              <a:gd name="T0" fmla="*/ 321249 w 108"/>
              <a:gd name="T1" fmla="*/ 430821 h 145"/>
              <a:gd name="T2" fmla="*/ 0 w 108"/>
              <a:gd name="T3" fmla="*/ 430821 h 145"/>
              <a:gd name="T4" fmla="*/ 0 w 108"/>
              <a:gd name="T5" fmla="*/ 401109 h 145"/>
              <a:gd name="T6" fmla="*/ 38669 w 108"/>
              <a:gd name="T7" fmla="*/ 368426 h 145"/>
              <a:gd name="T8" fmla="*/ 285555 w 108"/>
              <a:gd name="T9" fmla="*/ 368426 h 145"/>
              <a:gd name="T10" fmla="*/ 321249 w 108"/>
              <a:gd name="T11" fmla="*/ 401109 h 145"/>
              <a:gd name="T12" fmla="*/ 321249 w 108"/>
              <a:gd name="T13" fmla="*/ 430821 h 145"/>
              <a:gd name="T14" fmla="*/ 47592 w 108"/>
              <a:gd name="T15" fmla="*/ 344657 h 145"/>
              <a:gd name="T16" fmla="*/ 71389 w 108"/>
              <a:gd name="T17" fmla="*/ 270377 h 145"/>
              <a:gd name="T18" fmla="*/ 252835 w 108"/>
              <a:gd name="T19" fmla="*/ 270377 h 145"/>
              <a:gd name="T20" fmla="*/ 276631 w 108"/>
              <a:gd name="T21" fmla="*/ 344657 h 145"/>
              <a:gd name="T22" fmla="*/ 47592 w 108"/>
              <a:gd name="T23" fmla="*/ 344657 h 145"/>
              <a:gd name="T24" fmla="*/ 83287 w 108"/>
              <a:gd name="T25" fmla="*/ 225810 h 145"/>
              <a:gd name="T26" fmla="*/ 107083 w 108"/>
              <a:gd name="T27" fmla="*/ 151530 h 145"/>
              <a:gd name="T28" fmla="*/ 214166 w 108"/>
              <a:gd name="T29" fmla="*/ 151530 h 145"/>
              <a:gd name="T30" fmla="*/ 237962 w 108"/>
              <a:gd name="T31" fmla="*/ 225810 h 145"/>
              <a:gd name="T32" fmla="*/ 83287 w 108"/>
              <a:gd name="T33" fmla="*/ 225810 h 145"/>
              <a:gd name="T34" fmla="*/ 145752 w 108"/>
              <a:gd name="T35" fmla="*/ 35654 h 145"/>
              <a:gd name="T36" fmla="*/ 178472 w 108"/>
              <a:gd name="T37" fmla="*/ 35654 h 145"/>
              <a:gd name="T38" fmla="*/ 202268 w 108"/>
              <a:gd name="T39" fmla="*/ 106962 h 145"/>
              <a:gd name="T40" fmla="*/ 121956 w 108"/>
              <a:gd name="T41" fmla="*/ 106962 h 145"/>
              <a:gd name="T42" fmla="*/ 145752 w 108"/>
              <a:gd name="T43" fmla="*/ 35654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3" name="Group 82"/>
          <p:cNvGrpSpPr/>
          <p:nvPr/>
        </p:nvGrpSpPr>
        <p:grpSpPr>
          <a:xfrm>
            <a:off x="5655065" y="3995405"/>
            <a:ext cx="259755" cy="45281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84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925877" y="908067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87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0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2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2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2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2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2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24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2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2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36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2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2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48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2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2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60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2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2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72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2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2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84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12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12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96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2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2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108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12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2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12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2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2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132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12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12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144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2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2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56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12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12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68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12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12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180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12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2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192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12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12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204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12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12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216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12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12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228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12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12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24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12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12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252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12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12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264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12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12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2760"/>
                            </p:stCondLst>
                            <p:childTnLst>
                              <p:par>
                                <p:cTn id="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12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12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288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12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12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12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12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312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12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12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3240"/>
                            </p:stCondLst>
                            <p:childTnLst>
                              <p:par>
                                <p:cTn id="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12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12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336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12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12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348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12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12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36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12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12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3720"/>
                            </p:stCondLst>
                            <p:childTnLst>
                              <p:par>
                                <p:cTn id="1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12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12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3840"/>
                            </p:stCondLst>
                            <p:childTnLst>
                              <p:par>
                                <p:cTn id="1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12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12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3960"/>
                            </p:stCondLst>
                            <p:childTnLst>
                              <p:par>
                                <p:cTn id="1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12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12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4080"/>
                            </p:stCondLst>
                            <p:childTnLst>
                              <p:par>
                                <p:cTn id="1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12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12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4200"/>
                            </p:stCondLst>
                            <p:childTnLst>
                              <p:par>
                                <p:cTn id="1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12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12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4320"/>
                            </p:stCondLst>
                            <p:childTnLst>
                              <p:par>
                                <p:cTn id="1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12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12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4440"/>
                            </p:stCondLst>
                            <p:childTnLst>
                              <p:par>
                                <p:cTn id="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12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12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4560"/>
                            </p:stCondLst>
                            <p:childTnLst>
                              <p:par>
                                <p:cTn id="1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12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12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15" grpId="0" animBg="1"/>
      <p:bldP spid="21" grpId="0"/>
      <p:bldP spid="23" grpId="0"/>
      <p:bldP spid="25" grpId="0"/>
      <p:bldP spid="27" grpId="0"/>
      <p:bldP spid="29" grpId="0"/>
      <p:bldP spid="31" grpId="0"/>
      <p:bldP spid="54" grpId="0" animBg="1"/>
      <p:bldP spid="58" grpId="0"/>
      <p:bldP spid="59" grpId="0" animBg="1"/>
      <p:bldP spid="60" grpId="0" animBg="1"/>
      <p:bldP spid="62" grpId="0" animBg="1"/>
      <p:bldP spid="82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14700" y="361950"/>
            <a:ext cx="24384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Tax Increasing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2" name="Chart 1"/>
          <p:cNvGraphicFramePr>
            <a:graphicFrameLocks/>
          </p:cNvGraphicFramePr>
          <p:nvPr/>
        </p:nvGraphicFramePr>
        <p:xfrm>
          <a:off x="330200" y="1530350"/>
          <a:ext cx="4826000" cy="3225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5" name="Rectangle 14"/>
          <p:cNvSpPr/>
          <p:nvPr/>
        </p:nvSpPr>
        <p:spPr>
          <a:xfrm>
            <a:off x="6443663" y="18097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Measurement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6" name="Rectangle 15"/>
          <p:cNvSpPr/>
          <p:nvPr/>
        </p:nvSpPr>
        <p:spPr>
          <a:xfrm>
            <a:off x="6443663" y="2833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Profit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443663" y="37147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Cost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748338" y="18097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5748338" y="2800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5748338" y="3735388"/>
            <a:ext cx="652462" cy="631825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5952070" y="2918028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6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8" name="Freeform 58"/>
          <p:cNvSpPr>
            <a:spLocks/>
          </p:cNvSpPr>
          <p:nvPr/>
        </p:nvSpPr>
        <p:spPr bwMode="auto">
          <a:xfrm>
            <a:off x="5905500" y="3876675"/>
            <a:ext cx="338138" cy="350838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59"/>
          <p:cNvSpPr>
            <a:spLocks noEditPoints="1"/>
          </p:cNvSpPr>
          <p:nvPr/>
        </p:nvSpPr>
        <p:spPr bwMode="auto">
          <a:xfrm>
            <a:off x="5927725" y="1928813"/>
            <a:ext cx="293688" cy="392112"/>
          </a:xfrm>
          <a:custGeom>
            <a:avLst/>
            <a:gdLst>
              <a:gd name="T0" fmla="*/ 292933 w 108"/>
              <a:gd name="T1" fmla="*/ 392847 h 145"/>
              <a:gd name="T2" fmla="*/ 0 w 108"/>
              <a:gd name="T3" fmla="*/ 392847 h 145"/>
              <a:gd name="T4" fmla="*/ 0 w 108"/>
              <a:gd name="T5" fmla="*/ 365754 h 145"/>
              <a:gd name="T6" fmla="*/ 35260 w 108"/>
              <a:gd name="T7" fmla="*/ 335952 h 145"/>
              <a:gd name="T8" fmla="*/ 260385 w 108"/>
              <a:gd name="T9" fmla="*/ 335952 h 145"/>
              <a:gd name="T10" fmla="*/ 292933 w 108"/>
              <a:gd name="T11" fmla="*/ 365754 h 145"/>
              <a:gd name="T12" fmla="*/ 292933 w 108"/>
              <a:gd name="T13" fmla="*/ 392847 h 145"/>
              <a:gd name="T14" fmla="*/ 43397 w 108"/>
              <a:gd name="T15" fmla="*/ 314278 h 145"/>
              <a:gd name="T16" fmla="*/ 65096 w 108"/>
              <a:gd name="T17" fmla="*/ 246545 h 145"/>
              <a:gd name="T18" fmla="*/ 230549 w 108"/>
              <a:gd name="T19" fmla="*/ 246545 h 145"/>
              <a:gd name="T20" fmla="*/ 252248 w 108"/>
              <a:gd name="T21" fmla="*/ 314278 h 145"/>
              <a:gd name="T22" fmla="*/ 43397 w 108"/>
              <a:gd name="T23" fmla="*/ 314278 h 145"/>
              <a:gd name="T24" fmla="*/ 75946 w 108"/>
              <a:gd name="T25" fmla="*/ 205906 h 145"/>
              <a:gd name="T26" fmla="*/ 97644 w 108"/>
              <a:gd name="T27" fmla="*/ 138174 h 145"/>
              <a:gd name="T28" fmla="*/ 195289 w 108"/>
              <a:gd name="T29" fmla="*/ 138174 h 145"/>
              <a:gd name="T30" fmla="*/ 216987 w 108"/>
              <a:gd name="T31" fmla="*/ 205906 h 145"/>
              <a:gd name="T32" fmla="*/ 75946 w 108"/>
              <a:gd name="T33" fmla="*/ 205906 h 145"/>
              <a:gd name="T34" fmla="*/ 132905 w 108"/>
              <a:gd name="T35" fmla="*/ 32511 h 145"/>
              <a:gd name="T36" fmla="*/ 162741 w 108"/>
              <a:gd name="T37" fmla="*/ 32511 h 145"/>
              <a:gd name="T38" fmla="*/ 184439 w 108"/>
              <a:gd name="T39" fmla="*/ 97534 h 145"/>
              <a:gd name="T40" fmla="*/ 111206 w 108"/>
              <a:gd name="T41" fmla="*/ 97534 h 145"/>
              <a:gd name="T42" fmla="*/ 132905 w 108"/>
              <a:gd name="T43" fmla="*/ 32511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2" grpId="0">
        <p:bldAsOne/>
      </p:bldGraphic>
      <p:bldP spid="15" grpId="0"/>
      <p:bldP spid="16" grpId="0"/>
      <p:bldP spid="18" grpId="0"/>
      <p:bldP spid="19" grpId="0" animBg="1"/>
      <p:bldP spid="20" grpId="0" animBg="1"/>
      <p:bldP spid="22" grpId="0" animBg="1"/>
      <p:bldP spid="38" grpId="0" animBg="1"/>
      <p:bldP spid="39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812925" y="361950"/>
            <a:ext cx="54419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Marketplace Around The World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2313829" y="1536404"/>
            <a:ext cx="6214931" cy="3321346"/>
            <a:chOff x="815256" y="742950"/>
            <a:chExt cx="6726508" cy="3688771"/>
          </a:xfrm>
          <a:solidFill>
            <a:schemeClr val="bg1">
              <a:lumMod val="75000"/>
            </a:schemeClr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1287450" y="2365392"/>
              <a:ext cx="99071" cy="75912"/>
            </a:xfrm>
            <a:custGeom>
              <a:avLst/>
              <a:gdLst>
                <a:gd name="T0" fmla="*/ 0 w 77"/>
                <a:gd name="T1" fmla="*/ 7 h 59"/>
                <a:gd name="T2" fmla="*/ 3 w 77"/>
                <a:gd name="T3" fmla="*/ 3 h 59"/>
                <a:gd name="T4" fmla="*/ 0 w 77"/>
                <a:gd name="T5" fmla="*/ 3 h 59"/>
                <a:gd name="T6" fmla="*/ 0 w 77"/>
                <a:gd name="T7" fmla="*/ 7 h 59"/>
                <a:gd name="T8" fmla="*/ 0 w 77"/>
                <a:gd name="T9" fmla="*/ 7 h 59"/>
                <a:gd name="T10" fmla="*/ 0 w 77"/>
                <a:gd name="T11" fmla="*/ 7 h 59"/>
                <a:gd name="T12" fmla="*/ 14 w 77"/>
                <a:gd name="T13" fmla="*/ 3 h 59"/>
                <a:gd name="T14" fmla="*/ 14 w 77"/>
                <a:gd name="T15" fmla="*/ 0 h 59"/>
                <a:gd name="T16" fmla="*/ 14 w 77"/>
                <a:gd name="T17" fmla="*/ 0 h 59"/>
                <a:gd name="T18" fmla="*/ 11 w 77"/>
                <a:gd name="T19" fmla="*/ 0 h 59"/>
                <a:gd name="T20" fmla="*/ 11 w 77"/>
                <a:gd name="T21" fmla="*/ 3 h 59"/>
                <a:gd name="T22" fmla="*/ 11 w 77"/>
                <a:gd name="T23" fmla="*/ 3 h 59"/>
                <a:gd name="T24" fmla="*/ 14 w 77"/>
                <a:gd name="T25" fmla="*/ 3 h 59"/>
                <a:gd name="T26" fmla="*/ 14 w 77"/>
                <a:gd name="T27" fmla="*/ 3 h 59"/>
                <a:gd name="T28" fmla="*/ 37 w 77"/>
                <a:gd name="T29" fmla="*/ 15 h 59"/>
                <a:gd name="T30" fmla="*/ 37 w 77"/>
                <a:gd name="T31" fmla="*/ 15 h 59"/>
                <a:gd name="T32" fmla="*/ 33 w 77"/>
                <a:gd name="T33" fmla="*/ 11 h 59"/>
                <a:gd name="T34" fmla="*/ 33 w 77"/>
                <a:gd name="T35" fmla="*/ 11 h 59"/>
                <a:gd name="T36" fmla="*/ 29 w 77"/>
                <a:gd name="T37" fmla="*/ 11 h 59"/>
                <a:gd name="T38" fmla="*/ 33 w 77"/>
                <a:gd name="T39" fmla="*/ 15 h 59"/>
                <a:gd name="T40" fmla="*/ 37 w 77"/>
                <a:gd name="T41" fmla="*/ 15 h 59"/>
                <a:gd name="T42" fmla="*/ 37 w 77"/>
                <a:gd name="T43" fmla="*/ 15 h 59"/>
                <a:gd name="T44" fmla="*/ 37 w 77"/>
                <a:gd name="T45" fmla="*/ 15 h 59"/>
                <a:gd name="T46" fmla="*/ 51 w 77"/>
                <a:gd name="T47" fmla="*/ 18 h 59"/>
                <a:gd name="T48" fmla="*/ 48 w 77"/>
                <a:gd name="T49" fmla="*/ 18 h 59"/>
                <a:gd name="T50" fmla="*/ 48 w 77"/>
                <a:gd name="T51" fmla="*/ 18 h 59"/>
                <a:gd name="T52" fmla="*/ 44 w 77"/>
                <a:gd name="T53" fmla="*/ 18 h 59"/>
                <a:gd name="T54" fmla="*/ 48 w 77"/>
                <a:gd name="T55" fmla="*/ 18 h 59"/>
                <a:gd name="T56" fmla="*/ 51 w 77"/>
                <a:gd name="T57" fmla="*/ 18 h 59"/>
                <a:gd name="T58" fmla="*/ 51 w 77"/>
                <a:gd name="T59" fmla="*/ 18 h 59"/>
                <a:gd name="T60" fmla="*/ 51 w 77"/>
                <a:gd name="T61" fmla="*/ 18 h 59"/>
                <a:gd name="T62" fmla="*/ 55 w 77"/>
                <a:gd name="T63" fmla="*/ 26 h 59"/>
                <a:gd name="T64" fmla="*/ 55 w 77"/>
                <a:gd name="T65" fmla="*/ 26 h 59"/>
                <a:gd name="T66" fmla="*/ 51 w 77"/>
                <a:gd name="T67" fmla="*/ 22 h 59"/>
                <a:gd name="T68" fmla="*/ 51 w 77"/>
                <a:gd name="T69" fmla="*/ 22 h 59"/>
                <a:gd name="T70" fmla="*/ 51 w 77"/>
                <a:gd name="T71" fmla="*/ 22 h 59"/>
                <a:gd name="T72" fmla="*/ 55 w 77"/>
                <a:gd name="T73" fmla="*/ 22 h 59"/>
                <a:gd name="T74" fmla="*/ 59 w 77"/>
                <a:gd name="T75" fmla="*/ 22 h 59"/>
                <a:gd name="T76" fmla="*/ 63 w 77"/>
                <a:gd name="T77" fmla="*/ 26 h 59"/>
                <a:gd name="T78" fmla="*/ 59 w 77"/>
                <a:gd name="T79" fmla="*/ 26 h 59"/>
                <a:gd name="T80" fmla="*/ 55 w 77"/>
                <a:gd name="T81" fmla="*/ 26 h 59"/>
                <a:gd name="T82" fmla="*/ 55 w 77"/>
                <a:gd name="T83" fmla="*/ 26 h 59"/>
                <a:gd name="T84" fmla="*/ 59 w 77"/>
                <a:gd name="T85" fmla="*/ 44 h 59"/>
                <a:gd name="T86" fmla="*/ 63 w 77"/>
                <a:gd name="T87" fmla="*/ 48 h 59"/>
                <a:gd name="T88" fmla="*/ 63 w 77"/>
                <a:gd name="T89" fmla="*/ 55 h 59"/>
                <a:gd name="T90" fmla="*/ 66 w 77"/>
                <a:gd name="T91" fmla="*/ 59 h 59"/>
                <a:gd name="T92" fmla="*/ 70 w 77"/>
                <a:gd name="T93" fmla="*/ 52 h 59"/>
                <a:gd name="T94" fmla="*/ 77 w 77"/>
                <a:gd name="T95" fmla="*/ 48 h 59"/>
                <a:gd name="T96" fmla="*/ 77 w 77"/>
                <a:gd name="T97" fmla="*/ 48 h 59"/>
                <a:gd name="T98" fmla="*/ 74 w 77"/>
                <a:gd name="T99" fmla="*/ 44 h 59"/>
                <a:gd name="T100" fmla="*/ 74 w 77"/>
                <a:gd name="T101" fmla="*/ 44 h 59"/>
                <a:gd name="T102" fmla="*/ 74 w 77"/>
                <a:gd name="T103" fmla="*/ 41 h 59"/>
                <a:gd name="T104" fmla="*/ 74 w 77"/>
                <a:gd name="T105" fmla="*/ 41 h 59"/>
                <a:gd name="T106" fmla="*/ 70 w 77"/>
                <a:gd name="T107" fmla="*/ 41 h 59"/>
                <a:gd name="T108" fmla="*/ 66 w 77"/>
                <a:gd name="T109" fmla="*/ 37 h 59"/>
                <a:gd name="T110" fmla="*/ 63 w 77"/>
                <a:gd name="T111" fmla="*/ 33 h 59"/>
                <a:gd name="T112" fmla="*/ 63 w 77"/>
                <a:gd name="T113" fmla="*/ 37 h 59"/>
                <a:gd name="T114" fmla="*/ 63 w 77"/>
                <a:gd name="T115" fmla="*/ 37 h 59"/>
                <a:gd name="T116" fmla="*/ 63 w 77"/>
                <a:gd name="T117" fmla="*/ 41 h 59"/>
                <a:gd name="T118" fmla="*/ 59 w 77"/>
                <a:gd name="T119" fmla="*/ 44 h 59"/>
                <a:gd name="T120" fmla="*/ 59 w 77"/>
                <a:gd name="T121" fmla="*/ 4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" h="59">
                  <a:moveTo>
                    <a:pt x="0" y="7"/>
                  </a:moveTo>
                  <a:lnTo>
                    <a:pt x="3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close/>
                  <a:moveTo>
                    <a:pt x="14" y="3"/>
                  </a:move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14" y="3"/>
                  </a:lnTo>
                  <a:close/>
                  <a:moveTo>
                    <a:pt x="37" y="15"/>
                  </a:moveTo>
                  <a:lnTo>
                    <a:pt x="37" y="15"/>
                  </a:lnTo>
                  <a:lnTo>
                    <a:pt x="33" y="11"/>
                  </a:lnTo>
                  <a:lnTo>
                    <a:pt x="33" y="11"/>
                  </a:lnTo>
                  <a:lnTo>
                    <a:pt x="29" y="11"/>
                  </a:lnTo>
                  <a:lnTo>
                    <a:pt x="33" y="15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37" y="15"/>
                  </a:lnTo>
                  <a:close/>
                  <a:moveTo>
                    <a:pt x="51" y="18"/>
                  </a:moveTo>
                  <a:lnTo>
                    <a:pt x="48" y="18"/>
                  </a:lnTo>
                  <a:lnTo>
                    <a:pt x="48" y="18"/>
                  </a:lnTo>
                  <a:lnTo>
                    <a:pt x="44" y="18"/>
                  </a:lnTo>
                  <a:lnTo>
                    <a:pt x="48" y="18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1" y="18"/>
                  </a:lnTo>
                  <a:close/>
                  <a:moveTo>
                    <a:pt x="55" y="26"/>
                  </a:moveTo>
                  <a:lnTo>
                    <a:pt x="55" y="26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5" y="22"/>
                  </a:lnTo>
                  <a:lnTo>
                    <a:pt x="59" y="22"/>
                  </a:lnTo>
                  <a:lnTo>
                    <a:pt x="63" y="26"/>
                  </a:lnTo>
                  <a:lnTo>
                    <a:pt x="59" y="26"/>
                  </a:lnTo>
                  <a:lnTo>
                    <a:pt x="55" y="26"/>
                  </a:lnTo>
                  <a:lnTo>
                    <a:pt x="55" y="26"/>
                  </a:lnTo>
                  <a:close/>
                  <a:moveTo>
                    <a:pt x="59" y="44"/>
                  </a:moveTo>
                  <a:lnTo>
                    <a:pt x="63" y="48"/>
                  </a:lnTo>
                  <a:lnTo>
                    <a:pt x="63" y="55"/>
                  </a:lnTo>
                  <a:lnTo>
                    <a:pt x="66" y="59"/>
                  </a:lnTo>
                  <a:lnTo>
                    <a:pt x="70" y="52"/>
                  </a:lnTo>
                  <a:lnTo>
                    <a:pt x="77" y="48"/>
                  </a:lnTo>
                  <a:lnTo>
                    <a:pt x="77" y="48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4" y="41"/>
                  </a:lnTo>
                  <a:lnTo>
                    <a:pt x="74" y="41"/>
                  </a:lnTo>
                  <a:lnTo>
                    <a:pt x="70" y="41"/>
                  </a:lnTo>
                  <a:lnTo>
                    <a:pt x="66" y="37"/>
                  </a:lnTo>
                  <a:lnTo>
                    <a:pt x="63" y="33"/>
                  </a:lnTo>
                  <a:lnTo>
                    <a:pt x="63" y="37"/>
                  </a:lnTo>
                  <a:lnTo>
                    <a:pt x="63" y="37"/>
                  </a:lnTo>
                  <a:lnTo>
                    <a:pt x="63" y="41"/>
                  </a:lnTo>
                  <a:lnTo>
                    <a:pt x="59" y="44"/>
                  </a:lnTo>
                  <a:lnTo>
                    <a:pt x="59" y="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5241266" y="3424288"/>
              <a:ext cx="5147" cy="10293"/>
            </a:xfrm>
            <a:custGeom>
              <a:avLst/>
              <a:gdLst>
                <a:gd name="T0" fmla="*/ 0 w 4"/>
                <a:gd name="T1" fmla="*/ 4 h 8"/>
                <a:gd name="T2" fmla="*/ 0 w 4"/>
                <a:gd name="T3" fmla="*/ 0 h 8"/>
                <a:gd name="T4" fmla="*/ 0 w 4"/>
                <a:gd name="T5" fmla="*/ 0 h 8"/>
                <a:gd name="T6" fmla="*/ 4 w 4"/>
                <a:gd name="T7" fmla="*/ 0 h 8"/>
                <a:gd name="T8" fmla="*/ 4 w 4"/>
                <a:gd name="T9" fmla="*/ 0 h 8"/>
                <a:gd name="T10" fmla="*/ 4 w 4"/>
                <a:gd name="T11" fmla="*/ 8 h 8"/>
                <a:gd name="T12" fmla="*/ 0 w 4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8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5202669" y="3395983"/>
              <a:ext cx="28306" cy="24446"/>
            </a:xfrm>
            <a:custGeom>
              <a:avLst/>
              <a:gdLst>
                <a:gd name="T0" fmla="*/ 4 w 22"/>
                <a:gd name="T1" fmla="*/ 11 h 19"/>
                <a:gd name="T2" fmla="*/ 4 w 22"/>
                <a:gd name="T3" fmla="*/ 7 h 19"/>
                <a:gd name="T4" fmla="*/ 4 w 22"/>
                <a:gd name="T5" fmla="*/ 4 h 19"/>
                <a:gd name="T6" fmla="*/ 4 w 22"/>
                <a:gd name="T7" fmla="*/ 4 h 19"/>
                <a:gd name="T8" fmla="*/ 4 w 22"/>
                <a:gd name="T9" fmla="*/ 0 h 19"/>
                <a:gd name="T10" fmla="*/ 0 w 22"/>
                <a:gd name="T11" fmla="*/ 0 h 19"/>
                <a:gd name="T12" fmla="*/ 0 w 22"/>
                <a:gd name="T13" fmla="*/ 4 h 19"/>
                <a:gd name="T14" fmla="*/ 0 w 22"/>
                <a:gd name="T15" fmla="*/ 7 h 19"/>
                <a:gd name="T16" fmla="*/ 0 w 22"/>
                <a:gd name="T17" fmla="*/ 7 h 19"/>
                <a:gd name="T18" fmla="*/ 0 w 22"/>
                <a:gd name="T19" fmla="*/ 11 h 19"/>
                <a:gd name="T20" fmla="*/ 4 w 22"/>
                <a:gd name="T21" fmla="*/ 11 h 19"/>
                <a:gd name="T22" fmla="*/ 4 w 22"/>
                <a:gd name="T23" fmla="*/ 11 h 19"/>
                <a:gd name="T24" fmla="*/ 4 w 22"/>
                <a:gd name="T25" fmla="*/ 15 h 19"/>
                <a:gd name="T26" fmla="*/ 8 w 22"/>
                <a:gd name="T27" fmla="*/ 15 h 19"/>
                <a:gd name="T28" fmla="*/ 8 w 22"/>
                <a:gd name="T29" fmla="*/ 19 h 19"/>
                <a:gd name="T30" fmla="*/ 4 w 22"/>
                <a:gd name="T31" fmla="*/ 19 h 19"/>
                <a:gd name="T32" fmla="*/ 4 w 22"/>
                <a:gd name="T33" fmla="*/ 15 h 19"/>
                <a:gd name="T34" fmla="*/ 4 w 22"/>
                <a:gd name="T35" fmla="*/ 15 h 19"/>
                <a:gd name="T36" fmla="*/ 4 w 22"/>
                <a:gd name="T37" fmla="*/ 15 h 19"/>
                <a:gd name="T38" fmla="*/ 22 w 22"/>
                <a:gd name="T39" fmla="*/ 19 h 19"/>
                <a:gd name="T40" fmla="*/ 22 w 22"/>
                <a:gd name="T41" fmla="*/ 15 h 19"/>
                <a:gd name="T42" fmla="*/ 22 w 22"/>
                <a:gd name="T43" fmla="*/ 11 h 19"/>
                <a:gd name="T44" fmla="*/ 22 w 22"/>
                <a:gd name="T45" fmla="*/ 15 h 19"/>
                <a:gd name="T46" fmla="*/ 19 w 22"/>
                <a:gd name="T47" fmla="*/ 15 h 19"/>
                <a:gd name="T48" fmla="*/ 19 w 22"/>
                <a:gd name="T49" fmla="*/ 15 h 19"/>
                <a:gd name="T50" fmla="*/ 22 w 22"/>
                <a:gd name="T5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19">
                  <a:moveTo>
                    <a:pt x="4" y="11"/>
                  </a:moveTo>
                  <a:lnTo>
                    <a:pt x="4" y="7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11"/>
                  </a:lnTo>
                  <a:lnTo>
                    <a:pt x="4" y="11"/>
                  </a:lnTo>
                  <a:lnTo>
                    <a:pt x="4" y="11"/>
                  </a:lnTo>
                  <a:close/>
                  <a:moveTo>
                    <a:pt x="4" y="15"/>
                  </a:moveTo>
                  <a:lnTo>
                    <a:pt x="8" y="15"/>
                  </a:lnTo>
                  <a:lnTo>
                    <a:pt x="8" y="19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close/>
                  <a:moveTo>
                    <a:pt x="22" y="19"/>
                  </a:moveTo>
                  <a:lnTo>
                    <a:pt x="22" y="15"/>
                  </a:lnTo>
                  <a:lnTo>
                    <a:pt x="22" y="11"/>
                  </a:lnTo>
                  <a:lnTo>
                    <a:pt x="22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2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5269572" y="3267319"/>
              <a:ext cx="200714" cy="100357"/>
            </a:xfrm>
            <a:custGeom>
              <a:avLst/>
              <a:gdLst>
                <a:gd name="T0" fmla="*/ 152 w 156"/>
                <a:gd name="T1" fmla="*/ 4 h 78"/>
                <a:gd name="T2" fmla="*/ 156 w 156"/>
                <a:gd name="T3" fmla="*/ 4 h 78"/>
                <a:gd name="T4" fmla="*/ 156 w 156"/>
                <a:gd name="T5" fmla="*/ 4 h 78"/>
                <a:gd name="T6" fmla="*/ 152 w 156"/>
                <a:gd name="T7" fmla="*/ 0 h 78"/>
                <a:gd name="T8" fmla="*/ 152 w 156"/>
                <a:gd name="T9" fmla="*/ 4 h 78"/>
                <a:gd name="T10" fmla="*/ 152 w 156"/>
                <a:gd name="T11" fmla="*/ 4 h 78"/>
                <a:gd name="T12" fmla="*/ 152 w 156"/>
                <a:gd name="T13" fmla="*/ 4 h 78"/>
                <a:gd name="T14" fmla="*/ 4 w 156"/>
                <a:gd name="T15" fmla="*/ 78 h 78"/>
                <a:gd name="T16" fmla="*/ 7 w 156"/>
                <a:gd name="T17" fmla="*/ 78 h 78"/>
                <a:gd name="T18" fmla="*/ 4 w 156"/>
                <a:gd name="T19" fmla="*/ 78 h 78"/>
                <a:gd name="T20" fmla="*/ 4 w 156"/>
                <a:gd name="T21" fmla="*/ 78 h 78"/>
                <a:gd name="T22" fmla="*/ 4 w 156"/>
                <a:gd name="T23" fmla="*/ 78 h 78"/>
                <a:gd name="T24" fmla="*/ 0 w 156"/>
                <a:gd name="T25" fmla="*/ 70 h 78"/>
                <a:gd name="T26" fmla="*/ 4 w 156"/>
                <a:gd name="T27" fmla="*/ 70 h 78"/>
                <a:gd name="T28" fmla="*/ 4 w 156"/>
                <a:gd name="T29" fmla="*/ 70 h 78"/>
                <a:gd name="T30" fmla="*/ 7 w 156"/>
                <a:gd name="T31" fmla="*/ 70 h 78"/>
                <a:gd name="T32" fmla="*/ 4 w 156"/>
                <a:gd name="T33" fmla="*/ 70 h 78"/>
                <a:gd name="T34" fmla="*/ 4 w 156"/>
                <a:gd name="T35" fmla="*/ 74 h 78"/>
                <a:gd name="T36" fmla="*/ 0 w 156"/>
                <a:gd name="T37" fmla="*/ 7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6" h="78">
                  <a:moveTo>
                    <a:pt x="152" y="4"/>
                  </a:moveTo>
                  <a:lnTo>
                    <a:pt x="156" y="4"/>
                  </a:lnTo>
                  <a:lnTo>
                    <a:pt x="156" y="4"/>
                  </a:lnTo>
                  <a:lnTo>
                    <a:pt x="152" y="0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close/>
                  <a:moveTo>
                    <a:pt x="4" y="78"/>
                  </a:moveTo>
                  <a:lnTo>
                    <a:pt x="7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close/>
                  <a:moveTo>
                    <a:pt x="0" y="70"/>
                  </a:moveTo>
                  <a:lnTo>
                    <a:pt x="4" y="70"/>
                  </a:lnTo>
                  <a:lnTo>
                    <a:pt x="4" y="70"/>
                  </a:lnTo>
                  <a:lnTo>
                    <a:pt x="7" y="70"/>
                  </a:lnTo>
                  <a:lnTo>
                    <a:pt x="4" y="70"/>
                  </a:lnTo>
                  <a:lnTo>
                    <a:pt x="4" y="74"/>
                  </a:lnTo>
                  <a:lnTo>
                    <a:pt x="0" y="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6240979" y="2909636"/>
              <a:ext cx="47606" cy="137670"/>
            </a:xfrm>
            <a:custGeom>
              <a:avLst/>
              <a:gdLst>
                <a:gd name="T0" fmla="*/ 4 w 10"/>
                <a:gd name="T1" fmla="*/ 5 h 29"/>
                <a:gd name="T2" fmla="*/ 4 w 10"/>
                <a:gd name="T3" fmla="*/ 3 h 29"/>
                <a:gd name="T4" fmla="*/ 4 w 10"/>
                <a:gd name="T5" fmla="*/ 1 h 29"/>
                <a:gd name="T6" fmla="*/ 4 w 10"/>
                <a:gd name="T7" fmla="*/ 0 h 29"/>
                <a:gd name="T8" fmla="*/ 3 w 10"/>
                <a:gd name="T9" fmla="*/ 1 h 29"/>
                <a:gd name="T10" fmla="*/ 3 w 10"/>
                <a:gd name="T11" fmla="*/ 3 h 29"/>
                <a:gd name="T12" fmla="*/ 3 w 10"/>
                <a:gd name="T13" fmla="*/ 5 h 29"/>
                <a:gd name="T14" fmla="*/ 3 w 10"/>
                <a:gd name="T15" fmla="*/ 10 h 29"/>
                <a:gd name="T16" fmla="*/ 3 w 10"/>
                <a:gd name="T17" fmla="*/ 8 h 29"/>
                <a:gd name="T18" fmla="*/ 3 w 10"/>
                <a:gd name="T19" fmla="*/ 7 h 29"/>
                <a:gd name="T20" fmla="*/ 4 w 10"/>
                <a:gd name="T21" fmla="*/ 6 h 29"/>
                <a:gd name="T22" fmla="*/ 3 w 10"/>
                <a:gd name="T23" fmla="*/ 7 h 29"/>
                <a:gd name="T24" fmla="*/ 3 w 10"/>
                <a:gd name="T25" fmla="*/ 9 h 29"/>
                <a:gd name="T26" fmla="*/ 3 w 10"/>
                <a:gd name="T27" fmla="*/ 10 h 29"/>
                <a:gd name="T28" fmla="*/ 1 w 10"/>
                <a:gd name="T29" fmla="*/ 9 h 29"/>
                <a:gd name="T30" fmla="*/ 0 w 10"/>
                <a:gd name="T31" fmla="*/ 9 h 29"/>
                <a:gd name="T32" fmla="*/ 3 w 10"/>
                <a:gd name="T33" fmla="*/ 14 h 29"/>
                <a:gd name="T34" fmla="*/ 3 w 10"/>
                <a:gd name="T35" fmla="*/ 12 h 29"/>
                <a:gd name="T36" fmla="*/ 2 w 10"/>
                <a:gd name="T37" fmla="*/ 13 h 29"/>
                <a:gd name="T38" fmla="*/ 5 w 10"/>
                <a:gd name="T39" fmla="*/ 19 h 29"/>
                <a:gd name="T40" fmla="*/ 4 w 10"/>
                <a:gd name="T41" fmla="*/ 19 h 29"/>
                <a:gd name="T42" fmla="*/ 6 w 10"/>
                <a:gd name="T43" fmla="*/ 22 h 29"/>
                <a:gd name="T44" fmla="*/ 7 w 10"/>
                <a:gd name="T45" fmla="*/ 23 h 29"/>
                <a:gd name="T46" fmla="*/ 6 w 10"/>
                <a:gd name="T47" fmla="*/ 22 h 29"/>
                <a:gd name="T48" fmla="*/ 8 w 10"/>
                <a:gd name="T49" fmla="*/ 23 h 29"/>
                <a:gd name="T50" fmla="*/ 8 w 10"/>
                <a:gd name="T51" fmla="*/ 23 h 29"/>
                <a:gd name="T52" fmla="*/ 8 w 10"/>
                <a:gd name="T53" fmla="*/ 22 h 29"/>
                <a:gd name="T54" fmla="*/ 7 w 10"/>
                <a:gd name="T55" fmla="*/ 25 h 29"/>
                <a:gd name="T56" fmla="*/ 7 w 10"/>
                <a:gd name="T57" fmla="*/ 24 h 29"/>
                <a:gd name="T58" fmla="*/ 7 w 10"/>
                <a:gd name="T59" fmla="*/ 24 h 29"/>
                <a:gd name="T60" fmla="*/ 9 w 10"/>
                <a:gd name="T61" fmla="*/ 26 h 29"/>
                <a:gd name="T62" fmla="*/ 8 w 10"/>
                <a:gd name="T63" fmla="*/ 26 h 29"/>
                <a:gd name="T64" fmla="*/ 9 w 10"/>
                <a:gd name="T65" fmla="*/ 27 h 29"/>
                <a:gd name="T66" fmla="*/ 9 w 10"/>
                <a:gd name="T67" fmla="*/ 28 h 29"/>
                <a:gd name="T68" fmla="*/ 9 w 10"/>
                <a:gd name="T69" fmla="*/ 29 h 29"/>
                <a:gd name="T70" fmla="*/ 10 w 10"/>
                <a:gd name="T71" fmla="*/ 28 h 29"/>
                <a:gd name="T72" fmla="*/ 9 w 10"/>
                <a:gd name="T73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29">
                  <a:moveTo>
                    <a:pt x="3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3" y="10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lose/>
                  <a:moveTo>
                    <a:pt x="0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lose/>
                  <a:moveTo>
                    <a:pt x="2" y="14"/>
                  </a:moveTo>
                  <a:cubicBezTo>
                    <a:pt x="3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lose/>
                  <a:moveTo>
                    <a:pt x="5" y="19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lose/>
                  <a:moveTo>
                    <a:pt x="6" y="22"/>
                  </a:moveTo>
                  <a:cubicBezTo>
                    <a:pt x="6" y="22"/>
                    <a:pt x="6" y="22"/>
                    <a:pt x="6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lose/>
                  <a:moveTo>
                    <a:pt x="8" y="22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2"/>
                    <a:pt x="8" y="22"/>
                    <a:pt x="8" y="22"/>
                  </a:cubicBezTo>
                  <a:close/>
                  <a:moveTo>
                    <a:pt x="7" y="24"/>
                  </a:moveTo>
                  <a:cubicBezTo>
                    <a:pt x="7" y="25"/>
                    <a:pt x="7" y="25"/>
                    <a:pt x="7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lose/>
                  <a:moveTo>
                    <a:pt x="8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lose/>
                  <a:moveTo>
                    <a:pt x="9" y="27"/>
                  </a:moveTo>
                  <a:cubicBezTo>
                    <a:pt x="8" y="27"/>
                    <a:pt x="8" y="27"/>
                    <a:pt x="8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9"/>
                    <a:pt x="9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lnTo>
                    <a:pt x="9" y="2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" name="Freeform 10"/>
            <p:cNvSpPr>
              <a:spLocks noEditPoints="1"/>
            </p:cNvSpPr>
            <p:nvPr/>
          </p:nvSpPr>
          <p:spPr bwMode="auto">
            <a:xfrm>
              <a:off x="4760068" y="808568"/>
              <a:ext cx="2781696" cy="1523371"/>
            </a:xfrm>
            <a:custGeom>
              <a:avLst/>
              <a:gdLst>
                <a:gd name="T0" fmla="*/ 447 w 584"/>
                <a:gd name="T1" fmla="*/ 261 h 319"/>
                <a:gd name="T2" fmla="*/ 408 w 584"/>
                <a:gd name="T3" fmla="*/ 228 h 319"/>
                <a:gd name="T4" fmla="*/ 364 w 584"/>
                <a:gd name="T5" fmla="*/ 257 h 319"/>
                <a:gd name="T6" fmla="*/ 283 w 584"/>
                <a:gd name="T7" fmla="*/ 258 h 319"/>
                <a:gd name="T8" fmla="*/ 199 w 584"/>
                <a:gd name="T9" fmla="*/ 245 h 319"/>
                <a:gd name="T10" fmla="*/ 147 w 584"/>
                <a:gd name="T11" fmla="*/ 252 h 319"/>
                <a:gd name="T12" fmla="*/ 99 w 584"/>
                <a:gd name="T13" fmla="*/ 272 h 319"/>
                <a:gd name="T14" fmla="*/ 84 w 584"/>
                <a:gd name="T15" fmla="*/ 318 h 319"/>
                <a:gd name="T16" fmla="*/ 49 w 584"/>
                <a:gd name="T17" fmla="*/ 272 h 319"/>
                <a:gd name="T18" fmla="*/ 8 w 584"/>
                <a:gd name="T19" fmla="*/ 214 h 319"/>
                <a:gd name="T20" fmla="*/ 16 w 584"/>
                <a:gd name="T21" fmla="*/ 152 h 319"/>
                <a:gd name="T22" fmla="*/ 21 w 584"/>
                <a:gd name="T23" fmla="*/ 173 h 319"/>
                <a:gd name="T24" fmla="*/ 59 w 584"/>
                <a:gd name="T25" fmla="*/ 168 h 319"/>
                <a:gd name="T26" fmla="*/ 91 w 584"/>
                <a:gd name="T27" fmla="*/ 153 h 319"/>
                <a:gd name="T28" fmla="*/ 144 w 584"/>
                <a:gd name="T29" fmla="*/ 144 h 319"/>
                <a:gd name="T30" fmla="*/ 160 w 584"/>
                <a:gd name="T31" fmla="*/ 145 h 319"/>
                <a:gd name="T32" fmla="*/ 174 w 584"/>
                <a:gd name="T33" fmla="*/ 141 h 319"/>
                <a:gd name="T34" fmla="*/ 168 w 584"/>
                <a:gd name="T35" fmla="*/ 110 h 319"/>
                <a:gd name="T36" fmla="*/ 175 w 584"/>
                <a:gd name="T37" fmla="*/ 92 h 319"/>
                <a:gd name="T38" fmla="*/ 193 w 584"/>
                <a:gd name="T39" fmla="*/ 62 h 319"/>
                <a:gd name="T40" fmla="*/ 220 w 584"/>
                <a:gd name="T41" fmla="*/ 42 h 319"/>
                <a:gd name="T42" fmla="*/ 257 w 584"/>
                <a:gd name="T43" fmla="*/ 61 h 319"/>
                <a:gd name="T44" fmla="*/ 272 w 584"/>
                <a:gd name="T45" fmla="*/ 73 h 319"/>
                <a:gd name="T46" fmla="*/ 329 w 584"/>
                <a:gd name="T47" fmla="*/ 70 h 319"/>
                <a:gd name="T48" fmla="*/ 371 w 584"/>
                <a:gd name="T49" fmla="*/ 66 h 319"/>
                <a:gd name="T50" fmla="*/ 410 w 584"/>
                <a:gd name="T51" fmla="*/ 59 h 319"/>
                <a:gd name="T52" fmla="*/ 497 w 584"/>
                <a:gd name="T53" fmla="*/ 60 h 319"/>
                <a:gd name="T54" fmla="*/ 553 w 584"/>
                <a:gd name="T55" fmla="*/ 50 h 319"/>
                <a:gd name="T56" fmla="*/ 578 w 584"/>
                <a:gd name="T57" fmla="*/ 63 h 319"/>
                <a:gd name="T58" fmla="*/ 562 w 584"/>
                <a:gd name="T59" fmla="*/ 84 h 319"/>
                <a:gd name="T60" fmla="*/ 565 w 584"/>
                <a:gd name="T61" fmla="*/ 120 h 319"/>
                <a:gd name="T62" fmla="*/ 535 w 584"/>
                <a:gd name="T63" fmla="*/ 159 h 319"/>
                <a:gd name="T64" fmla="*/ 545 w 584"/>
                <a:gd name="T65" fmla="*/ 217 h 319"/>
                <a:gd name="T66" fmla="*/ 523 w 584"/>
                <a:gd name="T67" fmla="*/ 132 h 319"/>
                <a:gd name="T68" fmla="*/ 498 w 584"/>
                <a:gd name="T69" fmla="*/ 147 h 319"/>
                <a:gd name="T70" fmla="*/ 467 w 584"/>
                <a:gd name="T71" fmla="*/ 169 h 319"/>
                <a:gd name="T72" fmla="*/ 460 w 584"/>
                <a:gd name="T73" fmla="*/ 213 h 319"/>
                <a:gd name="T74" fmla="*/ 463 w 584"/>
                <a:gd name="T75" fmla="*/ 290 h 319"/>
                <a:gd name="T76" fmla="*/ 39 w 584"/>
                <a:gd name="T77" fmla="*/ 33 h 319"/>
                <a:gd name="T78" fmla="*/ 54 w 584"/>
                <a:gd name="T79" fmla="*/ 20 h 319"/>
                <a:gd name="T80" fmla="*/ 50 w 584"/>
                <a:gd name="T81" fmla="*/ 33 h 319"/>
                <a:gd name="T82" fmla="*/ 52 w 584"/>
                <a:gd name="T83" fmla="*/ 34 h 319"/>
                <a:gd name="T84" fmla="*/ 65 w 584"/>
                <a:gd name="T85" fmla="*/ 29 h 319"/>
                <a:gd name="T86" fmla="*/ 84 w 584"/>
                <a:gd name="T87" fmla="*/ 110 h 319"/>
                <a:gd name="T88" fmla="*/ 102 w 584"/>
                <a:gd name="T89" fmla="*/ 72 h 319"/>
                <a:gd name="T90" fmla="*/ 80 w 584"/>
                <a:gd name="T91" fmla="*/ 102 h 319"/>
                <a:gd name="T92" fmla="*/ 76 w 584"/>
                <a:gd name="T93" fmla="*/ 115 h 319"/>
                <a:gd name="T94" fmla="*/ 96 w 584"/>
                <a:gd name="T95" fmla="*/ 135 h 319"/>
                <a:gd name="T96" fmla="*/ 187 w 584"/>
                <a:gd name="T97" fmla="*/ 122 h 319"/>
                <a:gd name="T98" fmla="*/ 146 w 584"/>
                <a:gd name="T99" fmla="*/ 106 h 319"/>
                <a:gd name="T100" fmla="*/ 158 w 584"/>
                <a:gd name="T101" fmla="*/ 70 h 319"/>
                <a:gd name="T102" fmla="*/ 190 w 584"/>
                <a:gd name="T103" fmla="*/ 51 h 319"/>
                <a:gd name="T104" fmla="*/ 145 w 584"/>
                <a:gd name="T105" fmla="*/ 6 h 319"/>
                <a:gd name="T106" fmla="*/ 166 w 584"/>
                <a:gd name="T107" fmla="*/ 25 h 319"/>
                <a:gd name="T108" fmla="*/ 360 w 584"/>
                <a:gd name="T109" fmla="*/ 17 h 319"/>
                <a:gd name="T110" fmla="*/ 326 w 584"/>
                <a:gd name="T111" fmla="*/ 25 h 319"/>
                <a:gd name="T112" fmla="*/ 195 w 584"/>
                <a:gd name="T113" fmla="*/ 19 h 319"/>
                <a:gd name="T114" fmla="*/ 265 w 584"/>
                <a:gd name="T115" fmla="*/ 66 h 319"/>
                <a:gd name="T116" fmla="*/ 461 w 584"/>
                <a:gd name="T117" fmla="*/ 63 h 319"/>
                <a:gd name="T118" fmla="*/ 494 w 584"/>
                <a:gd name="T119" fmla="*/ 243 h 319"/>
                <a:gd name="T120" fmla="*/ 490 w 584"/>
                <a:gd name="T121" fmla="*/ 257 h 319"/>
                <a:gd name="T122" fmla="*/ 540 w 584"/>
                <a:gd name="T123" fmla="*/ 162 h 319"/>
                <a:gd name="T124" fmla="*/ 537 w 584"/>
                <a:gd name="T125" fmla="*/ 24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" h="319">
                  <a:moveTo>
                    <a:pt x="453" y="293"/>
                  </a:moveTo>
                  <a:cubicBezTo>
                    <a:pt x="453" y="293"/>
                    <a:pt x="453" y="293"/>
                    <a:pt x="453" y="293"/>
                  </a:cubicBezTo>
                  <a:cubicBezTo>
                    <a:pt x="452" y="292"/>
                    <a:pt x="452" y="292"/>
                    <a:pt x="452" y="292"/>
                  </a:cubicBezTo>
                  <a:cubicBezTo>
                    <a:pt x="452" y="292"/>
                    <a:pt x="452" y="292"/>
                    <a:pt x="452" y="292"/>
                  </a:cubicBezTo>
                  <a:cubicBezTo>
                    <a:pt x="452" y="292"/>
                    <a:pt x="452" y="292"/>
                    <a:pt x="452" y="292"/>
                  </a:cubicBezTo>
                  <a:cubicBezTo>
                    <a:pt x="452" y="291"/>
                    <a:pt x="452" y="291"/>
                    <a:pt x="452" y="291"/>
                  </a:cubicBezTo>
                  <a:cubicBezTo>
                    <a:pt x="452" y="291"/>
                    <a:pt x="452" y="291"/>
                    <a:pt x="452" y="291"/>
                  </a:cubicBezTo>
                  <a:cubicBezTo>
                    <a:pt x="452" y="290"/>
                    <a:pt x="452" y="290"/>
                    <a:pt x="452" y="290"/>
                  </a:cubicBezTo>
                  <a:cubicBezTo>
                    <a:pt x="452" y="290"/>
                    <a:pt x="452" y="290"/>
                    <a:pt x="452" y="290"/>
                  </a:cubicBezTo>
                  <a:cubicBezTo>
                    <a:pt x="452" y="290"/>
                    <a:pt x="452" y="290"/>
                    <a:pt x="452" y="290"/>
                  </a:cubicBezTo>
                  <a:cubicBezTo>
                    <a:pt x="453" y="290"/>
                    <a:pt x="453" y="290"/>
                    <a:pt x="453" y="290"/>
                  </a:cubicBezTo>
                  <a:cubicBezTo>
                    <a:pt x="454" y="290"/>
                    <a:pt x="454" y="290"/>
                    <a:pt x="454" y="290"/>
                  </a:cubicBezTo>
                  <a:cubicBezTo>
                    <a:pt x="454" y="289"/>
                    <a:pt x="454" y="289"/>
                    <a:pt x="454" y="289"/>
                  </a:cubicBezTo>
                  <a:cubicBezTo>
                    <a:pt x="454" y="289"/>
                    <a:pt x="454" y="289"/>
                    <a:pt x="454" y="289"/>
                  </a:cubicBezTo>
                  <a:cubicBezTo>
                    <a:pt x="454" y="288"/>
                    <a:pt x="454" y="288"/>
                    <a:pt x="454" y="288"/>
                  </a:cubicBezTo>
                  <a:cubicBezTo>
                    <a:pt x="454" y="288"/>
                    <a:pt x="454" y="288"/>
                    <a:pt x="454" y="288"/>
                  </a:cubicBezTo>
                  <a:cubicBezTo>
                    <a:pt x="454" y="287"/>
                    <a:pt x="454" y="287"/>
                    <a:pt x="454" y="287"/>
                  </a:cubicBezTo>
                  <a:cubicBezTo>
                    <a:pt x="454" y="286"/>
                    <a:pt x="454" y="286"/>
                    <a:pt x="454" y="286"/>
                  </a:cubicBezTo>
                  <a:cubicBezTo>
                    <a:pt x="453" y="286"/>
                    <a:pt x="453" y="286"/>
                    <a:pt x="453" y="286"/>
                  </a:cubicBezTo>
                  <a:cubicBezTo>
                    <a:pt x="453" y="285"/>
                    <a:pt x="453" y="285"/>
                    <a:pt x="453" y="285"/>
                  </a:cubicBezTo>
                  <a:cubicBezTo>
                    <a:pt x="453" y="284"/>
                    <a:pt x="453" y="284"/>
                    <a:pt x="453" y="284"/>
                  </a:cubicBezTo>
                  <a:cubicBezTo>
                    <a:pt x="453" y="283"/>
                    <a:pt x="453" y="283"/>
                    <a:pt x="453" y="283"/>
                  </a:cubicBezTo>
                  <a:cubicBezTo>
                    <a:pt x="453" y="282"/>
                    <a:pt x="453" y="282"/>
                    <a:pt x="453" y="282"/>
                  </a:cubicBezTo>
                  <a:cubicBezTo>
                    <a:pt x="452" y="282"/>
                    <a:pt x="452" y="282"/>
                    <a:pt x="452" y="282"/>
                  </a:cubicBezTo>
                  <a:cubicBezTo>
                    <a:pt x="452" y="281"/>
                    <a:pt x="452" y="281"/>
                    <a:pt x="452" y="281"/>
                  </a:cubicBezTo>
                  <a:cubicBezTo>
                    <a:pt x="452" y="280"/>
                    <a:pt x="452" y="280"/>
                    <a:pt x="452" y="280"/>
                  </a:cubicBezTo>
                  <a:cubicBezTo>
                    <a:pt x="451" y="279"/>
                    <a:pt x="451" y="279"/>
                    <a:pt x="451" y="279"/>
                  </a:cubicBezTo>
                  <a:cubicBezTo>
                    <a:pt x="451" y="278"/>
                    <a:pt x="451" y="278"/>
                    <a:pt x="451" y="278"/>
                  </a:cubicBezTo>
                  <a:cubicBezTo>
                    <a:pt x="451" y="278"/>
                    <a:pt x="451" y="278"/>
                    <a:pt x="451" y="278"/>
                  </a:cubicBezTo>
                  <a:cubicBezTo>
                    <a:pt x="451" y="278"/>
                    <a:pt x="451" y="278"/>
                    <a:pt x="451" y="278"/>
                  </a:cubicBezTo>
                  <a:cubicBezTo>
                    <a:pt x="452" y="278"/>
                    <a:pt x="452" y="278"/>
                    <a:pt x="452" y="278"/>
                  </a:cubicBezTo>
                  <a:cubicBezTo>
                    <a:pt x="452" y="277"/>
                    <a:pt x="452" y="277"/>
                    <a:pt x="452" y="277"/>
                  </a:cubicBezTo>
                  <a:cubicBezTo>
                    <a:pt x="452" y="277"/>
                    <a:pt x="452" y="277"/>
                    <a:pt x="452" y="277"/>
                  </a:cubicBezTo>
                  <a:cubicBezTo>
                    <a:pt x="453" y="275"/>
                    <a:pt x="453" y="275"/>
                    <a:pt x="453" y="275"/>
                  </a:cubicBezTo>
                  <a:cubicBezTo>
                    <a:pt x="454" y="275"/>
                    <a:pt x="454" y="275"/>
                    <a:pt x="454" y="275"/>
                  </a:cubicBezTo>
                  <a:cubicBezTo>
                    <a:pt x="454" y="275"/>
                    <a:pt x="454" y="275"/>
                    <a:pt x="454" y="275"/>
                  </a:cubicBezTo>
                  <a:cubicBezTo>
                    <a:pt x="455" y="276"/>
                    <a:pt x="455" y="276"/>
                    <a:pt x="455" y="276"/>
                  </a:cubicBezTo>
                  <a:cubicBezTo>
                    <a:pt x="458" y="276"/>
                    <a:pt x="458" y="276"/>
                    <a:pt x="458" y="276"/>
                  </a:cubicBezTo>
                  <a:cubicBezTo>
                    <a:pt x="458" y="276"/>
                    <a:pt x="458" y="276"/>
                    <a:pt x="458" y="276"/>
                  </a:cubicBezTo>
                  <a:cubicBezTo>
                    <a:pt x="459" y="276"/>
                    <a:pt x="459" y="276"/>
                    <a:pt x="459" y="276"/>
                  </a:cubicBezTo>
                  <a:cubicBezTo>
                    <a:pt x="459" y="276"/>
                    <a:pt x="459" y="276"/>
                    <a:pt x="459" y="276"/>
                  </a:cubicBezTo>
                  <a:cubicBezTo>
                    <a:pt x="459" y="275"/>
                    <a:pt x="459" y="275"/>
                    <a:pt x="459" y="275"/>
                  </a:cubicBezTo>
                  <a:cubicBezTo>
                    <a:pt x="459" y="275"/>
                    <a:pt x="459" y="275"/>
                    <a:pt x="459" y="275"/>
                  </a:cubicBezTo>
                  <a:cubicBezTo>
                    <a:pt x="459" y="274"/>
                    <a:pt x="459" y="274"/>
                    <a:pt x="459" y="274"/>
                  </a:cubicBezTo>
                  <a:cubicBezTo>
                    <a:pt x="459" y="274"/>
                    <a:pt x="459" y="274"/>
                    <a:pt x="459" y="274"/>
                  </a:cubicBezTo>
                  <a:cubicBezTo>
                    <a:pt x="459" y="274"/>
                    <a:pt x="459" y="274"/>
                    <a:pt x="459" y="274"/>
                  </a:cubicBezTo>
                  <a:cubicBezTo>
                    <a:pt x="458" y="273"/>
                    <a:pt x="458" y="273"/>
                    <a:pt x="458" y="273"/>
                  </a:cubicBezTo>
                  <a:cubicBezTo>
                    <a:pt x="459" y="272"/>
                    <a:pt x="459" y="272"/>
                    <a:pt x="459" y="272"/>
                  </a:cubicBezTo>
                  <a:cubicBezTo>
                    <a:pt x="459" y="272"/>
                    <a:pt x="459" y="272"/>
                    <a:pt x="459" y="272"/>
                  </a:cubicBezTo>
                  <a:cubicBezTo>
                    <a:pt x="459" y="272"/>
                    <a:pt x="459" y="272"/>
                    <a:pt x="459" y="272"/>
                  </a:cubicBezTo>
                  <a:cubicBezTo>
                    <a:pt x="459" y="271"/>
                    <a:pt x="459" y="271"/>
                    <a:pt x="459" y="271"/>
                  </a:cubicBezTo>
                  <a:cubicBezTo>
                    <a:pt x="459" y="271"/>
                    <a:pt x="459" y="271"/>
                    <a:pt x="459" y="271"/>
                  </a:cubicBezTo>
                  <a:cubicBezTo>
                    <a:pt x="459" y="271"/>
                    <a:pt x="459" y="271"/>
                    <a:pt x="459" y="271"/>
                  </a:cubicBezTo>
                  <a:cubicBezTo>
                    <a:pt x="459" y="270"/>
                    <a:pt x="459" y="270"/>
                    <a:pt x="459" y="270"/>
                  </a:cubicBezTo>
                  <a:cubicBezTo>
                    <a:pt x="459" y="270"/>
                    <a:pt x="459" y="270"/>
                    <a:pt x="459" y="270"/>
                  </a:cubicBezTo>
                  <a:cubicBezTo>
                    <a:pt x="459" y="269"/>
                    <a:pt x="459" y="269"/>
                    <a:pt x="459" y="269"/>
                  </a:cubicBezTo>
                  <a:cubicBezTo>
                    <a:pt x="459" y="269"/>
                    <a:pt x="459" y="269"/>
                    <a:pt x="459" y="269"/>
                  </a:cubicBezTo>
                  <a:cubicBezTo>
                    <a:pt x="459" y="269"/>
                    <a:pt x="459" y="269"/>
                    <a:pt x="459" y="26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459" y="267"/>
                    <a:pt x="459" y="267"/>
                    <a:pt x="459" y="267"/>
                  </a:cubicBezTo>
                  <a:cubicBezTo>
                    <a:pt x="459" y="266"/>
                    <a:pt x="459" y="266"/>
                    <a:pt x="459" y="266"/>
                  </a:cubicBezTo>
                  <a:cubicBezTo>
                    <a:pt x="459" y="266"/>
                    <a:pt x="459" y="266"/>
                    <a:pt x="459" y="266"/>
                  </a:cubicBezTo>
                  <a:cubicBezTo>
                    <a:pt x="459" y="266"/>
                    <a:pt x="459" y="266"/>
                    <a:pt x="459" y="266"/>
                  </a:cubicBezTo>
                  <a:cubicBezTo>
                    <a:pt x="459" y="265"/>
                    <a:pt x="459" y="265"/>
                    <a:pt x="459" y="265"/>
                  </a:cubicBezTo>
                  <a:cubicBezTo>
                    <a:pt x="459" y="265"/>
                    <a:pt x="459" y="265"/>
                    <a:pt x="459" y="265"/>
                  </a:cubicBezTo>
                  <a:cubicBezTo>
                    <a:pt x="459" y="265"/>
                    <a:pt x="459" y="265"/>
                    <a:pt x="459" y="265"/>
                  </a:cubicBezTo>
                  <a:cubicBezTo>
                    <a:pt x="459" y="264"/>
                    <a:pt x="459" y="264"/>
                    <a:pt x="459" y="264"/>
                  </a:cubicBezTo>
                  <a:cubicBezTo>
                    <a:pt x="458" y="264"/>
                    <a:pt x="458" y="264"/>
                    <a:pt x="458" y="264"/>
                  </a:cubicBezTo>
                  <a:cubicBezTo>
                    <a:pt x="459" y="264"/>
                    <a:pt x="459" y="264"/>
                    <a:pt x="459" y="264"/>
                  </a:cubicBezTo>
                  <a:cubicBezTo>
                    <a:pt x="459" y="263"/>
                    <a:pt x="459" y="263"/>
                    <a:pt x="459" y="263"/>
                  </a:cubicBezTo>
                  <a:cubicBezTo>
                    <a:pt x="459" y="263"/>
                    <a:pt x="459" y="263"/>
                    <a:pt x="459" y="263"/>
                  </a:cubicBezTo>
                  <a:cubicBezTo>
                    <a:pt x="458" y="262"/>
                    <a:pt x="458" y="262"/>
                    <a:pt x="458" y="262"/>
                  </a:cubicBezTo>
                  <a:cubicBezTo>
                    <a:pt x="458" y="262"/>
                    <a:pt x="458" y="262"/>
                    <a:pt x="458" y="262"/>
                  </a:cubicBezTo>
                  <a:cubicBezTo>
                    <a:pt x="459" y="261"/>
                    <a:pt x="459" y="261"/>
                    <a:pt x="459" y="261"/>
                  </a:cubicBezTo>
                  <a:cubicBezTo>
                    <a:pt x="459" y="261"/>
                    <a:pt x="459" y="261"/>
                    <a:pt x="459" y="261"/>
                  </a:cubicBezTo>
                  <a:cubicBezTo>
                    <a:pt x="460" y="261"/>
                    <a:pt x="460" y="261"/>
                    <a:pt x="460" y="261"/>
                  </a:cubicBezTo>
                  <a:cubicBezTo>
                    <a:pt x="460" y="260"/>
                    <a:pt x="460" y="260"/>
                    <a:pt x="460" y="260"/>
                  </a:cubicBezTo>
                  <a:cubicBezTo>
                    <a:pt x="460" y="259"/>
                    <a:pt x="460" y="259"/>
                    <a:pt x="460" y="259"/>
                  </a:cubicBezTo>
                  <a:cubicBezTo>
                    <a:pt x="459" y="259"/>
                    <a:pt x="459" y="259"/>
                    <a:pt x="459" y="259"/>
                  </a:cubicBezTo>
                  <a:cubicBezTo>
                    <a:pt x="459" y="258"/>
                    <a:pt x="459" y="258"/>
                    <a:pt x="459" y="258"/>
                  </a:cubicBezTo>
                  <a:cubicBezTo>
                    <a:pt x="459" y="258"/>
                    <a:pt x="459" y="258"/>
                    <a:pt x="459" y="258"/>
                  </a:cubicBezTo>
                  <a:cubicBezTo>
                    <a:pt x="458" y="257"/>
                    <a:pt x="458" y="257"/>
                    <a:pt x="458" y="257"/>
                  </a:cubicBezTo>
                  <a:cubicBezTo>
                    <a:pt x="458" y="257"/>
                    <a:pt x="458" y="257"/>
                    <a:pt x="458" y="257"/>
                  </a:cubicBezTo>
                  <a:cubicBezTo>
                    <a:pt x="458" y="256"/>
                    <a:pt x="458" y="256"/>
                    <a:pt x="458" y="256"/>
                  </a:cubicBezTo>
                  <a:cubicBezTo>
                    <a:pt x="458" y="256"/>
                    <a:pt x="458" y="256"/>
                    <a:pt x="458" y="256"/>
                  </a:cubicBezTo>
                  <a:cubicBezTo>
                    <a:pt x="458" y="255"/>
                    <a:pt x="458" y="255"/>
                    <a:pt x="458" y="255"/>
                  </a:cubicBezTo>
                  <a:cubicBezTo>
                    <a:pt x="457" y="255"/>
                    <a:pt x="457" y="255"/>
                    <a:pt x="457" y="255"/>
                  </a:cubicBezTo>
                  <a:cubicBezTo>
                    <a:pt x="456" y="255"/>
                    <a:pt x="456" y="255"/>
                    <a:pt x="456" y="255"/>
                  </a:cubicBezTo>
                  <a:cubicBezTo>
                    <a:pt x="456" y="255"/>
                    <a:pt x="456" y="255"/>
                    <a:pt x="456" y="255"/>
                  </a:cubicBezTo>
                  <a:cubicBezTo>
                    <a:pt x="455" y="255"/>
                    <a:pt x="455" y="255"/>
                    <a:pt x="455" y="255"/>
                  </a:cubicBezTo>
                  <a:cubicBezTo>
                    <a:pt x="454" y="255"/>
                    <a:pt x="454" y="255"/>
                    <a:pt x="454" y="255"/>
                  </a:cubicBezTo>
                  <a:cubicBezTo>
                    <a:pt x="454" y="255"/>
                    <a:pt x="454" y="255"/>
                    <a:pt x="454" y="255"/>
                  </a:cubicBezTo>
                  <a:cubicBezTo>
                    <a:pt x="454" y="256"/>
                    <a:pt x="454" y="256"/>
                    <a:pt x="454" y="256"/>
                  </a:cubicBezTo>
                  <a:cubicBezTo>
                    <a:pt x="453" y="256"/>
                    <a:pt x="453" y="256"/>
                    <a:pt x="453" y="256"/>
                  </a:cubicBezTo>
                  <a:cubicBezTo>
                    <a:pt x="453" y="256"/>
                    <a:pt x="453" y="256"/>
                    <a:pt x="453" y="256"/>
                  </a:cubicBezTo>
                  <a:cubicBezTo>
                    <a:pt x="453" y="257"/>
                    <a:pt x="453" y="257"/>
                    <a:pt x="453" y="257"/>
                  </a:cubicBezTo>
                  <a:cubicBezTo>
                    <a:pt x="452" y="257"/>
                    <a:pt x="452" y="257"/>
                    <a:pt x="452" y="257"/>
                  </a:cubicBezTo>
                  <a:cubicBezTo>
                    <a:pt x="451" y="257"/>
                    <a:pt x="451" y="257"/>
                    <a:pt x="451" y="257"/>
                  </a:cubicBezTo>
                  <a:cubicBezTo>
                    <a:pt x="451" y="258"/>
                    <a:pt x="451" y="258"/>
                    <a:pt x="451" y="258"/>
                  </a:cubicBezTo>
                  <a:cubicBezTo>
                    <a:pt x="451" y="258"/>
                    <a:pt x="451" y="258"/>
                    <a:pt x="451" y="258"/>
                  </a:cubicBezTo>
                  <a:cubicBezTo>
                    <a:pt x="450" y="259"/>
                    <a:pt x="450" y="259"/>
                    <a:pt x="450" y="259"/>
                  </a:cubicBezTo>
                  <a:cubicBezTo>
                    <a:pt x="450" y="259"/>
                    <a:pt x="450" y="259"/>
                    <a:pt x="450" y="259"/>
                  </a:cubicBezTo>
                  <a:cubicBezTo>
                    <a:pt x="450" y="260"/>
                    <a:pt x="450" y="260"/>
                    <a:pt x="450" y="260"/>
                  </a:cubicBezTo>
                  <a:cubicBezTo>
                    <a:pt x="450" y="260"/>
                    <a:pt x="450" y="260"/>
                    <a:pt x="450" y="260"/>
                  </a:cubicBezTo>
                  <a:cubicBezTo>
                    <a:pt x="449" y="260"/>
                    <a:pt x="449" y="260"/>
                    <a:pt x="449" y="260"/>
                  </a:cubicBezTo>
                  <a:cubicBezTo>
                    <a:pt x="448" y="261"/>
                    <a:pt x="448" y="261"/>
                    <a:pt x="448" y="261"/>
                  </a:cubicBezTo>
                  <a:cubicBezTo>
                    <a:pt x="448" y="261"/>
                    <a:pt x="448" y="261"/>
                    <a:pt x="448" y="261"/>
                  </a:cubicBezTo>
                  <a:cubicBezTo>
                    <a:pt x="447" y="261"/>
                    <a:pt x="447" y="261"/>
                    <a:pt x="447" y="261"/>
                  </a:cubicBezTo>
                  <a:cubicBezTo>
                    <a:pt x="447" y="261"/>
                    <a:pt x="447" y="261"/>
                    <a:pt x="447" y="261"/>
                  </a:cubicBezTo>
                  <a:cubicBezTo>
                    <a:pt x="446" y="261"/>
                    <a:pt x="446" y="261"/>
                    <a:pt x="446" y="261"/>
                  </a:cubicBezTo>
                  <a:cubicBezTo>
                    <a:pt x="446" y="261"/>
                    <a:pt x="446" y="261"/>
                    <a:pt x="446" y="261"/>
                  </a:cubicBezTo>
                  <a:cubicBezTo>
                    <a:pt x="445" y="260"/>
                    <a:pt x="445" y="260"/>
                    <a:pt x="445" y="260"/>
                  </a:cubicBezTo>
                  <a:cubicBezTo>
                    <a:pt x="445" y="260"/>
                    <a:pt x="445" y="260"/>
                    <a:pt x="445" y="260"/>
                  </a:cubicBezTo>
                  <a:cubicBezTo>
                    <a:pt x="444" y="261"/>
                    <a:pt x="444" y="261"/>
                    <a:pt x="444" y="261"/>
                  </a:cubicBezTo>
                  <a:cubicBezTo>
                    <a:pt x="443" y="261"/>
                    <a:pt x="443" y="261"/>
                    <a:pt x="443" y="261"/>
                  </a:cubicBezTo>
                  <a:cubicBezTo>
                    <a:pt x="443" y="260"/>
                    <a:pt x="443" y="260"/>
                    <a:pt x="443" y="260"/>
                  </a:cubicBezTo>
                  <a:cubicBezTo>
                    <a:pt x="443" y="260"/>
                    <a:pt x="443" y="260"/>
                    <a:pt x="443" y="260"/>
                  </a:cubicBezTo>
                  <a:cubicBezTo>
                    <a:pt x="442" y="259"/>
                    <a:pt x="442" y="259"/>
                    <a:pt x="442" y="259"/>
                  </a:cubicBezTo>
                  <a:cubicBezTo>
                    <a:pt x="441" y="258"/>
                    <a:pt x="441" y="258"/>
                    <a:pt x="441" y="258"/>
                  </a:cubicBezTo>
                  <a:cubicBezTo>
                    <a:pt x="441" y="258"/>
                    <a:pt x="441" y="258"/>
                    <a:pt x="441" y="258"/>
                  </a:cubicBezTo>
                  <a:cubicBezTo>
                    <a:pt x="442" y="258"/>
                    <a:pt x="442" y="258"/>
                    <a:pt x="442" y="258"/>
                  </a:cubicBezTo>
                  <a:cubicBezTo>
                    <a:pt x="442" y="257"/>
                    <a:pt x="442" y="257"/>
                    <a:pt x="442" y="257"/>
                  </a:cubicBezTo>
                  <a:cubicBezTo>
                    <a:pt x="441" y="256"/>
                    <a:pt x="441" y="256"/>
                    <a:pt x="441" y="256"/>
                  </a:cubicBezTo>
                  <a:cubicBezTo>
                    <a:pt x="441" y="255"/>
                    <a:pt x="441" y="255"/>
                    <a:pt x="441" y="255"/>
                  </a:cubicBezTo>
                  <a:cubicBezTo>
                    <a:pt x="441" y="255"/>
                    <a:pt x="441" y="255"/>
                    <a:pt x="441" y="255"/>
                  </a:cubicBezTo>
                  <a:cubicBezTo>
                    <a:pt x="440" y="255"/>
                    <a:pt x="440" y="255"/>
                    <a:pt x="440" y="255"/>
                  </a:cubicBezTo>
                  <a:cubicBezTo>
                    <a:pt x="440" y="254"/>
                    <a:pt x="440" y="254"/>
                    <a:pt x="440" y="254"/>
                  </a:cubicBezTo>
                  <a:cubicBezTo>
                    <a:pt x="441" y="254"/>
                    <a:pt x="441" y="254"/>
                    <a:pt x="441" y="254"/>
                  </a:cubicBezTo>
                  <a:cubicBezTo>
                    <a:pt x="441" y="253"/>
                    <a:pt x="441" y="253"/>
                    <a:pt x="441" y="253"/>
                  </a:cubicBezTo>
                  <a:cubicBezTo>
                    <a:pt x="441" y="253"/>
                    <a:pt x="441" y="253"/>
                    <a:pt x="441" y="253"/>
                  </a:cubicBezTo>
                  <a:cubicBezTo>
                    <a:pt x="440" y="253"/>
                    <a:pt x="440" y="253"/>
                    <a:pt x="440" y="253"/>
                  </a:cubicBezTo>
                  <a:cubicBezTo>
                    <a:pt x="440" y="254"/>
                    <a:pt x="440" y="254"/>
                    <a:pt x="440" y="254"/>
                  </a:cubicBezTo>
                  <a:cubicBezTo>
                    <a:pt x="439" y="254"/>
                    <a:pt x="439" y="254"/>
                    <a:pt x="439" y="254"/>
                  </a:cubicBezTo>
                  <a:cubicBezTo>
                    <a:pt x="439" y="254"/>
                    <a:pt x="439" y="254"/>
                    <a:pt x="439" y="254"/>
                  </a:cubicBezTo>
                  <a:cubicBezTo>
                    <a:pt x="438" y="254"/>
                    <a:pt x="438" y="254"/>
                    <a:pt x="438" y="254"/>
                  </a:cubicBezTo>
                  <a:cubicBezTo>
                    <a:pt x="438" y="253"/>
                    <a:pt x="438" y="253"/>
                    <a:pt x="438" y="253"/>
                  </a:cubicBezTo>
                  <a:cubicBezTo>
                    <a:pt x="437" y="253"/>
                    <a:pt x="437" y="253"/>
                    <a:pt x="437" y="253"/>
                  </a:cubicBezTo>
                  <a:cubicBezTo>
                    <a:pt x="437" y="253"/>
                    <a:pt x="437" y="253"/>
                    <a:pt x="437" y="253"/>
                  </a:cubicBezTo>
                  <a:cubicBezTo>
                    <a:pt x="436" y="253"/>
                    <a:pt x="436" y="253"/>
                    <a:pt x="436" y="253"/>
                  </a:cubicBezTo>
                  <a:cubicBezTo>
                    <a:pt x="436" y="252"/>
                    <a:pt x="436" y="252"/>
                    <a:pt x="436" y="252"/>
                  </a:cubicBezTo>
                  <a:cubicBezTo>
                    <a:pt x="436" y="252"/>
                    <a:pt x="436" y="252"/>
                    <a:pt x="436" y="252"/>
                  </a:cubicBezTo>
                  <a:cubicBezTo>
                    <a:pt x="435" y="252"/>
                    <a:pt x="435" y="252"/>
                    <a:pt x="435" y="252"/>
                  </a:cubicBezTo>
                  <a:cubicBezTo>
                    <a:pt x="435" y="252"/>
                    <a:pt x="435" y="252"/>
                    <a:pt x="435" y="252"/>
                  </a:cubicBezTo>
                  <a:cubicBezTo>
                    <a:pt x="435" y="251"/>
                    <a:pt x="435" y="251"/>
                    <a:pt x="435" y="251"/>
                  </a:cubicBezTo>
                  <a:cubicBezTo>
                    <a:pt x="434" y="251"/>
                    <a:pt x="434" y="251"/>
                    <a:pt x="434" y="251"/>
                  </a:cubicBezTo>
                  <a:cubicBezTo>
                    <a:pt x="434" y="251"/>
                    <a:pt x="434" y="251"/>
                    <a:pt x="434" y="251"/>
                  </a:cubicBezTo>
                  <a:cubicBezTo>
                    <a:pt x="434" y="250"/>
                    <a:pt x="434" y="250"/>
                    <a:pt x="434" y="250"/>
                  </a:cubicBezTo>
                  <a:cubicBezTo>
                    <a:pt x="433" y="250"/>
                    <a:pt x="433" y="250"/>
                    <a:pt x="433" y="250"/>
                  </a:cubicBezTo>
                  <a:cubicBezTo>
                    <a:pt x="433" y="250"/>
                    <a:pt x="433" y="250"/>
                    <a:pt x="433" y="250"/>
                  </a:cubicBezTo>
                  <a:cubicBezTo>
                    <a:pt x="433" y="251"/>
                    <a:pt x="433" y="251"/>
                    <a:pt x="433" y="251"/>
                  </a:cubicBezTo>
                  <a:cubicBezTo>
                    <a:pt x="432" y="250"/>
                    <a:pt x="432" y="250"/>
                    <a:pt x="432" y="250"/>
                  </a:cubicBezTo>
                  <a:cubicBezTo>
                    <a:pt x="432" y="251"/>
                    <a:pt x="432" y="251"/>
                    <a:pt x="432" y="251"/>
                  </a:cubicBezTo>
                  <a:cubicBezTo>
                    <a:pt x="432" y="251"/>
                    <a:pt x="432" y="251"/>
                    <a:pt x="432" y="251"/>
                  </a:cubicBezTo>
                  <a:cubicBezTo>
                    <a:pt x="431" y="251"/>
                    <a:pt x="431" y="251"/>
                    <a:pt x="431" y="251"/>
                  </a:cubicBezTo>
                  <a:cubicBezTo>
                    <a:pt x="431" y="250"/>
                    <a:pt x="431" y="250"/>
                    <a:pt x="431" y="250"/>
                  </a:cubicBezTo>
                  <a:cubicBezTo>
                    <a:pt x="430" y="250"/>
                    <a:pt x="430" y="250"/>
                    <a:pt x="430" y="250"/>
                  </a:cubicBezTo>
                  <a:cubicBezTo>
                    <a:pt x="429" y="250"/>
                    <a:pt x="429" y="250"/>
                    <a:pt x="429" y="250"/>
                  </a:cubicBezTo>
                  <a:cubicBezTo>
                    <a:pt x="429" y="250"/>
                    <a:pt x="429" y="250"/>
                    <a:pt x="429" y="250"/>
                  </a:cubicBezTo>
                  <a:cubicBezTo>
                    <a:pt x="429" y="249"/>
                    <a:pt x="429" y="249"/>
                    <a:pt x="429" y="249"/>
                  </a:cubicBezTo>
                  <a:cubicBezTo>
                    <a:pt x="429" y="249"/>
                    <a:pt x="429" y="249"/>
                    <a:pt x="429" y="249"/>
                  </a:cubicBezTo>
                  <a:cubicBezTo>
                    <a:pt x="429" y="249"/>
                    <a:pt x="429" y="249"/>
                    <a:pt x="429" y="249"/>
                  </a:cubicBezTo>
                  <a:cubicBezTo>
                    <a:pt x="428" y="250"/>
                    <a:pt x="428" y="250"/>
                    <a:pt x="428" y="250"/>
                  </a:cubicBezTo>
                  <a:cubicBezTo>
                    <a:pt x="427" y="249"/>
                    <a:pt x="427" y="249"/>
                    <a:pt x="427" y="249"/>
                  </a:cubicBezTo>
                  <a:cubicBezTo>
                    <a:pt x="427" y="250"/>
                    <a:pt x="427" y="250"/>
                    <a:pt x="427" y="250"/>
                  </a:cubicBezTo>
                  <a:cubicBezTo>
                    <a:pt x="427" y="249"/>
                    <a:pt x="427" y="249"/>
                    <a:pt x="427" y="249"/>
                  </a:cubicBezTo>
                  <a:cubicBezTo>
                    <a:pt x="426" y="250"/>
                    <a:pt x="426" y="250"/>
                    <a:pt x="426" y="250"/>
                  </a:cubicBezTo>
                  <a:cubicBezTo>
                    <a:pt x="426" y="249"/>
                    <a:pt x="426" y="249"/>
                    <a:pt x="426" y="249"/>
                  </a:cubicBezTo>
                  <a:cubicBezTo>
                    <a:pt x="425" y="249"/>
                    <a:pt x="425" y="249"/>
                    <a:pt x="425" y="249"/>
                  </a:cubicBezTo>
                  <a:cubicBezTo>
                    <a:pt x="425" y="249"/>
                    <a:pt x="425" y="249"/>
                    <a:pt x="425" y="249"/>
                  </a:cubicBezTo>
                  <a:cubicBezTo>
                    <a:pt x="424" y="248"/>
                    <a:pt x="424" y="248"/>
                    <a:pt x="424" y="248"/>
                  </a:cubicBezTo>
                  <a:cubicBezTo>
                    <a:pt x="423" y="247"/>
                    <a:pt x="423" y="247"/>
                    <a:pt x="423" y="247"/>
                  </a:cubicBezTo>
                  <a:cubicBezTo>
                    <a:pt x="423" y="246"/>
                    <a:pt x="423" y="246"/>
                    <a:pt x="423" y="246"/>
                  </a:cubicBezTo>
                  <a:cubicBezTo>
                    <a:pt x="423" y="246"/>
                    <a:pt x="423" y="246"/>
                    <a:pt x="423" y="246"/>
                  </a:cubicBezTo>
                  <a:cubicBezTo>
                    <a:pt x="422" y="246"/>
                    <a:pt x="422" y="246"/>
                    <a:pt x="422" y="246"/>
                  </a:cubicBezTo>
                  <a:cubicBezTo>
                    <a:pt x="422" y="245"/>
                    <a:pt x="422" y="245"/>
                    <a:pt x="422" y="245"/>
                  </a:cubicBezTo>
                  <a:cubicBezTo>
                    <a:pt x="422" y="245"/>
                    <a:pt x="422" y="245"/>
                    <a:pt x="422" y="245"/>
                  </a:cubicBezTo>
                  <a:cubicBezTo>
                    <a:pt x="422" y="244"/>
                    <a:pt x="422" y="244"/>
                    <a:pt x="422" y="244"/>
                  </a:cubicBezTo>
                  <a:cubicBezTo>
                    <a:pt x="421" y="244"/>
                    <a:pt x="421" y="244"/>
                    <a:pt x="421" y="244"/>
                  </a:cubicBezTo>
                  <a:cubicBezTo>
                    <a:pt x="421" y="243"/>
                    <a:pt x="421" y="243"/>
                    <a:pt x="421" y="243"/>
                  </a:cubicBezTo>
                  <a:cubicBezTo>
                    <a:pt x="420" y="242"/>
                    <a:pt x="420" y="242"/>
                    <a:pt x="420" y="242"/>
                  </a:cubicBezTo>
                  <a:cubicBezTo>
                    <a:pt x="419" y="241"/>
                    <a:pt x="419" y="241"/>
                    <a:pt x="419" y="241"/>
                  </a:cubicBezTo>
                  <a:cubicBezTo>
                    <a:pt x="419" y="240"/>
                    <a:pt x="419" y="240"/>
                    <a:pt x="419" y="240"/>
                  </a:cubicBezTo>
                  <a:cubicBezTo>
                    <a:pt x="418" y="240"/>
                    <a:pt x="418" y="240"/>
                    <a:pt x="418" y="240"/>
                  </a:cubicBezTo>
                  <a:cubicBezTo>
                    <a:pt x="418" y="240"/>
                    <a:pt x="418" y="240"/>
                    <a:pt x="418" y="240"/>
                  </a:cubicBezTo>
                  <a:cubicBezTo>
                    <a:pt x="417" y="240"/>
                    <a:pt x="417" y="240"/>
                    <a:pt x="417" y="240"/>
                  </a:cubicBezTo>
                  <a:cubicBezTo>
                    <a:pt x="418" y="239"/>
                    <a:pt x="418" y="239"/>
                    <a:pt x="418" y="239"/>
                  </a:cubicBezTo>
                  <a:cubicBezTo>
                    <a:pt x="418" y="239"/>
                    <a:pt x="418" y="239"/>
                    <a:pt x="418" y="239"/>
                  </a:cubicBezTo>
                  <a:cubicBezTo>
                    <a:pt x="417" y="239"/>
                    <a:pt x="417" y="239"/>
                    <a:pt x="417" y="239"/>
                  </a:cubicBezTo>
                  <a:cubicBezTo>
                    <a:pt x="417" y="238"/>
                    <a:pt x="417" y="238"/>
                    <a:pt x="417" y="238"/>
                  </a:cubicBezTo>
                  <a:cubicBezTo>
                    <a:pt x="416" y="238"/>
                    <a:pt x="416" y="238"/>
                    <a:pt x="416" y="238"/>
                  </a:cubicBezTo>
                  <a:cubicBezTo>
                    <a:pt x="416" y="237"/>
                    <a:pt x="416" y="237"/>
                    <a:pt x="416" y="237"/>
                  </a:cubicBezTo>
                  <a:cubicBezTo>
                    <a:pt x="416" y="237"/>
                    <a:pt x="416" y="237"/>
                    <a:pt x="416" y="237"/>
                  </a:cubicBezTo>
                  <a:cubicBezTo>
                    <a:pt x="415" y="236"/>
                    <a:pt x="415" y="236"/>
                    <a:pt x="415" y="236"/>
                  </a:cubicBezTo>
                  <a:cubicBezTo>
                    <a:pt x="414" y="235"/>
                    <a:pt x="414" y="235"/>
                    <a:pt x="414" y="235"/>
                  </a:cubicBezTo>
                  <a:cubicBezTo>
                    <a:pt x="414" y="235"/>
                    <a:pt x="414" y="235"/>
                    <a:pt x="414" y="235"/>
                  </a:cubicBezTo>
                  <a:cubicBezTo>
                    <a:pt x="414" y="234"/>
                    <a:pt x="414" y="234"/>
                    <a:pt x="414" y="234"/>
                  </a:cubicBezTo>
                  <a:cubicBezTo>
                    <a:pt x="414" y="234"/>
                    <a:pt x="414" y="234"/>
                    <a:pt x="414" y="234"/>
                  </a:cubicBezTo>
                  <a:cubicBezTo>
                    <a:pt x="413" y="234"/>
                    <a:pt x="413" y="234"/>
                    <a:pt x="413" y="234"/>
                  </a:cubicBezTo>
                  <a:cubicBezTo>
                    <a:pt x="413" y="234"/>
                    <a:pt x="413" y="234"/>
                    <a:pt x="413" y="234"/>
                  </a:cubicBezTo>
                  <a:cubicBezTo>
                    <a:pt x="413" y="233"/>
                    <a:pt x="413" y="233"/>
                    <a:pt x="413" y="233"/>
                  </a:cubicBezTo>
                  <a:cubicBezTo>
                    <a:pt x="413" y="233"/>
                    <a:pt x="413" y="233"/>
                    <a:pt x="413" y="233"/>
                  </a:cubicBezTo>
                  <a:cubicBezTo>
                    <a:pt x="413" y="232"/>
                    <a:pt x="413" y="232"/>
                    <a:pt x="413" y="232"/>
                  </a:cubicBezTo>
                  <a:cubicBezTo>
                    <a:pt x="412" y="232"/>
                    <a:pt x="412" y="232"/>
                    <a:pt x="412" y="232"/>
                  </a:cubicBezTo>
                  <a:cubicBezTo>
                    <a:pt x="412" y="231"/>
                    <a:pt x="412" y="231"/>
                    <a:pt x="412" y="231"/>
                  </a:cubicBezTo>
                  <a:cubicBezTo>
                    <a:pt x="412" y="231"/>
                    <a:pt x="412" y="231"/>
                    <a:pt x="412" y="231"/>
                  </a:cubicBezTo>
                  <a:cubicBezTo>
                    <a:pt x="412" y="231"/>
                    <a:pt x="412" y="231"/>
                    <a:pt x="412" y="231"/>
                  </a:cubicBezTo>
                  <a:cubicBezTo>
                    <a:pt x="411" y="231"/>
                    <a:pt x="411" y="231"/>
                    <a:pt x="411" y="231"/>
                  </a:cubicBezTo>
                  <a:cubicBezTo>
                    <a:pt x="410" y="231"/>
                    <a:pt x="410" y="231"/>
                    <a:pt x="410" y="231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0" y="229"/>
                    <a:pt x="410" y="229"/>
                    <a:pt x="410" y="229"/>
                  </a:cubicBezTo>
                  <a:cubicBezTo>
                    <a:pt x="409" y="230"/>
                    <a:pt x="409" y="230"/>
                    <a:pt x="409" y="230"/>
                  </a:cubicBezTo>
                  <a:cubicBezTo>
                    <a:pt x="409" y="229"/>
                    <a:pt x="409" y="229"/>
                    <a:pt x="409" y="229"/>
                  </a:cubicBezTo>
                  <a:cubicBezTo>
                    <a:pt x="409" y="229"/>
                    <a:pt x="409" y="229"/>
                    <a:pt x="409" y="229"/>
                  </a:cubicBezTo>
                  <a:cubicBezTo>
                    <a:pt x="408" y="229"/>
                    <a:pt x="408" y="229"/>
                    <a:pt x="408" y="229"/>
                  </a:cubicBezTo>
                  <a:cubicBezTo>
                    <a:pt x="409" y="229"/>
                    <a:pt x="409" y="229"/>
                    <a:pt x="409" y="229"/>
                  </a:cubicBezTo>
                  <a:cubicBezTo>
                    <a:pt x="408" y="228"/>
                    <a:pt x="408" y="228"/>
                    <a:pt x="408" y="228"/>
                  </a:cubicBezTo>
                  <a:cubicBezTo>
                    <a:pt x="408" y="228"/>
                    <a:pt x="408" y="228"/>
                    <a:pt x="408" y="228"/>
                  </a:cubicBezTo>
                  <a:cubicBezTo>
                    <a:pt x="407" y="228"/>
                    <a:pt x="407" y="228"/>
                    <a:pt x="407" y="228"/>
                  </a:cubicBezTo>
                  <a:cubicBezTo>
                    <a:pt x="407" y="228"/>
                    <a:pt x="407" y="228"/>
                    <a:pt x="407" y="228"/>
                  </a:cubicBezTo>
                  <a:cubicBezTo>
                    <a:pt x="406" y="228"/>
                    <a:pt x="406" y="228"/>
                    <a:pt x="406" y="228"/>
                  </a:cubicBezTo>
                  <a:cubicBezTo>
                    <a:pt x="406" y="228"/>
                    <a:pt x="406" y="228"/>
                    <a:pt x="406" y="228"/>
                  </a:cubicBezTo>
                  <a:cubicBezTo>
                    <a:pt x="405" y="228"/>
                    <a:pt x="405" y="228"/>
                    <a:pt x="405" y="228"/>
                  </a:cubicBezTo>
                  <a:cubicBezTo>
                    <a:pt x="405" y="228"/>
                    <a:pt x="405" y="228"/>
                    <a:pt x="405" y="228"/>
                  </a:cubicBezTo>
                  <a:cubicBezTo>
                    <a:pt x="405" y="228"/>
                    <a:pt x="405" y="228"/>
                    <a:pt x="405" y="228"/>
                  </a:cubicBezTo>
                  <a:cubicBezTo>
                    <a:pt x="405" y="229"/>
                    <a:pt x="405" y="229"/>
                    <a:pt x="405" y="229"/>
                  </a:cubicBezTo>
                  <a:cubicBezTo>
                    <a:pt x="404" y="228"/>
                    <a:pt x="404" y="228"/>
                    <a:pt x="404" y="228"/>
                  </a:cubicBezTo>
                  <a:cubicBezTo>
                    <a:pt x="404" y="228"/>
                    <a:pt x="404" y="228"/>
                    <a:pt x="404" y="228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02" y="228"/>
                    <a:pt x="402" y="228"/>
                    <a:pt x="402" y="228"/>
                  </a:cubicBezTo>
                  <a:cubicBezTo>
                    <a:pt x="402" y="228"/>
                    <a:pt x="402" y="228"/>
                    <a:pt x="402" y="228"/>
                  </a:cubicBezTo>
                  <a:cubicBezTo>
                    <a:pt x="401" y="227"/>
                    <a:pt x="401" y="227"/>
                    <a:pt x="401" y="227"/>
                  </a:cubicBezTo>
                  <a:cubicBezTo>
                    <a:pt x="400" y="227"/>
                    <a:pt x="400" y="227"/>
                    <a:pt x="400" y="227"/>
                  </a:cubicBezTo>
                  <a:cubicBezTo>
                    <a:pt x="399" y="227"/>
                    <a:pt x="399" y="227"/>
                    <a:pt x="399" y="227"/>
                  </a:cubicBezTo>
                  <a:cubicBezTo>
                    <a:pt x="399" y="227"/>
                    <a:pt x="399" y="227"/>
                    <a:pt x="399" y="227"/>
                  </a:cubicBezTo>
                  <a:cubicBezTo>
                    <a:pt x="398" y="227"/>
                    <a:pt x="398" y="227"/>
                    <a:pt x="398" y="227"/>
                  </a:cubicBezTo>
                  <a:cubicBezTo>
                    <a:pt x="398" y="227"/>
                    <a:pt x="398" y="227"/>
                    <a:pt x="398" y="227"/>
                  </a:cubicBezTo>
                  <a:cubicBezTo>
                    <a:pt x="397" y="227"/>
                    <a:pt x="397" y="227"/>
                    <a:pt x="397" y="227"/>
                  </a:cubicBezTo>
                  <a:cubicBezTo>
                    <a:pt x="396" y="227"/>
                    <a:pt x="396" y="227"/>
                    <a:pt x="396" y="227"/>
                  </a:cubicBezTo>
                  <a:cubicBezTo>
                    <a:pt x="396" y="227"/>
                    <a:pt x="396" y="227"/>
                    <a:pt x="396" y="227"/>
                  </a:cubicBezTo>
                  <a:cubicBezTo>
                    <a:pt x="396" y="228"/>
                    <a:pt x="396" y="228"/>
                    <a:pt x="396" y="228"/>
                  </a:cubicBezTo>
                  <a:cubicBezTo>
                    <a:pt x="395" y="228"/>
                    <a:pt x="395" y="228"/>
                    <a:pt x="395" y="228"/>
                  </a:cubicBezTo>
                  <a:cubicBezTo>
                    <a:pt x="394" y="228"/>
                    <a:pt x="394" y="228"/>
                    <a:pt x="394" y="228"/>
                  </a:cubicBezTo>
                  <a:cubicBezTo>
                    <a:pt x="393" y="228"/>
                    <a:pt x="393" y="228"/>
                    <a:pt x="393" y="228"/>
                  </a:cubicBezTo>
                  <a:cubicBezTo>
                    <a:pt x="393" y="228"/>
                    <a:pt x="393" y="228"/>
                    <a:pt x="393" y="228"/>
                  </a:cubicBezTo>
                  <a:cubicBezTo>
                    <a:pt x="392" y="228"/>
                    <a:pt x="392" y="228"/>
                    <a:pt x="392" y="228"/>
                  </a:cubicBezTo>
                  <a:cubicBezTo>
                    <a:pt x="392" y="229"/>
                    <a:pt x="392" y="229"/>
                    <a:pt x="392" y="229"/>
                  </a:cubicBezTo>
                  <a:cubicBezTo>
                    <a:pt x="391" y="229"/>
                    <a:pt x="391" y="229"/>
                    <a:pt x="391" y="229"/>
                  </a:cubicBezTo>
                  <a:cubicBezTo>
                    <a:pt x="390" y="229"/>
                    <a:pt x="390" y="229"/>
                    <a:pt x="390" y="229"/>
                  </a:cubicBezTo>
                  <a:cubicBezTo>
                    <a:pt x="390" y="229"/>
                    <a:pt x="390" y="229"/>
                    <a:pt x="390" y="229"/>
                  </a:cubicBezTo>
                  <a:cubicBezTo>
                    <a:pt x="390" y="229"/>
                    <a:pt x="390" y="229"/>
                    <a:pt x="390" y="229"/>
                  </a:cubicBezTo>
                  <a:cubicBezTo>
                    <a:pt x="389" y="229"/>
                    <a:pt x="389" y="229"/>
                    <a:pt x="389" y="229"/>
                  </a:cubicBezTo>
                  <a:cubicBezTo>
                    <a:pt x="388" y="230"/>
                    <a:pt x="388" y="230"/>
                    <a:pt x="388" y="230"/>
                  </a:cubicBezTo>
                  <a:cubicBezTo>
                    <a:pt x="387" y="230"/>
                    <a:pt x="387" y="230"/>
                    <a:pt x="387" y="230"/>
                  </a:cubicBezTo>
                  <a:cubicBezTo>
                    <a:pt x="387" y="230"/>
                    <a:pt x="387" y="230"/>
                    <a:pt x="387" y="230"/>
                  </a:cubicBezTo>
                  <a:cubicBezTo>
                    <a:pt x="387" y="231"/>
                    <a:pt x="387" y="231"/>
                    <a:pt x="387" y="231"/>
                  </a:cubicBezTo>
                  <a:cubicBezTo>
                    <a:pt x="386" y="232"/>
                    <a:pt x="386" y="232"/>
                    <a:pt x="386" y="232"/>
                  </a:cubicBezTo>
                  <a:cubicBezTo>
                    <a:pt x="386" y="232"/>
                    <a:pt x="386" y="232"/>
                    <a:pt x="386" y="232"/>
                  </a:cubicBezTo>
                  <a:cubicBezTo>
                    <a:pt x="386" y="233"/>
                    <a:pt x="386" y="233"/>
                    <a:pt x="386" y="233"/>
                  </a:cubicBezTo>
                  <a:cubicBezTo>
                    <a:pt x="386" y="233"/>
                    <a:pt x="386" y="233"/>
                    <a:pt x="386" y="233"/>
                  </a:cubicBezTo>
                  <a:cubicBezTo>
                    <a:pt x="386" y="234"/>
                    <a:pt x="386" y="234"/>
                    <a:pt x="386" y="234"/>
                  </a:cubicBezTo>
                  <a:cubicBezTo>
                    <a:pt x="386" y="234"/>
                    <a:pt x="386" y="234"/>
                    <a:pt x="386" y="234"/>
                  </a:cubicBezTo>
                  <a:cubicBezTo>
                    <a:pt x="387" y="234"/>
                    <a:pt x="387" y="234"/>
                    <a:pt x="387" y="234"/>
                  </a:cubicBezTo>
                  <a:cubicBezTo>
                    <a:pt x="388" y="234"/>
                    <a:pt x="388" y="234"/>
                    <a:pt x="388" y="234"/>
                  </a:cubicBezTo>
                  <a:cubicBezTo>
                    <a:pt x="388" y="234"/>
                    <a:pt x="388" y="234"/>
                    <a:pt x="388" y="234"/>
                  </a:cubicBezTo>
                  <a:cubicBezTo>
                    <a:pt x="389" y="234"/>
                    <a:pt x="389" y="234"/>
                    <a:pt x="389" y="234"/>
                  </a:cubicBezTo>
                  <a:cubicBezTo>
                    <a:pt x="389" y="235"/>
                    <a:pt x="389" y="235"/>
                    <a:pt x="389" y="235"/>
                  </a:cubicBezTo>
                  <a:cubicBezTo>
                    <a:pt x="390" y="235"/>
                    <a:pt x="390" y="235"/>
                    <a:pt x="390" y="235"/>
                  </a:cubicBezTo>
                  <a:cubicBezTo>
                    <a:pt x="390" y="236"/>
                    <a:pt x="390" y="236"/>
                    <a:pt x="390" y="236"/>
                  </a:cubicBezTo>
                  <a:cubicBezTo>
                    <a:pt x="390" y="236"/>
                    <a:pt x="390" y="236"/>
                    <a:pt x="390" y="236"/>
                  </a:cubicBezTo>
                  <a:cubicBezTo>
                    <a:pt x="391" y="237"/>
                    <a:pt x="391" y="237"/>
                    <a:pt x="391" y="237"/>
                  </a:cubicBezTo>
                  <a:cubicBezTo>
                    <a:pt x="390" y="238"/>
                    <a:pt x="390" y="238"/>
                    <a:pt x="390" y="238"/>
                  </a:cubicBezTo>
                  <a:cubicBezTo>
                    <a:pt x="390" y="238"/>
                    <a:pt x="390" y="238"/>
                    <a:pt x="390" y="238"/>
                  </a:cubicBezTo>
                  <a:cubicBezTo>
                    <a:pt x="389" y="239"/>
                    <a:pt x="389" y="239"/>
                    <a:pt x="389" y="239"/>
                  </a:cubicBezTo>
                  <a:cubicBezTo>
                    <a:pt x="389" y="240"/>
                    <a:pt x="389" y="240"/>
                    <a:pt x="389" y="240"/>
                  </a:cubicBezTo>
                  <a:cubicBezTo>
                    <a:pt x="389" y="240"/>
                    <a:pt x="389" y="240"/>
                    <a:pt x="389" y="240"/>
                  </a:cubicBezTo>
                  <a:cubicBezTo>
                    <a:pt x="388" y="241"/>
                    <a:pt x="388" y="241"/>
                    <a:pt x="388" y="241"/>
                  </a:cubicBezTo>
                  <a:cubicBezTo>
                    <a:pt x="388" y="242"/>
                    <a:pt x="388" y="242"/>
                    <a:pt x="388" y="242"/>
                  </a:cubicBezTo>
                  <a:cubicBezTo>
                    <a:pt x="388" y="242"/>
                    <a:pt x="388" y="242"/>
                    <a:pt x="388" y="242"/>
                  </a:cubicBezTo>
                  <a:cubicBezTo>
                    <a:pt x="388" y="243"/>
                    <a:pt x="388" y="243"/>
                    <a:pt x="388" y="243"/>
                  </a:cubicBezTo>
                  <a:cubicBezTo>
                    <a:pt x="388" y="244"/>
                    <a:pt x="388" y="244"/>
                    <a:pt x="388" y="244"/>
                  </a:cubicBezTo>
                  <a:cubicBezTo>
                    <a:pt x="389" y="244"/>
                    <a:pt x="389" y="244"/>
                    <a:pt x="389" y="244"/>
                  </a:cubicBezTo>
                  <a:cubicBezTo>
                    <a:pt x="389" y="245"/>
                    <a:pt x="389" y="245"/>
                    <a:pt x="389" y="245"/>
                  </a:cubicBezTo>
                  <a:cubicBezTo>
                    <a:pt x="388" y="245"/>
                    <a:pt x="388" y="245"/>
                    <a:pt x="388" y="245"/>
                  </a:cubicBezTo>
                  <a:cubicBezTo>
                    <a:pt x="388" y="246"/>
                    <a:pt x="388" y="246"/>
                    <a:pt x="388" y="246"/>
                  </a:cubicBezTo>
                  <a:cubicBezTo>
                    <a:pt x="389" y="246"/>
                    <a:pt x="389" y="246"/>
                    <a:pt x="389" y="246"/>
                  </a:cubicBezTo>
                  <a:cubicBezTo>
                    <a:pt x="389" y="248"/>
                    <a:pt x="389" y="248"/>
                    <a:pt x="389" y="248"/>
                  </a:cubicBezTo>
                  <a:cubicBezTo>
                    <a:pt x="388" y="248"/>
                    <a:pt x="388" y="248"/>
                    <a:pt x="388" y="248"/>
                  </a:cubicBezTo>
                  <a:cubicBezTo>
                    <a:pt x="388" y="249"/>
                    <a:pt x="388" y="249"/>
                    <a:pt x="388" y="249"/>
                  </a:cubicBezTo>
                  <a:cubicBezTo>
                    <a:pt x="389" y="249"/>
                    <a:pt x="389" y="249"/>
                    <a:pt x="389" y="249"/>
                  </a:cubicBezTo>
                  <a:cubicBezTo>
                    <a:pt x="389" y="249"/>
                    <a:pt x="389" y="249"/>
                    <a:pt x="389" y="249"/>
                  </a:cubicBezTo>
                  <a:cubicBezTo>
                    <a:pt x="389" y="249"/>
                    <a:pt x="389" y="249"/>
                    <a:pt x="389" y="249"/>
                  </a:cubicBezTo>
                  <a:cubicBezTo>
                    <a:pt x="390" y="249"/>
                    <a:pt x="390" y="249"/>
                    <a:pt x="390" y="249"/>
                  </a:cubicBezTo>
                  <a:cubicBezTo>
                    <a:pt x="390" y="250"/>
                    <a:pt x="390" y="250"/>
                    <a:pt x="390" y="250"/>
                  </a:cubicBezTo>
                  <a:cubicBezTo>
                    <a:pt x="390" y="251"/>
                    <a:pt x="390" y="251"/>
                    <a:pt x="390" y="251"/>
                  </a:cubicBezTo>
                  <a:cubicBezTo>
                    <a:pt x="389" y="252"/>
                    <a:pt x="389" y="252"/>
                    <a:pt x="389" y="252"/>
                  </a:cubicBezTo>
                  <a:cubicBezTo>
                    <a:pt x="387" y="252"/>
                    <a:pt x="387" y="252"/>
                    <a:pt x="387" y="252"/>
                  </a:cubicBezTo>
                  <a:cubicBezTo>
                    <a:pt x="386" y="252"/>
                    <a:pt x="386" y="252"/>
                    <a:pt x="386" y="252"/>
                  </a:cubicBezTo>
                  <a:cubicBezTo>
                    <a:pt x="384" y="254"/>
                    <a:pt x="384" y="254"/>
                    <a:pt x="384" y="254"/>
                  </a:cubicBezTo>
                  <a:cubicBezTo>
                    <a:pt x="384" y="254"/>
                    <a:pt x="384" y="254"/>
                    <a:pt x="384" y="254"/>
                  </a:cubicBezTo>
                  <a:cubicBezTo>
                    <a:pt x="383" y="254"/>
                    <a:pt x="383" y="254"/>
                    <a:pt x="383" y="254"/>
                  </a:cubicBezTo>
                  <a:cubicBezTo>
                    <a:pt x="382" y="254"/>
                    <a:pt x="382" y="254"/>
                    <a:pt x="382" y="254"/>
                  </a:cubicBezTo>
                  <a:cubicBezTo>
                    <a:pt x="381" y="254"/>
                    <a:pt x="381" y="254"/>
                    <a:pt x="381" y="254"/>
                  </a:cubicBezTo>
                  <a:cubicBezTo>
                    <a:pt x="381" y="254"/>
                    <a:pt x="381" y="254"/>
                    <a:pt x="381" y="254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80" y="254"/>
                    <a:pt x="380" y="254"/>
                    <a:pt x="380" y="254"/>
                  </a:cubicBezTo>
                  <a:cubicBezTo>
                    <a:pt x="379" y="253"/>
                    <a:pt x="379" y="253"/>
                    <a:pt x="379" y="253"/>
                  </a:cubicBezTo>
                  <a:cubicBezTo>
                    <a:pt x="378" y="253"/>
                    <a:pt x="378" y="253"/>
                    <a:pt x="378" y="253"/>
                  </a:cubicBezTo>
                  <a:cubicBezTo>
                    <a:pt x="376" y="253"/>
                    <a:pt x="376" y="253"/>
                    <a:pt x="376" y="253"/>
                  </a:cubicBezTo>
                  <a:cubicBezTo>
                    <a:pt x="376" y="253"/>
                    <a:pt x="376" y="253"/>
                    <a:pt x="376" y="253"/>
                  </a:cubicBezTo>
                  <a:cubicBezTo>
                    <a:pt x="375" y="254"/>
                    <a:pt x="375" y="254"/>
                    <a:pt x="375" y="254"/>
                  </a:cubicBezTo>
                  <a:cubicBezTo>
                    <a:pt x="374" y="254"/>
                    <a:pt x="374" y="254"/>
                    <a:pt x="374" y="254"/>
                  </a:cubicBezTo>
                  <a:cubicBezTo>
                    <a:pt x="374" y="254"/>
                    <a:pt x="374" y="254"/>
                    <a:pt x="374" y="254"/>
                  </a:cubicBezTo>
                  <a:cubicBezTo>
                    <a:pt x="373" y="254"/>
                    <a:pt x="373" y="254"/>
                    <a:pt x="373" y="254"/>
                  </a:cubicBezTo>
                  <a:cubicBezTo>
                    <a:pt x="373" y="254"/>
                    <a:pt x="373" y="254"/>
                    <a:pt x="373" y="254"/>
                  </a:cubicBezTo>
                  <a:cubicBezTo>
                    <a:pt x="372" y="253"/>
                    <a:pt x="372" y="253"/>
                    <a:pt x="372" y="253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0" y="252"/>
                    <a:pt x="370" y="252"/>
                    <a:pt x="370" y="252"/>
                  </a:cubicBezTo>
                  <a:cubicBezTo>
                    <a:pt x="369" y="253"/>
                    <a:pt x="369" y="253"/>
                    <a:pt x="369" y="253"/>
                  </a:cubicBezTo>
                  <a:cubicBezTo>
                    <a:pt x="369" y="252"/>
                    <a:pt x="369" y="252"/>
                    <a:pt x="369" y="252"/>
                  </a:cubicBezTo>
                  <a:cubicBezTo>
                    <a:pt x="368" y="252"/>
                    <a:pt x="368" y="252"/>
                    <a:pt x="368" y="252"/>
                  </a:cubicBezTo>
                  <a:cubicBezTo>
                    <a:pt x="367" y="253"/>
                    <a:pt x="367" y="253"/>
                    <a:pt x="367" y="253"/>
                  </a:cubicBezTo>
                  <a:cubicBezTo>
                    <a:pt x="367" y="254"/>
                    <a:pt x="367" y="254"/>
                    <a:pt x="367" y="254"/>
                  </a:cubicBezTo>
                  <a:cubicBezTo>
                    <a:pt x="366" y="254"/>
                    <a:pt x="366" y="254"/>
                    <a:pt x="366" y="254"/>
                  </a:cubicBezTo>
                  <a:cubicBezTo>
                    <a:pt x="365" y="255"/>
                    <a:pt x="365" y="255"/>
                    <a:pt x="365" y="255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64" y="257"/>
                    <a:pt x="364" y="257"/>
                    <a:pt x="364" y="257"/>
                  </a:cubicBezTo>
                  <a:cubicBezTo>
                    <a:pt x="363" y="257"/>
                    <a:pt x="363" y="257"/>
                    <a:pt x="363" y="257"/>
                  </a:cubicBezTo>
                  <a:cubicBezTo>
                    <a:pt x="361" y="257"/>
                    <a:pt x="361" y="257"/>
                    <a:pt x="361" y="257"/>
                  </a:cubicBezTo>
                  <a:cubicBezTo>
                    <a:pt x="361" y="258"/>
                    <a:pt x="361" y="258"/>
                    <a:pt x="361" y="258"/>
                  </a:cubicBezTo>
                  <a:cubicBezTo>
                    <a:pt x="360" y="258"/>
                    <a:pt x="360" y="258"/>
                    <a:pt x="360" y="258"/>
                  </a:cubicBezTo>
                  <a:cubicBezTo>
                    <a:pt x="359" y="258"/>
                    <a:pt x="359" y="258"/>
                    <a:pt x="359" y="258"/>
                  </a:cubicBezTo>
                  <a:cubicBezTo>
                    <a:pt x="357" y="259"/>
                    <a:pt x="357" y="259"/>
                    <a:pt x="357" y="259"/>
                  </a:cubicBezTo>
                  <a:cubicBezTo>
                    <a:pt x="357" y="260"/>
                    <a:pt x="357" y="260"/>
                    <a:pt x="357" y="260"/>
                  </a:cubicBezTo>
                  <a:cubicBezTo>
                    <a:pt x="356" y="260"/>
                    <a:pt x="356" y="260"/>
                    <a:pt x="356" y="260"/>
                  </a:cubicBezTo>
                  <a:cubicBezTo>
                    <a:pt x="355" y="260"/>
                    <a:pt x="355" y="260"/>
                    <a:pt x="355" y="260"/>
                  </a:cubicBezTo>
                  <a:cubicBezTo>
                    <a:pt x="354" y="260"/>
                    <a:pt x="354" y="260"/>
                    <a:pt x="354" y="260"/>
                  </a:cubicBezTo>
                  <a:cubicBezTo>
                    <a:pt x="354" y="260"/>
                    <a:pt x="354" y="260"/>
                    <a:pt x="354" y="260"/>
                  </a:cubicBezTo>
                  <a:cubicBezTo>
                    <a:pt x="353" y="260"/>
                    <a:pt x="353" y="260"/>
                    <a:pt x="353" y="260"/>
                  </a:cubicBezTo>
                  <a:cubicBezTo>
                    <a:pt x="350" y="260"/>
                    <a:pt x="350" y="260"/>
                    <a:pt x="350" y="260"/>
                  </a:cubicBezTo>
                  <a:cubicBezTo>
                    <a:pt x="348" y="260"/>
                    <a:pt x="348" y="260"/>
                    <a:pt x="348" y="260"/>
                  </a:cubicBezTo>
                  <a:cubicBezTo>
                    <a:pt x="346" y="260"/>
                    <a:pt x="346" y="260"/>
                    <a:pt x="346" y="260"/>
                  </a:cubicBezTo>
                  <a:cubicBezTo>
                    <a:pt x="346" y="260"/>
                    <a:pt x="346" y="260"/>
                    <a:pt x="346" y="260"/>
                  </a:cubicBezTo>
                  <a:cubicBezTo>
                    <a:pt x="345" y="259"/>
                    <a:pt x="345" y="259"/>
                    <a:pt x="345" y="259"/>
                  </a:cubicBezTo>
                  <a:cubicBezTo>
                    <a:pt x="344" y="259"/>
                    <a:pt x="344" y="259"/>
                    <a:pt x="344" y="259"/>
                  </a:cubicBezTo>
                  <a:cubicBezTo>
                    <a:pt x="344" y="259"/>
                    <a:pt x="344" y="259"/>
                    <a:pt x="344" y="259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2" y="257"/>
                    <a:pt x="342" y="257"/>
                    <a:pt x="342" y="257"/>
                  </a:cubicBezTo>
                  <a:cubicBezTo>
                    <a:pt x="342" y="257"/>
                    <a:pt x="342" y="257"/>
                    <a:pt x="342" y="257"/>
                  </a:cubicBezTo>
                  <a:cubicBezTo>
                    <a:pt x="341" y="257"/>
                    <a:pt x="341" y="257"/>
                    <a:pt x="341" y="257"/>
                  </a:cubicBezTo>
                  <a:cubicBezTo>
                    <a:pt x="340" y="257"/>
                    <a:pt x="340" y="257"/>
                    <a:pt x="340" y="257"/>
                  </a:cubicBezTo>
                  <a:cubicBezTo>
                    <a:pt x="338" y="256"/>
                    <a:pt x="338" y="256"/>
                    <a:pt x="338" y="256"/>
                  </a:cubicBezTo>
                  <a:cubicBezTo>
                    <a:pt x="337" y="255"/>
                    <a:pt x="337" y="255"/>
                    <a:pt x="337" y="255"/>
                  </a:cubicBezTo>
                  <a:cubicBezTo>
                    <a:pt x="336" y="255"/>
                    <a:pt x="336" y="255"/>
                    <a:pt x="336" y="255"/>
                  </a:cubicBezTo>
                  <a:cubicBezTo>
                    <a:pt x="334" y="255"/>
                    <a:pt x="334" y="255"/>
                    <a:pt x="334" y="255"/>
                  </a:cubicBezTo>
                  <a:cubicBezTo>
                    <a:pt x="333" y="255"/>
                    <a:pt x="333" y="255"/>
                    <a:pt x="333" y="255"/>
                  </a:cubicBezTo>
                  <a:cubicBezTo>
                    <a:pt x="332" y="255"/>
                    <a:pt x="332" y="255"/>
                    <a:pt x="332" y="255"/>
                  </a:cubicBezTo>
                  <a:cubicBezTo>
                    <a:pt x="331" y="255"/>
                    <a:pt x="331" y="255"/>
                    <a:pt x="331" y="255"/>
                  </a:cubicBezTo>
                  <a:cubicBezTo>
                    <a:pt x="330" y="255"/>
                    <a:pt x="330" y="255"/>
                    <a:pt x="330" y="255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27" y="256"/>
                    <a:pt x="327" y="256"/>
                    <a:pt x="327" y="256"/>
                  </a:cubicBezTo>
                  <a:cubicBezTo>
                    <a:pt x="326" y="257"/>
                    <a:pt x="326" y="257"/>
                    <a:pt x="326" y="257"/>
                  </a:cubicBezTo>
                  <a:cubicBezTo>
                    <a:pt x="326" y="257"/>
                    <a:pt x="326" y="257"/>
                    <a:pt x="326" y="257"/>
                  </a:cubicBezTo>
                  <a:cubicBezTo>
                    <a:pt x="325" y="257"/>
                    <a:pt x="325" y="257"/>
                    <a:pt x="325" y="257"/>
                  </a:cubicBezTo>
                  <a:cubicBezTo>
                    <a:pt x="324" y="257"/>
                    <a:pt x="324" y="257"/>
                    <a:pt x="324" y="257"/>
                  </a:cubicBezTo>
                  <a:cubicBezTo>
                    <a:pt x="324" y="257"/>
                    <a:pt x="324" y="257"/>
                    <a:pt x="324" y="257"/>
                  </a:cubicBezTo>
                  <a:cubicBezTo>
                    <a:pt x="323" y="257"/>
                    <a:pt x="323" y="257"/>
                    <a:pt x="323" y="257"/>
                  </a:cubicBezTo>
                  <a:cubicBezTo>
                    <a:pt x="322" y="257"/>
                    <a:pt x="322" y="257"/>
                    <a:pt x="322" y="257"/>
                  </a:cubicBezTo>
                  <a:cubicBezTo>
                    <a:pt x="322" y="257"/>
                    <a:pt x="322" y="257"/>
                    <a:pt x="322" y="257"/>
                  </a:cubicBezTo>
                  <a:cubicBezTo>
                    <a:pt x="320" y="256"/>
                    <a:pt x="320" y="256"/>
                    <a:pt x="320" y="256"/>
                  </a:cubicBezTo>
                  <a:cubicBezTo>
                    <a:pt x="319" y="256"/>
                    <a:pt x="319" y="256"/>
                    <a:pt x="319" y="256"/>
                  </a:cubicBezTo>
                  <a:cubicBezTo>
                    <a:pt x="319" y="256"/>
                    <a:pt x="319" y="256"/>
                    <a:pt x="319" y="256"/>
                  </a:cubicBezTo>
                  <a:cubicBezTo>
                    <a:pt x="318" y="255"/>
                    <a:pt x="318" y="255"/>
                    <a:pt x="318" y="255"/>
                  </a:cubicBezTo>
                  <a:cubicBezTo>
                    <a:pt x="317" y="255"/>
                    <a:pt x="317" y="255"/>
                    <a:pt x="317" y="255"/>
                  </a:cubicBezTo>
                  <a:cubicBezTo>
                    <a:pt x="317" y="255"/>
                    <a:pt x="317" y="255"/>
                    <a:pt x="317" y="255"/>
                  </a:cubicBezTo>
                  <a:cubicBezTo>
                    <a:pt x="317" y="254"/>
                    <a:pt x="317" y="254"/>
                    <a:pt x="317" y="254"/>
                  </a:cubicBezTo>
                  <a:cubicBezTo>
                    <a:pt x="316" y="253"/>
                    <a:pt x="316" y="253"/>
                    <a:pt x="316" y="253"/>
                  </a:cubicBezTo>
                  <a:cubicBezTo>
                    <a:pt x="316" y="253"/>
                    <a:pt x="316" y="253"/>
                    <a:pt x="316" y="253"/>
                  </a:cubicBezTo>
                  <a:cubicBezTo>
                    <a:pt x="316" y="252"/>
                    <a:pt x="316" y="252"/>
                    <a:pt x="316" y="252"/>
                  </a:cubicBezTo>
                  <a:cubicBezTo>
                    <a:pt x="315" y="251"/>
                    <a:pt x="315" y="251"/>
                    <a:pt x="315" y="251"/>
                  </a:cubicBezTo>
                  <a:cubicBezTo>
                    <a:pt x="315" y="251"/>
                    <a:pt x="315" y="251"/>
                    <a:pt x="315" y="251"/>
                  </a:cubicBezTo>
                  <a:cubicBezTo>
                    <a:pt x="315" y="250"/>
                    <a:pt x="315" y="250"/>
                    <a:pt x="315" y="250"/>
                  </a:cubicBezTo>
                  <a:cubicBezTo>
                    <a:pt x="314" y="250"/>
                    <a:pt x="314" y="250"/>
                    <a:pt x="314" y="250"/>
                  </a:cubicBezTo>
                  <a:cubicBezTo>
                    <a:pt x="313" y="250"/>
                    <a:pt x="313" y="250"/>
                    <a:pt x="313" y="250"/>
                  </a:cubicBezTo>
                  <a:cubicBezTo>
                    <a:pt x="312" y="250"/>
                    <a:pt x="312" y="250"/>
                    <a:pt x="312" y="250"/>
                  </a:cubicBezTo>
                  <a:cubicBezTo>
                    <a:pt x="311" y="250"/>
                    <a:pt x="311" y="250"/>
                    <a:pt x="311" y="250"/>
                  </a:cubicBezTo>
                  <a:cubicBezTo>
                    <a:pt x="310" y="250"/>
                    <a:pt x="310" y="250"/>
                    <a:pt x="310" y="250"/>
                  </a:cubicBezTo>
                  <a:cubicBezTo>
                    <a:pt x="310" y="249"/>
                    <a:pt x="310" y="249"/>
                    <a:pt x="310" y="249"/>
                  </a:cubicBezTo>
                  <a:cubicBezTo>
                    <a:pt x="309" y="249"/>
                    <a:pt x="309" y="249"/>
                    <a:pt x="309" y="249"/>
                  </a:cubicBezTo>
                  <a:cubicBezTo>
                    <a:pt x="307" y="249"/>
                    <a:pt x="307" y="249"/>
                    <a:pt x="307" y="249"/>
                  </a:cubicBezTo>
                  <a:cubicBezTo>
                    <a:pt x="306" y="249"/>
                    <a:pt x="306" y="249"/>
                    <a:pt x="306" y="249"/>
                  </a:cubicBezTo>
                  <a:cubicBezTo>
                    <a:pt x="305" y="248"/>
                    <a:pt x="305" y="248"/>
                    <a:pt x="305" y="248"/>
                  </a:cubicBezTo>
                  <a:cubicBezTo>
                    <a:pt x="305" y="248"/>
                    <a:pt x="305" y="248"/>
                    <a:pt x="305" y="248"/>
                  </a:cubicBezTo>
                  <a:cubicBezTo>
                    <a:pt x="304" y="248"/>
                    <a:pt x="304" y="248"/>
                    <a:pt x="304" y="248"/>
                  </a:cubicBezTo>
                  <a:cubicBezTo>
                    <a:pt x="303" y="247"/>
                    <a:pt x="303" y="247"/>
                    <a:pt x="303" y="247"/>
                  </a:cubicBezTo>
                  <a:cubicBezTo>
                    <a:pt x="302" y="247"/>
                    <a:pt x="302" y="247"/>
                    <a:pt x="302" y="247"/>
                  </a:cubicBezTo>
                  <a:cubicBezTo>
                    <a:pt x="301" y="247"/>
                    <a:pt x="301" y="247"/>
                    <a:pt x="301" y="247"/>
                  </a:cubicBezTo>
                  <a:cubicBezTo>
                    <a:pt x="301" y="247"/>
                    <a:pt x="301" y="247"/>
                    <a:pt x="301" y="247"/>
                  </a:cubicBezTo>
                  <a:cubicBezTo>
                    <a:pt x="301" y="248"/>
                    <a:pt x="301" y="248"/>
                    <a:pt x="301" y="248"/>
                  </a:cubicBezTo>
                  <a:cubicBezTo>
                    <a:pt x="301" y="249"/>
                    <a:pt x="301" y="249"/>
                    <a:pt x="301" y="249"/>
                  </a:cubicBezTo>
                  <a:cubicBezTo>
                    <a:pt x="301" y="249"/>
                    <a:pt x="301" y="249"/>
                    <a:pt x="301" y="249"/>
                  </a:cubicBezTo>
                  <a:cubicBezTo>
                    <a:pt x="300" y="249"/>
                    <a:pt x="300" y="249"/>
                    <a:pt x="300" y="249"/>
                  </a:cubicBezTo>
                  <a:cubicBezTo>
                    <a:pt x="299" y="249"/>
                    <a:pt x="299" y="249"/>
                    <a:pt x="299" y="249"/>
                  </a:cubicBezTo>
                  <a:cubicBezTo>
                    <a:pt x="299" y="250"/>
                    <a:pt x="299" y="250"/>
                    <a:pt x="299" y="250"/>
                  </a:cubicBezTo>
                  <a:cubicBezTo>
                    <a:pt x="299" y="251"/>
                    <a:pt x="299" y="251"/>
                    <a:pt x="299" y="251"/>
                  </a:cubicBezTo>
                  <a:cubicBezTo>
                    <a:pt x="298" y="252"/>
                    <a:pt x="298" y="252"/>
                    <a:pt x="298" y="252"/>
                  </a:cubicBezTo>
                  <a:cubicBezTo>
                    <a:pt x="298" y="254"/>
                    <a:pt x="298" y="254"/>
                    <a:pt x="298" y="254"/>
                  </a:cubicBezTo>
                  <a:cubicBezTo>
                    <a:pt x="298" y="255"/>
                    <a:pt x="298" y="255"/>
                    <a:pt x="298" y="255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01" y="258"/>
                    <a:pt x="301" y="258"/>
                    <a:pt x="301" y="258"/>
                  </a:cubicBezTo>
                  <a:cubicBezTo>
                    <a:pt x="301" y="259"/>
                    <a:pt x="301" y="259"/>
                    <a:pt x="301" y="259"/>
                  </a:cubicBezTo>
                  <a:cubicBezTo>
                    <a:pt x="302" y="259"/>
                    <a:pt x="302" y="259"/>
                    <a:pt x="302" y="259"/>
                  </a:cubicBezTo>
                  <a:cubicBezTo>
                    <a:pt x="302" y="260"/>
                    <a:pt x="302" y="260"/>
                    <a:pt x="302" y="260"/>
                  </a:cubicBezTo>
                  <a:cubicBezTo>
                    <a:pt x="301" y="261"/>
                    <a:pt x="301" y="261"/>
                    <a:pt x="301" y="261"/>
                  </a:cubicBezTo>
                  <a:cubicBezTo>
                    <a:pt x="300" y="261"/>
                    <a:pt x="300" y="261"/>
                    <a:pt x="300" y="261"/>
                  </a:cubicBezTo>
                  <a:cubicBezTo>
                    <a:pt x="299" y="261"/>
                    <a:pt x="299" y="261"/>
                    <a:pt x="299" y="261"/>
                  </a:cubicBezTo>
                  <a:cubicBezTo>
                    <a:pt x="299" y="261"/>
                    <a:pt x="299" y="261"/>
                    <a:pt x="299" y="261"/>
                  </a:cubicBezTo>
                  <a:cubicBezTo>
                    <a:pt x="298" y="261"/>
                    <a:pt x="298" y="261"/>
                    <a:pt x="298" y="261"/>
                  </a:cubicBezTo>
                  <a:cubicBezTo>
                    <a:pt x="297" y="261"/>
                    <a:pt x="297" y="261"/>
                    <a:pt x="297" y="261"/>
                  </a:cubicBezTo>
                  <a:cubicBezTo>
                    <a:pt x="295" y="261"/>
                    <a:pt x="295" y="261"/>
                    <a:pt x="295" y="261"/>
                  </a:cubicBezTo>
                  <a:cubicBezTo>
                    <a:pt x="295" y="261"/>
                    <a:pt x="295" y="261"/>
                    <a:pt x="295" y="261"/>
                  </a:cubicBezTo>
                  <a:cubicBezTo>
                    <a:pt x="294" y="261"/>
                    <a:pt x="294" y="261"/>
                    <a:pt x="294" y="261"/>
                  </a:cubicBezTo>
                  <a:cubicBezTo>
                    <a:pt x="293" y="261"/>
                    <a:pt x="293" y="261"/>
                    <a:pt x="293" y="261"/>
                  </a:cubicBezTo>
                  <a:cubicBezTo>
                    <a:pt x="292" y="261"/>
                    <a:pt x="292" y="261"/>
                    <a:pt x="292" y="261"/>
                  </a:cubicBezTo>
                  <a:cubicBezTo>
                    <a:pt x="291" y="261"/>
                    <a:pt x="291" y="261"/>
                    <a:pt x="291" y="261"/>
                  </a:cubicBezTo>
                  <a:cubicBezTo>
                    <a:pt x="290" y="262"/>
                    <a:pt x="290" y="262"/>
                    <a:pt x="290" y="262"/>
                  </a:cubicBezTo>
                  <a:cubicBezTo>
                    <a:pt x="290" y="262"/>
                    <a:pt x="290" y="262"/>
                    <a:pt x="290" y="262"/>
                  </a:cubicBezTo>
                  <a:cubicBezTo>
                    <a:pt x="288" y="261"/>
                    <a:pt x="288" y="261"/>
                    <a:pt x="288" y="261"/>
                  </a:cubicBezTo>
                  <a:cubicBezTo>
                    <a:pt x="287" y="261"/>
                    <a:pt x="287" y="261"/>
                    <a:pt x="287" y="261"/>
                  </a:cubicBezTo>
                  <a:cubicBezTo>
                    <a:pt x="285" y="259"/>
                    <a:pt x="285" y="259"/>
                    <a:pt x="285" y="259"/>
                  </a:cubicBezTo>
                  <a:cubicBezTo>
                    <a:pt x="285" y="259"/>
                    <a:pt x="285" y="259"/>
                    <a:pt x="285" y="259"/>
                  </a:cubicBezTo>
                  <a:cubicBezTo>
                    <a:pt x="285" y="258"/>
                    <a:pt x="285" y="258"/>
                    <a:pt x="285" y="258"/>
                  </a:cubicBezTo>
                  <a:cubicBezTo>
                    <a:pt x="285" y="258"/>
                    <a:pt x="285" y="258"/>
                    <a:pt x="285" y="258"/>
                  </a:cubicBezTo>
                  <a:cubicBezTo>
                    <a:pt x="283" y="258"/>
                    <a:pt x="283" y="258"/>
                    <a:pt x="283" y="258"/>
                  </a:cubicBezTo>
                  <a:cubicBezTo>
                    <a:pt x="283" y="258"/>
                    <a:pt x="283" y="258"/>
                    <a:pt x="283" y="258"/>
                  </a:cubicBezTo>
                  <a:cubicBezTo>
                    <a:pt x="282" y="258"/>
                    <a:pt x="282" y="258"/>
                    <a:pt x="282" y="258"/>
                  </a:cubicBezTo>
                  <a:cubicBezTo>
                    <a:pt x="281" y="258"/>
                    <a:pt x="281" y="258"/>
                    <a:pt x="281" y="258"/>
                  </a:cubicBezTo>
                  <a:cubicBezTo>
                    <a:pt x="280" y="258"/>
                    <a:pt x="280" y="258"/>
                    <a:pt x="280" y="258"/>
                  </a:cubicBezTo>
                  <a:cubicBezTo>
                    <a:pt x="280" y="258"/>
                    <a:pt x="280" y="258"/>
                    <a:pt x="280" y="258"/>
                  </a:cubicBezTo>
                  <a:cubicBezTo>
                    <a:pt x="280" y="257"/>
                    <a:pt x="280" y="257"/>
                    <a:pt x="280" y="257"/>
                  </a:cubicBezTo>
                  <a:cubicBezTo>
                    <a:pt x="279" y="257"/>
                    <a:pt x="279" y="257"/>
                    <a:pt x="279" y="257"/>
                  </a:cubicBezTo>
                  <a:cubicBezTo>
                    <a:pt x="279" y="257"/>
                    <a:pt x="279" y="257"/>
                    <a:pt x="279" y="257"/>
                  </a:cubicBezTo>
                  <a:cubicBezTo>
                    <a:pt x="278" y="257"/>
                    <a:pt x="278" y="257"/>
                    <a:pt x="278" y="257"/>
                  </a:cubicBezTo>
                  <a:cubicBezTo>
                    <a:pt x="277" y="257"/>
                    <a:pt x="277" y="257"/>
                    <a:pt x="277" y="257"/>
                  </a:cubicBezTo>
                  <a:cubicBezTo>
                    <a:pt x="277" y="257"/>
                    <a:pt x="277" y="257"/>
                    <a:pt x="277" y="257"/>
                  </a:cubicBezTo>
                  <a:cubicBezTo>
                    <a:pt x="276" y="257"/>
                    <a:pt x="276" y="257"/>
                    <a:pt x="276" y="257"/>
                  </a:cubicBezTo>
                  <a:cubicBezTo>
                    <a:pt x="274" y="257"/>
                    <a:pt x="274" y="257"/>
                    <a:pt x="274" y="257"/>
                  </a:cubicBezTo>
                  <a:cubicBezTo>
                    <a:pt x="273" y="258"/>
                    <a:pt x="273" y="258"/>
                    <a:pt x="273" y="258"/>
                  </a:cubicBezTo>
                  <a:cubicBezTo>
                    <a:pt x="273" y="259"/>
                    <a:pt x="273" y="259"/>
                    <a:pt x="273" y="259"/>
                  </a:cubicBezTo>
                  <a:cubicBezTo>
                    <a:pt x="272" y="259"/>
                    <a:pt x="272" y="259"/>
                    <a:pt x="272" y="259"/>
                  </a:cubicBezTo>
                  <a:cubicBezTo>
                    <a:pt x="271" y="259"/>
                    <a:pt x="271" y="259"/>
                    <a:pt x="271" y="259"/>
                  </a:cubicBezTo>
                  <a:cubicBezTo>
                    <a:pt x="271" y="259"/>
                    <a:pt x="271" y="259"/>
                    <a:pt x="271" y="259"/>
                  </a:cubicBezTo>
                  <a:cubicBezTo>
                    <a:pt x="271" y="259"/>
                    <a:pt x="271" y="259"/>
                    <a:pt x="271" y="259"/>
                  </a:cubicBezTo>
                  <a:cubicBezTo>
                    <a:pt x="271" y="260"/>
                    <a:pt x="271" y="260"/>
                    <a:pt x="271" y="260"/>
                  </a:cubicBezTo>
                  <a:cubicBezTo>
                    <a:pt x="271" y="260"/>
                    <a:pt x="271" y="260"/>
                    <a:pt x="271" y="260"/>
                  </a:cubicBezTo>
                  <a:cubicBezTo>
                    <a:pt x="270" y="261"/>
                    <a:pt x="270" y="261"/>
                    <a:pt x="270" y="261"/>
                  </a:cubicBezTo>
                  <a:cubicBezTo>
                    <a:pt x="269" y="261"/>
                    <a:pt x="269" y="261"/>
                    <a:pt x="269" y="261"/>
                  </a:cubicBezTo>
                  <a:cubicBezTo>
                    <a:pt x="269" y="262"/>
                    <a:pt x="269" y="262"/>
                    <a:pt x="269" y="262"/>
                  </a:cubicBezTo>
                  <a:cubicBezTo>
                    <a:pt x="269" y="262"/>
                    <a:pt x="269" y="262"/>
                    <a:pt x="269" y="262"/>
                  </a:cubicBezTo>
                  <a:cubicBezTo>
                    <a:pt x="267" y="263"/>
                    <a:pt x="267" y="263"/>
                    <a:pt x="267" y="263"/>
                  </a:cubicBezTo>
                  <a:cubicBezTo>
                    <a:pt x="267" y="264"/>
                    <a:pt x="267" y="264"/>
                    <a:pt x="267" y="264"/>
                  </a:cubicBezTo>
                  <a:cubicBezTo>
                    <a:pt x="267" y="264"/>
                    <a:pt x="267" y="264"/>
                    <a:pt x="267" y="264"/>
                  </a:cubicBezTo>
                  <a:cubicBezTo>
                    <a:pt x="266" y="265"/>
                    <a:pt x="266" y="265"/>
                    <a:pt x="266" y="265"/>
                  </a:cubicBezTo>
                  <a:cubicBezTo>
                    <a:pt x="265" y="266"/>
                    <a:pt x="265" y="266"/>
                    <a:pt x="265" y="266"/>
                  </a:cubicBezTo>
                  <a:cubicBezTo>
                    <a:pt x="265" y="266"/>
                    <a:pt x="265" y="266"/>
                    <a:pt x="265" y="266"/>
                  </a:cubicBezTo>
                  <a:cubicBezTo>
                    <a:pt x="263" y="266"/>
                    <a:pt x="263" y="266"/>
                    <a:pt x="263" y="266"/>
                  </a:cubicBezTo>
                  <a:cubicBezTo>
                    <a:pt x="262" y="266"/>
                    <a:pt x="262" y="266"/>
                    <a:pt x="262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0" y="268"/>
                    <a:pt x="260" y="268"/>
                    <a:pt x="260" y="268"/>
                  </a:cubicBezTo>
                  <a:cubicBezTo>
                    <a:pt x="259" y="268"/>
                    <a:pt x="259" y="268"/>
                    <a:pt x="259" y="268"/>
                  </a:cubicBezTo>
                  <a:cubicBezTo>
                    <a:pt x="259" y="267"/>
                    <a:pt x="259" y="267"/>
                    <a:pt x="259" y="267"/>
                  </a:cubicBezTo>
                  <a:cubicBezTo>
                    <a:pt x="258" y="267"/>
                    <a:pt x="258" y="267"/>
                    <a:pt x="258" y="267"/>
                  </a:cubicBezTo>
                  <a:cubicBezTo>
                    <a:pt x="257" y="266"/>
                    <a:pt x="257" y="266"/>
                    <a:pt x="257" y="266"/>
                  </a:cubicBezTo>
                  <a:cubicBezTo>
                    <a:pt x="256" y="266"/>
                    <a:pt x="256" y="266"/>
                    <a:pt x="256" y="266"/>
                  </a:cubicBezTo>
                  <a:cubicBezTo>
                    <a:pt x="256" y="265"/>
                    <a:pt x="256" y="265"/>
                    <a:pt x="256" y="265"/>
                  </a:cubicBezTo>
                  <a:cubicBezTo>
                    <a:pt x="256" y="264"/>
                    <a:pt x="256" y="264"/>
                    <a:pt x="256" y="264"/>
                  </a:cubicBezTo>
                  <a:cubicBezTo>
                    <a:pt x="256" y="264"/>
                    <a:pt x="256" y="264"/>
                    <a:pt x="256" y="264"/>
                  </a:cubicBezTo>
                  <a:cubicBezTo>
                    <a:pt x="255" y="265"/>
                    <a:pt x="255" y="265"/>
                    <a:pt x="255" y="265"/>
                  </a:cubicBezTo>
                  <a:cubicBezTo>
                    <a:pt x="254" y="265"/>
                    <a:pt x="254" y="265"/>
                    <a:pt x="254" y="265"/>
                  </a:cubicBezTo>
                  <a:cubicBezTo>
                    <a:pt x="253" y="265"/>
                    <a:pt x="253" y="265"/>
                    <a:pt x="253" y="265"/>
                  </a:cubicBezTo>
                  <a:cubicBezTo>
                    <a:pt x="251" y="266"/>
                    <a:pt x="251" y="266"/>
                    <a:pt x="251" y="266"/>
                  </a:cubicBezTo>
                  <a:cubicBezTo>
                    <a:pt x="251" y="266"/>
                    <a:pt x="251" y="266"/>
                    <a:pt x="251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50" y="266"/>
                    <a:pt x="250" y="266"/>
                    <a:pt x="250" y="266"/>
                  </a:cubicBezTo>
                  <a:cubicBezTo>
                    <a:pt x="249" y="266"/>
                    <a:pt x="249" y="266"/>
                    <a:pt x="249" y="266"/>
                  </a:cubicBezTo>
                  <a:cubicBezTo>
                    <a:pt x="248" y="266"/>
                    <a:pt x="248" y="266"/>
                    <a:pt x="248" y="266"/>
                  </a:cubicBezTo>
                  <a:cubicBezTo>
                    <a:pt x="248" y="266"/>
                    <a:pt x="248" y="266"/>
                    <a:pt x="248" y="266"/>
                  </a:cubicBezTo>
                  <a:cubicBezTo>
                    <a:pt x="248" y="265"/>
                    <a:pt x="248" y="265"/>
                    <a:pt x="248" y="265"/>
                  </a:cubicBezTo>
                  <a:cubicBezTo>
                    <a:pt x="248" y="265"/>
                    <a:pt x="248" y="265"/>
                    <a:pt x="248" y="265"/>
                  </a:cubicBezTo>
                  <a:cubicBezTo>
                    <a:pt x="248" y="264"/>
                    <a:pt x="248" y="264"/>
                    <a:pt x="248" y="264"/>
                  </a:cubicBezTo>
                  <a:cubicBezTo>
                    <a:pt x="248" y="264"/>
                    <a:pt x="248" y="264"/>
                    <a:pt x="248" y="264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7" y="263"/>
                    <a:pt x="247" y="263"/>
                    <a:pt x="247" y="263"/>
                  </a:cubicBezTo>
                  <a:cubicBezTo>
                    <a:pt x="247" y="263"/>
                    <a:pt x="247" y="263"/>
                    <a:pt x="247" y="263"/>
                  </a:cubicBezTo>
                  <a:cubicBezTo>
                    <a:pt x="246" y="262"/>
                    <a:pt x="246" y="262"/>
                    <a:pt x="246" y="262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4" y="262"/>
                    <a:pt x="244" y="262"/>
                    <a:pt x="244" y="262"/>
                  </a:cubicBezTo>
                  <a:cubicBezTo>
                    <a:pt x="244" y="261"/>
                    <a:pt x="244" y="261"/>
                    <a:pt x="244" y="261"/>
                  </a:cubicBezTo>
                  <a:cubicBezTo>
                    <a:pt x="243" y="260"/>
                    <a:pt x="243" y="260"/>
                    <a:pt x="243" y="260"/>
                  </a:cubicBezTo>
                  <a:cubicBezTo>
                    <a:pt x="242" y="259"/>
                    <a:pt x="242" y="259"/>
                    <a:pt x="242" y="259"/>
                  </a:cubicBezTo>
                  <a:cubicBezTo>
                    <a:pt x="240" y="259"/>
                    <a:pt x="240" y="259"/>
                    <a:pt x="240" y="259"/>
                  </a:cubicBezTo>
                  <a:cubicBezTo>
                    <a:pt x="239" y="259"/>
                    <a:pt x="239" y="259"/>
                    <a:pt x="239" y="259"/>
                  </a:cubicBezTo>
                  <a:cubicBezTo>
                    <a:pt x="237" y="259"/>
                    <a:pt x="237" y="259"/>
                    <a:pt x="237" y="259"/>
                  </a:cubicBezTo>
                  <a:cubicBezTo>
                    <a:pt x="237" y="259"/>
                    <a:pt x="237" y="259"/>
                    <a:pt x="237" y="259"/>
                  </a:cubicBezTo>
                  <a:cubicBezTo>
                    <a:pt x="238" y="260"/>
                    <a:pt x="238" y="260"/>
                    <a:pt x="238" y="260"/>
                  </a:cubicBezTo>
                  <a:cubicBezTo>
                    <a:pt x="237" y="260"/>
                    <a:pt x="237" y="260"/>
                    <a:pt x="237" y="260"/>
                  </a:cubicBezTo>
                  <a:cubicBezTo>
                    <a:pt x="236" y="260"/>
                    <a:pt x="236" y="260"/>
                    <a:pt x="236" y="260"/>
                  </a:cubicBezTo>
                  <a:cubicBezTo>
                    <a:pt x="236" y="260"/>
                    <a:pt x="236" y="260"/>
                    <a:pt x="236" y="260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4" y="260"/>
                    <a:pt x="234" y="260"/>
                    <a:pt x="234" y="260"/>
                  </a:cubicBezTo>
                  <a:cubicBezTo>
                    <a:pt x="233" y="260"/>
                    <a:pt x="233" y="260"/>
                    <a:pt x="233" y="260"/>
                  </a:cubicBezTo>
                  <a:cubicBezTo>
                    <a:pt x="232" y="261"/>
                    <a:pt x="232" y="261"/>
                    <a:pt x="232" y="261"/>
                  </a:cubicBezTo>
                  <a:cubicBezTo>
                    <a:pt x="232" y="261"/>
                    <a:pt x="232" y="261"/>
                    <a:pt x="232" y="261"/>
                  </a:cubicBezTo>
                  <a:cubicBezTo>
                    <a:pt x="231" y="260"/>
                    <a:pt x="231" y="260"/>
                    <a:pt x="231" y="260"/>
                  </a:cubicBezTo>
                  <a:cubicBezTo>
                    <a:pt x="230" y="260"/>
                    <a:pt x="230" y="260"/>
                    <a:pt x="230" y="260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228" y="258"/>
                    <a:pt x="228" y="258"/>
                    <a:pt x="228" y="258"/>
                  </a:cubicBezTo>
                  <a:cubicBezTo>
                    <a:pt x="228" y="259"/>
                    <a:pt x="228" y="259"/>
                    <a:pt x="228" y="259"/>
                  </a:cubicBezTo>
                  <a:cubicBezTo>
                    <a:pt x="228" y="259"/>
                    <a:pt x="228" y="259"/>
                    <a:pt x="228" y="259"/>
                  </a:cubicBezTo>
                  <a:cubicBezTo>
                    <a:pt x="228" y="260"/>
                    <a:pt x="228" y="260"/>
                    <a:pt x="228" y="260"/>
                  </a:cubicBezTo>
                  <a:cubicBezTo>
                    <a:pt x="227" y="260"/>
                    <a:pt x="227" y="260"/>
                    <a:pt x="227" y="260"/>
                  </a:cubicBezTo>
                  <a:cubicBezTo>
                    <a:pt x="226" y="260"/>
                    <a:pt x="226" y="260"/>
                    <a:pt x="226" y="260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07" y="243"/>
                    <a:pt x="207" y="243"/>
                    <a:pt x="207" y="243"/>
                  </a:cubicBezTo>
                  <a:cubicBezTo>
                    <a:pt x="207" y="242"/>
                    <a:pt x="207" y="242"/>
                    <a:pt x="207" y="242"/>
                  </a:cubicBezTo>
                  <a:cubicBezTo>
                    <a:pt x="208" y="242"/>
                    <a:pt x="208" y="242"/>
                    <a:pt x="208" y="242"/>
                  </a:cubicBezTo>
                  <a:cubicBezTo>
                    <a:pt x="208" y="241"/>
                    <a:pt x="208" y="241"/>
                    <a:pt x="208" y="241"/>
                  </a:cubicBezTo>
                  <a:cubicBezTo>
                    <a:pt x="208" y="241"/>
                    <a:pt x="208" y="241"/>
                    <a:pt x="208" y="241"/>
                  </a:cubicBezTo>
                  <a:cubicBezTo>
                    <a:pt x="208" y="240"/>
                    <a:pt x="208" y="240"/>
                    <a:pt x="208" y="240"/>
                  </a:cubicBezTo>
                  <a:cubicBezTo>
                    <a:pt x="207" y="241"/>
                    <a:pt x="207" y="241"/>
                    <a:pt x="207" y="241"/>
                  </a:cubicBezTo>
                  <a:cubicBezTo>
                    <a:pt x="206" y="241"/>
                    <a:pt x="206" y="241"/>
                    <a:pt x="206" y="241"/>
                  </a:cubicBezTo>
                  <a:cubicBezTo>
                    <a:pt x="205" y="241"/>
                    <a:pt x="205" y="241"/>
                    <a:pt x="205" y="241"/>
                  </a:cubicBezTo>
                  <a:cubicBezTo>
                    <a:pt x="205" y="242"/>
                    <a:pt x="205" y="242"/>
                    <a:pt x="205" y="242"/>
                  </a:cubicBezTo>
                  <a:cubicBezTo>
                    <a:pt x="204" y="243"/>
                    <a:pt x="204" y="243"/>
                    <a:pt x="204" y="243"/>
                  </a:cubicBezTo>
                  <a:cubicBezTo>
                    <a:pt x="203" y="243"/>
                    <a:pt x="203" y="243"/>
                    <a:pt x="203" y="243"/>
                  </a:cubicBezTo>
                  <a:cubicBezTo>
                    <a:pt x="203" y="244"/>
                    <a:pt x="203" y="244"/>
                    <a:pt x="203" y="244"/>
                  </a:cubicBezTo>
                  <a:cubicBezTo>
                    <a:pt x="202" y="244"/>
                    <a:pt x="202" y="244"/>
                    <a:pt x="202" y="24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0" y="245"/>
                    <a:pt x="200" y="245"/>
                    <a:pt x="200" y="245"/>
                  </a:cubicBezTo>
                  <a:cubicBezTo>
                    <a:pt x="199" y="245"/>
                    <a:pt x="199" y="245"/>
                    <a:pt x="199" y="245"/>
                  </a:cubicBezTo>
                  <a:cubicBezTo>
                    <a:pt x="200" y="246"/>
                    <a:pt x="200" y="246"/>
                    <a:pt x="200" y="246"/>
                  </a:cubicBezTo>
                  <a:cubicBezTo>
                    <a:pt x="199" y="247"/>
                    <a:pt x="199" y="247"/>
                    <a:pt x="199" y="247"/>
                  </a:cubicBezTo>
                  <a:cubicBezTo>
                    <a:pt x="199" y="246"/>
                    <a:pt x="199" y="246"/>
                    <a:pt x="199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6" y="246"/>
                    <a:pt x="196" y="246"/>
                    <a:pt x="196" y="246"/>
                  </a:cubicBezTo>
                  <a:cubicBezTo>
                    <a:pt x="195" y="247"/>
                    <a:pt x="195" y="247"/>
                    <a:pt x="195" y="247"/>
                  </a:cubicBezTo>
                  <a:cubicBezTo>
                    <a:pt x="195" y="247"/>
                    <a:pt x="195" y="247"/>
                    <a:pt x="195" y="247"/>
                  </a:cubicBezTo>
                  <a:cubicBezTo>
                    <a:pt x="194" y="246"/>
                    <a:pt x="194" y="246"/>
                    <a:pt x="194" y="246"/>
                  </a:cubicBezTo>
                  <a:cubicBezTo>
                    <a:pt x="194" y="245"/>
                    <a:pt x="194" y="245"/>
                    <a:pt x="194" y="245"/>
                  </a:cubicBezTo>
                  <a:cubicBezTo>
                    <a:pt x="195" y="245"/>
                    <a:pt x="195" y="245"/>
                    <a:pt x="195" y="245"/>
                  </a:cubicBezTo>
                  <a:cubicBezTo>
                    <a:pt x="195" y="244"/>
                    <a:pt x="195" y="244"/>
                    <a:pt x="195" y="244"/>
                  </a:cubicBezTo>
                  <a:cubicBezTo>
                    <a:pt x="195" y="244"/>
                    <a:pt x="195" y="244"/>
                    <a:pt x="195" y="244"/>
                  </a:cubicBezTo>
                  <a:cubicBezTo>
                    <a:pt x="194" y="244"/>
                    <a:pt x="194" y="244"/>
                    <a:pt x="194" y="244"/>
                  </a:cubicBezTo>
                  <a:cubicBezTo>
                    <a:pt x="193" y="244"/>
                    <a:pt x="193" y="244"/>
                    <a:pt x="193" y="244"/>
                  </a:cubicBezTo>
                  <a:cubicBezTo>
                    <a:pt x="192" y="243"/>
                    <a:pt x="192" y="243"/>
                    <a:pt x="192" y="243"/>
                  </a:cubicBezTo>
                  <a:cubicBezTo>
                    <a:pt x="191" y="243"/>
                    <a:pt x="191" y="243"/>
                    <a:pt x="191" y="243"/>
                  </a:cubicBezTo>
                  <a:cubicBezTo>
                    <a:pt x="191" y="244"/>
                    <a:pt x="191" y="244"/>
                    <a:pt x="191" y="244"/>
                  </a:cubicBezTo>
                  <a:cubicBezTo>
                    <a:pt x="191" y="244"/>
                    <a:pt x="191" y="244"/>
                    <a:pt x="191" y="244"/>
                  </a:cubicBezTo>
                  <a:cubicBezTo>
                    <a:pt x="191" y="245"/>
                    <a:pt x="191" y="245"/>
                    <a:pt x="191" y="245"/>
                  </a:cubicBezTo>
                  <a:cubicBezTo>
                    <a:pt x="190" y="245"/>
                    <a:pt x="190" y="245"/>
                    <a:pt x="190" y="245"/>
                  </a:cubicBezTo>
                  <a:cubicBezTo>
                    <a:pt x="190" y="244"/>
                    <a:pt x="190" y="244"/>
                    <a:pt x="190" y="244"/>
                  </a:cubicBezTo>
                  <a:cubicBezTo>
                    <a:pt x="190" y="243"/>
                    <a:pt x="190" y="243"/>
                    <a:pt x="190" y="243"/>
                  </a:cubicBezTo>
                  <a:cubicBezTo>
                    <a:pt x="188" y="242"/>
                    <a:pt x="188" y="242"/>
                    <a:pt x="188" y="242"/>
                  </a:cubicBezTo>
                  <a:cubicBezTo>
                    <a:pt x="188" y="242"/>
                    <a:pt x="188" y="242"/>
                    <a:pt x="188" y="242"/>
                  </a:cubicBezTo>
                  <a:cubicBezTo>
                    <a:pt x="188" y="243"/>
                    <a:pt x="188" y="243"/>
                    <a:pt x="188" y="243"/>
                  </a:cubicBezTo>
                  <a:cubicBezTo>
                    <a:pt x="188" y="243"/>
                    <a:pt x="188" y="243"/>
                    <a:pt x="188" y="243"/>
                  </a:cubicBezTo>
                  <a:cubicBezTo>
                    <a:pt x="187" y="243"/>
                    <a:pt x="187" y="243"/>
                    <a:pt x="187" y="243"/>
                  </a:cubicBezTo>
                  <a:cubicBezTo>
                    <a:pt x="187" y="242"/>
                    <a:pt x="187" y="242"/>
                    <a:pt x="187" y="242"/>
                  </a:cubicBezTo>
                  <a:cubicBezTo>
                    <a:pt x="187" y="243"/>
                    <a:pt x="187" y="243"/>
                    <a:pt x="187" y="243"/>
                  </a:cubicBezTo>
                  <a:cubicBezTo>
                    <a:pt x="186" y="243"/>
                    <a:pt x="186" y="243"/>
                    <a:pt x="186" y="243"/>
                  </a:cubicBezTo>
                  <a:cubicBezTo>
                    <a:pt x="186" y="243"/>
                    <a:pt x="186" y="243"/>
                    <a:pt x="186" y="243"/>
                  </a:cubicBezTo>
                  <a:cubicBezTo>
                    <a:pt x="185" y="243"/>
                    <a:pt x="185" y="243"/>
                    <a:pt x="185" y="243"/>
                  </a:cubicBezTo>
                  <a:cubicBezTo>
                    <a:pt x="184" y="243"/>
                    <a:pt x="184" y="243"/>
                    <a:pt x="184" y="243"/>
                  </a:cubicBezTo>
                  <a:cubicBezTo>
                    <a:pt x="184" y="243"/>
                    <a:pt x="184" y="243"/>
                    <a:pt x="184" y="243"/>
                  </a:cubicBezTo>
                  <a:cubicBezTo>
                    <a:pt x="183" y="242"/>
                    <a:pt x="183" y="242"/>
                    <a:pt x="183" y="242"/>
                  </a:cubicBezTo>
                  <a:cubicBezTo>
                    <a:pt x="184" y="242"/>
                    <a:pt x="184" y="242"/>
                    <a:pt x="184" y="242"/>
                  </a:cubicBezTo>
                  <a:cubicBezTo>
                    <a:pt x="184" y="242"/>
                    <a:pt x="184" y="242"/>
                    <a:pt x="184" y="242"/>
                  </a:cubicBezTo>
                  <a:cubicBezTo>
                    <a:pt x="184" y="241"/>
                    <a:pt x="184" y="241"/>
                    <a:pt x="184" y="241"/>
                  </a:cubicBezTo>
                  <a:cubicBezTo>
                    <a:pt x="184" y="240"/>
                    <a:pt x="184" y="240"/>
                    <a:pt x="184" y="240"/>
                  </a:cubicBezTo>
                  <a:cubicBezTo>
                    <a:pt x="184" y="240"/>
                    <a:pt x="184" y="240"/>
                    <a:pt x="184" y="240"/>
                  </a:cubicBezTo>
                  <a:cubicBezTo>
                    <a:pt x="183" y="240"/>
                    <a:pt x="183" y="240"/>
                    <a:pt x="183" y="240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82" y="238"/>
                    <a:pt x="182" y="238"/>
                    <a:pt x="182" y="238"/>
                  </a:cubicBezTo>
                  <a:cubicBezTo>
                    <a:pt x="182" y="238"/>
                    <a:pt x="182" y="238"/>
                    <a:pt x="182" y="238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37"/>
                    <a:pt x="181" y="237"/>
                    <a:pt x="181" y="237"/>
                  </a:cubicBezTo>
                  <a:cubicBezTo>
                    <a:pt x="180" y="237"/>
                    <a:pt x="180" y="237"/>
                    <a:pt x="180" y="237"/>
                  </a:cubicBezTo>
                  <a:cubicBezTo>
                    <a:pt x="179" y="237"/>
                    <a:pt x="179" y="237"/>
                    <a:pt x="179" y="237"/>
                  </a:cubicBezTo>
                  <a:cubicBezTo>
                    <a:pt x="178" y="237"/>
                    <a:pt x="178" y="237"/>
                    <a:pt x="178" y="237"/>
                  </a:cubicBezTo>
                  <a:cubicBezTo>
                    <a:pt x="177" y="237"/>
                    <a:pt x="177" y="237"/>
                    <a:pt x="177" y="237"/>
                  </a:cubicBezTo>
                  <a:cubicBezTo>
                    <a:pt x="175" y="236"/>
                    <a:pt x="175" y="236"/>
                    <a:pt x="175" y="236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4" y="236"/>
                    <a:pt x="174" y="236"/>
                    <a:pt x="174" y="236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3" y="238"/>
                    <a:pt x="173" y="238"/>
                    <a:pt x="173" y="238"/>
                  </a:cubicBezTo>
                  <a:cubicBezTo>
                    <a:pt x="172" y="238"/>
                    <a:pt x="172" y="238"/>
                    <a:pt x="172" y="238"/>
                  </a:cubicBezTo>
                  <a:cubicBezTo>
                    <a:pt x="172" y="238"/>
                    <a:pt x="172" y="238"/>
                    <a:pt x="172" y="238"/>
                  </a:cubicBezTo>
                  <a:cubicBezTo>
                    <a:pt x="172" y="239"/>
                    <a:pt x="172" y="239"/>
                    <a:pt x="172" y="239"/>
                  </a:cubicBezTo>
                  <a:cubicBezTo>
                    <a:pt x="172" y="239"/>
                    <a:pt x="172" y="239"/>
                    <a:pt x="172" y="239"/>
                  </a:cubicBezTo>
                  <a:cubicBezTo>
                    <a:pt x="171" y="239"/>
                    <a:pt x="171" y="239"/>
                    <a:pt x="171" y="239"/>
                  </a:cubicBezTo>
                  <a:cubicBezTo>
                    <a:pt x="170" y="239"/>
                    <a:pt x="170" y="239"/>
                    <a:pt x="170" y="239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69" y="240"/>
                    <a:pt x="169" y="240"/>
                    <a:pt x="169" y="240"/>
                  </a:cubicBezTo>
                  <a:cubicBezTo>
                    <a:pt x="168" y="240"/>
                    <a:pt x="168" y="240"/>
                    <a:pt x="168" y="240"/>
                  </a:cubicBezTo>
                  <a:cubicBezTo>
                    <a:pt x="168" y="240"/>
                    <a:pt x="168" y="240"/>
                    <a:pt x="168" y="240"/>
                  </a:cubicBezTo>
                  <a:cubicBezTo>
                    <a:pt x="166" y="242"/>
                    <a:pt x="166" y="242"/>
                    <a:pt x="166" y="242"/>
                  </a:cubicBezTo>
                  <a:cubicBezTo>
                    <a:pt x="165" y="242"/>
                    <a:pt x="165" y="242"/>
                    <a:pt x="165" y="242"/>
                  </a:cubicBezTo>
                  <a:cubicBezTo>
                    <a:pt x="164" y="242"/>
                    <a:pt x="164" y="242"/>
                    <a:pt x="164" y="242"/>
                  </a:cubicBezTo>
                  <a:cubicBezTo>
                    <a:pt x="163" y="242"/>
                    <a:pt x="163" y="242"/>
                    <a:pt x="163" y="242"/>
                  </a:cubicBezTo>
                  <a:cubicBezTo>
                    <a:pt x="163" y="242"/>
                    <a:pt x="163" y="242"/>
                    <a:pt x="163" y="242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43"/>
                    <a:pt x="162" y="243"/>
                    <a:pt x="162" y="243"/>
                  </a:cubicBezTo>
                  <a:cubicBezTo>
                    <a:pt x="161" y="243"/>
                    <a:pt x="161" y="243"/>
                    <a:pt x="161" y="243"/>
                  </a:cubicBezTo>
                  <a:cubicBezTo>
                    <a:pt x="161" y="243"/>
                    <a:pt x="161" y="243"/>
                    <a:pt x="161" y="243"/>
                  </a:cubicBezTo>
                  <a:cubicBezTo>
                    <a:pt x="161" y="244"/>
                    <a:pt x="161" y="244"/>
                    <a:pt x="161" y="244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9" y="244"/>
                    <a:pt x="159" y="244"/>
                    <a:pt x="159" y="244"/>
                  </a:cubicBezTo>
                  <a:cubicBezTo>
                    <a:pt x="158" y="244"/>
                    <a:pt x="158" y="244"/>
                    <a:pt x="158" y="244"/>
                  </a:cubicBezTo>
                  <a:cubicBezTo>
                    <a:pt x="157" y="245"/>
                    <a:pt x="157" y="245"/>
                    <a:pt x="157" y="245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6" y="246"/>
                    <a:pt x="156" y="246"/>
                    <a:pt x="156" y="246"/>
                  </a:cubicBezTo>
                  <a:cubicBezTo>
                    <a:pt x="155" y="246"/>
                    <a:pt x="155" y="246"/>
                    <a:pt x="155" y="246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3" y="246"/>
                    <a:pt x="153" y="246"/>
                    <a:pt x="153" y="246"/>
                  </a:cubicBezTo>
                  <a:cubicBezTo>
                    <a:pt x="151" y="247"/>
                    <a:pt x="151" y="247"/>
                    <a:pt x="151" y="247"/>
                  </a:cubicBezTo>
                  <a:cubicBezTo>
                    <a:pt x="151" y="247"/>
                    <a:pt x="151" y="247"/>
                    <a:pt x="151" y="247"/>
                  </a:cubicBezTo>
                  <a:cubicBezTo>
                    <a:pt x="151" y="248"/>
                    <a:pt x="151" y="248"/>
                    <a:pt x="151" y="248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49" y="247"/>
                    <a:pt x="149" y="247"/>
                    <a:pt x="149" y="247"/>
                  </a:cubicBezTo>
                  <a:cubicBezTo>
                    <a:pt x="149" y="247"/>
                    <a:pt x="149" y="247"/>
                    <a:pt x="149" y="247"/>
                  </a:cubicBezTo>
                  <a:cubicBezTo>
                    <a:pt x="149" y="248"/>
                    <a:pt x="149" y="248"/>
                    <a:pt x="149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47" y="248"/>
                    <a:pt x="147" y="248"/>
                    <a:pt x="147" y="248"/>
                  </a:cubicBezTo>
                  <a:cubicBezTo>
                    <a:pt x="146" y="248"/>
                    <a:pt x="146" y="248"/>
                    <a:pt x="146" y="248"/>
                  </a:cubicBezTo>
                  <a:cubicBezTo>
                    <a:pt x="146" y="247"/>
                    <a:pt x="146" y="247"/>
                    <a:pt x="146" y="247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45" y="248"/>
                    <a:pt x="145" y="248"/>
                    <a:pt x="145" y="248"/>
                  </a:cubicBezTo>
                  <a:cubicBezTo>
                    <a:pt x="144" y="248"/>
                    <a:pt x="144" y="248"/>
                    <a:pt x="144" y="248"/>
                  </a:cubicBezTo>
                  <a:cubicBezTo>
                    <a:pt x="144" y="248"/>
                    <a:pt x="144" y="248"/>
                    <a:pt x="144" y="248"/>
                  </a:cubicBezTo>
                  <a:cubicBezTo>
                    <a:pt x="144" y="249"/>
                    <a:pt x="144" y="249"/>
                    <a:pt x="144" y="249"/>
                  </a:cubicBezTo>
                  <a:cubicBezTo>
                    <a:pt x="144" y="250"/>
                    <a:pt x="144" y="250"/>
                    <a:pt x="144" y="250"/>
                  </a:cubicBezTo>
                  <a:cubicBezTo>
                    <a:pt x="145" y="250"/>
                    <a:pt x="145" y="250"/>
                    <a:pt x="145" y="250"/>
                  </a:cubicBezTo>
                  <a:cubicBezTo>
                    <a:pt x="146" y="250"/>
                    <a:pt x="146" y="250"/>
                    <a:pt x="146" y="250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5" y="251"/>
                    <a:pt x="145" y="251"/>
                    <a:pt x="145" y="251"/>
                  </a:cubicBezTo>
                  <a:cubicBezTo>
                    <a:pt x="144" y="251"/>
                    <a:pt x="144" y="251"/>
                    <a:pt x="144" y="251"/>
                  </a:cubicBezTo>
                  <a:cubicBezTo>
                    <a:pt x="145" y="251"/>
                    <a:pt x="145" y="251"/>
                    <a:pt x="145" y="251"/>
                  </a:cubicBezTo>
                  <a:cubicBezTo>
                    <a:pt x="146" y="251"/>
                    <a:pt x="146" y="251"/>
                    <a:pt x="146" y="251"/>
                  </a:cubicBezTo>
                  <a:cubicBezTo>
                    <a:pt x="147" y="252"/>
                    <a:pt x="147" y="252"/>
                    <a:pt x="147" y="252"/>
                  </a:cubicBezTo>
                  <a:cubicBezTo>
                    <a:pt x="147" y="251"/>
                    <a:pt x="147" y="251"/>
                    <a:pt x="147" y="251"/>
                  </a:cubicBezTo>
                  <a:cubicBezTo>
                    <a:pt x="148" y="251"/>
                    <a:pt x="148" y="251"/>
                    <a:pt x="148" y="251"/>
                  </a:cubicBezTo>
                  <a:cubicBezTo>
                    <a:pt x="149" y="252"/>
                    <a:pt x="149" y="252"/>
                    <a:pt x="149" y="252"/>
                  </a:cubicBezTo>
                  <a:cubicBezTo>
                    <a:pt x="149" y="252"/>
                    <a:pt x="149" y="252"/>
                    <a:pt x="149" y="252"/>
                  </a:cubicBezTo>
                  <a:cubicBezTo>
                    <a:pt x="149" y="253"/>
                    <a:pt x="149" y="253"/>
                    <a:pt x="149" y="253"/>
                  </a:cubicBezTo>
                  <a:cubicBezTo>
                    <a:pt x="149" y="253"/>
                    <a:pt x="149" y="253"/>
                    <a:pt x="149" y="253"/>
                  </a:cubicBezTo>
                  <a:cubicBezTo>
                    <a:pt x="148" y="253"/>
                    <a:pt x="148" y="253"/>
                    <a:pt x="148" y="253"/>
                  </a:cubicBezTo>
                  <a:cubicBezTo>
                    <a:pt x="146" y="253"/>
                    <a:pt x="146" y="253"/>
                    <a:pt x="146" y="253"/>
                  </a:cubicBezTo>
                  <a:cubicBezTo>
                    <a:pt x="145" y="254"/>
                    <a:pt x="145" y="254"/>
                    <a:pt x="145" y="254"/>
                  </a:cubicBezTo>
                  <a:cubicBezTo>
                    <a:pt x="144" y="255"/>
                    <a:pt x="144" y="255"/>
                    <a:pt x="144" y="255"/>
                  </a:cubicBezTo>
                  <a:cubicBezTo>
                    <a:pt x="144" y="256"/>
                    <a:pt x="144" y="256"/>
                    <a:pt x="144" y="256"/>
                  </a:cubicBezTo>
                  <a:cubicBezTo>
                    <a:pt x="145" y="256"/>
                    <a:pt x="145" y="256"/>
                    <a:pt x="145" y="256"/>
                  </a:cubicBezTo>
                  <a:cubicBezTo>
                    <a:pt x="145" y="257"/>
                    <a:pt x="145" y="257"/>
                    <a:pt x="145" y="257"/>
                  </a:cubicBezTo>
                  <a:cubicBezTo>
                    <a:pt x="145" y="258"/>
                    <a:pt x="145" y="258"/>
                    <a:pt x="145" y="258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144" y="260"/>
                    <a:pt x="144" y="260"/>
                    <a:pt x="144" y="260"/>
                  </a:cubicBezTo>
                  <a:cubicBezTo>
                    <a:pt x="144" y="260"/>
                    <a:pt x="144" y="260"/>
                    <a:pt x="144" y="260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5" y="261"/>
                    <a:pt x="145" y="261"/>
                    <a:pt x="145" y="261"/>
                  </a:cubicBezTo>
                  <a:cubicBezTo>
                    <a:pt x="146" y="261"/>
                    <a:pt x="146" y="261"/>
                    <a:pt x="146" y="261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9" y="262"/>
                    <a:pt x="149" y="262"/>
                    <a:pt x="149" y="262"/>
                  </a:cubicBezTo>
                  <a:cubicBezTo>
                    <a:pt x="149" y="262"/>
                    <a:pt x="149" y="262"/>
                    <a:pt x="149" y="262"/>
                  </a:cubicBezTo>
                  <a:cubicBezTo>
                    <a:pt x="149" y="266"/>
                    <a:pt x="149" y="266"/>
                    <a:pt x="149" y="266"/>
                  </a:cubicBezTo>
                  <a:cubicBezTo>
                    <a:pt x="149" y="266"/>
                    <a:pt x="149" y="266"/>
                    <a:pt x="149" y="266"/>
                  </a:cubicBezTo>
                  <a:cubicBezTo>
                    <a:pt x="147" y="267"/>
                    <a:pt x="147" y="267"/>
                    <a:pt x="147" y="267"/>
                  </a:cubicBezTo>
                  <a:cubicBezTo>
                    <a:pt x="146" y="267"/>
                    <a:pt x="146" y="267"/>
                    <a:pt x="146" y="267"/>
                  </a:cubicBezTo>
                  <a:cubicBezTo>
                    <a:pt x="145" y="266"/>
                    <a:pt x="145" y="266"/>
                    <a:pt x="145" y="266"/>
                  </a:cubicBezTo>
                  <a:cubicBezTo>
                    <a:pt x="144" y="266"/>
                    <a:pt x="144" y="266"/>
                    <a:pt x="144" y="266"/>
                  </a:cubicBezTo>
                  <a:cubicBezTo>
                    <a:pt x="144" y="267"/>
                    <a:pt x="144" y="267"/>
                    <a:pt x="144" y="267"/>
                  </a:cubicBezTo>
                  <a:cubicBezTo>
                    <a:pt x="144" y="268"/>
                    <a:pt x="144" y="268"/>
                    <a:pt x="144" y="268"/>
                  </a:cubicBezTo>
                  <a:cubicBezTo>
                    <a:pt x="143" y="268"/>
                    <a:pt x="143" y="268"/>
                    <a:pt x="143" y="268"/>
                  </a:cubicBezTo>
                  <a:cubicBezTo>
                    <a:pt x="141" y="267"/>
                    <a:pt x="141" y="267"/>
                    <a:pt x="141" y="267"/>
                  </a:cubicBezTo>
                  <a:cubicBezTo>
                    <a:pt x="140" y="267"/>
                    <a:pt x="140" y="267"/>
                    <a:pt x="140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137" y="266"/>
                    <a:pt x="137" y="266"/>
                    <a:pt x="137" y="266"/>
                  </a:cubicBezTo>
                  <a:cubicBezTo>
                    <a:pt x="138" y="266"/>
                    <a:pt x="138" y="266"/>
                    <a:pt x="138" y="266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7" y="264"/>
                    <a:pt x="137" y="264"/>
                    <a:pt x="137" y="264"/>
                  </a:cubicBezTo>
                  <a:cubicBezTo>
                    <a:pt x="136" y="265"/>
                    <a:pt x="136" y="265"/>
                    <a:pt x="136" y="265"/>
                  </a:cubicBezTo>
                  <a:cubicBezTo>
                    <a:pt x="135" y="265"/>
                    <a:pt x="135" y="265"/>
                    <a:pt x="135" y="265"/>
                  </a:cubicBezTo>
                  <a:cubicBezTo>
                    <a:pt x="134" y="265"/>
                    <a:pt x="134" y="265"/>
                    <a:pt x="134" y="265"/>
                  </a:cubicBezTo>
                  <a:cubicBezTo>
                    <a:pt x="135" y="266"/>
                    <a:pt x="135" y="266"/>
                    <a:pt x="135" y="266"/>
                  </a:cubicBezTo>
                  <a:cubicBezTo>
                    <a:pt x="133" y="266"/>
                    <a:pt x="133" y="266"/>
                    <a:pt x="133" y="266"/>
                  </a:cubicBezTo>
                  <a:cubicBezTo>
                    <a:pt x="133" y="266"/>
                    <a:pt x="133" y="266"/>
                    <a:pt x="133" y="266"/>
                  </a:cubicBezTo>
                  <a:cubicBezTo>
                    <a:pt x="132" y="265"/>
                    <a:pt x="132" y="265"/>
                    <a:pt x="132" y="265"/>
                  </a:cubicBezTo>
                  <a:cubicBezTo>
                    <a:pt x="131" y="265"/>
                    <a:pt x="131" y="265"/>
                    <a:pt x="131" y="265"/>
                  </a:cubicBezTo>
                  <a:cubicBezTo>
                    <a:pt x="130" y="265"/>
                    <a:pt x="130" y="265"/>
                    <a:pt x="130" y="265"/>
                  </a:cubicBezTo>
                  <a:cubicBezTo>
                    <a:pt x="130" y="265"/>
                    <a:pt x="130" y="265"/>
                    <a:pt x="130" y="265"/>
                  </a:cubicBezTo>
                  <a:cubicBezTo>
                    <a:pt x="129" y="265"/>
                    <a:pt x="129" y="265"/>
                    <a:pt x="129" y="265"/>
                  </a:cubicBezTo>
                  <a:cubicBezTo>
                    <a:pt x="129" y="266"/>
                    <a:pt x="129" y="266"/>
                    <a:pt x="129" y="266"/>
                  </a:cubicBezTo>
                  <a:cubicBezTo>
                    <a:pt x="128" y="266"/>
                    <a:pt x="128" y="266"/>
                    <a:pt x="128" y="266"/>
                  </a:cubicBezTo>
                  <a:cubicBezTo>
                    <a:pt x="128" y="267"/>
                    <a:pt x="128" y="267"/>
                    <a:pt x="128" y="267"/>
                  </a:cubicBezTo>
                  <a:cubicBezTo>
                    <a:pt x="127" y="268"/>
                    <a:pt x="127" y="268"/>
                    <a:pt x="127" y="268"/>
                  </a:cubicBezTo>
                  <a:cubicBezTo>
                    <a:pt x="126" y="268"/>
                    <a:pt x="126" y="268"/>
                    <a:pt x="126" y="268"/>
                  </a:cubicBezTo>
                  <a:cubicBezTo>
                    <a:pt x="126" y="267"/>
                    <a:pt x="126" y="267"/>
                    <a:pt x="126" y="267"/>
                  </a:cubicBezTo>
                  <a:cubicBezTo>
                    <a:pt x="124" y="267"/>
                    <a:pt x="124" y="267"/>
                    <a:pt x="124" y="267"/>
                  </a:cubicBezTo>
                  <a:cubicBezTo>
                    <a:pt x="124" y="266"/>
                    <a:pt x="124" y="266"/>
                    <a:pt x="124" y="266"/>
                  </a:cubicBezTo>
                  <a:cubicBezTo>
                    <a:pt x="123" y="267"/>
                    <a:pt x="123" y="267"/>
                    <a:pt x="123" y="267"/>
                  </a:cubicBezTo>
                  <a:cubicBezTo>
                    <a:pt x="123" y="268"/>
                    <a:pt x="123" y="268"/>
                    <a:pt x="123" y="268"/>
                  </a:cubicBezTo>
                  <a:cubicBezTo>
                    <a:pt x="122" y="268"/>
                    <a:pt x="122" y="268"/>
                    <a:pt x="122" y="268"/>
                  </a:cubicBezTo>
                  <a:cubicBezTo>
                    <a:pt x="122" y="268"/>
                    <a:pt x="122" y="268"/>
                    <a:pt x="122" y="268"/>
                  </a:cubicBezTo>
                  <a:cubicBezTo>
                    <a:pt x="122" y="267"/>
                    <a:pt x="122" y="267"/>
                    <a:pt x="122" y="267"/>
                  </a:cubicBezTo>
                  <a:cubicBezTo>
                    <a:pt x="121" y="267"/>
                    <a:pt x="121" y="267"/>
                    <a:pt x="121" y="267"/>
                  </a:cubicBezTo>
                  <a:cubicBezTo>
                    <a:pt x="121" y="267"/>
                    <a:pt x="121" y="267"/>
                    <a:pt x="121" y="267"/>
                  </a:cubicBezTo>
                  <a:cubicBezTo>
                    <a:pt x="119" y="266"/>
                    <a:pt x="119" y="266"/>
                    <a:pt x="119" y="266"/>
                  </a:cubicBezTo>
                  <a:cubicBezTo>
                    <a:pt x="119" y="265"/>
                    <a:pt x="119" y="265"/>
                    <a:pt x="119" y="265"/>
                  </a:cubicBezTo>
                  <a:cubicBezTo>
                    <a:pt x="118" y="265"/>
                    <a:pt x="118" y="265"/>
                    <a:pt x="118" y="265"/>
                  </a:cubicBezTo>
                  <a:cubicBezTo>
                    <a:pt x="117" y="264"/>
                    <a:pt x="117" y="264"/>
                    <a:pt x="117" y="264"/>
                  </a:cubicBezTo>
                  <a:cubicBezTo>
                    <a:pt x="116" y="264"/>
                    <a:pt x="116" y="264"/>
                    <a:pt x="116" y="264"/>
                  </a:cubicBezTo>
                  <a:cubicBezTo>
                    <a:pt x="116" y="263"/>
                    <a:pt x="116" y="263"/>
                    <a:pt x="116" y="263"/>
                  </a:cubicBezTo>
                  <a:cubicBezTo>
                    <a:pt x="115" y="263"/>
                    <a:pt x="115" y="263"/>
                    <a:pt x="115" y="263"/>
                  </a:cubicBezTo>
                  <a:cubicBezTo>
                    <a:pt x="113" y="264"/>
                    <a:pt x="113" y="264"/>
                    <a:pt x="113" y="264"/>
                  </a:cubicBezTo>
                  <a:cubicBezTo>
                    <a:pt x="112" y="263"/>
                    <a:pt x="112" y="263"/>
                    <a:pt x="112" y="263"/>
                  </a:cubicBezTo>
                  <a:cubicBezTo>
                    <a:pt x="112" y="262"/>
                    <a:pt x="112" y="262"/>
                    <a:pt x="112" y="262"/>
                  </a:cubicBezTo>
                  <a:cubicBezTo>
                    <a:pt x="111" y="262"/>
                    <a:pt x="111" y="262"/>
                    <a:pt x="111" y="262"/>
                  </a:cubicBezTo>
                  <a:cubicBezTo>
                    <a:pt x="110" y="263"/>
                    <a:pt x="110" y="263"/>
                    <a:pt x="110" y="263"/>
                  </a:cubicBezTo>
                  <a:cubicBezTo>
                    <a:pt x="109" y="263"/>
                    <a:pt x="109" y="263"/>
                    <a:pt x="109" y="263"/>
                  </a:cubicBezTo>
                  <a:cubicBezTo>
                    <a:pt x="109" y="263"/>
                    <a:pt x="109" y="263"/>
                    <a:pt x="109" y="263"/>
                  </a:cubicBezTo>
                  <a:cubicBezTo>
                    <a:pt x="109" y="264"/>
                    <a:pt x="109" y="264"/>
                    <a:pt x="109" y="264"/>
                  </a:cubicBezTo>
                  <a:cubicBezTo>
                    <a:pt x="109" y="263"/>
                    <a:pt x="109" y="263"/>
                    <a:pt x="109" y="263"/>
                  </a:cubicBezTo>
                  <a:cubicBezTo>
                    <a:pt x="108" y="263"/>
                    <a:pt x="108" y="263"/>
                    <a:pt x="108" y="263"/>
                  </a:cubicBezTo>
                  <a:cubicBezTo>
                    <a:pt x="108" y="264"/>
                    <a:pt x="108" y="264"/>
                    <a:pt x="108" y="264"/>
                  </a:cubicBezTo>
                  <a:cubicBezTo>
                    <a:pt x="107" y="265"/>
                    <a:pt x="107" y="265"/>
                    <a:pt x="107" y="265"/>
                  </a:cubicBezTo>
                  <a:cubicBezTo>
                    <a:pt x="107" y="264"/>
                    <a:pt x="107" y="264"/>
                    <a:pt x="107" y="264"/>
                  </a:cubicBezTo>
                  <a:cubicBezTo>
                    <a:pt x="107" y="263"/>
                    <a:pt x="107" y="263"/>
                    <a:pt x="107" y="263"/>
                  </a:cubicBezTo>
                  <a:cubicBezTo>
                    <a:pt x="107" y="263"/>
                    <a:pt x="107" y="263"/>
                    <a:pt x="107" y="263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05" y="262"/>
                    <a:pt x="105" y="262"/>
                    <a:pt x="105" y="262"/>
                  </a:cubicBezTo>
                  <a:cubicBezTo>
                    <a:pt x="105" y="262"/>
                    <a:pt x="105" y="262"/>
                    <a:pt x="105" y="262"/>
                  </a:cubicBezTo>
                  <a:cubicBezTo>
                    <a:pt x="105" y="263"/>
                    <a:pt x="105" y="263"/>
                    <a:pt x="105" y="263"/>
                  </a:cubicBezTo>
                  <a:cubicBezTo>
                    <a:pt x="105" y="264"/>
                    <a:pt x="105" y="264"/>
                    <a:pt x="105" y="264"/>
                  </a:cubicBezTo>
                  <a:cubicBezTo>
                    <a:pt x="104" y="264"/>
                    <a:pt x="104" y="264"/>
                    <a:pt x="104" y="264"/>
                  </a:cubicBezTo>
                  <a:cubicBezTo>
                    <a:pt x="103" y="264"/>
                    <a:pt x="103" y="264"/>
                    <a:pt x="103" y="264"/>
                  </a:cubicBezTo>
                  <a:cubicBezTo>
                    <a:pt x="103" y="265"/>
                    <a:pt x="103" y="265"/>
                    <a:pt x="103" y="265"/>
                  </a:cubicBezTo>
                  <a:cubicBezTo>
                    <a:pt x="102" y="265"/>
                    <a:pt x="102" y="265"/>
                    <a:pt x="102" y="265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1" y="267"/>
                    <a:pt x="101" y="267"/>
                    <a:pt x="101" y="267"/>
                  </a:cubicBezTo>
                  <a:cubicBezTo>
                    <a:pt x="101" y="268"/>
                    <a:pt x="101" y="268"/>
                    <a:pt x="101" y="268"/>
                  </a:cubicBezTo>
                  <a:cubicBezTo>
                    <a:pt x="101" y="268"/>
                    <a:pt x="101" y="268"/>
                    <a:pt x="101" y="268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98" y="269"/>
                    <a:pt x="98" y="269"/>
                    <a:pt x="98" y="269"/>
                  </a:cubicBezTo>
                  <a:cubicBezTo>
                    <a:pt x="99" y="272"/>
                    <a:pt x="99" y="272"/>
                    <a:pt x="99" y="272"/>
                  </a:cubicBezTo>
                  <a:cubicBezTo>
                    <a:pt x="99" y="272"/>
                    <a:pt x="99" y="272"/>
                    <a:pt x="99" y="272"/>
                  </a:cubicBezTo>
                  <a:cubicBezTo>
                    <a:pt x="99" y="273"/>
                    <a:pt x="99" y="273"/>
                    <a:pt x="99" y="273"/>
                  </a:cubicBezTo>
                  <a:cubicBezTo>
                    <a:pt x="98" y="274"/>
                    <a:pt x="98" y="274"/>
                    <a:pt x="98" y="274"/>
                  </a:cubicBezTo>
                  <a:cubicBezTo>
                    <a:pt x="96" y="273"/>
                    <a:pt x="96" y="273"/>
                    <a:pt x="96" y="273"/>
                  </a:cubicBezTo>
                  <a:cubicBezTo>
                    <a:pt x="96" y="272"/>
                    <a:pt x="96" y="272"/>
                    <a:pt x="96" y="272"/>
                  </a:cubicBezTo>
                  <a:cubicBezTo>
                    <a:pt x="94" y="270"/>
                    <a:pt x="94" y="270"/>
                    <a:pt x="94" y="270"/>
                  </a:cubicBezTo>
                  <a:cubicBezTo>
                    <a:pt x="93" y="271"/>
                    <a:pt x="93" y="271"/>
                    <a:pt x="93" y="271"/>
                  </a:cubicBezTo>
                  <a:cubicBezTo>
                    <a:pt x="93" y="272"/>
                    <a:pt x="93" y="272"/>
                    <a:pt x="93" y="272"/>
                  </a:cubicBezTo>
                  <a:cubicBezTo>
                    <a:pt x="92" y="273"/>
                    <a:pt x="92" y="273"/>
                    <a:pt x="92" y="273"/>
                  </a:cubicBezTo>
                  <a:cubicBezTo>
                    <a:pt x="91" y="274"/>
                    <a:pt x="91" y="274"/>
                    <a:pt x="91" y="274"/>
                  </a:cubicBezTo>
                  <a:cubicBezTo>
                    <a:pt x="91" y="276"/>
                    <a:pt x="91" y="276"/>
                    <a:pt x="91" y="276"/>
                  </a:cubicBezTo>
                  <a:cubicBezTo>
                    <a:pt x="92" y="276"/>
                    <a:pt x="92" y="276"/>
                    <a:pt x="92" y="276"/>
                  </a:cubicBezTo>
                  <a:cubicBezTo>
                    <a:pt x="91" y="279"/>
                    <a:pt x="91" y="279"/>
                    <a:pt x="91" y="279"/>
                  </a:cubicBezTo>
                  <a:cubicBezTo>
                    <a:pt x="91" y="280"/>
                    <a:pt x="91" y="280"/>
                    <a:pt x="91" y="280"/>
                  </a:cubicBezTo>
                  <a:cubicBezTo>
                    <a:pt x="93" y="281"/>
                    <a:pt x="93" y="281"/>
                    <a:pt x="93" y="281"/>
                  </a:cubicBezTo>
                  <a:cubicBezTo>
                    <a:pt x="93" y="282"/>
                    <a:pt x="93" y="282"/>
                    <a:pt x="93" y="282"/>
                  </a:cubicBezTo>
                  <a:cubicBezTo>
                    <a:pt x="93" y="282"/>
                    <a:pt x="93" y="282"/>
                    <a:pt x="93" y="282"/>
                  </a:cubicBezTo>
                  <a:cubicBezTo>
                    <a:pt x="95" y="284"/>
                    <a:pt x="95" y="284"/>
                    <a:pt x="95" y="284"/>
                  </a:cubicBezTo>
                  <a:cubicBezTo>
                    <a:pt x="95" y="283"/>
                    <a:pt x="95" y="283"/>
                    <a:pt x="95" y="283"/>
                  </a:cubicBezTo>
                  <a:cubicBezTo>
                    <a:pt x="98" y="284"/>
                    <a:pt x="98" y="284"/>
                    <a:pt x="98" y="284"/>
                  </a:cubicBezTo>
                  <a:cubicBezTo>
                    <a:pt x="100" y="285"/>
                    <a:pt x="100" y="285"/>
                    <a:pt x="100" y="285"/>
                  </a:cubicBezTo>
                  <a:cubicBezTo>
                    <a:pt x="102" y="288"/>
                    <a:pt x="102" y="288"/>
                    <a:pt x="102" y="288"/>
                  </a:cubicBezTo>
                  <a:cubicBezTo>
                    <a:pt x="100" y="288"/>
                    <a:pt x="100" y="288"/>
                    <a:pt x="100" y="288"/>
                  </a:cubicBezTo>
                  <a:cubicBezTo>
                    <a:pt x="100" y="289"/>
                    <a:pt x="100" y="289"/>
                    <a:pt x="100" y="289"/>
                  </a:cubicBezTo>
                  <a:cubicBezTo>
                    <a:pt x="101" y="290"/>
                    <a:pt x="101" y="290"/>
                    <a:pt x="101" y="290"/>
                  </a:cubicBezTo>
                  <a:cubicBezTo>
                    <a:pt x="103" y="289"/>
                    <a:pt x="103" y="289"/>
                    <a:pt x="103" y="289"/>
                  </a:cubicBezTo>
                  <a:cubicBezTo>
                    <a:pt x="104" y="290"/>
                    <a:pt x="104" y="290"/>
                    <a:pt x="104" y="290"/>
                  </a:cubicBezTo>
                  <a:cubicBezTo>
                    <a:pt x="104" y="290"/>
                    <a:pt x="104" y="290"/>
                    <a:pt x="104" y="290"/>
                  </a:cubicBezTo>
                  <a:cubicBezTo>
                    <a:pt x="104" y="290"/>
                    <a:pt x="104" y="290"/>
                    <a:pt x="104" y="290"/>
                  </a:cubicBezTo>
                  <a:cubicBezTo>
                    <a:pt x="104" y="290"/>
                    <a:pt x="104" y="290"/>
                    <a:pt x="104" y="290"/>
                  </a:cubicBezTo>
                  <a:cubicBezTo>
                    <a:pt x="104" y="291"/>
                    <a:pt x="104" y="291"/>
                    <a:pt x="104" y="291"/>
                  </a:cubicBezTo>
                  <a:cubicBezTo>
                    <a:pt x="103" y="291"/>
                    <a:pt x="103" y="291"/>
                    <a:pt x="103" y="291"/>
                  </a:cubicBezTo>
                  <a:cubicBezTo>
                    <a:pt x="103" y="291"/>
                    <a:pt x="103" y="291"/>
                    <a:pt x="103" y="291"/>
                  </a:cubicBezTo>
                  <a:cubicBezTo>
                    <a:pt x="103" y="292"/>
                    <a:pt x="103" y="292"/>
                    <a:pt x="103" y="292"/>
                  </a:cubicBezTo>
                  <a:cubicBezTo>
                    <a:pt x="103" y="292"/>
                    <a:pt x="103" y="292"/>
                    <a:pt x="103" y="292"/>
                  </a:cubicBezTo>
                  <a:cubicBezTo>
                    <a:pt x="103" y="292"/>
                    <a:pt x="103" y="292"/>
                    <a:pt x="103" y="292"/>
                  </a:cubicBezTo>
                  <a:cubicBezTo>
                    <a:pt x="103" y="292"/>
                    <a:pt x="103" y="292"/>
                    <a:pt x="103" y="292"/>
                  </a:cubicBezTo>
                  <a:cubicBezTo>
                    <a:pt x="103" y="292"/>
                    <a:pt x="103" y="292"/>
                    <a:pt x="103" y="292"/>
                  </a:cubicBezTo>
                  <a:cubicBezTo>
                    <a:pt x="102" y="292"/>
                    <a:pt x="102" y="292"/>
                    <a:pt x="102" y="292"/>
                  </a:cubicBezTo>
                  <a:cubicBezTo>
                    <a:pt x="101" y="292"/>
                    <a:pt x="101" y="292"/>
                    <a:pt x="101" y="292"/>
                  </a:cubicBezTo>
                  <a:cubicBezTo>
                    <a:pt x="101" y="292"/>
                    <a:pt x="101" y="292"/>
                    <a:pt x="101" y="292"/>
                  </a:cubicBezTo>
                  <a:cubicBezTo>
                    <a:pt x="102" y="293"/>
                    <a:pt x="102" y="293"/>
                    <a:pt x="102" y="293"/>
                  </a:cubicBezTo>
                  <a:cubicBezTo>
                    <a:pt x="102" y="293"/>
                    <a:pt x="102" y="293"/>
                    <a:pt x="102" y="293"/>
                  </a:cubicBezTo>
                  <a:cubicBezTo>
                    <a:pt x="102" y="294"/>
                    <a:pt x="102" y="294"/>
                    <a:pt x="102" y="294"/>
                  </a:cubicBezTo>
                  <a:cubicBezTo>
                    <a:pt x="102" y="293"/>
                    <a:pt x="102" y="293"/>
                    <a:pt x="102" y="293"/>
                  </a:cubicBezTo>
                  <a:cubicBezTo>
                    <a:pt x="102" y="293"/>
                    <a:pt x="101" y="293"/>
                    <a:pt x="101" y="293"/>
                  </a:cubicBezTo>
                  <a:cubicBezTo>
                    <a:pt x="101" y="293"/>
                    <a:pt x="100" y="293"/>
                    <a:pt x="100" y="293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101" y="293"/>
                    <a:pt x="101" y="293"/>
                    <a:pt x="101" y="293"/>
                  </a:cubicBezTo>
                  <a:cubicBezTo>
                    <a:pt x="101" y="294"/>
                    <a:pt x="101" y="294"/>
                    <a:pt x="101" y="294"/>
                  </a:cubicBezTo>
                  <a:cubicBezTo>
                    <a:pt x="100" y="294"/>
                    <a:pt x="100" y="294"/>
                    <a:pt x="100" y="294"/>
                  </a:cubicBezTo>
                  <a:cubicBezTo>
                    <a:pt x="100" y="294"/>
                    <a:pt x="100" y="294"/>
                    <a:pt x="100" y="294"/>
                  </a:cubicBezTo>
                  <a:cubicBezTo>
                    <a:pt x="99" y="295"/>
                    <a:pt x="99" y="295"/>
                    <a:pt x="99" y="295"/>
                  </a:cubicBezTo>
                  <a:cubicBezTo>
                    <a:pt x="99" y="294"/>
                    <a:pt x="99" y="294"/>
                    <a:pt x="99" y="294"/>
                  </a:cubicBezTo>
                  <a:cubicBezTo>
                    <a:pt x="99" y="295"/>
                    <a:pt x="99" y="295"/>
                    <a:pt x="99" y="295"/>
                  </a:cubicBezTo>
                  <a:cubicBezTo>
                    <a:pt x="98" y="295"/>
                    <a:pt x="98" y="295"/>
                    <a:pt x="98" y="295"/>
                  </a:cubicBezTo>
                  <a:cubicBezTo>
                    <a:pt x="98" y="295"/>
                    <a:pt x="98" y="295"/>
                    <a:pt x="98" y="295"/>
                  </a:cubicBezTo>
                  <a:cubicBezTo>
                    <a:pt x="97" y="294"/>
                    <a:pt x="97" y="294"/>
                    <a:pt x="97" y="29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6" y="297"/>
                    <a:pt x="96" y="297"/>
                    <a:pt x="96" y="297"/>
                  </a:cubicBezTo>
                  <a:cubicBezTo>
                    <a:pt x="96" y="298"/>
                    <a:pt x="96" y="298"/>
                    <a:pt x="96" y="298"/>
                  </a:cubicBezTo>
                  <a:cubicBezTo>
                    <a:pt x="96" y="298"/>
                    <a:pt x="96" y="298"/>
                    <a:pt x="96" y="298"/>
                  </a:cubicBezTo>
                  <a:cubicBezTo>
                    <a:pt x="96" y="300"/>
                    <a:pt x="96" y="300"/>
                    <a:pt x="96" y="300"/>
                  </a:cubicBezTo>
                  <a:cubicBezTo>
                    <a:pt x="95" y="300"/>
                    <a:pt x="95" y="300"/>
                    <a:pt x="95" y="300"/>
                  </a:cubicBezTo>
                  <a:cubicBezTo>
                    <a:pt x="95" y="301"/>
                    <a:pt x="95" y="301"/>
                    <a:pt x="95" y="301"/>
                  </a:cubicBezTo>
                  <a:cubicBezTo>
                    <a:pt x="95" y="302"/>
                    <a:pt x="95" y="302"/>
                    <a:pt x="95" y="302"/>
                  </a:cubicBezTo>
                  <a:cubicBezTo>
                    <a:pt x="96" y="302"/>
                    <a:pt x="96" y="302"/>
                    <a:pt x="96" y="302"/>
                  </a:cubicBezTo>
                  <a:cubicBezTo>
                    <a:pt x="97" y="302"/>
                    <a:pt x="97" y="302"/>
                    <a:pt x="97" y="302"/>
                  </a:cubicBezTo>
                  <a:cubicBezTo>
                    <a:pt x="97" y="303"/>
                    <a:pt x="97" y="303"/>
                    <a:pt x="97" y="303"/>
                  </a:cubicBezTo>
                  <a:cubicBezTo>
                    <a:pt x="98" y="303"/>
                    <a:pt x="98" y="303"/>
                    <a:pt x="98" y="303"/>
                  </a:cubicBezTo>
                  <a:cubicBezTo>
                    <a:pt x="98" y="304"/>
                    <a:pt x="98" y="304"/>
                    <a:pt x="98" y="304"/>
                  </a:cubicBezTo>
                  <a:cubicBezTo>
                    <a:pt x="99" y="305"/>
                    <a:pt x="99" y="305"/>
                    <a:pt x="99" y="305"/>
                  </a:cubicBezTo>
                  <a:cubicBezTo>
                    <a:pt x="99" y="304"/>
                    <a:pt x="99" y="304"/>
                    <a:pt x="99" y="304"/>
                  </a:cubicBezTo>
                  <a:cubicBezTo>
                    <a:pt x="100" y="304"/>
                    <a:pt x="100" y="304"/>
                    <a:pt x="100" y="304"/>
                  </a:cubicBezTo>
                  <a:cubicBezTo>
                    <a:pt x="100" y="305"/>
                    <a:pt x="100" y="305"/>
                    <a:pt x="100" y="305"/>
                  </a:cubicBezTo>
                  <a:cubicBezTo>
                    <a:pt x="99" y="306"/>
                    <a:pt x="99" y="306"/>
                    <a:pt x="99" y="306"/>
                  </a:cubicBezTo>
                  <a:cubicBezTo>
                    <a:pt x="99" y="306"/>
                    <a:pt x="99" y="306"/>
                    <a:pt x="99" y="306"/>
                  </a:cubicBezTo>
                  <a:cubicBezTo>
                    <a:pt x="99" y="306"/>
                    <a:pt x="99" y="306"/>
                    <a:pt x="99" y="306"/>
                  </a:cubicBezTo>
                  <a:cubicBezTo>
                    <a:pt x="99" y="306"/>
                    <a:pt x="99" y="306"/>
                    <a:pt x="99" y="306"/>
                  </a:cubicBezTo>
                  <a:cubicBezTo>
                    <a:pt x="100" y="307"/>
                    <a:pt x="100" y="307"/>
                    <a:pt x="100" y="307"/>
                  </a:cubicBezTo>
                  <a:cubicBezTo>
                    <a:pt x="100" y="307"/>
                    <a:pt x="100" y="307"/>
                    <a:pt x="100" y="307"/>
                  </a:cubicBezTo>
                  <a:cubicBezTo>
                    <a:pt x="100" y="308"/>
                    <a:pt x="100" y="308"/>
                    <a:pt x="100" y="308"/>
                  </a:cubicBezTo>
                  <a:cubicBezTo>
                    <a:pt x="101" y="309"/>
                    <a:pt x="101" y="309"/>
                    <a:pt x="101" y="309"/>
                  </a:cubicBezTo>
                  <a:cubicBezTo>
                    <a:pt x="101" y="310"/>
                    <a:pt x="101" y="310"/>
                    <a:pt x="101" y="310"/>
                  </a:cubicBezTo>
                  <a:cubicBezTo>
                    <a:pt x="103" y="312"/>
                    <a:pt x="103" y="312"/>
                    <a:pt x="103" y="312"/>
                  </a:cubicBezTo>
                  <a:cubicBezTo>
                    <a:pt x="105" y="314"/>
                    <a:pt x="105" y="314"/>
                    <a:pt x="105" y="314"/>
                  </a:cubicBezTo>
                  <a:cubicBezTo>
                    <a:pt x="105" y="314"/>
                    <a:pt x="105" y="314"/>
                    <a:pt x="105" y="314"/>
                  </a:cubicBezTo>
                  <a:cubicBezTo>
                    <a:pt x="105" y="314"/>
                    <a:pt x="105" y="314"/>
                    <a:pt x="105" y="314"/>
                  </a:cubicBezTo>
                  <a:cubicBezTo>
                    <a:pt x="104" y="316"/>
                    <a:pt x="104" y="316"/>
                    <a:pt x="104" y="316"/>
                  </a:cubicBezTo>
                  <a:cubicBezTo>
                    <a:pt x="102" y="316"/>
                    <a:pt x="102" y="316"/>
                    <a:pt x="102" y="316"/>
                  </a:cubicBezTo>
                  <a:cubicBezTo>
                    <a:pt x="102" y="317"/>
                    <a:pt x="102" y="317"/>
                    <a:pt x="102" y="317"/>
                  </a:cubicBezTo>
                  <a:cubicBezTo>
                    <a:pt x="100" y="317"/>
                    <a:pt x="100" y="317"/>
                    <a:pt x="100" y="317"/>
                  </a:cubicBezTo>
                  <a:cubicBezTo>
                    <a:pt x="99" y="316"/>
                    <a:pt x="99" y="316"/>
                    <a:pt x="99" y="316"/>
                  </a:cubicBezTo>
                  <a:cubicBezTo>
                    <a:pt x="97" y="315"/>
                    <a:pt x="97" y="315"/>
                    <a:pt x="97" y="315"/>
                  </a:cubicBezTo>
                  <a:cubicBezTo>
                    <a:pt x="96" y="314"/>
                    <a:pt x="96" y="314"/>
                    <a:pt x="96" y="314"/>
                  </a:cubicBezTo>
                  <a:cubicBezTo>
                    <a:pt x="96" y="316"/>
                    <a:pt x="96" y="316"/>
                    <a:pt x="96" y="316"/>
                  </a:cubicBezTo>
                  <a:cubicBezTo>
                    <a:pt x="97" y="316"/>
                    <a:pt x="97" y="316"/>
                    <a:pt x="97" y="316"/>
                  </a:cubicBezTo>
                  <a:cubicBezTo>
                    <a:pt x="97" y="317"/>
                    <a:pt x="97" y="317"/>
                    <a:pt x="97" y="317"/>
                  </a:cubicBezTo>
                  <a:cubicBezTo>
                    <a:pt x="97" y="319"/>
                    <a:pt x="97" y="319"/>
                    <a:pt x="97" y="319"/>
                  </a:cubicBezTo>
                  <a:cubicBezTo>
                    <a:pt x="96" y="318"/>
                    <a:pt x="96" y="318"/>
                    <a:pt x="96" y="318"/>
                  </a:cubicBezTo>
                  <a:cubicBezTo>
                    <a:pt x="94" y="318"/>
                    <a:pt x="94" y="318"/>
                    <a:pt x="94" y="318"/>
                  </a:cubicBezTo>
                  <a:cubicBezTo>
                    <a:pt x="91" y="317"/>
                    <a:pt x="91" y="317"/>
                    <a:pt x="91" y="317"/>
                  </a:cubicBezTo>
                  <a:cubicBezTo>
                    <a:pt x="90" y="317"/>
                    <a:pt x="90" y="317"/>
                    <a:pt x="90" y="317"/>
                  </a:cubicBezTo>
                  <a:cubicBezTo>
                    <a:pt x="90" y="318"/>
                    <a:pt x="90" y="318"/>
                    <a:pt x="90" y="318"/>
                  </a:cubicBezTo>
                  <a:cubicBezTo>
                    <a:pt x="91" y="319"/>
                    <a:pt x="91" y="319"/>
                    <a:pt x="91" y="319"/>
                  </a:cubicBezTo>
                  <a:cubicBezTo>
                    <a:pt x="90" y="318"/>
                    <a:pt x="90" y="318"/>
                    <a:pt x="90" y="318"/>
                  </a:cubicBezTo>
                  <a:cubicBezTo>
                    <a:pt x="87" y="318"/>
                    <a:pt x="87" y="318"/>
                    <a:pt x="87" y="318"/>
                  </a:cubicBezTo>
                  <a:cubicBezTo>
                    <a:pt x="86" y="318"/>
                    <a:pt x="86" y="318"/>
                    <a:pt x="86" y="318"/>
                  </a:cubicBezTo>
                  <a:cubicBezTo>
                    <a:pt x="84" y="318"/>
                    <a:pt x="84" y="318"/>
                    <a:pt x="84" y="318"/>
                  </a:cubicBezTo>
                  <a:cubicBezTo>
                    <a:pt x="83" y="318"/>
                    <a:pt x="83" y="318"/>
                    <a:pt x="83" y="318"/>
                  </a:cubicBezTo>
                  <a:cubicBezTo>
                    <a:pt x="83" y="318"/>
                    <a:pt x="83" y="318"/>
                    <a:pt x="83" y="318"/>
                  </a:cubicBezTo>
                  <a:cubicBezTo>
                    <a:pt x="82" y="318"/>
                    <a:pt x="82" y="318"/>
                    <a:pt x="82" y="318"/>
                  </a:cubicBezTo>
                  <a:cubicBezTo>
                    <a:pt x="80" y="317"/>
                    <a:pt x="80" y="317"/>
                    <a:pt x="80" y="317"/>
                  </a:cubicBezTo>
                  <a:cubicBezTo>
                    <a:pt x="80" y="317"/>
                    <a:pt x="80" y="317"/>
                    <a:pt x="80" y="317"/>
                  </a:cubicBezTo>
                  <a:cubicBezTo>
                    <a:pt x="79" y="317"/>
                    <a:pt x="79" y="317"/>
                    <a:pt x="79" y="317"/>
                  </a:cubicBezTo>
                  <a:cubicBezTo>
                    <a:pt x="78" y="317"/>
                    <a:pt x="78" y="317"/>
                    <a:pt x="78" y="317"/>
                  </a:cubicBezTo>
                  <a:cubicBezTo>
                    <a:pt x="77" y="317"/>
                    <a:pt x="77" y="317"/>
                    <a:pt x="77" y="317"/>
                  </a:cubicBezTo>
                  <a:cubicBezTo>
                    <a:pt x="77" y="317"/>
                    <a:pt x="77" y="317"/>
                    <a:pt x="77" y="317"/>
                  </a:cubicBezTo>
                  <a:cubicBezTo>
                    <a:pt x="76" y="317"/>
                    <a:pt x="76" y="317"/>
                    <a:pt x="76" y="317"/>
                  </a:cubicBezTo>
                  <a:cubicBezTo>
                    <a:pt x="76" y="316"/>
                    <a:pt x="76" y="316"/>
                    <a:pt x="76" y="316"/>
                  </a:cubicBezTo>
                  <a:cubicBezTo>
                    <a:pt x="76" y="316"/>
                    <a:pt x="76" y="316"/>
                    <a:pt x="76" y="316"/>
                  </a:cubicBezTo>
                  <a:cubicBezTo>
                    <a:pt x="76" y="316"/>
                    <a:pt x="76" y="316"/>
                    <a:pt x="76" y="316"/>
                  </a:cubicBezTo>
                  <a:cubicBezTo>
                    <a:pt x="76" y="316"/>
                    <a:pt x="76" y="316"/>
                    <a:pt x="76" y="316"/>
                  </a:cubicBezTo>
                  <a:cubicBezTo>
                    <a:pt x="76" y="316"/>
                    <a:pt x="76" y="316"/>
                    <a:pt x="76" y="316"/>
                  </a:cubicBezTo>
                  <a:cubicBezTo>
                    <a:pt x="76" y="315"/>
                    <a:pt x="76" y="315"/>
                    <a:pt x="76" y="315"/>
                  </a:cubicBezTo>
                  <a:cubicBezTo>
                    <a:pt x="75" y="314"/>
                    <a:pt x="75" y="314"/>
                    <a:pt x="75" y="314"/>
                  </a:cubicBezTo>
                  <a:cubicBezTo>
                    <a:pt x="75" y="312"/>
                    <a:pt x="75" y="312"/>
                    <a:pt x="75" y="312"/>
                  </a:cubicBezTo>
                  <a:cubicBezTo>
                    <a:pt x="74" y="312"/>
                    <a:pt x="74" y="312"/>
                    <a:pt x="74" y="312"/>
                  </a:cubicBezTo>
                  <a:cubicBezTo>
                    <a:pt x="73" y="310"/>
                    <a:pt x="73" y="310"/>
                    <a:pt x="73" y="310"/>
                  </a:cubicBezTo>
                  <a:cubicBezTo>
                    <a:pt x="72" y="310"/>
                    <a:pt x="72" y="310"/>
                    <a:pt x="72" y="310"/>
                  </a:cubicBezTo>
                  <a:cubicBezTo>
                    <a:pt x="72" y="310"/>
                    <a:pt x="72" y="310"/>
                    <a:pt x="72" y="310"/>
                  </a:cubicBezTo>
                  <a:cubicBezTo>
                    <a:pt x="71" y="309"/>
                    <a:pt x="71" y="309"/>
                    <a:pt x="71" y="309"/>
                  </a:cubicBezTo>
                  <a:cubicBezTo>
                    <a:pt x="71" y="309"/>
                    <a:pt x="71" y="309"/>
                    <a:pt x="71" y="309"/>
                  </a:cubicBezTo>
                  <a:cubicBezTo>
                    <a:pt x="70" y="309"/>
                    <a:pt x="70" y="309"/>
                    <a:pt x="70" y="309"/>
                  </a:cubicBezTo>
                  <a:cubicBezTo>
                    <a:pt x="69" y="309"/>
                    <a:pt x="69" y="309"/>
                    <a:pt x="69" y="309"/>
                  </a:cubicBezTo>
                  <a:cubicBezTo>
                    <a:pt x="69" y="308"/>
                    <a:pt x="69" y="308"/>
                    <a:pt x="69" y="308"/>
                  </a:cubicBezTo>
                  <a:cubicBezTo>
                    <a:pt x="68" y="308"/>
                    <a:pt x="68" y="308"/>
                    <a:pt x="68" y="308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6" y="306"/>
                    <a:pt x="66" y="306"/>
                    <a:pt x="66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4" y="305"/>
                    <a:pt x="64" y="305"/>
                    <a:pt x="64" y="305"/>
                  </a:cubicBezTo>
                  <a:cubicBezTo>
                    <a:pt x="61" y="303"/>
                    <a:pt x="61" y="303"/>
                    <a:pt x="61" y="303"/>
                  </a:cubicBezTo>
                  <a:cubicBezTo>
                    <a:pt x="60" y="302"/>
                    <a:pt x="60" y="302"/>
                    <a:pt x="60" y="302"/>
                  </a:cubicBezTo>
                  <a:cubicBezTo>
                    <a:pt x="58" y="301"/>
                    <a:pt x="58" y="301"/>
                    <a:pt x="58" y="301"/>
                  </a:cubicBezTo>
                  <a:cubicBezTo>
                    <a:pt x="57" y="302"/>
                    <a:pt x="57" y="302"/>
                    <a:pt x="57" y="302"/>
                  </a:cubicBezTo>
                  <a:cubicBezTo>
                    <a:pt x="56" y="301"/>
                    <a:pt x="56" y="301"/>
                    <a:pt x="56" y="301"/>
                  </a:cubicBezTo>
                  <a:cubicBezTo>
                    <a:pt x="56" y="300"/>
                    <a:pt x="56" y="300"/>
                    <a:pt x="56" y="300"/>
                  </a:cubicBezTo>
                  <a:cubicBezTo>
                    <a:pt x="54" y="299"/>
                    <a:pt x="54" y="299"/>
                    <a:pt x="54" y="299"/>
                  </a:cubicBezTo>
                  <a:cubicBezTo>
                    <a:pt x="54" y="299"/>
                    <a:pt x="54" y="299"/>
                    <a:pt x="54" y="299"/>
                  </a:cubicBezTo>
                  <a:cubicBezTo>
                    <a:pt x="53" y="299"/>
                    <a:pt x="53" y="299"/>
                    <a:pt x="53" y="299"/>
                  </a:cubicBezTo>
                  <a:cubicBezTo>
                    <a:pt x="53" y="299"/>
                    <a:pt x="53" y="299"/>
                    <a:pt x="53" y="299"/>
                  </a:cubicBezTo>
                  <a:cubicBezTo>
                    <a:pt x="54" y="298"/>
                    <a:pt x="54" y="298"/>
                    <a:pt x="54" y="298"/>
                  </a:cubicBezTo>
                  <a:cubicBezTo>
                    <a:pt x="54" y="298"/>
                    <a:pt x="54" y="298"/>
                    <a:pt x="54" y="298"/>
                  </a:cubicBezTo>
                  <a:cubicBezTo>
                    <a:pt x="54" y="297"/>
                    <a:pt x="54" y="297"/>
                    <a:pt x="54" y="297"/>
                  </a:cubicBezTo>
                  <a:cubicBezTo>
                    <a:pt x="55" y="298"/>
                    <a:pt x="55" y="298"/>
                    <a:pt x="55" y="298"/>
                  </a:cubicBezTo>
                  <a:cubicBezTo>
                    <a:pt x="55" y="298"/>
                    <a:pt x="55" y="298"/>
                    <a:pt x="55" y="298"/>
                  </a:cubicBezTo>
                  <a:cubicBezTo>
                    <a:pt x="56" y="298"/>
                    <a:pt x="56" y="298"/>
                    <a:pt x="56" y="298"/>
                  </a:cubicBezTo>
                  <a:cubicBezTo>
                    <a:pt x="57" y="298"/>
                    <a:pt x="57" y="298"/>
                    <a:pt x="57" y="298"/>
                  </a:cubicBezTo>
                  <a:cubicBezTo>
                    <a:pt x="57" y="297"/>
                    <a:pt x="57" y="297"/>
                    <a:pt x="57" y="297"/>
                  </a:cubicBezTo>
                  <a:cubicBezTo>
                    <a:pt x="56" y="297"/>
                    <a:pt x="56" y="297"/>
                    <a:pt x="56" y="297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7" y="295"/>
                    <a:pt x="57" y="295"/>
                    <a:pt x="57" y="295"/>
                  </a:cubicBezTo>
                  <a:cubicBezTo>
                    <a:pt x="57" y="295"/>
                    <a:pt x="57" y="295"/>
                    <a:pt x="57" y="295"/>
                  </a:cubicBezTo>
                  <a:cubicBezTo>
                    <a:pt x="58" y="294"/>
                    <a:pt x="58" y="294"/>
                    <a:pt x="58" y="294"/>
                  </a:cubicBezTo>
                  <a:cubicBezTo>
                    <a:pt x="58" y="294"/>
                    <a:pt x="58" y="294"/>
                    <a:pt x="58" y="294"/>
                  </a:cubicBezTo>
                  <a:cubicBezTo>
                    <a:pt x="59" y="294"/>
                    <a:pt x="59" y="294"/>
                    <a:pt x="59" y="294"/>
                  </a:cubicBezTo>
                  <a:cubicBezTo>
                    <a:pt x="59" y="294"/>
                    <a:pt x="59" y="294"/>
                    <a:pt x="59" y="294"/>
                  </a:cubicBezTo>
                  <a:cubicBezTo>
                    <a:pt x="59" y="294"/>
                    <a:pt x="59" y="294"/>
                    <a:pt x="59" y="294"/>
                  </a:cubicBezTo>
                  <a:cubicBezTo>
                    <a:pt x="58" y="293"/>
                    <a:pt x="58" y="293"/>
                    <a:pt x="58" y="293"/>
                  </a:cubicBezTo>
                  <a:cubicBezTo>
                    <a:pt x="58" y="293"/>
                    <a:pt x="58" y="293"/>
                    <a:pt x="58" y="293"/>
                  </a:cubicBezTo>
                  <a:cubicBezTo>
                    <a:pt x="58" y="293"/>
                    <a:pt x="58" y="293"/>
                    <a:pt x="58" y="293"/>
                  </a:cubicBezTo>
                  <a:cubicBezTo>
                    <a:pt x="57" y="293"/>
                    <a:pt x="57" y="293"/>
                    <a:pt x="57" y="293"/>
                  </a:cubicBezTo>
                  <a:cubicBezTo>
                    <a:pt x="56" y="291"/>
                    <a:pt x="56" y="291"/>
                    <a:pt x="56" y="291"/>
                  </a:cubicBezTo>
                  <a:cubicBezTo>
                    <a:pt x="58" y="291"/>
                    <a:pt x="58" y="291"/>
                    <a:pt x="58" y="291"/>
                  </a:cubicBezTo>
                  <a:cubicBezTo>
                    <a:pt x="59" y="291"/>
                    <a:pt x="59" y="291"/>
                    <a:pt x="59" y="291"/>
                  </a:cubicBezTo>
                  <a:cubicBezTo>
                    <a:pt x="59" y="291"/>
                    <a:pt x="59" y="291"/>
                    <a:pt x="59" y="291"/>
                  </a:cubicBezTo>
                  <a:cubicBezTo>
                    <a:pt x="59" y="291"/>
                    <a:pt x="59" y="291"/>
                    <a:pt x="59" y="291"/>
                  </a:cubicBezTo>
                  <a:cubicBezTo>
                    <a:pt x="58" y="291"/>
                    <a:pt x="58" y="291"/>
                    <a:pt x="58" y="291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2" y="289"/>
                    <a:pt x="62" y="289"/>
                    <a:pt x="62" y="289"/>
                  </a:cubicBezTo>
                  <a:cubicBezTo>
                    <a:pt x="62" y="288"/>
                    <a:pt x="62" y="288"/>
                    <a:pt x="62" y="288"/>
                  </a:cubicBezTo>
                  <a:cubicBezTo>
                    <a:pt x="62" y="288"/>
                    <a:pt x="62" y="288"/>
                    <a:pt x="62" y="288"/>
                  </a:cubicBezTo>
                  <a:cubicBezTo>
                    <a:pt x="61" y="288"/>
                    <a:pt x="61" y="288"/>
                    <a:pt x="61" y="288"/>
                  </a:cubicBezTo>
                  <a:cubicBezTo>
                    <a:pt x="60" y="288"/>
                    <a:pt x="60" y="288"/>
                    <a:pt x="60" y="288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58" y="288"/>
                    <a:pt x="58" y="288"/>
                    <a:pt x="58" y="288"/>
                  </a:cubicBezTo>
                  <a:cubicBezTo>
                    <a:pt x="58" y="288"/>
                    <a:pt x="58" y="288"/>
                    <a:pt x="58" y="288"/>
                  </a:cubicBezTo>
                  <a:cubicBezTo>
                    <a:pt x="59" y="287"/>
                    <a:pt x="59" y="287"/>
                    <a:pt x="59" y="287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60" y="285"/>
                    <a:pt x="60" y="285"/>
                    <a:pt x="60" y="285"/>
                  </a:cubicBezTo>
                  <a:cubicBezTo>
                    <a:pt x="62" y="285"/>
                    <a:pt x="62" y="285"/>
                    <a:pt x="62" y="285"/>
                  </a:cubicBezTo>
                  <a:cubicBezTo>
                    <a:pt x="63" y="284"/>
                    <a:pt x="63" y="284"/>
                    <a:pt x="63" y="284"/>
                  </a:cubicBezTo>
                  <a:cubicBezTo>
                    <a:pt x="63" y="283"/>
                    <a:pt x="63" y="283"/>
                    <a:pt x="63" y="283"/>
                  </a:cubicBezTo>
                  <a:cubicBezTo>
                    <a:pt x="64" y="282"/>
                    <a:pt x="64" y="282"/>
                    <a:pt x="64" y="282"/>
                  </a:cubicBezTo>
                  <a:cubicBezTo>
                    <a:pt x="63" y="281"/>
                    <a:pt x="63" y="281"/>
                    <a:pt x="63" y="281"/>
                  </a:cubicBezTo>
                  <a:cubicBezTo>
                    <a:pt x="62" y="280"/>
                    <a:pt x="62" y="280"/>
                    <a:pt x="62" y="280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63" y="278"/>
                    <a:pt x="63" y="278"/>
                    <a:pt x="63" y="278"/>
                  </a:cubicBezTo>
                  <a:cubicBezTo>
                    <a:pt x="64" y="277"/>
                    <a:pt x="64" y="277"/>
                    <a:pt x="64" y="277"/>
                  </a:cubicBezTo>
                  <a:cubicBezTo>
                    <a:pt x="64" y="276"/>
                    <a:pt x="64" y="276"/>
                    <a:pt x="64" y="276"/>
                  </a:cubicBezTo>
                  <a:cubicBezTo>
                    <a:pt x="63" y="276"/>
                    <a:pt x="63" y="276"/>
                    <a:pt x="63" y="276"/>
                  </a:cubicBezTo>
                  <a:cubicBezTo>
                    <a:pt x="63" y="275"/>
                    <a:pt x="63" y="275"/>
                    <a:pt x="63" y="275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61" y="275"/>
                    <a:pt x="61" y="275"/>
                    <a:pt x="61" y="275"/>
                  </a:cubicBezTo>
                  <a:cubicBezTo>
                    <a:pt x="60" y="274"/>
                    <a:pt x="60" y="274"/>
                    <a:pt x="60" y="274"/>
                  </a:cubicBezTo>
                  <a:cubicBezTo>
                    <a:pt x="59" y="275"/>
                    <a:pt x="59" y="275"/>
                    <a:pt x="59" y="275"/>
                  </a:cubicBezTo>
                  <a:cubicBezTo>
                    <a:pt x="58" y="274"/>
                    <a:pt x="58" y="274"/>
                    <a:pt x="58" y="274"/>
                  </a:cubicBezTo>
                  <a:cubicBezTo>
                    <a:pt x="57" y="274"/>
                    <a:pt x="57" y="274"/>
                    <a:pt x="57" y="274"/>
                  </a:cubicBezTo>
                  <a:cubicBezTo>
                    <a:pt x="55" y="274"/>
                    <a:pt x="55" y="274"/>
                    <a:pt x="55" y="274"/>
                  </a:cubicBezTo>
                  <a:cubicBezTo>
                    <a:pt x="55" y="274"/>
                    <a:pt x="55" y="274"/>
                    <a:pt x="55" y="274"/>
                  </a:cubicBezTo>
                  <a:cubicBezTo>
                    <a:pt x="54" y="274"/>
                    <a:pt x="54" y="274"/>
                    <a:pt x="54" y="274"/>
                  </a:cubicBezTo>
                  <a:cubicBezTo>
                    <a:pt x="53" y="273"/>
                    <a:pt x="53" y="273"/>
                    <a:pt x="53" y="273"/>
                  </a:cubicBezTo>
                  <a:cubicBezTo>
                    <a:pt x="52" y="271"/>
                    <a:pt x="52" y="271"/>
                    <a:pt x="52" y="271"/>
                  </a:cubicBezTo>
                  <a:cubicBezTo>
                    <a:pt x="51" y="271"/>
                    <a:pt x="51" y="271"/>
                    <a:pt x="51" y="271"/>
                  </a:cubicBezTo>
                  <a:cubicBezTo>
                    <a:pt x="50" y="272"/>
                    <a:pt x="50" y="272"/>
                    <a:pt x="50" y="272"/>
                  </a:cubicBezTo>
                  <a:cubicBezTo>
                    <a:pt x="49" y="272"/>
                    <a:pt x="49" y="272"/>
                    <a:pt x="49" y="272"/>
                  </a:cubicBezTo>
                  <a:cubicBezTo>
                    <a:pt x="48" y="272"/>
                    <a:pt x="48" y="272"/>
                    <a:pt x="48" y="272"/>
                  </a:cubicBezTo>
                  <a:cubicBezTo>
                    <a:pt x="46" y="271"/>
                    <a:pt x="46" y="271"/>
                    <a:pt x="46" y="271"/>
                  </a:cubicBezTo>
                  <a:cubicBezTo>
                    <a:pt x="46" y="272"/>
                    <a:pt x="46" y="272"/>
                    <a:pt x="46" y="272"/>
                  </a:cubicBezTo>
                  <a:cubicBezTo>
                    <a:pt x="44" y="270"/>
                    <a:pt x="44" y="270"/>
                    <a:pt x="44" y="270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42" y="268"/>
                    <a:pt x="42" y="268"/>
                    <a:pt x="42" y="268"/>
                  </a:cubicBezTo>
                  <a:cubicBezTo>
                    <a:pt x="42" y="267"/>
                    <a:pt x="42" y="267"/>
                    <a:pt x="42" y="267"/>
                  </a:cubicBezTo>
                  <a:cubicBezTo>
                    <a:pt x="41" y="266"/>
                    <a:pt x="41" y="266"/>
                    <a:pt x="41" y="266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38" y="265"/>
                    <a:pt x="38" y="265"/>
                    <a:pt x="38" y="265"/>
                  </a:cubicBezTo>
                  <a:cubicBezTo>
                    <a:pt x="38" y="264"/>
                    <a:pt x="38" y="264"/>
                    <a:pt x="38" y="264"/>
                  </a:cubicBezTo>
                  <a:cubicBezTo>
                    <a:pt x="37" y="264"/>
                    <a:pt x="37" y="264"/>
                    <a:pt x="37" y="264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6" y="262"/>
                    <a:pt x="36" y="262"/>
                    <a:pt x="36" y="262"/>
                  </a:cubicBezTo>
                  <a:cubicBezTo>
                    <a:pt x="34" y="262"/>
                    <a:pt x="34" y="262"/>
                    <a:pt x="34" y="262"/>
                  </a:cubicBezTo>
                  <a:cubicBezTo>
                    <a:pt x="32" y="262"/>
                    <a:pt x="32" y="262"/>
                    <a:pt x="32" y="262"/>
                  </a:cubicBezTo>
                  <a:cubicBezTo>
                    <a:pt x="30" y="262"/>
                    <a:pt x="30" y="262"/>
                    <a:pt x="30" y="262"/>
                  </a:cubicBezTo>
                  <a:cubicBezTo>
                    <a:pt x="29" y="262"/>
                    <a:pt x="29" y="262"/>
                    <a:pt x="29" y="262"/>
                  </a:cubicBezTo>
                  <a:cubicBezTo>
                    <a:pt x="29" y="263"/>
                    <a:pt x="29" y="263"/>
                    <a:pt x="29" y="263"/>
                  </a:cubicBezTo>
                  <a:cubicBezTo>
                    <a:pt x="28" y="263"/>
                    <a:pt x="28" y="263"/>
                    <a:pt x="28" y="263"/>
                  </a:cubicBezTo>
                  <a:cubicBezTo>
                    <a:pt x="28" y="263"/>
                    <a:pt x="28" y="263"/>
                    <a:pt x="28" y="263"/>
                  </a:cubicBezTo>
                  <a:cubicBezTo>
                    <a:pt x="28" y="262"/>
                    <a:pt x="28" y="262"/>
                    <a:pt x="28" y="262"/>
                  </a:cubicBezTo>
                  <a:cubicBezTo>
                    <a:pt x="27" y="261"/>
                    <a:pt x="27" y="261"/>
                    <a:pt x="27" y="261"/>
                  </a:cubicBezTo>
                  <a:cubicBezTo>
                    <a:pt x="27" y="260"/>
                    <a:pt x="27" y="260"/>
                    <a:pt x="27" y="260"/>
                  </a:cubicBezTo>
                  <a:cubicBezTo>
                    <a:pt x="26" y="259"/>
                    <a:pt x="26" y="259"/>
                    <a:pt x="26" y="259"/>
                  </a:cubicBezTo>
                  <a:cubicBezTo>
                    <a:pt x="26" y="258"/>
                    <a:pt x="26" y="258"/>
                    <a:pt x="26" y="258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27" y="258"/>
                    <a:pt x="27" y="258"/>
                    <a:pt x="27" y="258"/>
                  </a:cubicBezTo>
                  <a:cubicBezTo>
                    <a:pt x="29" y="258"/>
                    <a:pt x="29" y="258"/>
                    <a:pt x="29" y="258"/>
                  </a:cubicBezTo>
                  <a:cubicBezTo>
                    <a:pt x="30" y="256"/>
                    <a:pt x="30" y="256"/>
                    <a:pt x="30" y="256"/>
                  </a:cubicBezTo>
                  <a:cubicBezTo>
                    <a:pt x="31" y="256"/>
                    <a:pt x="31" y="256"/>
                    <a:pt x="31" y="256"/>
                  </a:cubicBezTo>
                  <a:cubicBezTo>
                    <a:pt x="30" y="255"/>
                    <a:pt x="30" y="255"/>
                    <a:pt x="30" y="255"/>
                  </a:cubicBezTo>
                  <a:cubicBezTo>
                    <a:pt x="30" y="254"/>
                    <a:pt x="30" y="254"/>
                    <a:pt x="30" y="254"/>
                  </a:cubicBezTo>
                  <a:cubicBezTo>
                    <a:pt x="28" y="253"/>
                    <a:pt x="28" y="253"/>
                    <a:pt x="28" y="253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6" y="251"/>
                    <a:pt x="26" y="251"/>
                    <a:pt x="26" y="251"/>
                  </a:cubicBezTo>
                  <a:cubicBezTo>
                    <a:pt x="25" y="251"/>
                    <a:pt x="25" y="251"/>
                    <a:pt x="25" y="251"/>
                  </a:cubicBezTo>
                  <a:cubicBezTo>
                    <a:pt x="24" y="249"/>
                    <a:pt x="24" y="249"/>
                    <a:pt x="24" y="249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2" y="247"/>
                    <a:pt x="22" y="247"/>
                    <a:pt x="22" y="247"/>
                  </a:cubicBezTo>
                  <a:cubicBezTo>
                    <a:pt x="22" y="246"/>
                    <a:pt x="22" y="246"/>
                    <a:pt x="22" y="246"/>
                  </a:cubicBezTo>
                  <a:cubicBezTo>
                    <a:pt x="22" y="245"/>
                    <a:pt x="22" y="245"/>
                    <a:pt x="22" y="245"/>
                  </a:cubicBezTo>
                  <a:cubicBezTo>
                    <a:pt x="22" y="244"/>
                    <a:pt x="22" y="244"/>
                    <a:pt x="22" y="244"/>
                  </a:cubicBezTo>
                  <a:cubicBezTo>
                    <a:pt x="22" y="243"/>
                    <a:pt x="22" y="243"/>
                    <a:pt x="22" y="243"/>
                  </a:cubicBezTo>
                  <a:cubicBezTo>
                    <a:pt x="20" y="243"/>
                    <a:pt x="20" y="243"/>
                    <a:pt x="20" y="243"/>
                  </a:cubicBezTo>
                  <a:cubicBezTo>
                    <a:pt x="19" y="243"/>
                    <a:pt x="19" y="243"/>
                    <a:pt x="19" y="243"/>
                  </a:cubicBezTo>
                  <a:cubicBezTo>
                    <a:pt x="19" y="242"/>
                    <a:pt x="19" y="242"/>
                    <a:pt x="19" y="242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6" y="243"/>
                    <a:pt x="16" y="243"/>
                    <a:pt x="16" y="243"/>
                  </a:cubicBezTo>
                  <a:cubicBezTo>
                    <a:pt x="15" y="242"/>
                    <a:pt x="15" y="242"/>
                    <a:pt x="15" y="242"/>
                  </a:cubicBezTo>
                  <a:cubicBezTo>
                    <a:pt x="14" y="242"/>
                    <a:pt x="14" y="242"/>
                    <a:pt x="14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1" y="241"/>
                    <a:pt x="11" y="241"/>
                    <a:pt x="11" y="241"/>
                  </a:cubicBezTo>
                  <a:cubicBezTo>
                    <a:pt x="10" y="241"/>
                    <a:pt x="10" y="241"/>
                    <a:pt x="10" y="241"/>
                  </a:cubicBezTo>
                  <a:cubicBezTo>
                    <a:pt x="10" y="240"/>
                    <a:pt x="10" y="240"/>
                    <a:pt x="10" y="240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8" y="237"/>
                    <a:pt x="8" y="237"/>
                    <a:pt x="8" y="237"/>
                  </a:cubicBezTo>
                  <a:cubicBezTo>
                    <a:pt x="8" y="236"/>
                    <a:pt x="8" y="236"/>
                    <a:pt x="8" y="236"/>
                  </a:cubicBezTo>
                  <a:cubicBezTo>
                    <a:pt x="8" y="236"/>
                    <a:pt x="8" y="236"/>
                    <a:pt x="8" y="236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8" y="234"/>
                    <a:pt x="8" y="234"/>
                    <a:pt x="8" y="234"/>
                  </a:cubicBezTo>
                  <a:cubicBezTo>
                    <a:pt x="7" y="234"/>
                    <a:pt x="7" y="234"/>
                    <a:pt x="7" y="234"/>
                  </a:cubicBezTo>
                  <a:cubicBezTo>
                    <a:pt x="8" y="233"/>
                    <a:pt x="8" y="233"/>
                    <a:pt x="8" y="233"/>
                  </a:cubicBezTo>
                  <a:cubicBezTo>
                    <a:pt x="7" y="232"/>
                    <a:pt x="7" y="232"/>
                    <a:pt x="7" y="232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6" y="228"/>
                    <a:pt x="6" y="228"/>
                    <a:pt x="6" y="228"/>
                  </a:cubicBezTo>
                  <a:cubicBezTo>
                    <a:pt x="6" y="225"/>
                    <a:pt x="6" y="225"/>
                    <a:pt x="6" y="225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3"/>
                    <a:pt x="7" y="223"/>
                    <a:pt x="7" y="223"/>
                  </a:cubicBezTo>
                  <a:cubicBezTo>
                    <a:pt x="8" y="222"/>
                    <a:pt x="8" y="222"/>
                    <a:pt x="8" y="222"/>
                  </a:cubicBezTo>
                  <a:cubicBezTo>
                    <a:pt x="8" y="222"/>
                    <a:pt x="8" y="222"/>
                    <a:pt x="8" y="222"/>
                  </a:cubicBezTo>
                  <a:cubicBezTo>
                    <a:pt x="8" y="222"/>
                    <a:pt x="8" y="222"/>
                    <a:pt x="8" y="222"/>
                  </a:cubicBezTo>
                  <a:cubicBezTo>
                    <a:pt x="8" y="221"/>
                    <a:pt x="8" y="221"/>
                    <a:pt x="8" y="221"/>
                  </a:cubicBezTo>
                  <a:cubicBezTo>
                    <a:pt x="8" y="221"/>
                    <a:pt x="8" y="221"/>
                    <a:pt x="8" y="221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7" y="220"/>
                    <a:pt x="7" y="220"/>
                    <a:pt x="7" y="220"/>
                  </a:cubicBezTo>
                  <a:cubicBezTo>
                    <a:pt x="7" y="219"/>
                    <a:pt x="7" y="219"/>
                    <a:pt x="7" y="219"/>
                  </a:cubicBezTo>
                  <a:cubicBezTo>
                    <a:pt x="8" y="219"/>
                    <a:pt x="8" y="219"/>
                    <a:pt x="8" y="219"/>
                  </a:cubicBezTo>
                  <a:cubicBezTo>
                    <a:pt x="8" y="220"/>
                    <a:pt x="8" y="220"/>
                    <a:pt x="8" y="220"/>
                  </a:cubicBezTo>
                  <a:cubicBezTo>
                    <a:pt x="9" y="220"/>
                    <a:pt x="9" y="220"/>
                    <a:pt x="9" y="220"/>
                  </a:cubicBezTo>
                  <a:cubicBezTo>
                    <a:pt x="9" y="219"/>
                    <a:pt x="9" y="219"/>
                    <a:pt x="9" y="219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0" y="219"/>
                    <a:pt x="10" y="219"/>
                    <a:pt x="10" y="219"/>
                  </a:cubicBezTo>
                  <a:cubicBezTo>
                    <a:pt x="11" y="218"/>
                    <a:pt x="11" y="218"/>
                    <a:pt x="11" y="218"/>
                  </a:cubicBezTo>
                  <a:cubicBezTo>
                    <a:pt x="12" y="218"/>
                    <a:pt x="12" y="218"/>
                    <a:pt x="12" y="218"/>
                  </a:cubicBezTo>
                  <a:cubicBezTo>
                    <a:pt x="12" y="217"/>
                    <a:pt x="12" y="217"/>
                    <a:pt x="12" y="217"/>
                  </a:cubicBezTo>
                  <a:cubicBezTo>
                    <a:pt x="14" y="218"/>
                    <a:pt x="14" y="218"/>
                    <a:pt x="14" y="218"/>
                  </a:cubicBezTo>
                  <a:cubicBezTo>
                    <a:pt x="14" y="217"/>
                    <a:pt x="14" y="217"/>
                    <a:pt x="14" y="217"/>
                  </a:cubicBezTo>
                  <a:cubicBezTo>
                    <a:pt x="13" y="216"/>
                    <a:pt x="13" y="216"/>
                    <a:pt x="13" y="216"/>
                  </a:cubicBezTo>
                  <a:cubicBezTo>
                    <a:pt x="13" y="216"/>
                    <a:pt x="13" y="216"/>
                    <a:pt x="13" y="216"/>
                  </a:cubicBezTo>
                  <a:cubicBezTo>
                    <a:pt x="12" y="216"/>
                    <a:pt x="12" y="216"/>
                    <a:pt x="12" y="216"/>
                  </a:cubicBezTo>
                  <a:cubicBezTo>
                    <a:pt x="11" y="216"/>
                    <a:pt x="11" y="216"/>
                    <a:pt x="11" y="216"/>
                  </a:cubicBezTo>
                  <a:cubicBezTo>
                    <a:pt x="11" y="216"/>
                    <a:pt x="11" y="216"/>
                    <a:pt x="11" y="216"/>
                  </a:cubicBezTo>
                  <a:cubicBezTo>
                    <a:pt x="10" y="216"/>
                    <a:pt x="10" y="216"/>
                    <a:pt x="10" y="216"/>
                  </a:cubicBezTo>
                  <a:cubicBezTo>
                    <a:pt x="9" y="215"/>
                    <a:pt x="9" y="215"/>
                    <a:pt x="9" y="215"/>
                  </a:cubicBezTo>
                  <a:cubicBezTo>
                    <a:pt x="9" y="214"/>
                    <a:pt x="9" y="214"/>
                    <a:pt x="9" y="214"/>
                  </a:cubicBezTo>
                  <a:cubicBezTo>
                    <a:pt x="10" y="215"/>
                    <a:pt x="10" y="215"/>
                    <a:pt x="10" y="215"/>
                  </a:cubicBezTo>
                  <a:cubicBezTo>
                    <a:pt x="10" y="214"/>
                    <a:pt x="10" y="214"/>
                    <a:pt x="10" y="214"/>
                  </a:cubicBezTo>
                  <a:cubicBezTo>
                    <a:pt x="9" y="214"/>
                    <a:pt x="9" y="214"/>
                    <a:pt x="9" y="214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9" y="213"/>
                    <a:pt x="9" y="213"/>
                    <a:pt x="9" y="213"/>
                  </a:cubicBezTo>
                  <a:cubicBezTo>
                    <a:pt x="9" y="213"/>
                    <a:pt x="8" y="214"/>
                    <a:pt x="8" y="214"/>
                  </a:cubicBezTo>
                  <a:cubicBezTo>
                    <a:pt x="8" y="214"/>
                    <a:pt x="8" y="214"/>
                    <a:pt x="8" y="214"/>
                  </a:cubicBezTo>
                  <a:cubicBezTo>
                    <a:pt x="8" y="214"/>
                    <a:pt x="8" y="214"/>
                    <a:pt x="8" y="214"/>
                  </a:cubicBezTo>
                  <a:cubicBezTo>
                    <a:pt x="7" y="213"/>
                    <a:pt x="7" y="213"/>
                    <a:pt x="7" y="213"/>
                  </a:cubicBezTo>
                  <a:cubicBezTo>
                    <a:pt x="9" y="211"/>
                    <a:pt x="9" y="211"/>
                    <a:pt x="9" y="211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2" y="209"/>
                    <a:pt x="12" y="209"/>
                    <a:pt x="12" y="209"/>
                  </a:cubicBezTo>
                  <a:cubicBezTo>
                    <a:pt x="13" y="207"/>
                    <a:pt x="13" y="207"/>
                    <a:pt x="13" y="207"/>
                  </a:cubicBezTo>
                  <a:cubicBezTo>
                    <a:pt x="14" y="205"/>
                    <a:pt x="14" y="205"/>
                    <a:pt x="14" y="205"/>
                  </a:cubicBezTo>
                  <a:cubicBezTo>
                    <a:pt x="16" y="202"/>
                    <a:pt x="16" y="202"/>
                    <a:pt x="16" y="202"/>
                  </a:cubicBezTo>
                  <a:cubicBezTo>
                    <a:pt x="17" y="200"/>
                    <a:pt x="17" y="200"/>
                    <a:pt x="17" y="200"/>
                  </a:cubicBezTo>
                  <a:cubicBezTo>
                    <a:pt x="17" y="198"/>
                    <a:pt x="17" y="198"/>
                    <a:pt x="17" y="198"/>
                  </a:cubicBezTo>
                  <a:cubicBezTo>
                    <a:pt x="15" y="196"/>
                    <a:pt x="15" y="196"/>
                    <a:pt x="15" y="196"/>
                  </a:cubicBezTo>
                  <a:cubicBezTo>
                    <a:pt x="14" y="196"/>
                    <a:pt x="14" y="196"/>
                    <a:pt x="14" y="196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3" y="191"/>
                    <a:pt x="13" y="191"/>
                    <a:pt x="13" y="191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1" y="189"/>
                    <a:pt x="11" y="189"/>
                    <a:pt x="11" y="189"/>
                  </a:cubicBezTo>
                  <a:cubicBezTo>
                    <a:pt x="11" y="188"/>
                    <a:pt x="11" y="188"/>
                    <a:pt x="11" y="188"/>
                  </a:cubicBezTo>
                  <a:cubicBezTo>
                    <a:pt x="11" y="187"/>
                    <a:pt x="11" y="187"/>
                    <a:pt x="11" y="187"/>
                  </a:cubicBezTo>
                  <a:cubicBezTo>
                    <a:pt x="11" y="186"/>
                    <a:pt x="11" y="186"/>
                    <a:pt x="11" y="186"/>
                  </a:cubicBezTo>
                  <a:cubicBezTo>
                    <a:pt x="11" y="186"/>
                    <a:pt x="11" y="186"/>
                    <a:pt x="11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9" y="185"/>
                    <a:pt x="9" y="185"/>
                    <a:pt x="9" y="185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9" y="182"/>
                    <a:pt x="9" y="182"/>
                    <a:pt x="9" y="182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6" y="171"/>
                    <a:pt x="6" y="171"/>
                    <a:pt x="6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68"/>
                    <a:pt x="5" y="168"/>
                    <a:pt x="5" y="168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4" y="164"/>
                    <a:pt x="4" y="164"/>
                    <a:pt x="4" y="164"/>
                  </a:cubicBezTo>
                  <a:cubicBezTo>
                    <a:pt x="4" y="163"/>
                    <a:pt x="4" y="163"/>
                    <a:pt x="4" y="163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3" y="153"/>
                    <a:pt x="3" y="153"/>
                    <a:pt x="3" y="153"/>
                  </a:cubicBezTo>
                  <a:cubicBezTo>
                    <a:pt x="4" y="153"/>
                    <a:pt x="4" y="153"/>
                    <a:pt x="4" y="153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7" y="151"/>
                    <a:pt x="7" y="151"/>
                    <a:pt x="7" y="151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10" y="150"/>
                    <a:pt x="10" y="150"/>
                    <a:pt x="10" y="150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9" y="149"/>
                    <a:pt x="9" y="149"/>
                    <a:pt x="9" y="149"/>
                  </a:cubicBezTo>
                  <a:cubicBezTo>
                    <a:pt x="9" y="149"/>
                    <a:pt x="9" y="149"/>
                    <a:pt x="9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3" y="149"/>
                    <a:pt x="13" y="149"/>
                    <a:pt x="13" y="149"/>
                  </a:cubicBezTo>
                  <a:cubicBezTo>
                    <a:pt x="13" y="149"/>
                    <a:pt x="13" y="149"/>
                    <a:pt x="13" y="149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11" y="151"/>
                    <a:pt x="11" y="151"/>
                    <a:pt x="11" y="151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2"/>
                    <a:pt x="14" y="152"/>
                    <a:pt x="14" y="152"/>
                  </a:cubicBezTo>
                  <a:cubicBezTo>
                    <a:pt x="14" y="152"/>
                    <a:pt x="14" y="152"/>
                    <a:pt x="14" y="152"/>
                  </a:cubicBezTo>
                  <a:cubicBezTo>
                    <a:pt x="14" y="152"/>
                    <a:pt x="14" y="152"/>
                    <a:pt x="14" y="152"/>
                  </a:cubicBezTo>
                  <a:cubicBezTo>
                    <a:pt x="15" y="152"/>
                    <a:pt x="15" y="152"/>
                    <a:pt x="15" y="152"/>
                  </a:cubicBezTo>
                  <a:cubicBezTo>
                    <a:pt x="15" y="152"/>
                    <a:pt x="15" y="152"/>
                    <a:pt x="15" y="152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5" y="152"/>
                    <a:pt x="15" y="152"/>
                    <a:pt x="15" y="152"/>
                  </a:cubicBezTo>
                  <a:cubicBezTo>
                    <a:pt x="16" y="151"/>
                    <a:pt x="16" y="151"/>
                    <a:pt x="16" y="151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17" y="154"/>
                    <a:pt x="17" y="154"/>
                    <a:pt x="17" y="154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9" y="151"/>
                    <a:pt x="19" y="151"/>
                    <a:pt x="19" y="151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2"/>
                    <a:pt x="23" y="152"/>
                    <a:pt x="23" y="152"/>
                  </a:cubicBezTo>
                  <a:cubicBezTo>
                    <a:pt x="23" y="152"/>
                    <a:pt x="23" y="152"/>
                    <a:pt x="23" y="152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30" y="155"/>
                    <a:pt x="30" y="155"/>
                    <a:pt x="30" y="155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37" y="159"/>
                    <a:pt x="37" y="159"/>
                    <a:pt x="37" y="159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38" y="159"/>
                    <a:pt x="38" y="159"/>
                    <a:pt x="38" y="159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1" y="160"/>
                    <a:pt x="41" y="160"/>
                    <a:pt x="41" y="160"/>
                  </a:cubicBezTo>
                  <a:cubicBezTo>
                    <a:pt x="40" y="159"/>
                    <a:pt x="40" y="159"/>
                    <a:pt x="40" y="159"/>
                  </a:cubicBezTo>
                  <a:cubicBezTo>
                    <a:pt x="40" y="159"/>
                    <a:pt x="40" y="159"/>
                    <a:pt x="40" y="159"/>
                  </a:cubicBezTo>
                  <a:cubicBezTo>
                    <a:pt x="40" y="159"/>
                    <a:pt x="40" y="159"/>
                    <a:pt x="40" y="159"/>
                  </a:cubicBezTo>
                  <a:cubicBezTo>
                    <a:pt x="41" y="159"/>
                    <a:pt x="41" y="159"/>
                    <a:pt x="41" y="159"/>
                  </a:cubicBezTo>
                  <a:cubicBezTo>
                    <a:pt x="41" y="160"/>
                    <a:pt x="41" y="160"/>
                    <a:pt x="41" y="160"/>
                  </a:cubicBezTo>
                  <a:cubicBezTo>
                    <a:pt x="43" y="161"/>
                    <a:pt x="43" y="161"/>
                    <a:pt x="43" y="161"/>
                  </a:cubicBezTo>
                  <a:cubicBezTo>
                    <a:pt x="43" y="162"/>
                    <a:pt x="43" y="162"/>
                    <a:pt x="43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4" y="162"/>
                    <a:pt x="44" y="162"/>
                    <a:pt x="44" y="162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46" y="163"/>
                    <a:pt x="46" y="163"/>
                    <a:pt x="46" y="163"/>
                  </a:cubicBezTo>
                  <a:cubicBezTo>
                    <a:pt x="46" y="164"/>
                    <a:pt x="46" y="164"/>
                    <a:pt x="46" y="164"/>
                  </a:cubicBezTo>
                  <a:cubicBezTo>
                    <a:pt x="46" y="164"/>
                    <a:pt x="46" y="164"/>
                    <a:pt x="46" y="164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48" y="165"/>
                    <a:pt x="48" y="165"/>
                    <a:pt x="48" y="165"/>
                  </a:cubicBezTo>
                  <a:cubicBezTo>
                    <a:pt x="48" y="166"/>
                    <a:pt x="48" y="166"/>
                    <a:pt x="48" y="166"/>
                  </a:cubicBezTo>
                  <a:cubicBezTo>
                    <a:pt x="48" y="167"/>
                    <a:pt x="48" y="167"/>
                    <a:pt x="48" y="167"/>
                  </a:cubicBezTo>
                  <a:cubicBezTo>
                    <a:pt x="48" y="169"/>
                    <a:pt x="48" y="169"/>
                    <a:pt x="48" y="169"/>
                  </a:cubicBezTo>
                  <a:cubicBezTo>
                    <a:pt x="47" y="169"/>
                    <a:pt x="47" y="169"/>
                    <a:pt x="47" y="169"/>
                  </a:cubicBezTo>
                  <a:cubicBezTo>
                    <a:pt x="47" y="170"/>
                    <a:pt x="47" y="170"/>
                    <a:pt x="47" y="170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43" y="174"/>
                    <a:pt x="43" y="174"/>
                    <a:pt x="43" y="174"/>
                  </a:cubicBezTo>
                  <a:cubicBezTo>
                    <a:pt x="42" y="174"/>
                    <a:pt x="42" y="174"/>
                    <a:pt x="42" y="174"/>
                  </a:cubicBezTo>
                  <a:cubicBezTo>
                    <a:pt x="41" y="175"/>
                    <a:pt x="41" y="175"/>
                    <a:pt x="41" y="175"/>
                  </a:cubicBezTo>
                  <a:cubicBezTo>
                    <a:pt x="40" y="175"/>
                    <a:pt x="40" y="175"/>
                    <a:pt x="40" y="175"/>
                  </a:cubicBezTo>
                  <a:cubicBezTo>
                    <a:pt x="40" y="175"/>
                    <a:pt x="40" y="175"/>
                    <a:pt x="40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5" y="175"/>
                    <a:pt x="35" y="175"/>
                    <a:pt x="35" y="175"/>
                  </a:cubicBezTo>
                  <a:cubicBezTo>
                    <a:pt x="34" y="175"/>
                    <a:pt x="34" y="175"/>
                    <a:pt x="34" y="175"/>
                  </a:cubicBezTo>
                  <a:cubicBezTo>
                    <a:pt x="33" y="174"/>
                    <a:pt x="33" y="174"/>
                    <a:pt x="33" y="174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1" y="174"/>
                    <a:pt x="31" y="174"/>
                    <a:pt x="31" y="174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29" y="174"/>
                    <a:pt x="29" y="174"/>
                    <a:pt x="29" y="174"/>
                  </a:cubicBezTo>
                  <a:cubicBezTo>
                    <a:pt x="28" y="174"/>
                    <a:pt x="28" y="174"/>
                    <a:pt x="28" y="174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6" y="173"/>
                    <a:pt x="26" y="173"/>
                    <a:pt x="26" y="173"/>
                  </a:cubicBezTo>
                  <a:cubicBezTo>
                    <a:pt x="26" y="173"/>
                    <a:pt x="26" y="173"/>
                    <a:pt x="26" y="173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2"/>
                    <a:pt x="25" y="172"/>
                    <a:pt x="25" y="172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3" y="173"/>
                    <a:pt x="23" y="173"/>
                    <a:pt x="23" y="173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4" y="172"/>
                    <a:pt x="24" y="172"/>
                    <a:pt x="24" y="172"/>
                  </a:cubicBezTo>
                  <a:cubicBezTo>
                    <a:pt x="23" y="171"/>
                    <a:pt x="23" y="171"/>
                    <a:pt x="23" y="171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1" y="172"/>
                    <a:pt x="21" y="172"/>
                    <a:pt x="21" y="172"/>
                  </a:cubicBezTo>
                  <a:cubicBezTo>
                    <a:pt x="21" y="171"/>
                    <a:pt x="21" y="171"/>
                    <a:pt x="21" y="171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8" y="170"/>
                    <a:pt x="18" y="170"/>
                    <a:pt x="18" y="170"/>
                  </a:cubicBezTo>
                  <a:cubicBezTo>
                    <a:pt x="18" y="169"/>
                    <a:pt x="18" y="169"/>
                    <a:pt x="18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6" y="169"/>
                    <a:pt x="16" y="169"/>
                    <a:pt x="16" y="169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6" y="170"/>
                    <a:pt x="16" y="170"/>
                    <a:pt x="16" y="170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7" y="171"/>
                    <a:pt x="17" y="171"/>
                    <a:pt x="17" y="171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9" y="172"/>
                    <a:pt x="19" y="172"/>
                    <a:pt x="19" y="172"/>
                  </a:cubicBezTo>
                  <a:cubicBezTo>
                    <a:pt x="19" y="172"/>
                    <a:pt x="19" y="172"/>
                    <a:pt x="19" y="172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20" y="173"/>
                    <a:pt x="20" y="173"/>
                    <a:pt x="20" y="173"/>
                  </a:cubicBezTo>
                  <a:cubicBezTo>
                    <a:pt x="20" y="173"/>
                    <a:pt x="20" y="173"/>
                    <a:pt x="20" y="173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0" y="173"/>
                    <a:pt x="20" y="173"/>
                    <a:pt x="20" y="173"/>
                  </a:cubicBezTo>
                  <a:cubicBezTo>
                    <a:pt x="20" y="174"/>
                    <a:pt x="20" y="174"/>
                    <a:pt x="20" y="174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0" y="175"/>
                    <a:pt x="20" y="175"/>
                    <a:pt x="20" y="175"/>
                  </a:cubicBezTo>
                  <a:cubicBezTo>
                    <a:pt x="20" y="175"/>
                    <a:pt x="20" y="175"/>
                    <a:pt x="20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6" y="177"/>
                    <a:pt x="26" y="177"/>
                    <a:pt x="26" y="177"/>
                  </a:cubicBezTo>
                  <a:cubicBezTo>
                    <a:pt x="26" y="177"/>
                    <a:pt x="26" y="177"/>
                    <a:pt x="26" y="177"/>
                  </a:cubicBezTo>
                  <a:cubicBezTo>
                    <a:pt x="26" y="177"/>
                    <a:pt x="26" y="177"/>
                    <a:pt x="26" y="177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8"/>
                    <a:pt x="26" y="178"/>
                    <a:pt x="26" y="178"/>
                  </a:cubicBezTo>
                  <a:cubicBezTo>
                    <a:pt x="26" y="179"/>
                    <a:pt x="26" y="179"/>
                    <a:pt x="26" y="179"/>
                  </a:cubicBezTo>
                  <a:cubicBezTo>
                    <a:pt x="26" y="180"/>
                    <a:pt x="26" y="180"/>
                    <a:pt x="26" y="180"/>
                  </a:cubicBezTo>
                  <a:cubicBezTo>
                    <a:pt x="25" y="180"/>
                    <a:pt x="25" y="180"/>
                    <a:pt x="25" y="180"/>
                  </a:cubicBezTo>
                  <a:cubicBezTo>
                    <a:pt x="25" y="181"/>
                    <a:pt x="25" y="181"/>
                    <a:pt x="25" y="181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6" y="182"/>
                    <a:pt x="26" y="182"/>
                    <a:pt x="26" y="182"/>
                  </a:cubicBezTo>
                  <a:cubicBezTo>
                    <a:pt x="27" y="183"/>
                    <a:pt x="27" y="183"/>
                    <a:pt x="27" y="183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28" y="186"/>
                    <a:pt x="28" y="186"/>
                    <a:pt x="28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9" y="188"/>
                    <a:pt x="29" y="188"/>
                    <a:pt x="29" y="188"/>
                  </a:cubicBezTo>
                  <a:cubicBezTo>
                    <a:pt x="30" y="188"/>
                    <a:pt x="30" y="188"/>
                    <a:pt x="30" y="188"/>
                  </a:cubicBezTo>
                  <a:cubicBezTo>
                    <a:pt x="31" y="188"/>
                    <a:pt x="31" y="188"/>
                    <a:pt x="31" y="188"/>
                  </a:cubicBezTo>
                  <a:cubicBezTo>
                    <a:pt x="32" y="188"/>
                    <a:pt x="32" y="188"/>
                    <a:pt x="32" y="188"/>
                  </a:cubicBezTo>
                  <a:cubicBezTo>
                    <a:pt x="32" y="189"/>
                    <a:pt x="32" y="189"/>
                    <a:pt x="32" y="189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3" y="190"/>
                    <a:pt x="33" y="190"/>
                    <a:pt x="33" y="190"/>
                  </a:cubicBezTo>
                  <a:cubicBezTo>
                    <a:pt x="34" y="190"/>
                    <a:pt x="34" y="190"/>
                    <a:pt x="34" y="190"/>
                  </a:cubicBezTo>
                  <a:cubicBezTo>
                    <a:pt x="35" y="190"/>
                    <a:pt x="35" y="190"/>
                    <a:pt x="35" y="190"/>
                  </a:cubicBezTo>
                  <a:cubicBezTo>
                    <a:pt x="35" y="191"/>
                    <a:pt x="35" y="191"/>
                    <a:pt x="35" y="191"/>
                  </a:cubicBezTo>
                  <a:cubicBezTo>
                    <a:pt x="37" y="191"/>
                    <a:pt x="37" y="191"/>
                    <a:pt x="37" y="191"/>
                  </a:cubicBezTo>
                  <a:cubicBezTo>
                    <a:pt x="38" y="191"/>
                    <a:pt x="38" y="191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9" y="191"/>
                    <a:pt x="39" y="191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40" y="190"/>
                    <a:pt x="40" y="190"/>
                    <a:pt x="40" y="190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40" y="188"/>
                    <a:pt x="40" y="188"/>
                    <a:pt x="40" y="188"/>
                  </a:cubicBezTo>
                  <a:cubicBezTo>
                    <a:pt x="40" y="188"/>
                    <a:pt x="40" y="188"/>
                    <a:pt x="40" y="188"/>
                  </a:cubicBezTo>
                  <a:cubicBezTo>
                    <a:pt x="39" y="187"/>
                    <a:pt x="39" y="187"/>
                    <a:pt x="39" y="187"/>
                  </a:cubicBezTo>
                  <a:cubicBezTo>
                    <a:pt x="39" y="187"/>
                    <a:pt x="39" y="187"/>
                    <a:pt x="39" y="187"/>
                  </a:cubicBezTo>
                  <a:cubicBezTo>
                    <a:pt x="38" y="187"/>
                    <a:pt x="38" y="187"/>
                    <a:pt x="38" y="187"/>
                  </a:cubicBezTo>
                  <a:cubicBezTo>
                    <a:pt x="38" y="187"/>
                    <a:pt x="38" y="187"/>
                    <a:pt x="38" y="187"/>
                  </a:cubicBezTo>
                  <a:cubicBezTo>
                    <a:pt x="37" y="188"/>
                    <a:pt x="37" y="188"/>
                    <a:pt x="37" y="188"/>
                  </a:cubicBezTo>
                  <a:cubicBezTo>
                    <a:pt x="36" y="187"/>
                    <a:pt x="36" y="187"/>
                    <a:pt x="36" y="187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3" y="185"/>
                    <a:pt x="33" y="185"/>
                    <a:pt x="33" y="185"/>
                  </a:cubicBezTo>
                  <a:cubicBezTo>
                    <a:pt x="33" y="184"/>
                    <a:pt x="33" y="184"/>
                    <a:pt x="33" y="184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4" y="183"/>
                    <a:pt x="34" y="183"/>
                    <a:pt x="34" y="183"/>
                  </a:cubicBezTo>
                  <a:cubicBezTo>
                    <a:pt x="34" y="183"/>
                    <a:pt x="34" y="183"/>
                    <a:pt x="34" y="183"/>
                  </a:cubicBezTo>
                  <a:cubicBezTo>
                    <a:pt x="34" y="182"/>
                    <a:pt x="34" y="182"/>
                    <a:pt x="34" y="182"/>
                  </a:cubicBezTo>
                  <a:cubicBezTo>
                    <a:pt x="34" y="182"/>
                    <a:pt x="34" y="182"/>
                    <a:pt x="34" y="182"/>
                  </a:cubicBezTo>
                  <a:cubicBezTo>
                    <a:pt x="34" y="181"/>
                    <a:pt x="34" y="181"/>
                    <a:pt x="34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6" y="182"/>
                    <a:pt x="36" y="182"/>
                    <a:pt x="36" y="182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40" y="184"/>
                    <a:pt x="40" y="184"/>
                    <a:pt x="40" y="184"/>
                  </a:cubicBezTo>
                  <a:cubicBezTo>
                    <a:pt x="41" y="184"/>
                    <a:pt x="41" y="184"/>
                    <a:pt x="41" y="184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46" y="186"/>
                    <a:pt x="46" y="186"/>
                    <a:pt x="46" y="186"/>
                  </a:cubicBezTo>
                  <a:cubicBezTo>
                    <a:pt x="46" y="186"/>
                    <a:pt x="46" y="186"/>
                    <a:pt x="46" y="186"/>
                  </a:cubicBezTo>
                  <a:cubicBezTo>
                    <a:pt x="47" y="185"/>
                    <a:pt x="47" y="185"/>
                    <a:pt x="47" y="185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48" y="184"/>
                    <a:pt x="48" y="184"/>
                    <a:pt x="48" y="184"/>
                  </a:cubicBezTo>
                  <a:cubicBezTo>
                    <a:pt x="47" y="182"/>
                    <a:pt x="47" y="182"/>
                    <a:pt x="47" y="182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5" y="178"/>
                    <a:pt x="45" y="178"/>
                    <a:pt x="45" y="178"/>
                  </a:cubicBezTo>
                  <a:cubicBezTo>
                    <a:pt x="46" y="178"/>
                    <a:pt x="46" y="178"/>
                    <a:pt x="46" y="178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7" y="175"/>
                    <a:pt x="47" y="175"/>
                    <a:pt x="47" y="175"/>
                  </a:cubicBezTo>
                  <a:cubicBezTo>
                    <a:pt x="48" y="175"/>
                    <a:pt x="48" y="175"/>
                    <a:pt x="48" y="175"/>
                  </a:cubicBezTo>
                  <a:cubicBezTo>
                    <a:pt x="49" y="174"/>
                    <a:pt x="49" y="174"/>
                    <a:pt x="49" y="174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51" y="171"/>
                    <a:pt x="51" y="171"/>
                    <a:pt x="51" y="171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3" y="171"/>
                    <a:pt x="53" y="171"/>
                    <a:pt x="53" y="171"/>
                  </a:cubicBezTo>
                  <a:cubicBezTo>
                    <a:pt x="54" y="172"/>
                    <a:pt x="54" y="172"/>
                    <a:pt x="54" y="172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7" y="172"/>
                    <a:pt x="57" y="172"/>
                    <a:pt x="57" y="172"/>
                  </a:cubicBezTo>
                  <a:cubicBezTo>
                    <a:pt x="57" y="172"/>
                    <a:pt x="57" y="172"/>
                    <a:pt x="57" y="172"/>
                  </a:cubicBezTo>
                  <a:cubicBezTo>
                    <a:pt x="57" y="173"/>
                    <a:pt x="57" y="173"/>
                    <a:pt x="57" y="173"/>
                  </a:cubicBezTo>
                  <a:cubicBezTo>
                    <a:pt x="58" y="172"/>
                    <a:pt x="58" y="172"/>
                    <a:pt x="58" y="172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59" y="174"/>
                    <a:pt x="59" y="174"/>
                    <a:pt x="59" y="174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0" y="173"/>
                    <a:pt x="60" y="173"/>
                    <a:pt x="60" y="173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60" y="172"/>
                    <a:pt x="60" y="172"/>
                    <a:pt x="60" y="172"/>
                  </a:cubicBezTo>
                  <a:cubicBezTo>
                    <a:pt x="60" y="170"/>
                    <a:pt x="60" y="170"/>
                    <a:pt x="60" y="170"/>
                  </a:cubicBezTo>
                  <a:cubicBezTo>
                    <a:pt x="60" y="169"/>
                    <a:pt x="60" y="169"/>
                    <a:pt x="60" y="169"/>
                  </a:cubicBezTo>
                  <a:cubicBezTo>
                    <a:pt x="59" y="169"/>
                    <a:pt x="59" y="169"/>
                    <a:pt x="59" y="169"/>
                  </a:cubicBezTo>
                  <a:cubicBezTo>
                    <a:pt x="59" y="168"/>
                    <a:pt x="59" y="168"/>
                    <a:pt x="59" y="168"/>
                  </a:cubicBezTo>
                  <a:cubicBezTo>
                    <a:pt x="60" y="168"/>
                    <a:pt x="60" y="168"/>
                    <a:pt x="60" y="168"/>
                  </a:cubicBezTo>
                  <a:cubicBezTo>
                    <a:pt x="59" y="167"/>
                    <a:pt x="59" y="167"/>
                    <a:pt x="59" y="167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58" y="166"/>
                    <a:pt x="58" y="166"/>
                    <a:pt x="58" y="166"/>
                  </a:cubicBezTo>
                  <a:cubicBezTo>
                    <a:pt x="57" y="166"/>
                    <a:pt x="57" y="166"/>
                    <a:pt x="57" y="166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7" y="164"/>
                    <a:pt x="57" y="164"/>
                    <a:pt x="57" y="164"/>
                  </a:cubicBezTo>
                  <a:cubicBezTo>
                    <a:pt x="57" y="162"/>
                    <a:pt x="57" y="162"/>
                    <a:pt x="57" y="162"/>
                  </a:cubicBezTo>
                  <a:cubicBezTo>
                    <a:pt x="57" y="162"/>
                    <a:pt x="57" y="162"/>
                    <a:pt x="57" y="162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7" y="160"/>
                    <a:pt x="57" y="160"/>
                    <a:pt x="57" y="160"/>
                  </a:cubicBezTo>
                  <a:cubicBezTo>
                    <a:pt x="57" y="159"/>
                    <a:pt x="57" y="159"/>
                    <a:pt x="57" y="159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55" y="156"/>
                    <a:pt x="55" y="156"/>
                    <a:pt x="55" y="156"/>
                  </a:cubicBezTo>
                  <a:cubicBezTo>
                    <a:pt x="53" y="155"/>
                    <a:pt x="53" y="155"/>
                    <a:pt x="53" y="155"/>
                  </a:cubicBezTo>
                  <a:cubicBezTo>
                    <a:pt x="53" y="154"/>
                    <a:pt x="53" y="154"/>
                    <a:pt x="53" y="154"/>
                  </a:cubicBezTo>
                  <a:cubicBezTo>
                    <a:pt x="54" y="154"/>
                    <a:pt x="54" y="154"/>
                    <a:pt x="54" y="154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6" y="155"/>
                    <a:pt x="56" y="155"/>
                    <a:pt x="56" y="155"/>
                  </a:cubicBezTo>
                  <a:cubicBezTo>
                    <a:pt x="57" y="155"/>
                    <a:pt x="57" y="155"/>
                    <a:pt x="57" y="155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61" y="155"/>
                    <a:pt x="61" y="155"/>
                    <a:pt x="61" y="155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4" y="158"/>
                    <a:pt x="64" y="158"/>
                    <a:pt x="64" y="158"/>
                  </a:cubicBezTo>
                  <a:cubicBezTo>
                    <a:pt x="64" y="158"/>
                    <a:pt x="64" y="158"/>
                    <a:pt x="64" y="158"/>
                  </a:cubicBezTo>
                  <a:cubicBezTo>
                    <a:pt x="66" y="160"/>
                    <a:pt x="66" y="160"/>
                    <a:pt x="66" y="160"/>
                  </a:cubicBezTo>
                  <a:cubicBezTo>
                    <a:pt x="65" y="160"/>
                    <a:pt x="65" y="160"/>
                    <a:pt x="65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3" y="161"/>
                    <a:pt x="63" y="161"/>
                    <a:pt x="63" y="161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62" y="161"/>
                    <a:pt x="62" y="161"/>
                    <a:pt x="62" y="161"/>
                  </a:cubicBezTo>
                  <a:cubicBezTo>
                    <a:pt x="62" y="162"/>
                    <a:pt x="62" y="162"/>
                    <a:pt x="62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1" y="164"/>
                    <a:pt x="61" y="164"/>
                    <a:pt x="61" y="164"/>
                  </a:cubicBezTo>
                  <a:cubicBezTo>
                    <a:pt x="63" y="165"/>
                    <a:pt x="63" y="165"/>
                    <a:pt x="63" y="165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66" y="167"/>
                    <a:pt x="66" y="167"/>
                    <a:pt x="66" y="167"/>
                  </a:cubicBezTo>
                  <a:cubicBezTo>
                    <a:pt x="67" y="167"/>
                    <a:pt x="67" y="167"/>
                    <a:pt x="67" y="167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9" y="167"/>
                    <a:pt x="69" y="167"/>
                    <a:pt x="69" y="167"/>
                  </a:cubicBezTo>
                  <a:cubicBezTo>
                    <a:pt x="69" y="167"/>
                    <a:pt x="69" y="167"/>
                    <a:pt x="69" y="167"/>
                  </a:cubicBezTo>
                  <a:cubicBezTo>
                    <a:pt x="71" y="166"/>
                    <a:pt x="71" y="166"/>
                    <a:pt x="71" y="166"/>
                  </a:cubicBezTo>
                  <a:cubicBezTo>
                    <a:pt x="71" y="165"/>
                    <a:pt x="71" y="165"/>
                    <a:pt x="71" y="165"/>
                  </a:cubicBezTo>
                  <a:cubicBezTo>
                    <a:pt x="70" y="164"/>
                    <a:pt x="70" y="164"/>
                    <a:pt x="70" y="164"/>
                  </a:cubicBezTo>
                  <a:cubicBezTo>
                    <a:pt x="71" y="163"/>
                    <a:pt x="71" y="163"/>
                    <a:pt x="71" y="163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70" y="162"/>
                    <a:pt x="70" y="162"/>
                    <a:pt x="70" y="162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73" y="161"/>
                    <a:pt x="73" y="161"/>
                    <a:pt x="73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5" y="161"/>
                    <a:pt x="75" y="161"/>
                    <a:pt x="75" y="161"/>
                  </a:cubicBezTo>
                  <a:cubicBezTo>
                    <a:pt x="75" y="160"/>
                    <a:pt x="75" y="160"/>
                    <a:pt x="75" y="160"/>
                  </a:cubicBezTo>
                  <a:cubicBezTo>
                    <a:pt x="74" y="160"/>
                    <a:pt x="74" y="160"/>
                    <a:pt x="74" y="160"/>
                  </a:cubicBezTo>
                  <a:cubicBezTo>
                    <a:pt x="73" y="159"/>
                    <a:pt x="73" y="159"/>
                    <a:pt x="73" y="159"/>
                  </a:cubicBezTo>
                  <a:cubicBezTo>
                    <a:pt x="74" y="159"/>
                    <a:pt x="74" y="159"/>
                    <a:pt x="74" y="159"/>
                  </a:cubicBezTo>
                  <a:cubicBezTo>
                    <a:pt x="74" y="159"/>
                    <a:pt x="74" y="159"/>
                    <a:pt x="74" y="159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80" y="154"/>
                    <a:pt x="80" y="154"/>
                    <a:pt x="80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84" y="154"/>
                    <a:pt x="84" y="154"/>
                    <a:pt x="84" y="154"/>
                  </a:cubicBezTo>
                  <a:cubicBezTo>
                    <a:pt x="84" y="154"/>
                    <a:pt x="84" y="154"/>
                    <a:pt x="84" y="154"/>
                  </a:cubicBezTo>
                  <a:cubicBezTo>
                    <a:pt x="84" y="154"/>
                    <a:pt x="84" y="154"/>
                    <a:pt x="84" y="154"/>
                  </a:cubicBezTo>
                  <a:cubicBezTo>
                    <a:pt x="84" y="155"/>
                    <a:pt x="84" y="155"/>
                    <a:pt x="84" y="155"/>
                  </a:cubicBezTo>
                  <a:cubicBezTo>
                    <a:pt x="84" y="155"/>
                    <a:pt x="84" y="155"/>
                    <a:pt x="84" y="155"/>
                  </a:cubicBezTo>
                  <a:cubicBezTo>
                    <a:pt x="85" y="154"/>
                    <a:pt x="85" y="154"/>
                    <a:pt x="85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4" y="153"/>
                    <a:pt x="84" y="153"/>
                    <a:pt x="84" y="153"/>
                  </a:cubicBezTo>
                  <a:cubicBezTo>
                    <a:pt x="84" y="152"/>
                    <a:pt x="84" y="152"/>
                    <a:pt x="84" y="152"/>
                  </a:cubicBezTo>
                  <a:cubicBezTo>
                    <a:pt x="86" y="151"/>
                    <a:pt x="86" y="151"/>
                    <a:pt x="86" y="151"/>
                  </a:cubicBezTo>
                  <a:cubicBezTo>
                    <a:pt x="86" y="151"/>
                    <a:pt x="86" y="151"/>
                    <a:pt x="86" y="151"/>
                  </a:cubicBezTo>
                  <a:cubicBezTo>
                    <a:pt x="86" y="151"/>
                    <a:pt x="86" y="151"/>
                    <a:pt x="86" y="151"/>
                  </a:cubicBezTo>
                  <a:cubicBezTo>
                    <a:pt x="86" y="152"/>
                    <a:pt x="86" y="152"/>
                    <a:pt x="86" y="152"/>
                  </a:cubicBezTo>
                  <a:cubicBezTo>
                    <a:pt x="86" y="152"/>
                    <a:pt x="86" y="152"/>
                    <a:pt x="86" y="152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7" y="152"/>
                    <a:pt x="87" y="152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87" y="150"/>
                    <a:pt x="87" y="150"/>
                    <a:pt x="87" y="150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91" y="149"/>
                    <a:pt x="91" y="149"/>
                    <a:pt x="91" y="149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1" y="150"/>
                    <a:pt x="91" y="150"/>
                    <a:pt x="91" y="150"/>
                  </a:cubicBezTo>
                  <a:cubicBezTo>
                    <a:pt x="90" y="150"/>
                    <a:pt x="90" y="150"/>
                    <a:pt x="90" y="150"/>
                  </a:cubicBezTo>
                  <a:cubicBezTo>
                    <a:pt x="88" y="150"/>
                    <a:pt x="88" y="150"/>
                    <a:pt x="88" y="150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90" y="151"/>
                    <a:pt x="90" y="151"/>
                    <a:pt x="90" y="151"/>
                  </a:cubicBezTo>
                  <a:cubicBezTo>
                    <a:pt x="91" y="151"/>
                    <a:pt x="91" y="151"/>
                    <a:pt x="91" y="151"/>
                  </a:cubicBezTo>
                  <a:cubicBezTo>
                    <a:pt x="90" y="152"/>
                    <a:pt x="90" y="152"/>
                    <a:pt x="90" y="152"/>
                  </a:cubicBezTo>
                  <a:cubicBezTo>
                    <a:pt x="90" y="152"/>
                    <a:pt x="90" y="152"/>
                    <a:pt x="90" y="152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0" y="153"/>
                    <a:pt x="90" y="153"/>
                    <a:pt x="90" y="153"/>
                  </a:cubicBezTo>
                  <a:cubicBezTo>
                    <a:pt x="89" y="153"/>
                    <a:pt x="89" y="153"/>
                    <a:pt x="89" y="153"/>
                  </a:cubicBezTo>
                  <a:cubicBezTo>
                    <a:pt x="88" y="154"/>
                    <a:pt x="88" y="154"/>
                    <a:pt x="88" y="154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90" y="155"/>
                    <a:pt x="90" y="155"/>
                    <a:pt x="90" y="155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92" y="155"/>
                    <a:pt x="92" y="155"/>
                    <a:pt x="92" y="155"/>
                  </a:cubicBezTo>
                  <a:cubicBezTo>
                    <a:pt x="92" y="156"/>
                    <a:pt x="92" y="156"/>
                    <a:pt x="92" y="156"/>
                  </a:cubicBezTo>
                  <a:cubicBezTo>
                    <a:pt x="92" y="155"/>
                    <a:pt x="92" y="155"/>
                    <a:pt x="92" y="155"/>
                  </a:cubicBezTo>
                  <a:cubicBezTo>
                    <a:pt x="93" y="154"/>
                    <a:pt x="93" y="154"/>
                    <a:pt x="93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5"/>
                    <a:pt x="95" y="155"/>
                    <a:pt x="95" y="155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52"/>
                    <a:pt x="95" y="152"/>
                    <a:pt x="95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8" y="151"/>
                    <a:pt x="98" y="151"/>
                  </a:cubicBezTo>
                  <a:cubicBezTo>
                    <a:pt x="98" y="151"/>
                    <a:pt x="98" y="151"/>
                    <a:pt x="98" y="151"/>
                  </a:cubicBezTo>
                  <a:cubicBezTo>
                    <a:pt x="99" y="151"/>
                    <a:pt x="99" y="151"/>
                    <a:pt x="99" y="151"/>
                  </a:cubicBezTo>
                  <a:cubicBezTo>
                    <a:pt x="99" y="151"/>
                    <a:pt x="99" y="151"/>
                    <a:pt x="99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2" y="151"/>
                    <a:pt x="102" y="151"/>
                    <a:pt x="102" y="151"/>
                  </a:cubicBezTo>
                  <a:cubicBezTo>
                    <a:pt x="102" y="151"/>
                    <a:pt x="102" y="151"/>
                    <a:pt x="102" y="151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3" y="150"/>
                    <a:pt x="103" y="150"/>
                    <a:pt x="103" y="150"/>
                  </a:cubicBezTo>
                  <a:cubicBezTo>
                    <a:pt x="104" y="150"/>
                    <a:pt x="104" y="150"/>
                    <a:pt x="104" y="150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6" y="148"/>
                    <a:pt x="106" y="148"/>
                    <a:pt x="106" y="148"/>
                  </a:cubicBezTo>
                  <a:cubicBezTo>
                    <a:pt x="107" y="147"/>
                    <a:pt x="107" y="147"/>
                    <a:pt x="107" y="147"/>
                  </a:cubicBezTo>
                  <a:cubicBezTo>
                    <a:pt x="107" y="147"/>
                    <a:pt x="107" y="147"/>
                    <a:pt x="107" y="147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8"/>
                    <a:pt x="108" y="148"/>
                    <a:pt x="108" y="148"/>
                  </a:cubicBezTo>
                  <a:cubicBezTo>
                    <a:pt x="109" y="149"/>
                    <a:pt x="109" y="149"/>
                    <a:pt x="109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09" y="151"/>
                    <a:pt x="109" y="151"/>
                    <a:pt x="109" y="151"/>
                  </a:cubicBezTo>
                  <a:cubicBezTo>
                    <a:pt x="109" y="152"/>
                    <a:pt x="109" y="152"/>
                    <a:pt x="109" y="152"/>
                  </a:cubicBezTo>
                  <a:cubicBezTo>
                    <a:pt x="109" y="152"/>
                    <a:pt x="109" y="152"/>
                    <a:pt x="109" y="152"/>
                  </a:cubicBezTo>
                  <a:cubicBezTo>
                    <a:pt x="111" y="152"/>
                    <a:pt x="111" y="152"/>
                    <a:pt x="111" y="152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2" y="151"/>
                    <a:pt x="112" y="151"/>
                    <a:pt x="112" y="151"/>
                  </a:cubicBezTo>
                  <a:cubicBezTo>
                    <a:pt x="111" y="151"/>
                    <a:pt x="111" y="151"/>
                    <a:pt x="111" y="151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11" y="150"/>
                    <a:pt x="111" y="150"/>
                    <a:pt x="111" y="150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12" y="150"/>
                    <a:pt x="112" y="150"/>
                    <a:pt x="112" y="150"/>
                  </a:cubicBezTo>
                  <a:cubicBezTo>
                    <a:pt x="113" y="149"/>
                    <a:pt x="113" y="149"/>
                    <a:pt x="113" y="149"/>
                  </a:cubicBezTo>
                  <a:cubicBezTo>
                    <a:pt x="114" y="148"/>
                    <a:pt x="114" y="148"/>
                    <a:pt x="114" y="148"/>
                  </a:cubicBezTo>
                  <a:cubicBezTo>
                    <a:pt x="114" y="148"/>
                    <a:pt x="114" y="148"/>
                    <a:pt x="114" y="148"/>
                  </a:cubicBezTo>
                  <a:cubicBezTo>
                    <a:pt x="115" y="148"/>
                    <a:pt x="115" y="148"/>
                    <a:pt x="115" y="148"/>
                  </a:cubicBezTo>
                  <a:cubicBezTo>
                    <a:pt x="116" y="148"/>
                    <a:pt x="116" y="148"/>
                    <a:pt x="116" y="148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4" y="146"/>
                    <a:pt x="114" y="146"/>
                    <a:pt x="114" y="146"/>
                  </a:cubicBezTo>
                  <a:cubicBezTo>
                    <a:pt x="113" y="145"/>
                    <a:pt x="113" y="145"/>
                    <a:pt x="113" y="145"/>
                  </a:cubicBezTo>
                  <a:cubicBezTo>
                    <a:pt x="112" y="145"/>
                    <a:pt x="112" y="145"/>
                    <a:pt x="112" y="145"/>
                  </a:cubicBezTo>
                  <a:cubicBezTo>
                    <a:pt x="112" y="145"/>
                    <a:pt x="112" y="145"/>
                    <a:pt x="112" y="145"/>
                  </a:cubicBezTo>
                  <a:cubicBezTo>
                    <a:pt x="112" y="145"/>
                    <a:pt x="112" y="145"/>
                    <a:pt x="112" y="145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0" y="142"/>
                    <a:pt x="110" y="142"/>
                    <a:pt x="110" y="142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1" y="139"/>
                    <a:pt x="111" y="139"/>
                    <a:pt x="111" y="139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39"/>
                    <a:pt x="112" y="139"/>
                    <a:pt x="112" y="139"/>
                  </a:cubicBezTo>
                  <a:cubicBezTo>
                    <a:pt x="113" y="140"/>
                    <a:pt x="113" y="140"/>
                    <a:pt x="113" y="140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8" y="140"/>
                    <a:pt x="118" y="140"/>
                    <a:pt x="118" y="140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6" y="142"/>
                    <a:pt x="126" y="142"/>
                    <a:pt x="126" y="142"/>
                  </a:cubicBezTo>
                  <a:cubicBezTo>
                    <a:pt x="126" y="142"/>
                    <a:pt x="126" y="142"/>
                    <a:pt x="126" y="142"/>
                  </a:cubicBezTo>
                  <a:cubicBezTo>
                    <a:pt x="127" y="143"/>
                    <a:pt x="127" y="143"/>
                    <a:pt x="127" y="143"/>
                  </a:cubicBezTo>
                  <a:cubicBezTo>
                    <a:pt x="127" y="143"/>
                    <a:pt x="127" y="143"/>
                    <a:pt x="127" y="143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9" y="143"/>
                    <a:pt x="129" y="143"/>
                    <a:pt x="129" y="143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32" y="144"/>
                    <a:pt x="132" y="144"/>
                    <a:pt x="132" y="144"/>
                  </a:cubicBezTo>
                  <a:cubicBezTo>
                    <a:pt x="134" y="145"/>
                    <a:pt x="134" y="145"/>
                    <a:pt x="134" y="145"/>
                  </a:cubicBezTo>
                  <a:cubicBezTo>
                    <a:pt x="137" y="145"/>
                    <a:pt x="137" y="145"/>
                    <a:pt x="137" y="145"/>
                  </a:cubicBezTo>
                  <a:cubicBezTo>
                    <a:pt x="137" y="146"/>
                    <a:pt x="137" y="146"/>
                    <a:pt x="137" y="146"/>
                  </a:cubicBezTo>
                  <a:cubicBezTo>
                    <a:pt x="138" y="147"/>
                    <a:pt x="138" y="147"/>
                    <a:pt x="138" y="147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41" y="148"/>
                    <a:pt x="141" y="148"/>
                    <a:pt x="141" y="148"/>
                  </a:cubicBezTo>
                  <a:cubicBezTo>
                    <a:pt x="142" y="150"/>
                    <a:pt x="142" y="150"/>
                    <a:pt x="142" y="150"/>
                  </a:cubicBezTo>
                  <a:cubicBezTo>
                    <a:pt x="143" y="150"/>
                    <a:pt x="143" y="150"/>
                    <a:pt x="143" y="150"/>
                  </a:cubicBezTo>
                  <a:cubicBezTo>
                    <a:pt x="143" y="150"/>
                    <a:pt x="143" y="150"/>
                    <a:pt x="143" y="150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43" y="147"/>
                    <a:pt x="143" y="147"/>
                    <a:pt x="143" y="147"/>
                  </a:cubicBezTo>
                  <a:cubicBezTo>
                    <a:pt x="143" y="147"/>
                    <a:pt x="143" y="147"/>
                    <a:pt x="143" y="147"/>
                  </a:cubicBezTo>
                  <a:cubicBezTo>
                    <a:pt x="143" y="144"/>
                    <a:pt x="143" y="144"/>
                    <a:pt x="143" y="144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43" y="144"/>
                    <a:pt x="143" y="144"/>
                    <a:pt x="143" y="144"/>
                  </a:cubicBezTo>
                  <a:cubicBezTo>
                    <a:pt x="143" y="144"/>
                    <a:pt x="143" y="144"/>
                    <a:pt x="143" y="144"/>
                  </a:cubicBezTo>
                  <a:cubicBezTo>
                    <a:pt x="142" y="144"/>
                    <a:pt x="142" y="144"/>
                    <a:pt x="142" y="144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40" y="144"/>
                    <a:pt x="140" y="144"/>
                    <a:pt x="140" y="144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8" y="142"/>
                    <a:pt x="138" y="142"/>
                    <a:pt x="138" y="142"/>
                  </a:cubicBezTo>
                  <a:cubicBezTo>
                    <a:pt x="137" y="141"/>
                    <a:pt x="137" y="141"/>
                    <a:pt x="137" y="141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7" y="139"/>
                    <a:pt x="137" y="139"/>
                    <a:pt x="137" y="139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5" y="140"/>
                    <a:pt x="135" y="140"/>
                    <a:pt x="135" y="140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133" y="140"/>
                    <a:pt x="133" y="140"/>
                    <a:pt x="133" y="140"/>
                  </a:cubicBezTo>
                  <a:cubicBezTo>
                    <a:pt x="132" y="138"/>
                    <a:pt x="132" y="138"/>
                    <a:pt x="132" y="138"/>
                  </a:cubicBezTo>
                  <a:cubicBezTo>
                    <a:pt x="132" y="138"/>
                    <a:pt x="132" y="138"/>
                    <a:pt x="132" y="138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2" y="135"/>
                    <a:pt x="132" y="135"/>
                    <a:pt x="132" y="135"/>
                  </a:cubicBezTo>
                  <a:cubicBezTo>
                    <a:pt x="132" y="134"/>
                    <a:pt x="132" y="134"/>
                    <a:pt x="132" y="134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1"/>
                    <a:pt x="131" y="131"/>
                    <a:pt x="131" y="131"/>
                  </a:cubicBezTo>
                  <a:cubicBezTo>
                    <a:pt x="130" y="131"/>
                    <a:pt x="130" y="131"/>
                    <a:pt x="130" y="131"/>
                  </a:cubicBezTo>
                  <a:cubicBezTo>
                    <a:pt x="130" y="130"/>
                    <a:pt x="130" y="130"/>
                    <a:pt x="130" y="130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29" y="130"/>
                    <a:pt x="129" y="130"/>
                    <a:pt x="129" y="130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8" y="126"/>
                    <a:pt x="128" y="126"/>
                    <a:pt x="128" y="126"/>
                  </a:cubicBezTo>
                  <a:cubicBezTo>
                    <a:pt x="127" y="125"/>
                    <a:pt x="127" y="125"/>
                    <a:pt x="127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1" y="122"/>
                    <a:pt x="131" y="122"/>
                    <a:pt x="131" y="122"/>
                  </a:cubicBezTo>
                  <a:cubicBezTo>
                    <a:pt x="130" y="121"/>
                    <a:pt x="130" y="121"/>
                    <a:pt x="130" y="121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30" y="113"/>
                    <a:pt x="130" y="113"/>
                    <a:pt x="130" y="113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1"/>
                    <a:pt x="130" y="111"/>
                    <a:pt x="130" y="111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0" y="108"/>
                    <a:pt x="130" y="108"/>
                    <a:pt x="130" y="108"/>
                  </a:cubicBezTo>
                  <a:cubicBezTo>
                    <a:pt x="130" y="108"/>
                    <a:pt x="130" y="108"/>
                    <a:pt x="130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9"/>
                    <a:pt x="131" y="109"/>
                    <a:pt x="131" y="109"/>
                  </a:cubicBezTo>
                  <a:cubicBezTo>
                    <a:pt x="131" y="109"/>
                    <a:pt x="131" y="109"/>
                    <a:pt x="131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7" y="108"/>
                    <a:pt x="137" y="108"/>
                    <a:pt x="137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40" y="109"/>
                    <a:pt x="140" y="109"/>
                    <a:pt x="140" y="109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3" y="110"/>
                    <a:pt x="143" y="110"/>
                    <a:pt x="143" y="110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3"/>
                    <a:pt x="143" y="113"/>
                    <a:pt x="143" y="113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44" y="115"/>
                    <a:pt x="144" y="115"/>
                    <a:pt x="144" y="115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44" y="118"/>
                    <a:pt x="144" y="118"/>
                    <a:pt x="144" y="118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20"/>
                    <a:pt x="143" y="120"/>
                    <a:pt x="143" y="120"/>
                  </a:cubicBezTo>
                  <a:cubicBezTo>
                    <a:pt x="144" y="121"/>
                    <a:pt x="144" y="121"/>
                    <a:pt x="144" y="121"/>
                  </a:cubicBezTo>
                  <a:cubicBezTo>
                    <a:pt x="144" y="122"/>
                    <a:pt x="144" y="122"/>
                    <a:pt x="144" y="122"/>
                  </a:cubicBezTo>
                  <a:cubicBezTo>
                    <a:pt x="145" y="123"/>
                    <a:pt x="145" y="123"/>
                    <a:pt x="145" y="12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8" y="125"/>
                    <a:pt x="148" y="125"/>
                    <a:pt x="148" y="125"/>
                  </a:cubicBezTo>
                  <a:cubicBezTo>
                    <a:pt x="149" y="126"/>
                    <a:pt x="149" y="126"/>
                    <a:pt x="149" y="126"/>
                  </a:cubicBezTo>
                  <a:cubicBezTo>
                    <a:pt x="149" y="127"/>
                    <a:pt x="149" y="127"/>
                    <a:pt x="149" y="127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50" y="130"/>
                    <a:pt x="150" y="130"/>
                    <a:pt x="150" y="130"/>
                  </a:cubicBezTo>
                  <a:cubicBezTo>
                    <a:pt x="150" y="130"/>
                    <a:pt x="150" y="130"/>
                    <a:pt x="150" y="130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51" y="132"/>
                    <a:pt x="151" y="132"/>
                    <a:pt x="151" y="132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2" y="135"/>
                    <a:pt x="152" y="135"/>
                    <a:pt x="152" y="135"/>
                  </a:cubicBezTo>
                  <a:cubicBezTo>
                    <a:pt x="152" y="136"/>
                    <a:pt x="152" y="136"/>
                    <a:pt x="152" y="136"/>
                  </a:cubicBezTo>
                  <a:cubicBezTo>
                    <a:pt x="153" y="137"/>
                    <a:pt x="153" y="137"/>
                    <a:pt x="153" y="137"/>
                  </a:cubicBezTo>
                  <a:cubicBezTo>
                    <a:pt x="153" y="137"/>
                    <a:pt x="153" y="137"/>
                    <a:pt x="153" y="137"/>
                  </a:cubicBezTo>
                  <a:cubicBezTo>
                    <a:pt x="153" y="138"/>
                    <a:pt x="153" y="138"/>
                    <a:pt x="153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6" y="142"/>
                    <a:pt x="156" y="142"/>
                    <a:pt x="156" y="142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8" y="143"/>
                    <a:pt x="158" y="143"/>
                    <a:pt x="158" y="143"/>
                  </a:cubicBezTo>
                  <a:cubicBezTo>
                    <a:pt x="158" y="144"/>
                    <a:pt x="158" y="144"/>
                    <a:pt x="158" y="144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59" y="145"/>
                    <a:pt x="159" y="145"/>
                    <a:pt x="159" y="145"/>
                  </a:cubicBezTo>
                  <a:cubicBezTo>
                    <a:pt x="159" y="146"/>
                    <a:pt x="159" y="146"/>
                    <a:pt x="159" y="146"/>
                  </a:cubicBezTo>
                  <a:cubicBezTo>
                    <a:pt x="159" y="147"/>
                    <a:pt x="159" y="147"/>
                    <a:pt x="159" y="147"/>
                  </a:cubicBezTo>
                  <a:cubicBezTo>
                    <a:pt x="160" y="149"/>
                    <a:pt x="160" y="149"/>
                    <a:pt x="160" y="149"/>
                  </a:cubicBezTo>
                  <a:cubicBezTo>
                    <a:pt x="161" y="150"/>
                    <a:pt x="161" y="150"/>
                    <a:pt x="161" y="150"/>
                  </a:cubicBezTo>
                  <a:cubicBezTo>
                    <a:pt x="161" y="151"/>
                    <a:pt x="161" y="151"/>
                    <a:pt x="161" y="151"/>
                  </a:cubicBezTo>
                  <a:cubicBezTo>
                    <a:pt x="160" y="152"/>
                    <a:pt x="160" y="152"/>
                    <a:pt x="160" y="152"/>
                  </a:cubicBezTo>
                  <a:cubicBezTo>
                    <a:pt x="160" y="152"/>
                    <a:pt x="160" y="152"/>
                    <a:pt x="160" y="152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60" y="153"/>
                    <a:pt x="160" y="153"/>
                    <a:pt x="160" y="153"/>
                  </a:cubicBezTo>
                  <a:cubicBezTo>
                    <a:pt x="160" y="155"/>
                    <a:pt x="160" y="155"/>
                    <a:pt x="160" y="155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0" y="155"/>
                    <a:pt x="160" y="155"/>
                    <a:pt x="160" y="155"/>
                  </a:cubicBezTo>
                  <a:cubicBezTo>
                    <a:pt x="160" y="156"/>
                    <a:pt x="160" y="156"/>
                    <a:pt x="160" y="156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59" y="158"/>
                    <a:pt x="159" y="158"/>
                    <a:pt x="159" y="158"/>
                  </a:cubicBezTo>
                  <a:cubicBezTo>
                    <a:pt x="158" y="159"/>
                    <a:pt x="158" y="159"/>
                    <a:pt x="158" y="159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57" y="159"/>
                    <a:pt x="157" y="159"/>
                    <a:pt x="157" y="159"/>
                  </a:cubicBezTo>
                  <a:cubicBezTo>
                    <a:pt x="158" y="160"/>
                    <a:pt x="158" y="160"/>
                    <a:pt x="158" y="160"/>
                  </a:cubicBezTo>
                  <a:cubicBezTo>
                    <a:pt x="158" y="160"/>
                    <a:pt x="158" y="160"/>
                    <a:pt x="158" y="160"/>
                  </a:cubicBezTo>
                  <a:cubicBezTo>
                    <a:pt x="157" y="161"/>
                    <a:pt x="157" y="161"/>
                    <a:pt x="157" y="161"/>
                  </a:cubicBezTo>
                  <a:cubicBezTo>
                    <a:pt x="156" y="161"/>
                    <a:pt x="156" y="161"/>
                    <a:pt x="156" y="161"/>
                  </a:cubicBezTo>
                  <a:cubicBezTo>
                    <a:pt x="155" y="161"/>
                    <a:pt x="155" y="161"/>
                    <a:pt x="155" y="161"/>
                  </a:cubicBezTo>
                  <a:cubicBezTo>
                    <a:pt x="154" y="161"/>
                    <a:pt x="154" y="161"/>
                    <a:pt x="154" y="161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5" y="160"/>
                    <a:pt x="155" y="160"/>
                    <a:pt x="155" y="160"/>
                  </a:cubicBezTo>
                  <a:cubicBezTo>
                    <a:pt x="154" y="160"/>
                    <a:pt x="154" y="160"/>
                    <a:pt x="154" y="160"/>
                  </a:cubicBezTo>
                  <a:cubicBezTo>
                    <a:pt x="154" y="160"/>
                    <a:pt x="154" y="160"/>
                    <a:pt x="154" y="160"/>
                  </a:cubicBezTo>
                  <a:cubicBezTo>
                    <a:pt x="154" y="160"/>
                    <a:pt x="154" y="160"/>
                    <a:pt x="154" y="160"/>
                  </a:cubicBezTo>
                  <a:cubicBezTo>
                    <a:pt x="152" y="159"/>
                    <a:pt x="152" y="159"/>
                    <a:pt x="152" y="159"/>
                  </a:cubicBezTo>
                  <a:cubicBezTo>
                    <a:pt x="151" y="160"/>
                    <a:pt x="151" y="160"/>
                    <a:pt x="151" y="160"/>
                  </a:cubicBezTo>
                  <a:cubicBezTo>
                    <a:pt x="149" y="160"/>
                    <a:pt x="149" y="160"/>
                    <a:pt x="149" y="160"/>
                  </a:cubicBezTo>
                  <a:cubicBezTo>
                    <a:pt x="147" y="160"/>
                    <a:pt x="147" y="160"/>
                    <a:pt x="147" y="160"/>
                  </a:cubicBezTo>
                  <a:cubicBezTo>
                    <a:pt x="147" y="161"/>
                    <a:pt x="147" y="161"/>
                    <a:pt x="147" y="161"/>
                  </a:cubicBezTo>
                  <a:cubicBezTo>
                    <a:pt x="147" y="161"/>
                    <a:pt x="147" y="161"/>
                    <a:pt x="147" y="161"/>
                  </a:cubicBezTo>
                  <a:cubicBezTo>
                    <a:pt x="148" y="161"/>
                    <a:pt x="148" y="161"/>
                    <a:pt x="148" y="161"/>
                  </a:cubicBezTo>
                  <a:cubicBezTo>
                    <a:pt x="148" y="161"/>
                    <a:pt x="148" y="161"/>
                    <a:pt x="148" y="161"/>
                  </a:cubicBezTo>
                  <a:cubicBezTo>
                    <a:pt x="149" y="160"/>
                    <a:pt x="149" y="160"/>
                    <a:pt x="149" y="160"/>
                  </a:cubicBezTo>
                  <a:cubicBezTo>
                    <a:pt x="150" y="161"/>
                    <a:pt x="150" y="161"/>
                    <a:pt x="150" y="161"/>
                  </a:cubicBezTo>
                  <a:cubicBezTo>
                    <a:pt x="151" y="162"/>
                    <a:pt x="151" y="162"/>
                    <a:pt x="151" y="162"/>
                  </a:cubicBezTo>
                  <a:cubicBezTo>
                    <a:pt x="154" y="163"/>
                    <a:pt x="154" y="163"/>
                    <a:pt x="154" y="163"/>
                  </a:cubicBezTo>
                  <a:cubicBezTo>
                    <a:pt x="156" y="163"/>
                    <a:pt x="156" y="163"/>
                    <a:pt x="156" y="163"/>
                  </a:cubicBezTo>
                  <a:cubicBezTo>
                    <a:pt x="157" y="163"/>
                    <a:pt x="157" y="163"/>
                    <a:pt x="157" y="163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62" y="163"/>
                    <a:pt x="162" y="163"/>
                    <a:pt x="162" y="163"/>
                  </a:cubicBezTo>
                  <a:cubicBezTo>
                    <a:pt x="162" y="162"/>
                    <a:pt x="162" y="162"/>
                    <a:pt x="162" y="162"/>
                  </a:cubicBezTo>
                  <a:cubicBezTo>
                    <a:pt x="162" y="162"/>
                    <a:pt x="162" y="162"/>
                    <a:pt x="162" y="162"/>
                  </a:cubicBezTo>
                  <a:cubicBezTo>
                    <a:pt x="162" y="161"/>
                    <a:pt x="162" y="161"/>
                    <a:pt x="162" y="161"/>
                  </a:cubicBezTo>
                  <a:cubicBezTo>
                    <a:pt x="162" y="160"/>
                    <a:pt x="162" y="160"/>
                    <a:pt x="162" y="160"/>
                  </a:cubicBezTo>
                  <a:cubicBezTo>
                    <a:pt x="163" y="159"/>
                    <a:pt x="163" y="159"/>
                    <a:pt x="163" y="159"/>
                  </a:cubicBezTo>
                  <a:cubicBezTo>
                    <a:pt x="163" y="159"/>
                    <a:pt x="163" y="159"/>
                    <a:pt x="163" y="159"/>
                  </a:cubicBezTo>
                  <a:cubicBezTo>
                    <a:pt x="164" y="158"/>
                    <a:pt x="164" y="158"/>
                    <a:pt x="164" y="158"/>
                  </a:cubicBezTo>
                  <a:cubicBezTo>
                    <a:pt x="164" y="157"/>
                    <a:pt x="164" y="157"/>
                    <a:pt x="164" y="157"/>
                  </a:cubicBezTo>
                  <a:cubicBezTo>
                    <a:pt x="165" y="155"/>
                    <a:pt x="165" y="155"/>
                    <a:pt x="165" y="155"/>
                  </a:cubicBezTo>
                  <a:cubicBezTo>
                    <a:pt x="164" y="154"/>
                    <a:pt x="164" y="154"/>
                    <a:pt x="164" y="154"/>
                  </a:cubicBezTo>
                  <a:cubicBezTo>
                    <a:pt x="165" y="153"/>
                    <a:pt x="165" y="153"/>
                    <a:pt x="165" y="153"/>
                  </a:cubicBezTo>
                  <a:cubicBezTo>
                    <a:pt x="166" y="150"/>
                    <a:pt x="166" y="150"/>
                    <a:pt x="166" y="150"/>
                  </a:cubicBezTo>
                  <a:cubicBezTo>
                    <a:pt x="166" y="150"/>
                    <a:pt x="166" y="150"/>
                    <a:pt x="166" y="150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3" y="146"/>
                    <a:pt x="163" y="146"/>
                    <a:pt x="163" y="146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2" y="143"/>
                    <a:pt x="162" y="143"/>
                    <a:pt x="162" y="143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6" y="141"/>
                    <a:pt x="166" y="141"/>
                    <a:pt x="166" y="141"/>
                  </a:cubicBezTo>
                  <a:cubicBezTo>
                    <a:pt x="167" y="139"/>
                    <a:pt x="167" y="139"/>
                    <a:pt x="167" y="139"/>
                  </a:cubicBezTo>
                  <a:cubicBezTo>
                    <a:pt x="169" y="139"/>
                    <a:pt x="169" y="139"/>
                    <a:pt x="169" y="139"/>
                  </a:cubicBezTo>
                  <a:cubicBezTo>
                    <a:pt x="170" y="140"/>
                    <a:pt x="170" y="140"/>
                    <a:pt x="170" y="140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71" y="142"/>
                    <a:pt x="171" y="142"/>
                    <a:pt x="171" y="142"/>
                  </a:cubicBezTo>
                  <a:cubicBezTo>
                    <a:pt x="172" y="143"/>
                    <a:pt x="172" y="143"/>
                    <a:pt x="172" y="143"/>
                  </a:cubicBezTo>
                  <a:cubicBezTo>
                    <a:pt x="172" y="143"/>
                    <a:pt x="172" y="143"/>
                    <a:pt x="172" y="143"/>
                  </a:cubicBezTo>
                  <a:cubicBezTo>
                    <a:pt x="173" y="144"/>
                    <a:pt x="173" y="144"/>
                    <a:pt x="173" y="144"/>
                  </a:cubicBezTo>
                  <a:cubicBezTo>
                    <a:pt x="173" y="145"/>
                    <a:pt x="173" y="145"/>
                    <a:pt x="173" y="145"/>
                  </a:cubicBezTo>
                  <a:cubicBezTo>
                    <a:pt x="174" y="145"/>
                    <a:pt x="174" y="145"/>
                    <a:pt x="174" y="145"/>
                  </a:cubicBezTo>
                  <a:cubicBezTo>
                    <a:pt x="174" y="146"/>
                    <a:pt x="174" y="146"/>
                    <a:pt x="174" y="146"/>
                  </a:cubicBezTo>
                  <a:cubicBezTo>
                    <a:pt x="175" y="147"/>
                    <a:pt x="175" y="147"/>
                    <a:pt x="175" y="147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75" y="149"/>
                    <a:pt x="175" y="149"/>
                    <a:pt x="175" y="149"/>
                  </a:cubicBezTo>
                  <a:cubicBezTo>
                    <a:pt x="175" y="149"/>
                    <a:pt x="175" y="149"/>
                    <a:pt x="175" y="149"/>
                  </a:cubicBezTo>
                  <a:cubicBezTo>
                    <a:pt x="177" y="150"/>
                    <a:pt x="177" y="150"/>
                    <a:pt x="177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9" y="150"/>
                    <a:pt x="179" y="150"/>
                    <a:pt x="179" y="150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81" y="150"/>
                    <a:pt x="181" y="150"/>
                    <a:pt x="181" y="150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2" y="149"/>
                    <a:pt x="182" y="149"/>
                    <a:pt x="182" y="149"/>
                  </a:cubicBezTo>
                  <a:cubicBezTo>
                    <a:pt x="181" y="149"/>
                    <a:pt x="181" y="149"/>
                    <a:pt x="181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0" y="148"/>
                    <a:pt x="180" y="148"/>
                    <a:pt x="180" y="148"/>
                  </a:cubicBezTo>
                  <a:cubicBezTo>
                    <a:pt x="179" y="149"/>
                    <a:pt x="179" y="149"/>
                    <a:pt x="179" y="149"/>
                  </a:cubicBezTo>
                  <a:cubicBezTo>
                    <a:pt x="178" y="149"/>
                    <a:pt x="178" y="149"/>
                    <a:pt x="178" y="149"/>
                  </a:cubicBezTo>
                  <a:cubicBezTo>
                    <a:pt x="177" y="149"/>
                    <a:pt x="177" y="149"/>
                    <a:pt x="177" y="149"/>
                  </a:cubicBezTo>
                  <a:cubicBezTo>
                    <a:pt x="176" y="149"/>
                    <a:pt x="176" y="149"/>
                    <a:pt x="176" y="149"/>
                  </a:cubicBezTo>
                  <a:cubicBezTo>
                    <a:pt x="176" y="148"/>
                    <a:pt x="176" y="148"/>
                    <a:pt x="176" y="148"/>
                  </a:cubicBezTo>
                  <a:cubicBezTo>
                    <a:pt x="176" y="147"/>
                    <a:pt x="176" y="147"/>
                    <a:pt x="176" y="147"/>
                  </a:cubicBezTo>
                  <a:cubicBezTo>
                    <a:pt x="176" y="147"/>
                    <a:pt x="176" y="147"/>
                    <a:pt x="176" y="147"/>
                  </a:cubicBezTo>
                  <a:cubicBezTo>
                    <a:pt x="175" y="146"/>
                    <a:pt x="175" y="146"/>
                    <a:pt x="175" y="146"/>
                  </a:cubicBezTo>
                  <a:cubicBezTo>
                    <a:pt x="175" y="145"/>
                    <a:pt x="175" y="145"/>
                    <a:pt x="175" y="145"/>
                  </a:cubicBezTo>
                  <a:cubicBezTo>
                    <a:pt x="176" y="144"/>
                    <a:pt x="176" y="144"/>
                    <a:pt x="176" y="144"/>
                  </a:cubicBezTo>
                  <a:cubicBezTo>
                    <a:pt x="177" y="144"/>
                    <a:pt x="177" y="144"/>
                    <a:pt x="177" y="144"/>
                  </a:cubicBezTo>
                  <a:cubicBezTo>
                    <a:pt x="176" y="143"/>
                    <a:pt x="176" y="143"/>
                    <a:pt x="176" y="143"/>
                  </a:cubicBezTo>
                  <a:cubicBezTo>
                    <a:pt x="176" y="143"/>
                    <a:pt x="176" y="143"/>
                    <a:pt x="176" y="143"/>
                  </a:cubicBezTo>
                  <a:cubicBezTo>
                    <a:pt x="176" y="143"/>
                    <a:pt x="176" y="143"/>
                    <a:pt x="176" y="143"/>
                  </a:cubicBezTo>
                  <a:cubicBezTo>
                    <a:pt x="175" y="142"/>
                    <a:pt x="175" y="142"/>
                    <a:pt x="175" y="142"/>
                  </a:cubicBezTo>
                  <a:cubicBezTo>
                    <a:pt x="174" y="141"/>
                    <a:pt x="174" y="141"/>
                    <a:pt x="174" y="141"/>
                  </a:cubicBezTo>
                  <a:cubicBezTo>
                    <a:pt x="174" y="141"/>
                    <a:pt x="174" y="141"/>
                    <a:pt x="174" y="141"/>
                  </a:cubicBezTo>
                  <a:cubicBezTo>
                    <a:pt x="173" y="139"/>
                    <a:pt x="173" y="139"/>
                    <a:pt x="173" y="139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69" y="139"/>
                    <a:pt x="169" y="139"/>
                    <a:pt x="169" y="139"/>
                  </a:cubicBezTo>
                  <a:cubicBezTo>
                    <a:pt x="169" y="138"/>
                    <a:pt x="169" y="138"/>
                    <a:pt x="169" y="138"/>
                  </a:cubicBezTo>
                  <a:cubicBezTo>
                    <a:pt x="168" y="138"/>
                    <a:pt x="168" y="138"/>
                    <a:pt x="168" y="138"/>
                  </a:cubicBezTo>
                  <a:cubicBezTo>
                    <a:pt x="166" y="137"/>
                    <a:pt x="166" y="137"/>
                    <a:pt x="166" y="137"/>
                  </a:cubicBezTo>
                  <a:cubicBezTo>
                    <a:pt x="165" y="137"/>
                    <a:pt x="165" y="137"/>
                    <a:pt x="165" y="137"/>
                  </a:cubicBezTo>
                  <a:cubicBezTo>
                    <a:pt x="164" y="137"/>
                    <a:pt x="164" y="137"/>
                    <a:pt x="164" y="137"/>
                  </a:cubicBezTo>
                  <a:cubicBezTo>
                    <a:pt x="163" y="138"/>
                    <a:pt x="163" y="138"/>
                    <a:pt x="163" y="138"/>
                  </a:cubicBezTo>
                  <a:cubicBezTo>
                    <a:pt x="163" y="139"/>
                    <a:pt x="163" y="139"/>
                    <a:pt x="163" y="139"/>
                  </a:cubicBezTo>
                  <a:cubicBezTo>
                    <a:pt x="162" y="140"/>
                    <a:pt x="162" y="140"/>
                    <a:pt x="162" y="140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59" y="140"/>
                    <a:pt x="159" y="140"/>
                    <a:pt x="159" y="140"/>
                  </a:cubicBezTo>
                  <a:cubicBezTo>
                    <a:pt x="158" y="140"/>
                    <a:pt x="158" y="140"/>
                    <a:pt x="158" y="140"/>
                  </a:cubicBezTo>
                  <a:cubicBezTo>
                    <a:pt x="158" y="139"/>
                    <a:pt x="158" y="139"/>
                    <a:pt x="158" y="139"/>
                  </a:cubicBezTo>
                  <a:cubicBezTo>
                    <a:pt x="158" y="138"/>
                    <a:pt x="158" y="138"/>
                    <a:pt x="158" y="138"/>
                  </a:cubicBezTo>
                  <a:cubicBezTo>
                    <a:pt x="158" y="137"/>
                    <a:pt x="158" y="137"/>
                    <a:pt x="158" y="137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6" y="135"/>
                    <a:pt x="156" y="135"/>
                    <a:pt x="156" y="135"/>
                  </a:cubicBezTo>
                  <a:cubicBezTo>
                    <a:pt x="156" y="133"/>
                    <a:pt x="156" y="133"/>
                    <a:pt x="156" y="133"/>
                  </a:cubicBezTo>
                  <a:cubicBezTo>
                    <a:pt x="155" y="131"/>
                    <a:pt x="155" y="131"/>
                    <a:pt x="155" y="131"/>
                  </a:cubicBezTo>
                  <a:cubicBezTo>
                    <a:pt x="155" y="130"/>
                    <a:pt x="155" y="130"/>
                    <a:pt x="155" y="130"/>
                  </a:cubicBezTo>
                  <a:cubicBezTo>
                    <a:pt x="155" y="128"/>
                    <a:pt x="155" y="128"/>
                    <a:pt x="155" y="128"/>
                  </a:cubicBezTo>
                  <a:cubicBezTo>
                    <a:pt x="154" y="126"/>
                    <a:pt x="154" y="126"/>
                    <a:pt x="154" y="126"/>
                  </a:cubicBezTo>
                  <a:cubicBezTo>
                    <a:pt x="153" y="125"/>
                    <a:pt x="153" y="125"/>
                    <a:pt x="153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4"/>
                    <a:pt x="152" y="124"/>
                    <a:pt x="152" y="124"/>
                  </a:cubicBezTo>
                  <a:cubicBezTo>
                    <a:pt x="150" y="123"/>
                    <a:pt x="150" y="123"/>
                    <a:pt x="150" y="123"/>
                  </a:cubicBezTo>
                  <a:cubicBezTo>
                    <a:pt x="148" y="122"/>
                    <a:pt x="148" y="122"/>
                    <a:pt x="148" y="122"/>
                  </a:cubicBezTo>
                  <a:cubicBezTo>
                    <a:pt x="148" y="121"/>
                    <a:pt x="148" y="121"/>
                    <a:pt x="148" y="121"/>
                  </a:cubicBezTo>
                  <a:cubicBezTo>
                    <a:pt x="149" y="119"/>
                    <a:pt x="149" y="119"/>
                    <a:pt x="149" y="119"/>
                  </a:cubicBezTo>
                  <a:cubicBezTo>
                    <a:pt x="148" y="118"/>
                    <a:pt x="148" y="118"/>
                    <a:pt x="148" y="118"/>
                  </a:cubicBezTo>
                  <a:cubicBezTo>
                    <a:pt x="148" y="117"/>
                    <a:pt x="148" y="117"/>
                    <a:pt x="148" y="117"/>
                  </a:cubicBezTo>
                  <a:cubicBezTo>
                    <a:pt x="148" y="117"/>
                    <a:pt x="148" y="117"/>
                    <a:pt x="148" y="117"/>
                  </a:cubicBezTo>
                  <a:cubicBezTo>
                    <a:pt x="149" y="116"/>
                    <a:pt x="149" y="116"/>
                    <a:pt x="149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8" y="107"/>
                    <a:pt x="148" y="107"/>
                    <a:pt x="148" y="107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3" y="114"/>
                    <a:pt x="153" y="114"/>
                    <a:pt x="153" y="114"/>
                  </a:cubicBezTo>
                  <a:cubicBezTo>
                    <a:pt x="153" y="115"/>
                    <a:pt x="153" y="115"/>
                    <a:pt x="153" y="115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17"/>
                    <a:pt x="154" y="117"/>
                    <a:pt x="154" y="117"/>
                  </a:cubicBezTo>
                  <a:cubicBezTo>
                    <a:pt x="154" y="118"/>
                    <a:pt x="154" y="118"/>
                    <a:pt x="154" y="118"/>
                  </a:cubicBezTo>
                  <a:cubicBezTo>
                    <a:pt x="155" y="119"/>
                    <a:pt x="155" y="119"/>
                    <a:pt x="155" y="119"/>
                  </a:cubicBezTo>
                  <a:cubicBezTo>
                    <a:pt x="155" y="119"/>
                    <a:pt x="155" y="119"/>
                    <a:pt x="155" y="119"/>
                  </a:cubicBezTo>
                  <a:cubicBezTo>
                    <a:pt x="154" y="120"/>
                    <a:pt x="154" y="120"/>
                    <a:pt x="154" y="120"/>
                  </a:cubicBezTo>
                  <a:cubicBezTo>
                    <a:pt x="155" y="120"/>
                    <a:pt x="155" y="120"/>
                    <a:pt x="155" y="120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7" y="121"/>
                    <a:pt x="157" y="121"/>
                    <a:pt x="157" y="121"/>
                  </a:cubicBezTo>
                  <a:cubicBezTo>
                    <a:pt x="159" y="121"/>
                    <a:pt x="159" y="121"/>
                    <a:pt x="159" y="121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60" y="121"/>
                    <a:pt x="160" y="121"/>
                    <a:pt x="160" y="121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1" y="121"/>
                    <a:pt x="161" y="121"/>
                    <a:pt x="161" y="121"/>
                  </a:cubicBezTo>
                  <a:cubicBezTo>
                    <a:pt x="162" y="121"/>
                    <a:pt x="162" y="121"/>
                    <a:pt x="162" y="121"/>
                  </a:cubicBezTo>
                  <a:cubicBezTo>
                    <a:pt x="163" y="120"/>
                    <a:pt x="163" y="120"/>
                    <a:pt x="163" y="120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5" y="122"/>
                    <a:pt x="165" y="122"/>
                    <a:pt x="165" y="12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7" y="122"/>
                    <a:pt x="167" y="122"/>
                    <a:pt x="167" y="122"/>
                  </a:cubicBezTo>
                  <a:cubicBezTo>
                    <a:pt x="169" y="122"/>
                    <a:pt x="169" y="122"/>
                    <a:pt x="169" y="122"/>
                  </a:cubicBezTo>
                  <a:cubicBezTo>
                    <a:pt x="170" y="121"/>
                    <a:pt x="170" y="121"/>
                    <a:pt x="170" y="121"/>
                  </a:cubicBezTo>
                  <a:cubicBezTo>
                    <a:pt x="169" y="122"/>
                    <a:pt x="169" y="122"/>
                    <a:pt x="169" y="122"/>
                  </a:cubicBezTo>
                  <a:cubicBezTo>
                    <a:pt x="167" y="122"/>
                    <a:pt x="167" y="122"/>
                    <a:pt x="167" y="122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6" y="121"/>
                    <a:pt x="166" y="121"/>
                    <a:pt x="166" y="121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4" y="119"/>
                    <a:pt x="164" y="119"/>
                    <a:pt x="164" y="119"/>
                  </a:cubicBezTo>
                  <a:cubicBezTo>
                    <a:pt x="164" y="119"/>
                    <a:pt x="164" y="119"/>
                    <a:pt x="164" y="119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0" y="119"/>
                    <a:pt x="160" y="119"/>
                    <a:pt x="160" y="119"/>
                  </a:cubicBezTo>
                  <a:cubicBezTo>
                    <a:pt x="159" y="119"/>
                    <a:pt x="159" y="119"/>
                    <a:pt x="159" y="119"/>
                  </a:cubicBezTo>
                  <a:cubicBezTo>
                    <a:pt x="157" y="117"/>
                    <a:pt x="157" y="117"/>
                    <a:pt x="157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56" y="116"/>
                    <a:pt x="156" y="116"/>
                    <a:pt x="156" y="116"/>
                  </a:cubicBezTo>
                  <a:cubicBezTo>
                    <a:pt x="155" y="114"/>
                    <a:pt x="155" y="114"/>
                    <a:pt x="155" y="114"/>
                  </a:cubicBezTo>
                  <a:cubicBezTo>
                    <a:pt x="156" y="114"/>
                    <a:pt x="156" y="114"/>
                    <a:pt x="156" y="114"/>
                  </a:cubicBezTo>
                  <a:cubicBezTo>
                    <a:pt x="156" y="114"/>
                    <a:pt x="156" y="114"/>
                    <a:pt x="156" y="114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8" y="113"/>
                    <a:pt x="158" y="113"/>
                    <a:pt x="158" y="113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61" y="115"/>
                    <a:pt x="161" y="115"/>
                    <a:pt x="161" y="115"/>
                  </a:cubicBezTo>
                  <a:cubicBezTo>
                    <a:pt x="162" y="115"/>
                    <a:pt x="162" y="115"/>
                    <a:pt x="162" y="115"/>
                  </a:cubicBezTo>
                  <a:cubicBezTo>
                    <a:pt x="163" y="113"/>
                    <a:pt x="163" y="113"/>
                    <a:pt x="163" y="113"/>
                  </a:cubicBezTo>
                  <a:cubicBezTo>
                    <a:pt x="163" y="112"/>
                    <a:pt x="163" y="112"/>
                    <a:pt x="163" y="112"/>
                  </a:cubicBezTo>
                  <a:cubicBezTo>
                    <a:pt x="161" y="111"/>
                    <a:pt x="161" y="111"/>
                    <a:pt x="161" y="111"/>
                  </a:cubicBezTo>
                  <a:cubicBezTo>
                    <a:pt x="159" y="112"/>
                    <a:pt x="159" y="112"/>
                    <a:pt x="159" y="112"/>
                  </a:cubicBezTo>
                  <a:cubicBezTo>
                    <a:pt x="159" y="112"/>
                    <a:pt x="159" y="112"/>
                    <a:pt x="159" y="112"/>
                  </a:cubicBezTo>
                  <a:cubicBezTo>
                    <a:pt x="159" y="111"/>
                    <a:pt x="159" y="111"/>
                    <a:pt x="159" y="111"/>
                  </a:cubicBezTo>
                  <a:cubicBezTo>
                    <a:pt x="160" y="111"/>
                    <a:pt x="160" y="111"/>
                    <a:pt x="160" y="111"/>
                  </a:cubicBezTo>
                  <a:cubicBezTo>
                    <a:pt x="160" y="111"/>
                    <a:pt x="160" y="111"/>
                    <a:pt x="160" y="111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2" y="108"/>
                    <a:pt x="162" y="108"/>
                    <a:pt x="162" y="108"/>
                  </a:cubicBezTo>
                  <a:cubicBezTo>
                    <a:pt x="163" y="108"/>
                    <a:pt x="163" y="108"/>
                    <a:pt x="163" y="108"/>
                  </a:cubicBezTo>
                  <a:cubicBezTo>
                    <a:pt x="166" y="108"/>
                    <a:pt x="166" y="108"/>
                    <a:pt x="166" y="10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8" y="110"/>
                    <a:pt x="168" y="110"/>
                    <a:pt x="168" y="110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71" y="111"/>
                    <a:pt x="171" y="111"/>
                    <a:pt x="171" y="111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4" y="113"/>
                    <a:pt x="174" y="113"/>
                    <a:pt x="174" y="113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8" y="113"/>
                    <a:pt x="178" y="113"/>
                    <a:pt x="178" y="113"/>
                  </a:cubicBezTo>
                  <a:cubicBezTo>
                    <a:pt x="180" y="112"/>
                    <a:pt x="180" y="112"/>
                    <a:pt x="180" y="112"/>
                  </a:cubicBezTo>
                  <a:cubicBezTo>
                    <a:pt x="180" y="113"/>
                    <a:pt x="180" y="113"/>
                    <a:pt x="180" y="113"/>
                  </a:cubicBezTo>
                  <a:cubicBezTo>
                    <a:pt x="181" y="113"/>
                    <a:pt x="181" y="113"/>
                    <a:pt x="181" y="113"/>
                  </a:cubicBezTo>
                  <a:cubicBezTo>
                    <a:pt x="182" y="113"/>
                    <a:pt x="182" y="113"/>
                    <a:pt x="182" y="113"/>
                  </a:cubicBezTo>
                  <a:cubicBezTo>
                    <a:pt x="181" y="114"/>
                    <a:pt x="181" y="114"/>
                    <a:pt x="181" y="114"/>
                  </a:cubicBezTo>
                  <a:cubicBezTo>
                    <a:pt x="182" y="115"/>
                    <a:pt x="182" y="115"/>
                    <a:pt x="182" y="115"/>
                  </a:cubicBezTo>
                  <a:cubicBezTo>
                    <a:pt x="181" y="115"/>
                    <a:pt x="181" y="115"/>
                    <a:pt x="181" y="115"/>
                  </a:cubicBezTo>
                  <a:cubicBezTo>
                    <a:pt x="180" y="116"/>
                    <a:pt x="180" y="116"/>
                    <a:pt x="180" y="116"/>
                  </a:cubicBezTo>
                  <a:cubicBezTo>
                    <a:pt x="180" y="117"/>
                    <a:pt x="180" y="117"/>
                    <a:pt x="180" y="117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2" y="125"/>
                    <a:pt x="182" y="125"/>
                    <a:pt x="182" y="125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3" y="124"/>
                    <a:pt x="183" y="124"/>
                    <a:pt x="183" y="124"/>
                  </a:cubicBezTo>
                  <a:cubicBezTo>
                    <a:pt x="183" y="123"/>
                    <a:pt x="183" y="123"/>
                    <a:pt x="183" y="123"/>
                  </a:cubicBezTo>
                  <a:cubicBezTo>
                    <a:pt x="183" y="123"/>
                    <a:pt x="183" y="123"/>
                    <a:pt x="183" y="123"/>
                  </a:cubicBezTo>
                  <a:cubicBezTo>
                    <a:pt x="183" y="122"/>
                    <a:pt x="183" y="122"/>
                    <a:pt x="183" y="122"/>
                  </a:cubicBezTo>
                  <a:cubicBezTo>
                    <a:pt x="184" y="121"/>
                    <a:pt x="184" y="121"/>
                    <a:pt x="184" y="121"/>
                  </a:cubicBezTo>
                  <a:cubicBezTo>
                    <a:pt x="184" y="120"/>
                    <a:pt x="184" y="120"/>
                    <a:pt x="184" y="120"/>
                  </a:cubicBezTo>
                  <a:cubicBezTo>
                    <a:pt x="185" y="121"/>
                    <a:pt x="185" y="121"/>
                    <a:pt x="185" y="121"/>
                  </a:cubicBezTo>
                  <a:cubicBezTo>
                    <a:pt x="185" y="122"/>
                    <a:pt x="185" y="122"/>
                    <a:pt x="185" y="122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85" y="125"/>
                    <a:pt x="185" y="125"/>
                    <a:pt x="185" y="125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6" y="127"/>
                    <a:pt x="186" y="127"/>
                    <a:pt x="186" y="127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9" y="127"/>
                    <a:pt x="189" y="127"/>
                    <a:pt x="189" y="127"/>
                  </a:cubicBezTo>
                  <a:cubicBezTo>
                    <a:pt x="190" y="128"/>
                    <a:pt x="190" y="128"/>
                    <a:pt x="190" y="128"/>
                  </a:cubicBezTo>
                  <a:cubicBezTo>
                    <a:pt x="190" y="129"/>
                    <a:pt x="190" y="129"/>
                    <a:pt x="190" y="129"/>
                  </a:cubicBezTo>
                  <a:cubicBezTo>
                    <a:pt x="191" y="130"/>
                    <a:pt x="191" y="130"/>
                    <a:pt x="191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5" y="131"/>
                    <a:pt x="195" y="131"/>
                    <a:pt x="195" y="131"/>
                  </a:cubicBezTo>
                  <a:cubicBezTo>
                    <a:pt x="194" y="131"/>
                    <a:pt x="194" y="131"/>
                    <a:pt x="194" y="131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7" y="128"/>
                    <a:pt x="197" y="128"/>
                    <a:pt x="197" y="128"/>
                  </a:cubicBezTo>
                  <a:cubicBezTo>
                    <a:pt x="199" y="130"/>
                    <a:pt x="199" y="130"/>
                    <a:pt x="199" y="130"/>
                  </a:cubicBezTo>
                  <a:cubicBezTo>
                    <a:pt x="200" y="130"/>
                    <a:pt x="200" y="130"/>
                    <a:pt x="200" y="130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1" y="132"/>
                    <a:pt x="201" y="132"/>
                    <a:pt x="201" y="132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0" y="129"/>
                    <a:pt x="200" y="129"/>
                    <a:pt x="200" y="129"/>
                  </a:cubicBezTo>
                  <a:cubicBezTo>
                    <a:pt x="200" y="129"/>
                    <a:pt x="200" y="129"/>
                    <a:pt x="200" y="129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197" y="128"/>
                    <a:pt x="197" y="128"/>
                    <a:pt x="197" y="128"/>
                  </a:cubicBezTo>
                  <a:cubicBezTo>
                    <a:pt x="195" y="128"/>
                    <a:pt x="195" y="128"/>
                    <a:pt x="195" y="128"/>
                  </a:cubicBezTo>
                  <a:cubicBezTo>
                    <a:pt x="194" y="129"/>
                    <a:pt x="194" y="129"/>
                    <a:pt x="194" y="129"/>
                  </a:cubicBezTo>
                  <a:cubicBezTo>
                    <a:pt x="193" y="129"/>
                    <a:pt x="193" y="129"/>
                    <a:pt x="193" y="129"/>
                  </a:cubicBezTo>
                  <a:cubicBezTo>
                    <a:pt x="193" y="129"/>
                    <a:pt x="193" y="129"/>
                    <a:pt x="193" y="129"/>
                  </a:cubicBezTo>
                  <a:cubicBezTo>
                    <a:pt x="191" y="129"/>
                    <a:pt x="191" y="129"/>
                    <a:pt x="191" y="129"/>
                  </a:cubicBezTo>
                  <a:cubicBezTo>
                    <a:pt x="190" y="127"/>
                    <a:pt x="190" y="127"/>
                    <a:pt x="190" y="127"/>
                  </a:cubicBezTo>
                  <a:cubicBezTo>
                    <a:pt x="189" y="127"/>
                    <a:pt x="189" y="127"/>
                    <a:pt x="189" y="127"/>
                  </a:cubicBezTo>
                  <a:cubicBezTo>
                    <a:pt x="187" y="126"/>
                    <a:pt x="187" y="126"/>
                    <a:pt x="187" y="126"/>
                  </a:cubicBezTo>
                  <a:cubicBezTo>
                    <a:pt x="187" y="125"/>
                    <a:pt x="187" y="125"/>
                    <a:pt x="187" y="125"/>
                  </a:cubicBezTo>
                  <a:cubicBezTo>
                    <a:pt x="187" y="125"/>
                    <a:pt x="187" y="125"/>
                    <a:pt x="187" y="125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9" y="124"/>
                    <a:pt x="189" y="124"/>
                    <a:pt x="189" y="124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7" y="122"/>
                    <a:pt x="187" y="122"/>
                    <a:pt x="187" y="122"/>
                  </a:cubicBezTo>
                  <a:cubicBezTo>
                    <a:pt x="187" y="120"/>
                    <a:pt x="187" y="120"/>
                    <a:pt x="187" y="120"/>
                  </a:cubicBezTo>
                  <a:cubicBezTo>
                    <a:pt x="185" y="118"/>
                    <a:pt x="185" y="118"/>
                    <a:pt x="185" y="118"/>
                  </a:cubicBezTo>
                  <a:cubicBezTo>
                    <a:pt x="184" y="118"/>
                    <a:pt x="184" y="118"/>
                    <a:pt x="184" y="118"/>
                  </a:cubicBezTo>
                  <a:cubicBezTo>
                    <a:pt x="183" y="117"/>
                    <a:pt x="183" y="117"/>
                    <a:pt x="183" y="117"/>
                  </a:cubicBezTo>
                  <a:cubicBezTo>
                    <a:pt x="184" y="116"/>
                    <a:pt x="184" y="116"/>
                    <a:pt x="184" y="116"/>
                  </a:cubicBezTo>
                  <a:cubicBezTo>
                    <a:pt x="183" y="115"/>
                    <a:pt x="183" y="115"/>
                    <a:pt x="183" y="115"/>
                  </a:cubicBezTo>
                  <a:cubicBezTo>
                    <a:pt x="183" y="113"/>
                    <a:pt x="183" y="113"/>
                    <a:pt x="183" y="113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0" y="111"/>
                    <a:pt x="180" y="111"/>
                    <a:pt x="180" y="111"/>
                  </a:cubicBezTo>
                  <a:cubicBezTo>
                    <a:pt x="178" y="111"/>
                    <a:pt x="178" y="111"/>
                    <a:pt x="178" y="111"/>
                  </a:cubicBezTo>
                  <a:cubicBezTo>
                    <a:pt x="177" y="110"/>
                    <a:pt x="177" y="110"/>
                    <a:pt x="177" y="110"/>
                  </a:cubicBezTo>
                  <a:cubicBezTo>
                    <a:pt x="176" y="109"/>
                    <a:pt x="176" y="109"/>
                    <a:pt x="176" y="109"/>
                  </a:cubicBezTo>
                  <a:cubicBezTo>
                    <a:pt x="176" y="108"/>
                    <a:pt x="176" y="108"/>
                    <a:pt x="176" y="108"/>
                  </a:cubicBezTo>
                  <a:cubicBezTo>
                    <a:pt x="175" y="107"/>
                    <a:pt x="175" y="107"/>
                    <a:pt x="175" y="107"/>
                  </a:cubicBezTo>
                  <a:cubicBezTo>
                    <a:pt x="175" y="107"/>
                    <a:pt x="175" y="107"/>
                    <a:pt x="175" y="107"/>
                  </a:cubicBezTo>
                  <a:cubicBezTo>
                    <a:pt x="174" y="107"/>
                    <a:pt x="174" y="107"/>
                    <a:pt x="174" y="107"/>
                  </a:cubicBezTo>
                  <a:cubicBezTo>
                    <a:pt x="171" y="107"/>
                    <a:pt x="171" y="107"/>
                    <a:pt x="171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68" y="103"/>
                    <a:pt x="168" y="103"/>
                    <a:pt x="168" y="103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65" y="101"/>
                    <a:pt x="165" y="101"/>
                    <a:pt x="165" y="101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8" y="95"/>
                    <a:pt x="168" y="95"/>
                    <a:pt x="168" y="95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73" y="93"/>
                    <a:pt x="173" y="93"/>
                    <a:pt x="173" y="93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7" y="93"/>
                    <a:pt x="177" y="93"/>
                    <a:pt x="177" y="93"/>
                  </a:cubicBezTo>
                  <a:cubicBezTo>
                    <a:pt x="178" y="92"/>
                    <a:pt x="178" y="92"/>
                    <a:pt x="178" y="92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80" y="91"/>
                    <a:pt x="180" y="91"/>
                    <a:pt x="180" y="91"/>
                  </a:cubicBezTo>
                  <a:cubicBezTo>
                    <a:pt x="183" y="89"/>
                    <a:pt x="183" y="89"/>
                    <a:pt x="183" y="89"/>
                  </a:cubicBezTo>
                  <a:cubicBezTo>
                    <a:pt x="183" y="90"/>
                    <a:pt x="183" y="90"/>
                    <a:pt x="183" y="90"/>
                  </a:cubicBezTo>
                  <a:cubicBezTo>
                    <a:pt x="183" y="91"/>
                    <a:pt x="183" y="91"/>
                    <a:pt x="183" y="91"/>
                  </a:cubicBezTo>
                  <a:cubicBezTo>
                    <a:pt x="183" y="91"/>
                    <a:pt x="183" y="91"/>
                    <a:pt x="183" y="91"/>
                  </a:cubicBezTo>
                  <a:cubicBezTo>
                    <a:pt x="182" y="92"/>
                    <a:pt x="182" y="92"/>
                    <a:pt x="182" y="92"/>
                  </a:cubicBezTo>
                  <a:cubicBezTo>
                    <a:pt x="181" y="93"/>
                    <a:pt x="181" y="93"/>
                    <a:pt x="181" y="93"/>
                  </a:cubicBezTo>
                  <a:cubicBezTo>
                    <a:pt x="181" y="94"/>
                    <a:pt x="181" y="94"/>
                    <a:pt x="181" y="94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4" y="95"/>
                    <a:pt x="184" y="95"/>
                    <a:pt x="184" y="95"/>
                  </a:cubicBezTo>
                  <a:cubicBezTo>
                    <a:pt x="182" y="94"/>
                    <a:pt x="182" y="94"/>
                    <a:pt x="182" y="94"/>
                  </a:cubicBezTo>
                  <a:cubicBezTo>
                    <a:pt x="182" y="93"/>
                    <a:pt x="182" y="93"/>
                    <a:pt x="182" y="93"/>
                  </a:cubicBezTo>
                  <a:cubicBezTo>
                    <a:pt x="183" y="92"/>
                    <a:pt x="183" y="92"/>
                    <a:pt x="183" y="92"/>
                  </a:cubicBezTo>
                  <a:cubicBezTo>
                    <a:pt x="185" y="91"/>
                    <a:pt x="185" y="91"/>
                    <a:pt x="185" y="91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89"/>
                    <a:pt x="185" y="89"/>
                    <a:pt x="185" y="8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6"/>
                    <a:pt x="180" y="86"/>
                    <a:pt x="180" y="86"/>
                  </a:cubicBezTo>
                  <a:cubicBezTo>
                    <a:pt x="178" y="86"/>
                    <a:pt x="178" y="86"/>
                    <a:pt x="178" y="86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77" y="85"/>
                    <a:pt x="177" y="85"/>
                    <a:pt x="177" y="85"/>
                  </a:cubicBezTo>
                  <a:cubicBezTo>
                    <a:pt x="177" y="85"/>
                    <a:pt x="177" y="85"/>
                    <a:pt x="177" y="85"/>
                  </a:cubicBezTo>
                  <a:cubicBezTo>
                    <a:pt x="177" y="84"/>
                    <a:pt x="177" y="84"/>
                    <a:pt x="177" y="84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81" y="84"/>
                    <a:pt x="181" y="84"/>
                    <a:pt x="181" y="84"/>
                  </a:cubicBezTo>
                  <a:cubicBezTo>
                    <a:pt x="180" y="84"/>
                    <a:pt x="180" y="84"/>
                    <a:pt x="180" y="84"/>
                  </a:cubicBezTo>
                  <a:cubicBezTo>
                    <a:pt x="180" y="84"/>
                    <a:pt x="180" y="84"/>
                    <a:pt x="180" y="84"/>
                  </a:cubicBezTo>
                  <a:cubicBezTo>
                    <a:pt x="179" y="84"/>
                    <a:pt x="179" y="84"/>
                    <a:pt x="179" y="84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3"/>
                    <a:pt x="178" y="83"/>
                    <a:pt x="178" y="83"/>
                  </a:cubicBezTo>
                  <a:cubicBezTo>
                    <a:pt x="177" y="83"/>
                    <a:pt x="177" y="83"/>
                    <a:pt x="177" y="83"/>
                  </a:cubicBezTo>
                  <a:cubicBezTo>
                    <a:pt x="175" y="83"/>
                    <a:pt x="175" y="83"/>
                    <a:pt x="175" y="83"/>
                  </a:cubicBezTo>
                  <a:cubicBezTo>
                    <a:pt x="175" y="83"/>
                    <a:pt x="175" y="83"/>
                    <a:pt x="175" y="83"/>
                  </a:cubicBezTo>
                  <a:cubicBezTo>
                    <a:pt x="174" y="82"/>
                    <a:pt x="174" y="82"/>
                    <a:pt x="174" y="82"/>
                  </a:cubicBezTo>
                  <a:cubicBezTo>
                    <a:pt x="175" y="82"/>
                    <a:pt x="175" y="82"/>
                    <a:pt x="175" y="82"/>
                  </a:cubicBezTo>
                  <a:cubicBezTo>
                    <a:pt x="174" y="81"/>
                    <a:pt x="174" y="81"/>
                    <a:pt x="174" y="81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5" y="80"/>
                    <a:pt x="175" y="80"/>
                    <a:pt x="175" y="80"/>
                  </a:cubicBezTo>
                  <a:cubicBezTo>
                    <a:pt x="176" y="81"/>
                    <a:pt x="176" y="81"/>
                    <a:pt x="176" y="81"/>
                  </a:cubicBezTo>
                  <a:cubicBezTo>
                    <a:pt x="176" y="81"/>
                    <a:pt x="176" y="81"/>
                    <a:pt x="176" y="81"/>
                  </a:cubicBezTo>
                  <a:cubicBezTo>
                    <a:pt x="177" y="82"/>
                    <a:pt x="177" y="82"/>
                    <a:pt x="177" y="82"/>
                  </a:cubicBezTo>
                  <a:cubicBezTo>
                    <a:pt x="178" y="82"/>
                    <a:pt x="178" y="82"/>
                    <a:pt x="178" y="82"/>
                  </a:cubicBezTo>
                  <a:cubicBezTo>
                    <a:pt x="177" y="81"/>
                    <a:pt x="177" y="81"/>
                    <a:pt x="177" y="81"/>
                  </a:cubicBezTo>
                  <a:cubicBezTo>
                    <a:pt x="178" y="81"/>
                    <a:pt x="178" y="81"/>
                    <a:pt x="178" y="81"/>
                  </a:cubicBezTo>
                  <a:cubicBezTo>
                    <a:pt x="178" y="79"/>
                    <a:pt x="178" y="79"/>
                    <a:pt x="178" y="79"/>
                  </a:cubicBezTo>
                  <a:cubicBezTo>
                    <a:pt x="178" y="78"/>
                    <a:pt x="178" y="78"/>
                    <a:pt x="178" y="78"/>
                  </a:cubicBezTo>
                  <a:cubicBezTo>
                    <a:pt x="178" y="78"/>
                    <a:pt x="178" y="78"/>
                    <a:pt x="178" y="7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7" y="77"/>
                    <a:pt x="177" y="77"/>
                    <a:pt x="177" y="77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6" y="78"/>
                    <a:pt x="176" y="78"/>
                    <a:pt x="176" y="78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7" y="76"/>
                    <a:pt x="177" y="76"/>
                    <a:pt x="177" y="76"/>
                  </a:cubicBezTo>
                  <a:cubicBezTo>
                    <a:pt x="179" y="76"/>
                    <a:pt x="179" y="76"/>
                    <a:pt x="179" y="76"/>
                  </a:cubicBezTo>
                  <a:cubicBezTo>
                    <a:pt x="180" y="76"/>
                    <a:pt x="180" y="76"/>
                    <a:pt x="180" y="76"/>
                  </a:cubicBezTo>
                  <a:cubicBezTo>
                    <a:pt x="179" y="75"/>
                    <a:pt x="179" y="75"/>
                    <a:pt x="179" y="75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1" y="73"/>
                    <a:pt x="181" y="73"/>
                    <a:pt x="181" y="73"/>
                  </a:cubicBezTo>
                  <a:cubicBezTo>
                    <a:pt x="181" y="73"/>
                    <a:pt x="181" y="73"/>
                    <a:pt x="181" y="73"/>
                  </a:cubicBezTo>
                  <a:cubicBezTo>
                    <a:pt x="181" y="72"/>
                    <a:pt x="181" y="72"/>
                    <a:pt x="181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3" y="72"/>
                    <a:pt x="183" y="72"/>
                    <a:pt x="183" y="72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0"/>
                    <a:pt x="183" y="70"/>
                    <a:pt x="183" y="70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5" y="69"/>
                    <a:pt x="185" y="69"/>
                    <a:pt x="185" y="69"/>
                  </a:cubicBezTo>
                  <a:cubicBezTo>
                    <a:pt x="185" y="69"/>
                    <a:pt x="185" y="69"/>
                    <a:pt x="185" y="69"/>
                  </a:cubicBezTo>
                  <a:cubicBezTo>
                    <a:pt x="186" y="69"/>
                    <a:pt x="186" y="69"/>
                    <a:pt x="186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90" y="67"/>
                    <a:pt x="190" y="67"/>
                    <a:pt x="190" y="67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4" y="64"/>
                    <a:pt x="194" y="64"/>
                    <a:pt x="194" y="64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2" y="65"/>
                    <a:pt x="192" y="65"/>
                    <a:pt x="192" y="65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63"/>
                    <a:pt x="190" y="63"/>
                    <a:pt x="190" y="63"/>
                  </a:cubicBezTo>
                  <a:cubicBezTo>
                    <a:pt x="190" y="63"/>
                    <a:pt x="190" y="63"/>
                    <a:pt x="190" y="63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1" y="62"/>
                    <a:pt x="191" y="62"/>
                    <a:pt x="191" y="62"/>
                  </a:cubicBezTo>
                  <a:cubicBezTo>
                    <a:pt x="191" y="63"/>
                    <a:pt x="191" y="63"/>
                    <a:pt x="191" y="63"/>
                  </a:cubicBezTo>
                  <a:cubicBezTo>
                    <a:pt x="191" y="63"/>
                    <a:pt x="191" y="63"/>
                    <a:pt x="191" y="63"/>
                  </a:cubicBezTo>
                  <a:cubicBezTo>
                    <a:pt x="192" y="62"/>
                    <a:pt x="192" y="62"/>
                    <a:pt x="192" y="62"/>
                  </a:cubicBezTo>
                  <a:cubicBezTo>
                    <a:pt x="191" y="61"/>
                    <a:pt x="191" y="61"/>
                    <a:pt x="191" y="61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3" y="62"/>
                    <a:pt x="193" y="62"/>
                    <a:pt x="193" y="62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95" y="61"/>
                    <a:pt x="195" y="61"/>
                    <a:pt x="195" y="61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8" y="63"/>
                    <a:pt x="198" y="63"/>
                    <a:pt x="198" y="63"/>
                  </a:cubicBezTo>
                  <a:cubicBezTo>
                    <a:pt x="198" y="64"/>
                    <a:pt x="198" y="64"/>
                    <a:pt x="198" y="64"/>
                  </a:cubicBezTo>
                  <a:cubicBezTo>
                    <a:pt x="199" y="64"/>
                    <a:pt x="199" y="64"/>
                    <a:pt x="199" y="64"/>
                  </a:cubicBezTo>
                  <a:cubicBezTo>
                    <a:pt x="200" y="63"/>
                    <a:pt x="200" y="63"/>
                    <a:pt x="200" y="63"/>
                  </a:cubicBezTo>
                  <a:cubicBezTo>
                    <a:pt x="201" y="62"/>
                    <a:pt x="201" y="62"/>
                    <a:pt x="201" y="62"/>
                  </a:cubicBezTo>
                  <a:cubicBezTo>
                    <a:pt x="200" y="61"/>
                    <a:pt x="200" y="61"/>
                    <a:pt x="200" y="61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201" y="62"/>
                    <a:pt x="201" y="62"/>
                    <a:pt x="201" y="62"/>
                  </a:cubicBezTo>
                  <a:cubicBezTo>
                    <a:pt x="201" y="63"/>
                    <a:pt x="201" y="63"/>
                    <a:pt x="201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3" y="61"/>
                    <a:pt x="203" y="61"/>
                    <a:pt x="203" y="61"/>
                  </a:cubicBezTo>
                  <a:cubicBezTo>
                    <a:pt x="203" y="61"/>
                    <a:pt x="203" y="61"/>
                    <a:pt x="203" y="61"/>
                  </a:cubicBezTo>
                  <a:cubicBezTo>
                    <a:pt x="203" y="62"/>
                    <a:pt x="203" y="62"/>
                    <a:pt x="203" y="62"/>
                  </a:cubicBezTo>
                  <a:cubicBezTo>
                    <a:pt x="205" y="61"/>
                    <a:pt x="205" y="61"/>
                    <a:pt x="205" y="61"/>
                  </a:cubicBezTo>
                  <a:cubicBezTo>
                    <a:pt x="205" y="60"/>
                    <a:pt x="205" y="60"/>
                    <a:pt x="205" y="60"/>
                  </a:cubicBezTo>
                  <a:cubicBezTo>
                    <a:pt x="204" y="60"/>
                    <a:pt x="204" y="60"/>
                    <a:pt x="204" y="60"/>
                  </a:cubicBezTo>
                  <a:cubicBezTo>
                    <a:pt x="205" y="60"/>
                    <a:pt x="205" y="60"/>
                    <a:pt x="205" y="60"/>
                  </a:cubicBezTo>
                  <a:cubicBezTo>
                    <a:pt x="206" y="59"/>
                    <a:pt x="206" y="59"/>
                    <a:pt x="206" y="59"/>
                  </a:cubicBezTo>
                  <a:cubicBezTo>
                    <a:pt x="205" y="59"/>
                    <a:pt x="205" y="59"/>
                    <a:pt x="205" y="5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7" y="58"/>
                    <a:pt x="207" y="58"/>
                    <a:pt x="207" y="58"/>
                  </a:cubicBezTo>
                  <a:cubicBezTo>
                    <a:pt x="208" y="57"/>
                    <a:pt x="208" y="57"/>
                    <a:pt x="208" y="57"/>
                  </a:cubicBezTo>
                  <a:cubicBezTo>
                    <a:pt x="208" y="58"/>
                    <a:pt x="208" y="58"/>
                    <a:pt x="208" y="58"/>
                  </a:cubicBezTo>
                  <a:cubicBezTo>
                    <a:pt x="208" y="58"/>
                    <a:pt x="208" y="58"/>
                    <a:pt x="208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10" y="58"/>
                    <a:pt x="210" y="58"/>
                    <a:pt x="210" y="58"/>
                  </a:cubicBezTo>
                  <a:cubicBezTo>
                    <a:pt x="210" y="60"/>
                    <a:pt x="210" y="60"/>
                    <a:pt x="210" y="60"/>
                  </a:cubicBezTo>
                  <a:cubicBezTo>
                    <a:pt x="210" y="60"/>
                    <a:pt x="210" y="60"/>
                    <a:pt x="210" y="60"/>
                  </a:cubicBezTo>
                  <a:cubicBezTo>
                    <a:pt x="210" y="62"/>
                    <a:pt x="210" y="62"/>
                    <a:pt x="210" y="62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2" y="60"/>
                    <a:pt x="212" y="60"/>
                    <a:pt x="212" y="60"/>
                  </a:cubicBezTo>
                  <a:cubicBezTo>
                    <a:pt x="211" y="58"/>
                    <a:pt x="211" y="58"/>
                    <a:pt x="211" y="58"/>
                  </a:cubicBezTo>
                  <a:cubicBezTo>
                    <a:pt x="210" y="57"/>
                    <a:pt x="210" y="57"/>
                    <a:pt x="210" y="57"/>
                  </a:cubicBezTo>
                  <a:cubicBezTo>
                    <a:pt x="209" y="56"/>
                    <a:pt x="209" y="56"/>
                    <a:pt x="209" y="56"/>
                  </a:cubicBezTo>
                  <a:cubicBezTo>
                    <a:pt x="208" y="57"/>
                    <a:pt x="208" y="57"/>
                    <a:pt x="208" y="57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06" y="57"/>
                    <a:pt x="206" y="57"/>
                    <a:pt x="206" y="57"/>
                  </a:cubicBezTo>
                  <a:cubicBezTo>
                    <a:pt x="206" y="56"/>
                    <a:pt x="206" y="56"/>
                    <a:pt x="206" y="56"/>
                  </a:cubicBezTo>
                  <a:cubicBezTo>
                    <a:pt x="205" y="56"/>
                    <a:pt x="205" y="56"/>
                    <a:pt x="205" y="56"/>
                  </a:cubicBezTo>
                  <a:cubicBezTo>
                    <a:pt x="205" y="55"/>
                    <a:pt x="205" y="55"/>
                    <a:pt x="205" y="55"/>
                  </a:cubicBezTo>
                  <a:cubicBezTo>
                    <a:pt x="206" y="55"/>
                    <a:pt x="206" y="55"/>
                    <a:pt x="206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4"/>
                    <a:pt x="208" y="54"/>
                    <a:pt x="208" y="54"/>
                  </a:cubicBezTo>
                  <a:cubicBezTo>
                    <a:pt x="209" y="54"/>
                    <a:pt x="209" y="54"/>
                    <a:pt x="209" y="54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5" y="54"/>
                    <a:pt x="215" y="54"/>
                    <a:pt x="215" y="54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7" y="54"/>
                    <a:pt x="217" y="54"/>
                    <a:pt x="217" y="54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3" y="53"/>
                    <a:pt x="213" y="53"/>
                    <a:pt x="213" y="53"/>
                  </a:cubicBezTo>
                  <a:cubicBezTo>
                    <a:pt x="212" y="53"/>
                    <a:pt x="212" y="53"/>
                    <a:pt x="212" y="53"/>
                  </a:cubicBezTo>
                  <a:cubicBezTo>
                    <a:pt x="211" y="53"/>
                    <a:pt x="211" y="53"/>
                    <a:pt x="211" y="53"/>
                  </a:cubicBezTo>
                  <a:cubicBezTo>
                    <a:pt x="211" y="52"/>
                    <a:pt x="211" y="52"/>
                    <a:pt x="211" y="52"/>
                  </a:cubicBezTo>
                  <a:cubicBezTo>
                    <a:pt x="210" y="51"/>
                    <a:pt x="210" y="51"/>
                    <a:pt x="210" y="51"/>
                  </a:cubicBezTo>
                  <a:cubicBezTo>
                    <a:pt x="212" y="51"/>
                    <a:pt x="212" y="51"/>
                    <a:pt x="212" y="51"/>
                  </a:cubicBezTo>
                  <a:cubicBezTo>
                    <a:pt x="210" y="50"/>
                    <a:pt x="210" y="50"/>
                    <a:pt x="210" y="50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08" y="49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8" y="47"/>
                    <a:pt x="208" y="47"/>
                    <a:pt x="208" y="47"/>
                  </a:cubicBezTo>
                  <a:cubicBezTo>
                    <a:pt x="208" y="47"/>
                    <a:pt x="208" y="47"/>
                    <a:pt x="208" y="47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7" y="45"/>
                    <a:pt x="207" y="45"/>
                    <a:pt x="207" y="45"/>
                  </a:cubicBezTo>
                  <a:cubicBezTo>
                    <a:pt x="207" y="42"/>
                    <a:pt x="207" y="42"/>
                    <a:pt x="207" y="42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0"/>
                    <a:pt x="208" y="40"/>
                    <a:pt x="208" y="40"/>
                  </a:cubicBezTo>
                  <a:cubicBezTo>
                    <a:pt x="208" y="38"/>
                    <a:pt x="208" y="38"/>
                    <a:pt x="208" y="38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08" y="37"/>
                    <a:pt x="208" y="37"/>
                    <a:pt x="208" y="37"/>
                  </a:cubicBezTo>
                  <a:cubicBezTo>
                    <a:pt x="209" y="37"/>
                    <a:pt x="209" y="37"/>
                    <a:pt x="209" y="37"/>
                  </a:cubicBezTo>
                  <a:cubicBezTo>
                    <a:pt x="209" y="36"/>
                    <a:pt x="209" y="36"/>
                    <a:pt x="209" y="36"/>
                  </a:cubicBezTo>
                  <a:cubicBezTo>
                    <a:pt x="211" y="35"/>
                    <a:pt x="211" y="35"/>
                    <a:pt x="211" y="35"/>
                  </a:cubicBezTo>
                  <a:cubicBezTo>
                    <a:pt x="211" y="35"/>
                    <a:pt x="211" y="35"/>
                    <a:pt x="211" y="35"/>
                  </a:cubicBezTo>
                  <a:cubicBezTo>
                    <a:pt x="212" y="36"/>
                    <a:pt x="212" y="36"/>
                    <a:pt x="212" y="36"/>
                  </a:cubicBezTo>
                  <a:cubicBezTo>
                    <a:pt x="213" y="35"/>
                    <a:pt x="213" y="35"/>
                    <a:pt x="213" y="35"/>
                  </a:cubicBezTo>
                  <a:cubicBezTo>
                    <a:pt x="214" y="35"/>
                    <a:pt x="214" y="35"/>
                    <a:pt x="214" y="35"/>
                  </a:cubicBezTo>
                  <a:cubicBezTo>
                    <a:pt x="214" y="37"/>
                    <a:pt x="214" y="37"/>
                    <a:pt x="214" y="37"/>
                  </a:cubicBezTo>
                  <a:cubicBezTo>
                    <a:pt x="216" y="37"/>
                    <a:pt x="216" y="37"/>
                    <a:pt x="216" y="37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7" y="37"/>
                    <a:pt x="217" y="37"/>
                    <a:pt x="217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8" y="40"/>
                    <a:pt x="218" y="40"/>
                    <a:pt x="218" y="40"/>
                  </a:cubicBezTo>
                  <a:cubicBezTo>
                    <a:pt x="218" y="41"/>
                    <a:pt x="218" y="41"/>
                    <a:pt x="218" y="41"/>
                  </a:cubicBezTo>
                  <a:cubicBezTo>
                    <a:pt x="217" y="42"/>
                    <a:pt x="217" y="42"/>
                    <a:pt x="217" y="42"/>
                  </a:cubicBezTo>
                  <a:cubicBezTo>
                    <a:pt x="216" y="42"/>
                    <a:pt x="216" y="42"/>
                    <a:pt x="216" y="42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6" y="43"/>
                    <a:pt x="216" y="43"/>
                    <a:pt x="216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2"/>
                    <a:pt x="220" y="42"/>
                    <a:pt x="220" y="42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21" y="43"/>
                    <a:pt x="221" y="43"/>
                    <a:pt x="221" y="43"/>
                  </a:cubicBezTo>
                  <a:cubicBezTo>
                    <a:pt x="221" y="42"/>
                    <a:pt x="221" y="42"/>
                    <a:pt x="221" y="42"/>
                  </a:cubicBezTo>
                  <a:cubicBezTo>
                    <a:pt x="222" y="41"/>
                    <a:pt x="222" y="41"/>
                    <a:pt x="222" y="41"/>
                  </a:cubicBezTo>
                  <a:cubicBezTo>
                    <a:pt x="223" y="42"/>
                    <a:pt x="223" y="42"/>
                    <a:pt x="223" y="42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4" y="40"/>
                    <a:pt x="224" y="40"/>
                    <a:pt x="224" y="40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26" y="40"/>
                    <a:pt x="226" y="40"/>
                    <a:pt x="226" y="40"/>
                  </a:cubicBezTo>
                  <a:cubicBezTo>
                    <a:pt x="227" y="42"/>
                    <a:pt x="227" y="42"/>
                    <a:pt x="227" y="42"/>
                  </a:cubicBezTo>
                  <a:cubicBezTo>
                    <a:pt x="227" y="42"/>
                    <a:pt x="227" y="42"/>
                    <a:pt x="227" y="42"/>
                  </a:cubicBezTo>
                  <a:cubicBezTo>
                    <a:pt x="227" y="44"/>
                    <a:pt x="227" y="44"/>
                    <a:pt x="227" y="44"/>
                  </a:cubicBezTo>
                  <a:cubicBezTo>
                    <a:pt x="227" y="44"/>
                    <a:pt x="227" y="44"/>
                    <a:pt x="227" y="44"/>
                  </a:cubicBezTo>
                  <a:cubicBezTo>
                    <a:pt x="227" y="45"/>
                    <a:pt x="227" y="45"/>
                    <a:pt x="227" y="45"/>
                  </a:cubicBezTo>
                  <a:cubicBezTo>
                    <a:pt x="226" y="46"/>
                    <a:pt x="226" y="46"/>
                    <a:pt x="226" y="46"/>
                  </a:cubicBezTo>
                  <a:cubicBezTo>
                    <a:pt x="228" y="48"/>
                    <a:pt x="228" y="48"/>
                    <a:pt x="228" y="48"/>
                  </a:cubicBezTo>
                  <a:cubicBezTo>
                    <a:pt x="227" y="48"/>
                    <a:pt x="227" y="48"/>
                    <a:pt x="227" y="48"/>
                  </a:cubicBezTo>
                  <a:cubicBezTo>
                    <a:pt x="227" y="49"/>
                    <a:pt x="227" y="49"/>
                    <a:pt x="227" y="49"/>
                  </a:cubicBezTo>
                  <a:cubicBezTo>
                    <a:pt x="226" y="49"/>
                    <a:pt x="226" y="49"/>
                    <a:pt x="226" y="49"/>
                  </a:cubicBezTo>
                  <a:cubicBezTo>
                    <a:pt x="227" y="49"/>
                    <a:pt x="227" y="49"/>
                    <a:pt x="227" y="49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31" y="48"/>
                    <a:pt x="231" y="48"/>
                    <a:pt x="231" y="48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31" y="45"/>
                    <a:pt x="231" y="45"/>
                    <a:pt x="231" y="45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0" y="44"/>
                    <a:pt x="230" y="44"/>
                    <a:pt x="230" y="44"/>
                  </a:cubicBezTo>
                  <a:cubicBezTo>
                    <a:pt x="230" y="44"/>
                    <a:pt x="230" y="44"/>
                    <a:pt x="230" y="44"/>
                  </a:cubicBezTo>
                  <a:cubicBezTo>
                    <a:pt x="230" y="43"/>
                    <a:pt x="230" y="43"/>
                    <a:pt x="230" y="43"/>
                  </a:cubicBezTo>
                  <a:cubicBezTo>
                    <a:pt x="230" y="43"/>
                    <a:pt x="230" y="43"/>
                    <a:pt x="230" y="43"/>
                  </a:cubicBezTo>
                  <a:cubicBezTo>
                    <a:pt x="231" y="43"/>
                    <a:pt x="231" y="43"/>
                    <a:pt x="231" y="43"/>
                  </a:cubicBezTo>
                  <a:cubicBezTo>
                    <a:pt x="231" y="43"/>
                    <a:pt x="231" y="43"/>
                    <a:pt x="231" y="43"/>
                  </a:cubicBezTo>
                  <a:cubicBezTo>
                    <a:pt x="232" y="43"/>
                    <a:pt x="232" y="43"/>
                    <a:pt x="232" y="43"/>
                  </a:cubicBezTo>
                  <a:cubicBezTo>
                    <a:pt x="233" y="43"/>
                    <a:pt x="233" y="43"/>
                    <a:pt x="233" y="43"/>
                  </a:cubicBezTo>
                  <a:cubicBezTo>
                    <a:pt x="234" y="42"/>
                    <a:pt x="234" y="42"/>
                    <a:pt x="234" y="42"/>
                  </a:cubicBezTo>
                  <a:cubicBezTo>
                    <a:pt x="235" y="42"/>
                    <a:pt x="235" y="42"/>
                    <a:pt x="235" y="42"/>
                  </a:cubicBezTo>
                  <a:cubicBezTo>
                    <a:pt x="236" y="42"/>
                    <a:pt x="236" y="42"/>
                    <a:pt x="236" y="42"/>
                  </a:cubicBezTo>
                  <a:cubicBezTo>
                    <a:pt x="236" y="41"/>
                    <a:pt x="236" y="41"/>
                    <a:pt x="236" y="41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1"/>
                    <a:pt x="237" y="41"/>
                    <a:pt x="237" y="41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41"/>
                    <a:pt x="240" y="41"/>
                    <a:pt x="240" y="41"/>
                  </a:cubicBezTo>
                  <a:cubicBezTo>
                    <a:pt x="240" y="42"/>
                    <a:pt x="240" y="42"/>
                    <a:pt x="240" y="42"/>
                  </a:cubicBezTo>
                  <a:cubicBezTo>
                    <a:pt x="242" y="41"/>
                    <a:pt x="242" y="41"/>
                    <a:pt x="242" y="41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7" y="44"/>
                    <a:pt x="247" y="44"/>
                    <a:pt x="247" y="44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48" y="45"/>
                    <a:pt x="248" y="45"/>
                    <a:pt x="248" y="45"/>
                  </a:cubicBezTo>
                  <a:cubicBezTo>
                    <a:pt x="248" y="45"/>
                    <a:pt x="248" y="45"/>
                    <a:pt x="248" y="45"/>
                  </a:cubicBezTo>
                  <a:cubicBezTo>
                    <a:pt x="249" y="47"/>
                    <a:pt x="249" y="47"/>
                    <a:pt x="249" y="47"/>
                  </a:cubicBezTo>
                  <a:cubicBezTo>
                    <a:pt x="250" y="47"/>
                    <a:pt x="250" y="47"/>
                    <a:pt x="250" y="47"/>
                  </a:cubicBezTo>
                  <a:cubicBezTo>
                    <a:pt x="250" y="46"/>
                    <a:pt x="250" y="46"/>
                    <a:pt x="250" y="46"/>
                  </a:cubicBezTo>
                  <a:cubicBezTo>
                    <a:pt x="250" y="46"/>
                    <a:pt x="250" y="46"/>
                    <a:pt x="250" y="46"/>
                  </a:cubicBezTo>
                  <a:cubicBezTo>
                    <a:pt x="251" y="45"/>
                    <a:pt x="251" y="45"/>
                    <a:pt x="251" y="45"/>
                  </a:cubicBezTo>
                  <a:cubicBezTo>
                    <a:pt x="250" y="45"/>
                    <a:pt x="250" y="45"/>
                    <a:pt x="250" y="45"/>
                  </a:cubicBezTo>
                  <a:cubicBezTo>
                    <a:pt x="249" y="45"/>
                    <a:pt x="249" y="45"/>
                    <a:pt x="249" y="45"/>
                  </a:cubicBezTo>
                  <a:cubicBezTo>
                    <a:pt x="249" y="44"/>
                    <a:pt x="249" y="44"/>
                    <a:pt x="249" y="44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50" y="44"/>
                    <a:pt x="250" y="44"/>
                    <a:pt x="250" y="44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5"/>
                    <a:pt x="252" y="45"/>
                    <a:pt x="252" y="45"/>
                  </a:cubicBezTo>
                  <a:cubicBezTo>
                    <a:pt x="252" y="46"/>
                    <a:pt x="252" y="46"/>
                    <a:pt x="252" y="46"/>
                  </a:cubicBezTo>
                  <a:cubicBezTo>
                    <a:pt x="253" y="47"/>
                    <a:pt x="253" y="47"/>
                    <a:pt x="253" y="47"/>
                  </a:cubicBezTo>
                  <a:cubicBezTo>
                    <a:pt x="253" y="48"/>
                    <a:pt x="253" y="48"/>
                    <a:pt x="253" y="48"/>
                  </a:cubicBezTo>
                  <a:cubicBezTo>
                    <a:pt x="254" y="48"/>
                    <a:pt x="254" y="48"/>
                    <a:pt x="254" y="48"/>
                  </a:cubicBezTo>
                  <a:cubicBezTo>
                    <a:pt x="254" y="48"/>
                    <a:pt x="254" y="48"/>
                    <a:pt x="254" y="48"/>
                  </a:cubicBezTo>
                  <a:cubicBezTo>
                    <a:pt x="254" y="47"/>
                    <a:pt x="254" y="47"/>
                    <a:pt x="254" y="47"/>
                  </a:cubicBezTo>
                  <a:cubicBezTo>
                    <a:pt x="255" y="48"/>
                    <a:pt x="255" y="48"/>
                    <a:pt x="255" y="48"/>
                  </a:cubicBezTo>
                  <a:cubicBezTo>
                    <a:pt x="256" y="49"/>
                    <a:pt x="256" y="49"/>
                    <a:pt x="256" y="49"/>
                  </a:cubicBezTo>
                  <a:cubicBezTo>
                    <a:pt x="256" y="49"/>
                    <a:pt x="256" y="49"/>
                    <a:pt x="256" y="49"/>
                  </a:cubicBezTo>
                  <a:cubicBezTo>
                    <a:pt x="256" y="50"/>
                    <a:pt x="256" y="50"/>
                    <a:pt x="256" y="50"/>
                  </a:cubicBezTo>
                  <a:cubicBezTo>
                    <a:pt x="256" y="51"/>
                    <a:pt x="256" y="51"/>
                    <a:pt x="256" y="51"/>
                  </a:cubicBezTo>
                  <a:cubicBezTo>
                    <a:pt x="256" y="51"/>
                    <a:pt x="256" y="51"/>
                    <a:pt x="256" y="51"/>
                  </a:cubicBezTo>
                  <a:cubicBezTo>
                    <a:pt x="256" y="50"/>
                    <a:pt x="256" y="50"/>
                    <a:pt x="256" y="50"/>
                  </a:cubicBezTo>
                  <a:cubicBezTo>
                    <a:pt x="256" y="50"/>
                    <a:pt x="256" y="50"/>
                    <a:pt x="256" y="50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4" y="50"/>
                    <a:pt x="254" y="50"/>
                    <a:pt x="254" y="50"/>
                  </a:cubicBezTo>
                  <a:cubicBezTo>
                    <a:pt x="253" y="49"/>
                    <a:pt x="253" y="49"/>
                    <a:pt x="253" y="49"/>
                  </a:cubicBezTo>
                  <a:cubicBezTo>
                    <a:pt x="251" y="49"/>
                    <a:pt x="251" y="49"/>
                    <a:pt x="251" y="49"/>
                  </a:cubicBezTo>
                  <a:cubicBezTo>
                    <a:pt x="251" y="49"/>
                    <a:pt x="251" y="49"/>
                    <a:pt x="251" y="49"/>
                  </a:cubicBezTo>
                  <a:cubicBezTo>
                    <a:pt x="252" y="50"/>
                    <a:pt x="252" y="50"/>
                    <a:pt x="252" y="50"/>
                  </a:cubicBezTo>
                  <a:cubicBezTo>
                    <a:pt x="253" y="50"/>
                    <a:pt x="253" y="50"/>
                    <a:pt x="253" y="50"/>
                  </a:cubicBezTo>
                  <a:cubicBezTo>
                    <a:pt x="253" y="51"/>
                    <a:pt x="253" y="51"/>
                    <a:pt x="253" y="51"/>
                  </a:cubicBezTo>
                  <a:cubicBezTo>
                    <a:pt x="253" y="51"/>
                    <a:pt x="253" y="51"/>
                    <a:pt x="253" y="51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1"/>
                    <a:pt x="255" y="51"/>
                    <a:pt x="255" y="51"/>
                  </a:cubicBezTo>
                  <a:cubicBezTo>
                    <a:pt x="255" y="51"/>
                    <a:pt x="255" y="51"/>
                    <a:pt x="255" y="51"/>
                  </a:cubicBezTo>
                  <a:cubicBezTo>
                    <a:pt x="256" y="51"/>
                    <a:pt x="256" y="51"/>
                    <a:pt x="256" y="51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7"/>
                    <a:pt x="258" y="57"/>
                    <a:pt x="258" y="57"/>
                  </a:cubicBezTo>
                  <a:cubicBezTo>
                    <a:pt x="258" y="58"/>
                    <a:pt x="258" y="58"/>
                    <a:pt x="258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9"/>
                    <a:pt x="257" y="59"/>
                    <a:pt x="257" y="59"/>
                  </a:cubicBezTo>
                  <a:cubicBezTo>
                    <a:pt x="257" y="60"/>
                    <a:pt x="257" y="60"/>
                    <a:pt x="257" y="60"/>
                  </a:cubicBezTo>
                  <a:cubicBezTo>
                    <a:pt x="257" y="61"/>
                    <a:pt x="257" y="61"/>
                    <a:pt x="257" y="61"/>
                  </a:cubicBezTo>
                  <a:cubicBezTo>
                    <a:pt x="257" y="61"/>
                    <a:pt x="257" y="61"/>
                    <a:pt x="257" y="61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6" y="63"/>
                    <a:pt x="256" y="63"/>
                    <a:pt x="256" y="63"/>
                  </a:cubicBezTo>
                  <a:cubicBezTo>
                    <a:pt x="256" y="64"/>
                    <a:pt x="256" y="64"/>
                    <a:pt x="256" y="64"/>
                  </a:cubicBezTo>
                  <a:cubicBezTo>
                    <a:pt x="256" y="64"/>
                    <a:pt x="256" y="64"/>
                    <a:pt x="256" y="64"/>
                  </a:cubicBezTo>
                  <a:cubicBezTo>
                    <a:pt x="255" y="65"/>
                    <a:pt x="255" y="65"/>
                    <a:pt x="255" y="65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7"/>
                    <a:pt x="255" y="67"/>
                    <a:pt x="255" y="67"/>
                  </a:cubicBezTo>
                  <a:cubicBezTo>
                    <a:pt x="254" y="67"/>
                    <a:pt x="254" y="67"/>
                    <a:pt x="254" y="67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2" y="68"/>
                    <a:pt x="252" y="68"/>
                    <a:pt x="252" y="68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4" y="68"/>
                    <a:pt x="254" y="68"/>
                    <a:pt x="254" y="68"/>
                  </a:cubicBezTo>
                  <a:cubicBezTo>
                    <a:pt x="254" y="68"/>
                    <a:pt x="254" y="68"/>
                    <a:pt x="254" y="68"/>
                  </a:cubicBezTo>
                  <a:cubicBezTo>
                    <a:pt x="254" y="68"/>
                    <a:pt x="254" y="68"/>
                    <a:pt x="254" y="68"/>
                  </a:cubicBezTo>
                  <a:cubicBezTo>
                    <a:pt x="255" y="69"/>
                    <a:pt x="255" y="69"/>
                    <a:pt x="255" y="69"/>
                  </a:cubicBezTo>
                  <a:cubicBezTo>
                    <a:pt x="254" y="70"/>
                    <a:pt x="254" y="70"/>
                    <a:pt x="254" y="70"/>
                  </a:cubicBezTo>
                  <a:cubicBezTo>
                    <a:pt x="253" y="71"/>
                    <a:pt x="253" y="71"/>
                    <a:pt x="253" y="71"/>
                  </a:cubicBezTo>
                  <a:cubicBezTo>
                    <a:pt x="253" y="73"/>
                    <a:pt x="253" y="73"/>
                    <a:pt x="253" y="73"/>
                  </a:cubicBezTo>
                  <a:cubicBezTo>
                    <a:pt x="253" y="74"/>
                    <a:pt x="253" y="74"/>
                    <a:pt x="253" y="74"/>
                  </a:cubicBezTo>
                  <a:cubicBezTo>
                    <a:pt x="253" y="75"/>
                    <a:pt x="253" y="75"/>
                    <a:pt x="253" y="75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0" y="77"/>
                    <a:pt x="250" y="77"/>
                    <a:pt x="250" y="77"/>
                  </a:cubicBezTo>
                  <a:cubicBezTo>
                    <a:pt x="251" y="78"/>
                    <a:pt x="251" y="78"/>
                    <a:pt x="251" y="78"/>
                  </a:cubicBezTo>
                  <a:cubicBezTo>
                    <a:pt x="251" y="79"/>
                    <a:pt x="251" y="79"/>
                    <a:pt x="251" y="79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9" y="82"/>
                    <a:pt x="249" y="82"/>
                    <a:pt x="249" y="82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4"/>
                    <a:pt x="250" y="84"/>
                    <a:pt x="250" y="84"/>
                  </a:cubicBezTo>
                  <a:cubicBezTo>
                    <a:pt x="250" y="84"/>
                    <a:pt x="250" y="84"/>
                    <a:pt x="250" y="84"/>
                  </a:cubicBezTo>
                  <a:cubicBezTo>
                    <a:pt x="250" y="85"/>
                    <a:pt x="250" y="85"/>
                    <a:pt x="250" y="85"/>
                  </a:cubicBezTo>
                  <a:cubicBezTo>
                    <a:pt x="250" y="85"/>
                    <a:pt x="250" y="85"/>
                    <a:pt x="250" y="85"/>
                  </a:cubicBezTo>
                  <a:cubicBezTo>
                    <a:pt x="250" y="87"/>
                    <a:pt x="250" y="87"/>
                    <a:pt x="250" y="87"/>
                  </a:cubicBezTo>
                  <a:cubicBezTo>
                    <a:pt x="249" y="88"/>
                    <a:pt x="249" y="88"/>
                    <a:pt x="249" y="88"/>
                  </a:cubicBezTo>
                  <a:cubicBezTo>
                    <a:pt x="249" y="88"/>
                    <a:pt x="249" y="88"/>
                    <a:pt x="249" y="88"/>
                  </a:cubicBezTo>
                  <a:cubicBezTo>
                    <a:pt x="249" y="88"/>
                    <a:pt x="249" y="88"/>
                    <a:pt x="249" y="88"/>
                  </a:cubicBezTo>
                  <a:cubicBezTo>
                    <a:pt x="250" y="88"/>
                    <a:pt x="250" y="88"/>
                    <a:pt x="250" y="88"/>
                  </a:cubicBezTo>
                  <a:cubicBezTo>
                    <a:pt x="251" y="87"/>
                    <a:pt x="251" y="87"/>
                    <a:pt x="251" y="87"/>
                  </a:cubicBezTo>
                  <a:cubicBezTo>
                    <a:pt x="251" y="86"/>
                    <a:pt x="251" y="86"/>
                    <a:pt x="251" y="86"/>
                  </a:cubicBezTo>
                  <a:cubicBezTo>
                    <a:pt x="251" y="86"/>
                    <a:pt x="251" y="86"/>
                    <a:pt x="251" y="86"/>
                  </a:cubicBezTo>
                  <a:cubicBezTo>
                    <a:pt x="251" y="86"/>
                    <a:pt x="251" y="86"/>
                    <a:pt x="251" y="86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3" y="85"/>
                    <a:pt x="253" y="85"/>
                    <a:pt x="253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1" y="84"/>
                    <a:pt x="251" y="84"/>
                    <a:pt x="251" y="84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1" y="82"/>
                    <a:pt x="251" y="82"/>
                    <a:pt x="251" y="82"/>
                  </a:cubicBezTo>
                  <a:cubicBezTo>
                    <a:pt x="252" y="82"/>
                    <a:pt x="252" y="82"/>
                    <a:pt x="252" y="82"/>
                  </a:cubicBezTo>
                  <a:cubicBezTo>
                    <a:pt x="254" y="81"/>
                    <a:pt x="254" y="81"/>
                    <a:pt x="254" y="81"/>
                  </a:cubicBezTo>
                  <a:cubicBezTo>
                    <a:pt x="255" y="80"/>
                    <a:pt x="255" y="80"/>
                    <a:pt x="255" y="80"/>
                  </a:cubicBezTo>
                  <a:cubicBezTo>
                    <a:pt x="256" y="80"/>
                    <a:pt x="256" y="80"/>
                    <a:pt x="256" y="80"/>
                  </a:cubicBezTo>
                  <a:cubicBezTo>
                    <a:pt x="256" y="80"/>
                    <a:pt x="256" y="80"/>
                    <a:pt x="256" y="80"/>
                  </a:cubicBezTo>
                  <a:cubicBezTo>
                    <a:pt x="256" y="79"/>
                    <a:pt x="256" y="79"/>
                    <a:pt x="256" y="79"/>
                  </a:cubicBezTo>
                  <a:cubicBezTo>
                    <a:pt x="257" y="78"/>
                    <a:pt x="257" y="78"/>
                    <a:pt x="257" y="78"/>
                  </a:cubicBezTo>
                  <a:cubicBezTo>
                    <a:pt x="258" y="77"/>
                    <a:pt x="258" y="77"/>
                    <a:pt x="258" y="77"/>
                  </a:cubicBezTo>
                  <a:cubicBezTo>
                    <a:pt x="257" y="77"/>
                    <a:pt x="257" y="77"/>
                    <a:pt x="257" y="77"/>
                  </a:cubicBezTo>
                  <a:cubicBezTo>
                    <a:pt x="257" y="76"/>
                    <a:pt x="257" y="76"/>
                    <a:pt x="257" y="76"/>
                  </a:cubicBezTo>
                  <a:cubicBezTo>
                    <a:pt x="258" y="77"/>
                    <a:pt x="258" y="77"/>
                    <a:pt x="258" y="77"/>
                  </a:cubicBezTo>
                  <a:cubicBezTo>
                    <a:pt x="259" y="77"/>
                    <a:pt x="259" y="77"/>
                    <a:pt x="259" y="77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5"/>
                    <a:pt x="260" y="75"/>
                    <a:pt x="260" y="75"/>
                  </a:cubicBezTo>
                  <a:cubicBezTo>
                    <a:pt x="261" y="74"/>
                    <a:pt x="261" y="74"/>
                    <a:pt x="261" y="74"/>
                  </a:cubicBezTo>
                  <a:cubicBezTo>
                    <a:pt x="261" y="73"/>
                    <a:pt x="261" y="73"/>
                    <a:pt x="261" y="73"/>
                  </a:cubicBezTo>
                  <a:cubicBezTo>
                    <a:pt x="261" y="72"/>
                    <a:pt x="261" y="72"/>
                    <a:pt x="261" y="72"/>
                  </a:cubicBezTo>
                  <a:cubicBezTo>
                    <a:pt x="259" y="73"/>
                    <a:pt x="259" y="73"/>
                    <a:pt x="259" y="73"/>
                  </a:cubicBezTo>
                  <a:cubicBezTo>
                    <a:pt x="259" y="74"/>
                    <a:pt x="259" y="74"/>
                    <a:pt x="259" y="74"/>
                  </a:cubicBezTo>
                  <a:cubicBezTo>
                    <a:pt x="258" y="75"/>
                    <a:pt x="258" y="75"/>
                    <a:pt x="258" y="75"/>
                  </a:cubicBezTo>
                  <a:cubicBezTo>
                    <a:pt x="257" y="74"/>
                    <a:pt x="257" y="74"/>
                    <a:pt x="257" y="74"/>
                  </a:cubicBezTo>
                  <a:cubicBezTo>
                    <a:pt x="256" y="73"/>
                    <a:pt x="256" y="73"/>
                    <a:pt x="256" y="73"/>
                  </a:cubicBezTo>
                  <a:cubicBezTo>
                    <a:pt x="257" y="72"/>
                    <a:pt x="257" y="72"/>
                    <a:pt x="257" y="72"/>
                  </a:cubicBezTo>
                  <a:cubicBezTo>
                    <a:pt x="257" y="71"/>
                    <a:pt x="257" y="71"/>
                    <a:pt x="257" y="71"/>
                  </a:cubicBezTo>
                  <a:cubicBezTo>
                    <a:pt x="258" y="70"/>
                    <a:pt x="258" y="70"/>
                    <a:pt x="258" y="70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0" y="71"/>
                    <a:pt x="260" y="71"/>
                    <a:pt x="260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2" y="69"/>
                    <a:pt x="262" y="69"/>
                    <a:pt x="262" y="69"/>
                  </a:cubicBezTo>
                  <a:cubicBezTo>
                    <a:pt x="262" y="70"/>
                    <a:pt x="262" y="70"/>
                    <a:pt x="262" y="70"/>
                  </a:cubicBezTo>
                  <a:cubicBezTo>
                    <a:pt x="262" y="70"/>
                    <a:pt x="262" y="70"/>
                    <a:pt x="262" y="70"/>
                  </a:cubicBezTo>
                  <a:cubicBezTo>
                    <a:pt x="262" y="71"/>
                    <a:pt x="262" y="71"/>
                    <a:pt x="262" y="71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5" y="73"/>
                    <a:pt x="265" y="73"/>
                    <a:pt x="265" y="73"/>
                  </a:cubicBezTo>
                  <a:cubicBezTo>
                    <a:pt x="266" y="73"/>
                    <a:pt x="266" y="73"/>
                    <a:pt x="266" y="73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9" y="70"/>
                    <a:pt x="269" y="70"/>
                    <a:pt x="269" y="70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1" y="71"/>
                    <a:pt x="271" y="71"/>
                    <a:pt x="271" y="71"/>
                  </a:cubicBezTo>
                  <a:cubicBezTo>
                    <a:pt x="270" y="72"/>
                    <a:pt x="270" y="72"/>
                    <a:pt x="270" y="72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2" y="73"/>
                    <a:pt x="272" y="73"/>
                    <a:pt x="272" y="73"/>
                  </a:cubicBezTo>
                  <a:cubicBezTo>
                    <a:pt x="272" y="75"/>
                    <a:pt x="272" y="75"/>
                    <a:pt x="272" y="75"/>
                  </a:cubicBezTo>
                  <a:cubicBezTo>
                    <a:pt x="272" y="75"/>
                    <a:pt x="272" y="75"/>
                    <a:pt x="272" y="75"/>
                  </a:cubicBezTo>
                  <a:cubicBezTo>
                    <a:pt x="272" y="75"/>
                    <a:pt x="272" y="75"/>
                    <a:pt x="272" y="75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74" y="73"/>
                    <a:pt x="274" y="73"/>
                    <a:pt x="274" y="73"/>
                  </a:cubicBezTo>
                  <a:cubicBezTo>
                    <a:pt x="274" y="73"/>
                    <a:pt x="274" y="73"/>
                    <a:pt x="274" y="73"/>
                  </a:cubicBezTo>
                  <a:cubicBezTo>
                    <a:pt x="273" y="73"/>
                    <a:pt x="273" y="73"/>
                    <a:pt x="273" y="73"/>
                  </a:cubicBezTo>
                  <a:cubicBezTo>
                    <a:pt x="272" y="73"/>
                    <a:pt x="272" y="73"/>
                    <a:pt x="272" y="73"/>
                  </a:cubicBezTo>
                  <a:cubicBezTo>
                    <a:pt x="272" y="72"/>
                    <a:pt x="272" y="72"/>
                    <a:pt x="272" y="72"/>
                  </a:cubicBezTo>
                  <a:cubicBezTo>
                    <a:pt x="273" y="71"/>
                    <a:pt x="273" y="71"/>
                    <a:pt x="273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4" y="70"/>
                    <a:pt x="274" y="70"/>
                    <a:pt x="274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7" y="69"/>
                    <a:pt x="277" y="69"/>
                    <a:pt x="277" y="69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3" y="68"/>
                    <a:pt x="283" y="68"/>
                    <a:pt x="283" y="68"/>
                  </a:cubicBezTo>
                  <a:cubicBezTo>
                    <a:pt x="286" y="67"/>
                    <a:pt x="286" y="67"/>
                    <a:pt x="286" y="67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9" y="68"/>
                    <a:pt x="289" y="68"/>
                    <a:pt x="289" y="68"/>
                  </a:cubicBezTo>
                  <a:cubicBezTo>
                    <a:pt x="289" y="68"/>
                    <a:pt x="289" y="68"/>
                    <a:pt x="289" y="68"/>
                  </a:cubicBezTo>
                  <a:cubicBezTo>
                    <a:pt x="288" y="69"/>
                    <a:pt x="288" y="69"/>
                    <a:pt x="288" y="69"/>
                  </a:cubicBezTo>
                  <a:cubicBezTo>
                    <a:pt x="288" y="69"/>
                    <a:pt x="288" y="69"/>
                    <a:pt x="288" y="69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3" y="72"/>
                    <a:pt x="293" y="72"/>
                    <a:pt x="293" y="72"/>
                  </a:cubicBezTo>
                  <a:cubicBezTo>
                    <a:pt x="294" y="72"/>
                    <a:pt x="294" y="72"/>
                    <a:pt x="294" y="72"/>
                  </a:cubicBezTo>
                  <a:cubicBezTo>
                    <a:pt x="294" y="72"/>
                    <a:pt x="294" y="72"/>
                    <a:pt x="294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300" y="72"/>
                    <a:pt x="300" y="72"/>
                    <a:pt x="300" y="72"/>
                  </a:cubicBezTo>
                  <a:cubicBezTo>
                    <a:pt x="302" y="71"/>
                    <a:pt x="302" y="71"/>
                    <a:pt x="302" y="71"/>
                  </a:cubicBezTo>
                  <a:cubicBezTo>
                    <a:pt x="302" y="71"/>
                    <a:pt x="302" y="71"/>
                    <a:pt x="302" y="71"/>
                  </a:cubicBezTo>
                  <a:cubicBezTo>
                    <a:pt x="303" y="71"/>
                    <a:pt x="303" y="71"/>
                    <a:pt x="303" y="71"/>
                  </a:cubicBezTo>
                  <a:cubicBezTo>
                    <a:pt x="304" y="70"/>
                    <a:pt x="304" y="70"/>
                    <a:pt x="304" y="70"/>
                  </a:cubicBezTo>
                  <a:cubicBezTo>
                    <a:pt x="303" y="70"/>
                    <a:pt x="303" y="70"/>
                    <a:pt x="303" y="70"/>
                  </a:cubicBezTo>
                  <a:cubicBezTo>
                    <a:pt x="304" y="70"/>
                    <a:pt x="304" y="70"/>
                    <a:pt x="304" y="70"/>
                  </a:cubicBezTo>
                  <a:cubicBezTo>
                    <a:pt x="305" y="70"/>
                    <a:pt x="305" y="70"/>
                    <a:pt x="305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7" y="70"/>
                    <a:pt x="307" y="70"/>
                    <a:pt x="307" y="70"/>
                  </a:cubicBezTo>
                  <a:cubicBezTo>
                    <a:pt x="307" y="69"/>
                    <a:pt x="307" y="69"/>
                    <a:pt x="307" y="69"/>
                  </a:cubicBezTo>
                  <a:cubicBezTo>
                    <a:pt x="307" y="69"/>
                    <a:pt x="307" y="69"/>
                    <a:pt x="307" y="69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307" y="67"/>
                    <a:pt x="307" y="67"/>
                    <a:pt x="307" y="67"/>
                  </a:cubicBezTo>
                  <a:cubicBezTo>
                    <a:pt x="306" y="67"/>
                    <a:pt x="306" y="67"/>
                    <a:pt x="306" y="67"/>
                  </a:cubicBezTo>
                  <a:cubicBezTo>
                    <a:pt x="305" y="67"/>
                    <a:pt x="305" y="67"/>
                    <a:pt x="305" y="67"/>
                  </a:cubicBezTo>
                  <a:cubicBezTo>
                    <a:pt x="305" y="66"/>
                    <a:pt x="305" y="66"/>
                    <a:pt x="305" y="66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4" y="64"/>
                    <a:pt x="304" y="64"/>
                    <a:pt x="304" y="64"/>
                  </a:cubicBezTo>
                  <a:cubicBezTo>
                    <a:pt x="304" y="63"/>
                    <a:pt x="304" y="63"/>
                    <a:pt x="304" y="63"/>
                  </a:cubicBezTo>
                  <a:cubicBezTo>
                    <a:pt x="304" y="62"/>
                    <a:pt x="304" y="62"/>
                    <a:pt x="304" y="62"/>
                  </a:cubicBezTo>
                  <a:cubicBezTo>
                    <a:pt x="304" y="63"/>
                    <a:pt x="304" y="63"/>
                    <a:pt x="304" y="63"/>
                  </a:cubicBezTo>
                  <a:cubicBezTo>
                    <a:pt x="305" y="63"/>
                    <a:pt x="305" y="63"/>
                    <a:pt x="305" y="63"/>
                  </a:cubicBezTo>
                  <a:cubicBezTo>
                    <a:pt x="306" y="62"/>
                    <a:pt x="306" y="62"/>
                    <a:pt x="306" y="62"/>
                  </a:cubicBezTo>
                  <a:cubicBezTo>
                    <a:pt x="305" y="62"/>
                    <a:pt x="305" y="62"/>
                    <a:pt x="305" y="62"/>
                  </a:cubicBezTo>
                  <a:cubicBezTo>
                    <a:pt x="305" y="61"/>
                    <a:pt x="305" y="61"/>
                    <a:pt x="305" y="61"/>
                  </a:cubicBezTo>
                  <a:cubicBezTo>
                    <a:pt x="306" y="61"/>
                    <a:pt x="306" y="61"/>
                    <a:pt x="306" y="61"/>
                  </a:cubicBezTo>
                  <a:cubicBezTo>
                    <a:pt x="307" y="62"/>
                    <a:pt x="307" y="62"/>
                    <a:pt x="307" y="62"/>
                  </a:cubicBezTo>
                  <a:cubicBezTo>
                    <a:pt x="307" y="62"/>
                    <a:pt x="307" y="62"/>
                    <a:pt x="307" y="62"/>
                  </a:cubicBezTo>
                  <a:cubicBezTo>
                    <a:pt x="308" y="61"/>
                    <a:pt x="308" y="61"/>
                    <a:pt x="308" y="61"/>
                  </a:cubicBezTo>
                  <a:cubicBezTo>
                    <a:pt x="308" y="61"/>
                    <a:pt x="308" y="61"/>
                    <a:pt x="308" y="61"/>
                  </a:cubicBezTo>
                  <a:cubicBezTo>
                    <a:pt x="309" y="61"/>
                    <a:pt x="309" y="61"/>
                    <a:pt x="309" y="61"/>
                  </a:cubicBezTo>
                  <a:cubicBezTo>
                    <a:pt x="310" y="61"/>
                    <a:pt x="310" y="61"/>
                    <a:pt x="310" y="61"/>
                  </a:cubicBezTo>
                  <a:cubicBezTo>
                    <a:pt x="310" y="61"/>
                    <a:pt x="310" y="61"/>
                    <a:pt x="310" y="61"/>
                  </a:cubicBezTo>
                  <a:cubicBezTo>
                    <a:pt x="311" y="61"/>
                    <a:pt x="311" y="61"/>
                    <a:pt x="311" y="61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2" y="62"/>
                    <a:pt x="312" y="62"/>
                    <a:pt x="312" y="62"/>
                  </a:cubicBezTo>
                  <a:cubicBezTo>
                    <a:pt x="313" y="62"/>
                    <a:pt x="313" y="62"/>
                    <a:pt x="313" y="62"/>
                  </a:cubicBezTo>
                  <a:cubicBezTo>
                    <a:pt x="313" y="61"/>
                    <a:pt x="313" y="61"/>
                    <a:pt x="313" y="61"/>
                  </a:cubicBezTo>
                  <a:cubicBezTo>
                    <a:pt x="313" y="61"/>
                    <a:pt x="313" y="61"/>
                    <a:pt x="313" y="61"/>
                  </a:cubicBezTo>
                  <a:cubicBezTo>
                    <a:pt x="314" y="62"/>
                    <a:pt x="314" y="62"/>
                    <a:pt x="314" y="62"/>
                  </a:cubicBezTo>
                  <a:cubicBezTo>
                    <a:pt x="313" y="63"/>
                    <a:pt x="313" y="63"/>
                    <a:pt x="313" y="63"/>
                  </a:cubicBezTo>
                  <a:cubicBezTo>
                    <a:pt x="313" y="63"/>
                    <a:pt x="313" y="63"/>
                    <a:pt x="313" y="63"/>
                  </a:cubicBezTo>
                  <a:cubicBezTo>
                    <a:pt x="313" y="63"/>
                    <a:pt x="313" y="63"/>
                    <a:pt x="313" y="63"/>
                  </a:cubicBezTo>
                  <a:cubicBezTo>
                    <a:pt x="314" y="63"/>
                    <a:pt x="314" y="63"/>
                    <a:pt x="314" y="63"/>
                  </a:cubicBezTo>
                  <a:cubicBezTo>
                    <a:pt x="315" y="63"/>
                    <a:pt x="315" y="63"/>
                    <a:pt x="315" y="63"/>
                  </a:cubicBezTo>
                  <a:cubicBezTo>
                    <a:pt x="315" y="63"/>
                    <a:pt x="315" y="63"/>
                    <a:pt x="315" y="63"/>
                  </a:cubicBezTo>
                  <a:cubicBezTo>
                    <a:pt x="315" y="63"/>
                    <a:pt x="315" y="63"/>
                    <a:pt x="315" y="63"/>
                  </a:cubicBezTo>
                  <a:cubicBezTo>
                    <a:pt x="316" y="63"/>
                    <a:pt x="316" y="63"/>
                    <a:pt x="316" y="63"/>
                  </a:cubicBezTo>
                  <a:cubicBezTo>
                    <a:pt x="315" y="62"/>
                    <a:pt x="315" y="62"/>
                    <a:pt x="315" y="62"/>
                  </a:cubicBezTo>
                  <a:cubicBezTo>
                    <a:pt x="315" y="62"/>
                    <a:pt x="315" y="62"/>
                    <a:pt x="315" y="62"/>
                  </a:cubicBezTo>
                  <a:cubicBezTo>
                    <a:pt x="315" y="61"/>
                    <a:pt x="315" y="61"/>
                    <a:pt x="315" y="61"/>
                  </a:cubicBezTo>
                  <a:cubicBezTo>
                    <a:pt x="316" y="61"/>
                    <a:pt x="316" y="61"/>
                    <a:pt x="316" y="61"/>
                  </a:cubicBezTo>
                  <a:cubicBezTo>
                    <a:pt x="317" y="61"/>
                    <a:pt x="317" y="61"/>
                    <a:pt x="317" y="61"/>
                  </a:cubicBezTo>
                  <a:cubicBezTo>
                    <a:pt x="318" y="61"/>
                    <a:pt x="318" y="61"/>
                    <a:pt x="318" y="61"/>
                  </a:cubicBezTo>
                  <a:cubicBezTo>
                    <a:pt x="318" y="61"/>
                    <a:pt x="318" y="61"/>
                    <a:pt x="318" y="61"/>
                  </a:cubicBezTo>
                  <a:cubicBezTo>
                    <a:pt x="319" y="61"/>
                    <a:pt x="319" y="61"/>
                    <a:pt x="319" y="61"/>
                  </a:cubicBezTo>
                  <a:cubicBezTo>
                    <a:pt x="319" y="62"/>
                    <a:pt x="319" y="62"/>
                    <a:pt x="319" y="62"/>
                  </a:cubicBezTo>
                  <a:cubicBezTo>
                    <a:pt x="320" y="63"/>
                    <a:pt x="320" y="63"/>
                    <a:pt x="320" y="63"/>
                  </a:cubicBezTo>
                  <a:cubicBezTo>
                    <a:pt x="320" y="62"/>
                    <a:pt x="320" y="62"/>
                    <a:pt x="320" y="62"/>
                  </a:cubicBezTo>
                  <a:cubicBezTo>
                    <a:pt x="320" y="62"/>
                    <a:pt x="320" y="62"/>
                    <a:pt x="320" y="62"/>
                  </a:cubicBezTo>
                  <a:cubicBezTo>
                    <a:pt x="321" y="61"/>
                    <a:pt x="321" y="61"/>
                    <a:pt x="321" y="61"/>
                  </a:cubicBezTo>
                  <a:cubicBezTo>
                    <a:pt x="321" y="62"/>
                    <a:pt x="321" y="62"/>
                    <a:pt x="321" y="62"/>
                  </a:cubicBezTo>
                  <a:cubicBezTo>
                    <a:pt x="322" y="63"/>
                    <a:pt x="322" y="63"/>
                    <a:pt x="322" y="63"/>
                  </a:cubicBezTo>
                  <a:cubicBezTo>
                    <a:pt x="323" y="62"/>
                    <a:pt x="323" y="62"/>
                    <a:pt x="323" y="62"/>
                  </a:cubicBezTo>
                  <a:cubicBezTo>
                    <a:pt x="323" y="63"/>
                    <a:pt x="323" y="63"/>
                    <a:pt x="323" y="63"/>
                  </a:cubicBezTo>
                  <a:cubicBezTo>
                    <a:pt x="324" y="64"/>
                    <a:pt x="324" y="64"/>
                    <a:pt x="324" y="64"/>
                  </a:cubicBezTo>
                  <a:cubicBezTo>
                    <a:pt x="324" y="63"/>
                    <a:pt x="324" y="63"/>
                    <a:pt x="324" y="63"/>
                  </a:cubicBezTo>
                  <a:cubicBezTo>
                    <a:pt x="325" y="63"/>
                    <a:pt x="325" y="63"/>
                    <a:pt x="325" y="63"/>
                  </a:cubicBezTo>
                  <a:cubicBezTo>
                    <a:pt x="325" y="63"/>
                    <a:pt x="325" y="63"/>
                    <a:pt x="325" y="63"/>
                  </a:cubicBezTo>
                  <a:cubicBezTo>
                    <a:pt x="325" y="64"/>
                    <a:pt x="325" y="64"/>
                    <a:pt x="325" y="64"/>
                  </a:cubicBezTo>
                  <a:cubicBezTo>
                    <a:pt x="325" y="65"/>
                    <a:pt x="325" y="65"/>
                    <a:pt x="325" y="65"/>
                  </a:cubicBezTo>
                  <a:cubicBezTo>
                    <a:pt x="326" y="65"/>
                    <a:pt x="326" y="65"/>
                    <a:pt x="326" y="65"/>
                  </a:cubicBezTo>
                  <a:cubicBezTo>
                    <a:pt x="327" y="65"/>
                    <a:pt x="327" y="65"/>
                    <a:pt x="327" y="65"/>
                  </a:cubicBezTo>
                  <a:cubicBezTo>
                    <a:pt x="327" y="66"/>
                    <a:pt x="327" y="66"/>
                    <a:pt x="327" y="66"/>
                  </a:cubicBezTo>
                  <a:cubicBezTo>
                    <a:pt x="327" y="65"/>
                    <a:pt x="327" y="65"/>
                    <a:pt x="327" y="65"/>
                  </a:cubicBezTo>
                  <a:cubicBezTo>
                    <a:pt x="328" y="65"/>
                    <a:pt x="328" y="65"/>
                    <a:pt x="328" y="65"/>
                  </a:cubicBezTo>
                  <a:cubicBezTo>
                    <a:pt x="328" y="66"/>
                    <a:pt x="328" y="66"/>
                    <a:pt x="328" y="66"/>
                  </a:cubicBezTo>
                  <a:cubicBezTo>
                    <a:pt x="327" y="67"/>
                    <a:pt x="327" y="67"/>
                    <a:pt x="327" y="67"/>
                  </a:cubicBezTo>
                  <a:cubicBezTo>
                    <a:pt x="327" y="68"/>
                    <a:pt x="327" y="68"/>
                    <a:pt x="327" y="68"/>
                  </a:cubicBezTo>
                  <a:cubicBezTo>
                    <a:pt x="328" y="67"/>
                    <a:pt x="328" y="67"/>
                    <a:pt x="328" y="67"/>
                  </a:cubicBezTo>
                  <a:cubicBezTo>
                    <a:pt x="329" y="67"/>
                    <a:pt x="329" y="67"/>
                    <a:pt x="329" y="67"/>
                  </a:cubicBezTo>
                  <a:cubicBezTo>
                    <a:pt x="329" y="67"/>
                    <a:pt x="329" y="67"/>
                    <a:pt x="329" y="67"/>
                  </a:cubicBezTo>
                  <a:cubicBezTo>
                    <a:pt x="328" y="69"/>
                    <a:pt x="328" y="69"/>
                    <a:pt x="328" y="69"/>
                  </a:cubicBezTo>
                  <a:cubicBezTo>
                    <a:pt x="328" y="70"/>
                    <a:pt x="328" y="70"/>
                    <a:pt x="328" y="70"/>
                  </a:cubicBezTo>
                  <a:cubicBezTo>
                    <a:pt x="329" y="70"/>
                    <a:pt x="329" y="70"/>
                    <a:pt x="329" y="70"/>
                  </a:cubicBezTo>
                  <a:cubicBezTo>
                    <a:pt x="330" y="70"/>
                    <a:pt x="330" y="70"/>
                    <a:pt x="330" y="70"/>
                  </a:cubicBezTo>
                  <a:cubicBezTo>
                    <a:pt x="330" y="69"/>
                    <a:pt x="330" y="69"/>
                    <a:pt x="330" y="69"/>
                  </a:cubicBezTo>
                  <a:cubicBezTo>
                    <a:pt x="331" y="69"/>
                    <a:pt x="331" y="69"/>
                    <a:pt x="331" y="69"/>
                  </a:cubicBezTo>
                  <a:cubicBezTo>
                    <a:pt x="331" y="70"/>
                    <a:pt x="331" y="70"/>
                    <a:pt x="331" y="70"/>
                  </a:cubicBezTo>
                  <a:cubicBezTo>
                    <a:pt x="332" y="70"/>
                    <a:pt x="332" y="70"/>
                    <a:pt x="332" y="70"/>
                  </a:cubicBezTo>
                  <a:cubicBezTo>
                    <a:pt x="332" y="71"/>
                    <a:pt x="332" y="71"/>
                    <a:pt x="332" y="71"/>
                  </a:cubicBezTo>
                  <a:cubicBezTo>
                    <a:pt x="332" y="72"/>
                    <a:pt x="332" y="72"/>
                    <a:pt x="332" y="72"/>
                  </a:cubicBezTo>
                  <a:cubicBezTo>
                    <a:pt x="333" y="72"/>
                    <a:pt x="333" y="72"/>
                    <a:pt x="333" y="72"/>
                  </a:cubicBezTo>
                  <a:cubicBezTo>
                    <a:pt x="333" y="72"/>
                    <a:pt x="333" y="72"/>
                    <a:pt x="333" y="72"/>
                  </a:cubicBezTo>
                  <a:cubicBezTo>
                    <a:pt x="334" y="72"/>
                    <a:pt x="334" y="72"/>
                    <a:pt x="334" y="72"/>
                  </a:cubicBezTo>
                  <a:cubicBezTo>
                    <a:pt x="334" y="73"/>
                    <a:pt x="334" y="73"/>
                    <a:pt x="334" y="73"/>
                  </a:cubicBezTo>
                  <a:cubicBezTo>
                    <a:pt x="333" y="74"/>
                    <a:pt x="333" y="74"/>
                    <a:pt x="333" y="74"/>
                  </a:cubicBezTo>
                  <a:cubicBezTo>
                    <a:pt x="332" y="74"/>
                    <a:pt x="332" y="74"/>
                    <a:pt x="332" y="74"/>
                  </a:cubicBezTo>
                  <a:cubicBezTo>
                    <a:pt x="331" y="74"/>
                    <a:pt x="331" y="74"/>
                    <a:pt x="331" y="74"/>
                  </a:cubicBezTo>
                  <a:cubicBezTo>
                    <a:pt x="330" y="73"/>
                    <a:pt x="330" y="73"/>
                    <a:pt x="330" y="73"/>
                  </a:cubicBezTo>
                  <a:cubicBezTo>
                    <a:pt x="328" y="73"/>
                    <a:pt x="328" y="73"/>
                    <a:pt x="328" y="73"/>
                  </a:cubicBezTo>
                  <a:cubicBezTo>
                    <a:pt x="329" y="74"/>
                    <a:pt x="329" y="74"/>
                    <a:pt x="329" y="74"/>
                  </a:cubicBezTo>
                  <a:cubicBezTo>
                    <a:pt x="329" y="75"/>
                    <a:pt x="329" y="75"/>
                    <a:pt x="329" y="75"/>
                  </a:cubicBezTo>
                  <a:cubicBezTo>
                    <a:pt x="331" y="75"/>
                    <a:pt x="331" y="75"/>
                    <a:pt x="331" y="75"/>
                  </a:cubicBezTo>
                  <a:cubicBezTo>
                    <a:pt x="331" y="76"/>
                    <a:pt x="331" y="76"/>
                    <a:pt x="331" y="76"/>
                  </a:cubicBezTo>
                  <a:cubicBezTo>
                    <a:pt x="333" y="77"/>
                    <a:pt x="333" y="77"/>
                    <a:pt x="333" y="77"/>
                  </a:cubicBezTo>
                  <a:cubicBezTo>
                    <a:pt x="334" y="77"/>
                    <a:pt x="334" y="77"/>
                    <a:pt x="334" y="77"/>
                  </a:cubicBezTo>
                  <a:cubicBezTo>
                    <a:pt x="335" y="76"/>
                    <a:pt x="335" y="76"/>
                    <a:pt x="335" y="76"/>
                  </a:cubicBezTo>
                  <a:cubicBezTo>
                    <a:pt x="335" y="76"/>
                    <a:pt x="335" y="76"/>
                    <a:pt x="335" y="76"/>
                  </a:cubicBezTo>
                  <a:cubicBezTo>
                    <a:pt x="335" y="75"/>
                    <a:pt x="335" y="75"/>
                    <a:pt x="335" y="75"/>
                  </a:cubicBezTo>
                  <a:cubicBezTo>
                    <a:pt x="334" y="74"/>
                    <a:pt x="334" y="74"/>
                    <a:pt x="334" y="74"/>
                  </a:cubicBezTo>
                  <a:cubicBezTo>
                    <a:pt x="335" y="74"/>
                    <a:pt x="335" y="74"/>
                    <a:pt x="335" y="74"/>
                  </a:cubicBezTo>
                  <a:cubicBezTo>
                    <a:pt x="336" y="75"/>
                    <a:pt x="336" y="75"/>
                    <a:pt x="336" y="75"/>
                  </a:cubicBezTo>
                  <a:cubicBezTo>
                    <a:pt x="337" y="76"/>
                    <a:pt x="337" y="76"/>
                    <a:pt x="337" y="76"/>
                  </a:cubicBezTo>
                  <a:cubicBezTo>
                    <a:pt x="337" y="76"/>
                    <a:pt x="337" y="76"/>
                    <a:pt x="337" y="76"/>
                  </a:cubicBezTo>
                  <a:cubicBezTo>
                    <a:pt x="336" y="76"/>
                    <a:pt x="336" y="76"/>
                    <a:pt x="336" y="76"/>
                  </a:cubicBezTo>
                  <a:cubicBezTo>
                    <a:pt x="335" y="78"/>
                    <a:pt x="335" y="78"/>
                    <a:pt x="335" y="78"/>
                  </a:cubicBezTo>
                  <a:cubicBezTo>
                    <a:pt x="335" y="78"/>
                    <a:pt x="335" y="78"/>
                    <a:pt x="335" y="78"/>
                  </a:cubicBezTo>
                  <a:cubicBezTo>
                    <a:pt x="336" y="78"/>
                    <a:pt x="336" y="78"/>
                    <a:pt x="336" y="78"/>
                  </a:cubicBezTo>
                  <a:cubicBezTo>
                    <a:pt x="336" y="78"/>
                    <a:pt x="336" y="78"/>
                    <a:pt x="336" y="78"/>
                  </a:cubicBezTo>
                  <a:cubicBezTo>
                    <a:pt x="337" y="78"/>
                    <a:pt x="337" y="78"/>
                    <a:pt x="337" y="78"/>
                  </a:cubicBezTo>
                  <a:cubicBezTo>
                    <a:pt x="340" y="80"/>
                    <a:pt x="340" y="80"/>
                    <a:pt x="340" y="80"/>
                  </a:cubicBezTo>
                  <a:cubicBezTo>
                    <a:pt x="341" y="80"/>
                    <a:pt x="341" y="80"/>
                    <a:pt x="341" y="80"/>
                  </a:cubicBezTo>
                  <a:cubicBezTo>
                    <a:pt x="341" y="81"/>
                    <a:pt x="341" y="81"/>
                    <a:pt x="341" y="81"/>
                  </a:cubicBezTo>
                  <a:cubicBezTo>
                    <a:pt x="344" y="82"/>
                    <a:pt x="344" y="82"/>
                    <a:pt x="344" y="82"/>
                  </a:cubicBezTo>
                  <a:cubicBezTo>
                    <a:pt x="345" y="83"/>
                    <a:pt x="345" y="83"/>
                    <a:pt x="345" y="83"/>
                  </a:cubicBezTo>
                  <a:cubicBezTo>
                    <a:pt x="346" y="83"/>
                    <a:pt x="346" y="83"/>
                    <a:pt x="346" y="83"/>
                  </a:cubicBezTo>
                  <a:cubicBezTo>
                    <a:pt x="346" y="83"/>
                    <a:pt x="346" y="83"/>
                    <a:pt x="346" y="83"/>
                  </a:cubicBezTo>
                  <a:cubicBezTo>
                    <a:pt x="346" y="82"/>
                    <a:pt x="346" y="82"/>
                    <a:pt x="346" y="82"/>
                  </a:cubicBezTo>
                  <a:cubicBezTo>
                    <a:pt x="347" y="82"/>
                    <a:pt x="347" y="82"/>
                    <a:pt x="347" y="82"/>
                  </a:cubicBezTo>
                  <a:cubicBezTo>
                    <a:pt x="347" y="83"/>
                    <a:pt x="347" y="83"/>
                    <a:pt x="347" y="83"/>
                  </a:cubicBezTo>
                  <a:cubicBezTo>
                    <a:pt x="348" y="83"/>
                    <a:pt x="348" y="83"/>
                    <a:pt x="348" y="83"/>
                  </a:cubicBezTo>
                  <a:cubicBezTo>
                    <a:pt x="348" y="84"/>
                    <a:pt x="348" y="84"/>
                    <a:pt x="348" y="84"/>
                  </a:cubicBezTo>
                  <a:cubicBezTo>
                    <a:pt x="349" y="84"/>
                    <a:pt x="349" y="84"/>
                    <a:pt x="349" y="84"/>
                  </a:cubicBezTo>
                  <a:cubicBezTo>
                    <a:pt x="349" y="83"/>
                    <a:pt x="349" y="83"/>
                    <a:pt x="349" y="83"/>
                  </a:cubicBezTo>
                  <a:cubicBezTo>
                    <a:pt x="348" y="79"/>
                    <a:pt x="348" y="79"/>
                    <a:pt x="348" y="79"/>
                  </a:cubicBezTo>
                  <a:cubicBezTo>
                    <a:pt x="347" y="77"/>
                    <a:pt x="347" y="77"/>
                    <a:pt x="347" y="77"/>
                  </a:cubicBezTo>
                  <a:cubicBezTo>
                    <a:pt x="346" y="74"/>
                    <a:pt x="346" y="74"/>
                    <a:pt x="346" y="74"/>
                  </a:cubicBezTo>
                  <a:cubicBezTo>
                    <a:pt x="346" y="72"/>
                    <a:pt x="346" y="72"/>
                    <a:pt x="346" y="72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0"/>
                    <a:pt x="345" y="70"/>
                    <a:pt x="345" y="70"/>
                  </a:cubicBezTo>
                  <a:cubicBezTo>
                    <a:pt x="346" y="71"/>
                    <a:pt x="346" y="71"/>
                    <a:pt x="346" y="71"/>
                  </a:cubicBezTo>
                  <a:cubicBezTo>
                    <a:pt x="346" y="72"/>
                    <a:pt x="346" y="72"/>
                    <a:pt x="346" y="72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8" y="73"/>
                    <a:pt x="348" y="73"/>
                    <a:pt x="348" y="73"/>
                  </a:cubicBezTo>
                  <a:cubicBezTo>
                    <a:pt x="349" y="74"/>
                    <a:pt x="349" y="74"/>
                    <a:pt x="349" y="74"/>
                  </a:cubicBezTo>
                  <a:cubicBezTo>
                    <a:pt x="351" y="74"/>
                    <a:pt x="351" y="74"/>
                    <a:pt x="351" y="74"/>
                  </a:cubicBezTo>
                  <a:cubicBezTo>
                    <a:pt x="354" y="74"/>
                    <a:pt x="354" y="74"/>
                    <a:pt x="354" y="74"/>
                  </a:cubicBezTo>
                  <a:cubicBezTo>
                    <a:pt x="355" y="74"/>
                    <a:pt x="355" y="74"/>
                    <a:pt x="355" y="74"/>
                  </a:cubicBezTo>
                  <a:cubicBezTo>
                    <a:pt x="356" y="74"/>
                    <a:pt x="356" y="74"/>
                    <a:pt x="356" y="74"/>
                  </a:cubicBezTo>
                  <a:cubicBezTo>
                    <a:pt x="357" y="74"/>
                    <a:pt x="357" y="74"/>
                    <a:pt x="357" y="74"/>
                  </a:cubicBezTo>
                  <a:cubicBezTo>
                    <a:pt x="357" y="74"/>
                    <a:pt x="357" y="74"/>
                    <a:pt x="357" y="74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6" y="73"/>
                    <a:pt x="356" y="73"/>
                    <a:pt x="356" y="73"/>
                  </a:cubicBezTo>
                  <a:cubicBezTo>
                    <a:pt x="356" y="72"/>
                    <a:pt x="356" y="72"/>
                    <a:pt x="356" y="72"/>
                  </a:cubicBezTo>
                  <a:cubicBezTo>
                    <a:pt x="356" y="72"/>
                    <a:pt x="356" y="72"/>
                    <a:pt x="356" y="72"/>
                  </a:cubicBezTo>
                  <a:cubicBezTo>
                    <a:pt x="356" y="71"/>
                    <a:pt x="356" y="71"/>
                    <a:pt x="356" y="71"/>
                  </a:cubicBezTo>
                  <a:cubicBezTo>
                    <a:pt x="359" y="70"/>
                    <a:pt x="359" y="70"/>
                    <a:pt x="359" y="70"/>
                  </a:cubicBezTo>
                  <a:cubicBezTo>
                    <a:pt x="360" y="70"/>
                    <a:pt x="360" y="70"/>
                    <a:pt x="360" y="70"/>
                  </a:cubicBezTo>
                  <a:cubicBezTo>
                    <a:pt x="360" y="70"/>
                    <a:pt x="360" y="70"/>
                    <a:pt x="360" y="70"/>
                  </a:cubicBezTo>
                  <a:cubicBezTo>
                    <a:pt x="361" y="70"/>
                    <a:pt x="361" y="70"/>
                    <a:pt x="361" y="70"/>
                  </a:cubicBezTo>
                  <a:cubicBezTo>
                    <a:pt x="363" y="70"/>
                    <a:pt x="363" y="70"/>
                    <a:pt x="363" y="70"/>
                  </a:cubicBezTo>
                  <a:cubicBezTo>
                    <a:pt x="364" y="71"/>
                    <a:pt x="364" y="71"/>
                    <a:pt x="364" y="71"/>
                  </a:cubicBezTo>
                  <a:cubicBezTo>
                    <a:pt x="365" y="72"/>
                    <a:pt x="365" y="72"/>
                    <a:pt x="365" y="72"/>
                  </a:cubicBezTo>
                  <a:cubicBezTo>
                    <a:pt x="365" y="72"/>
                    <a:pt x="365" y="72"/>
                    <a:pt x="365" y="72"/>
                  </a:cubicBezTo>
                  <a:cubicBezTo>
                    <a:pt x="367" y="73"/>
                    <a:pt x="367" y="73"/>
                    <a:pt x="367" y="73"/>
                  </a:cubicBezTo>
                  <a:cubicBezTo>
                    <a:pt x="367" y="73"/>
                    <a:pt x="367" y="73"/>
                    <a:pt x="367" y="73"/>
                  </a:cubicBezTo>
                  <a:cubicBezTo>
                    <a:pt x="369" y="73"/>
                    <a:pt x="369" y="73"/>
                    <a:pt x="369" y="73"/>
                  </a:cubicBezTo>
                  <a:cubicBezTo>
                    <a:pt x="368" y="73"/>
                    <a:pt x="368" y="73"/>
                    <a:pt x="368" y="73"/>
                  </a:cubicBezTo>
                  <a:cubicBezTo>
                    <a:pt x="368" y="72"/>
                    <a:pt x="368" y="72"/>
                    <a:pt x="368" y="72"/>
                  </a:cubicBezTo>
                  <a:cubicBezTo>
                    <a:pt x="369" y="73"/>
                    <a:pt x="369" y="73"/>
                    <a:pt x="369" y="73"/>
                  </a:cubicBezTo>
                  <a:cubicBezTo>
                    <a:pt x="370" y="72"/>
                    <a:pt x="370" y="72"/>
                    <a:pt x="370" y="72"/>
                  </a:cubicBezTo>
                  <a:cubicBezTo>
                    <a:pt x="369" y="72"/>
                    <a:pt x="369" y="72"/>
                    <a:pt x="369" y="72"/>
                  </a:cubicBezTo>
                  <a:cubicBezTo>
                    <a:pt x="370" y="71"/>
                    <a:pt x="370" y="71"/>
                    <a:pt x="370" y="71"/>
                  </a:cubicBezTo>
                  <a:cubicBezTo>
                    <a:pt x="369" y="70"/>
                    <a:pt x="369" y="70"/>
                    <a:pt x="369" y="70"/>
                  </a:cubicBezTo>
                  <a:cubicBezTo>
                    <a:pt x="368" y="71"/>
                    <a:pt x="368" y="71"/>
                    <a:pt x="368" y="71"/>
                  </a:cubicBezTo>
                  <a:cubicBezTo>
                    <a:pt x="367" y="71"/>
                    <a:pt x="367" y="71"/>
                    <a:pt x="367" y="71"/>
                  </a:cubicBezTo>
                  <a:cubicBezTo>
                    <a:pt x="367" y="69"/>
                    <a:pt x="367" y="69"/>
                    <a:pt x="367" y="69"/>
                  </a:cubicBezTo>
                  <a:cubicBezTo>
                    <a:pt x="366" y="68"/>
                    <a:pt x="366" y="68"/>
                    <a:pt x="366" y="68"/>
                  </a:cubicBezTo>
                  <a:cubicBezTo>
                    <a:pt x="367" y="68"/>
                    <a:pt x="367" y="68"/>
                    <a:pt x="367" y="68"/>
                  </a:cubicBezTo>
                  <a:cubicBezTo>
                    <a:pt x="367" y="68"/>
                    <a:pt x="367" y="68"/>
                    <a:pt x="367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8" y="67"/>
                    <a:pt x="368" y="67"/>
                    <a:pt x="368" y="67"/>
                  </a:cubicBezTo>
                  <a:cubicBezTo>
                    <a:pt x="368" y="67"/>
                    <a:pt x="368" y="67"/>
                    <a:pt x="368" y="67"/>
                  </a:cubicBezTo>
                  <a:cubicBezTo>
                    <a:pt x="370" y="68"/>
                    <a:pt x="370" y="68"/>
                    <a:pt x="370" y="68"/>
                  </a:cubicBezTo>
                  <a:cubicBezTo>
                    <a:pt x="370" y="69"/>
                    <a:pt x="370" y="69"/>
                    <a:pt x="370" y="69"/>
                  </a:cubicBezTo>
                  <a:cubicBezTo>
                    <a:pt x="371" y="69"/>
                    <a:pt x="371" y="69"/>
                    <a:pt x="371" y="69"/>
                  </a:cubicBezTo>
                  <a:cubicBezTo>
                    <a:pt x="371" y="69"/>
                    <a:pt x="371" y="69"/>
                    <a:pt x="371" y="69"/>
                  </a:cubicBezTo>
                  <a:cubicBezTo>
                    <a:pt x="372" y="69"/>
                    <a:pt x="372" y="69"/>
                    <a:pt x="372" y="69"/>
                  </a:cubicBezTo>
                  <a:cubicBezTo>
                    <a:pt x="371" y="68"/>
                    <a:pt x="371" y="68"/>
                    <a:pt x="371" y="68"/>
                  </a:cubicBezTo>
                  <a:cubicBezTo>
                    <a:pt x="372" y="68"/>
                    <a:pt x="372" y="68"/>
                    <a:pt x="372" y="68"/>
                  </a:cubicBezTo>
                  <a:cubicBezTo>
                    <a:pt x="373" y="68"/>
                    <a:pt x="373" y="68"/>
                    <a:pt x="373" y="68"/>
                  </a:cubicBezTo>
                  <a:cubicBezTo>
                    <a:pt x="373" y="67"/>
                    <a:pt x="373" y="67"/>
                    <a:pt x="373" y="67"/>
                  </a:cubicBezTo>
                  <a:cubicBezTo>
                    <a:pt x="372" y="66"/>
                    <a:pt x="372" y="66"/>
                    <a:pt x="372" y="66"/>
                  </a:cubicBezTo>
                  <a:cubicBezTo>
                    <a:pt x="371" y="66"/>
                    <a:pt x="371" y="66"/>
                    <a:pt x="371" y="66"/>
                  </a:cubicBezTo>
                  <a:cubicBezTo>
                    <a:pt x="370" y="65"/>
                    <a:pt x="370" y="65"/>
                    <a:pt x="370" y="65"/>
                  </a:cubicBezTo>
                  <a:cubicBezTo>
                    <a:pt x="370" y="64"/>
                    <a:pt x="370" y="64"/>
                    <a:pt x="370" y="64"/>
                  </a:cubicBezTo>
                  <a:cubicBezTo>
                    <a:pt x="369" y="63"/>
                    <a:pt x="369" y="63"/>
                    <a:pt x="369" y="63"/>
                  </a:cubicBezTo>
                  <a:cubicBezTo>
                    <a:pt x="368" y="64"/>
                    <a:pt x="368" y="64"/>
                    <a:pt x="368" y="64"/>
                  </a:cubicBezTo>
                  <a:cubicBezTo>
                    <a:pt x="367" y="63"/>
                    <a:pt x="367" y="63"/>
                    <a:pt x="367" y="63"/>
                  </a:cubicBezTo>
                  <a:cubicBezTo>
                    <a:pt x="369" y="63"/>
                    <a:pt x="369" y="63"/>
                    <a:pt x="369" y="63"/>
                  </a:cubicBezTo>
                  <a:cubicBezTo>
                    <a:pt x="368" y="62"/>
                    <a:pt x="368" y="62"/>
                    <a:pt x="368" y="62"/>
                  </a:cubicBezTo>
                  <a:cubicBezTo>
                    <a:pt x="368" y="62"/>
                    <a:pt x="368" y="62"/>
                    <a:pt x="368" y="62"/>
                  </a:cubicBezTo>
                  <a:cubicBezTo>
                    <a:pt x="368" y="61"/>
                    <a:pt x="368" y="61"/>
                    <a:pt x="368" y="61"/>
                  </a:cubicBezTo>
                  <a:cubicBezTo>
                    <a:pt x="369" y="61"/>
                    <a:pt x="369" y="61"/>
                    <a:pt x="369" y="61"/>
                  </a:cubicBezTo>
                  <a:cubicBezTo>
                    <a:pt x="369" y="59"/>
                    <a:pt x="369" y="59"/>
                    <a:pt x="369" y="59"/>
                  </a:cubicBezTo>
                  <a:cubicBezTo>
                    <a:pt x="368" y="60"/>
                    <a:pt x="368" y="60"/>
                    <a:pt x="368" y="60"/>
                  </a:cubicBezTo>
                  <a:cubicBezTo>
                    <a:pt x="367" y="61"/>
                    <a:pt x="367" y="61"/>
                    <a:pt x="367" y="61"/>
                  </a:cubicBezTo>
                  <a:cubicBezTo>
                    <a:pt x="367" y="62"/>
                    <a:pt x="367" y="62"/>
                    <a:pt x="367" y="62"/>
                  </a:cubicBezTo>
                  <a:cubicBezTo>
                    <a:pt x="365" y="61"/>
                    <a:pt x="365" y="61"/>
                    <a:pt x="365" y="61"/>
                  </a:cubicBezTo>
                  <a:cubicBezTo>
                    <a:pt x="364" y="60"/>
                    <a:pt x="364" y="60"/>
                    <a:pt x="364" y="60"/>
                  </a:cubicBezTo>
                  <a:cubicBezTo>
                    <a:pt x="365" y="59"/>
                    <a:pt x="365" y="59"/>
                    <a:pt x="365" y="59"/>
                  </a:cubicBezTo>
                  <a:cubicBezTo>
                    <a:pt x="365" y="58"/>
                    <a:pt x="365" y="58"/>
                    <a:pt x="365" y="58"/>
                  </a:cubicBezTo>
                  <a:cubicBezTo>
                    <a:pt x="366" y="57"/>
                    <a:pt x="366" y="57"/>
                    <a:pt x="366" y="57"/>
                  </a:cubicBezTo>
                  <a:cubicBezTo>
                    <a:pt x="367" y="57"/>
                    <a:pt x="367" y="57"/>
                    <a:pt x="367" y="57"/>
                  </a:cubicBezTo>
                  <a:cubicBezTo>
                    <a:pt x="369" y="56"/>
                    <a:pt x="369" y="56"/>
                    <a:pt x="369" y="56"/>
                  </a:cubicBezTo>
                  <a:cubicBezTo>
                    <a:pt x="369" y="56"/>
                    <a:pt x="369" y="56"/>
                    <a:pt x="369" y="56"/>
                  </a:cubicBezTo>
                  <a:cubicBezTo>
                    <a:pt x="368" y="55"/>
                    <a:pt x="368" y="55"/>
                    <a:pt x="368" y="55"/>
                  </a:cubicBezTo>
                  <a:cubicBezTo>
                    <a:pt x="367" y="55"/>
                    <a:pt x="367" y="55"/>
                    <a:pt x="367" y="55"/>
                  </a:cubicBezTo>
                  <a:cubicBezTo>
                    <a:pt x="366" y="54"/>
                    <a:pt x="366" y="54"/>
                    <a:pt x="366" y="54"/>
                  </a:cubicBezTo>
                  <a:cubicBezTo>
                    <a:pt x="365" y="54"/>
                    <a:pt x="365" y="54"/>
                    <a:pt x="365" y="54"/>
                  </a:cubicBezTo>
                  <a:cubicBezTo>
                    <a:pt x="364" y="53"/>
                    <a:pt x="364" y="53"/>
                    <a:pt x="364" y="53"/>
                  </a:cubicBezTo>
                  <a:cubicBezTo>
                    <a:pt x="365" y="53"/>
                    <a:pt x="365" y="53"/>
                    <a:pt x="365" y="53"/>
                  </a:cubicBezTo>
                  <a:cubicBezTo>
                    <a:pt x="367" y="53"/>
                    <a:pt x="367" y="53"/>
                    <a:pt x="367" y="53"/>
                  </a:cubicBezTo>
                  <a:cubicBezTo>
                    <a:pt x="369" y="53"/>
                    <a:pt x="369" y="53"/>
                    <a:pt x="369" y="53"/>
                  </a:cubicBezTo>
                  <a:cubicBezTo>
                    <a:pt x="371" y="53"/>
                    <a:pt x="371" y="53"/>
                    <a:pt x="371" y="53"/>
                  </a:cubicBezTo>
                  <a:cubicBezTo>
                    <a:pt x="374" y="53"/>
                    <a:pt x="374" y="53"/>
                    <a:pt x="374" y="53"/>
                  </a:cubicBezTo>
                  <a:cubicBezTo>
                    <a:pt x="379" y="53"/>
                    <a:pt x="379" y="53"/>
                    <a:pt x="379" y="53"/>
                  </a:cubicBezTo>
                  <a:cubicBezTo>
                    <a:pt x="380" y="52"/>
                    <a:pt x="380" y="52"/>
                    <a:pt x="380" y="52"/>
                  </a:cubicBezTo>
                  <a:cubicBezTo>
                    <a:pt x="383" y="52"/>
                    <a:pt x="383" y="52"/>
                    <a:pt x="383" y="52"/>
                  </a:cubicBezTo>
                  <a:cubicBezTo>
                    <a:pt x="385" y="52"/>
                    <a:pt x="385" y="52"/>
                    <a:pt x="385" y="52"/>
                  </a:cubicBezTo>
                  <a:cubicBezTo>
                    <a:pt x="386" y="52"/>
                    <a:pt x="386" y="52"/>
                    <a:pt x="386" y="52"/>
                  </a:cubicBezTo>
                  <a:cubicBezTo>
                    <a:pt x="389" y="52"/>
                    <a:pt x="389" y="52"/>
                    <a:pt x="389" y="52"/>
                  </a:cubicBezTo>
                  <a:cubicBezTo>
                    <a:pt x="387" y="53"/>
                    <a:pt x="387" y="53"/>
                    <a:pt x="387" y="53"/>
                  </a:cubicBezTo>
                  <a:cubicBezTo>
                    <a:pt x="385" y="54"/>
                    <a:pt x="385" y="54"/>
                    <a:pt x="385" y="54"/>
                  </a:cubicBezTo>
                  <a:cubicBezTo>
                    <a:pt x="384" y="53"/>
                    <a:pt x="384" y="53"/>
                    <a:pt x="384" y="53"/>
                  </a:cubicBezTo>
                  <a:cubicBezTo>
                    <a:pt x="383" y="53"/>
                    <a:pt x="383" y="53"/>
                    <a:pt x="383" y="53"/>
                  </a:cubicBezTo>
                  <a:cubicBezTo>
                    <a:pt x="382" y="53"/>
                    <a:pt x="382" y="53"/>
                    <a:pt x="382" y="53"/>
                  </a:cubicBezTo>
                  <a:cubicBezTo>
                    <a:pt x="382" y="55"/>
                    <a:pt x="382" y="55"/>
                    <a:pt x="382" y="55"/>
                  </a:cubicBezTo>
                  <a:cubicBezTo>
                    <a:pt x="382" y="56"/>
                    <a:pt x="382" y="56"/>
                    <a:pt x="382" y="56"/>
                  </a:cubicBezTo>
                  <a:cubicBezTo>
                    <a:pt x="382" y="56"/>
                    <a:pt x="382" y="56"/>
                    <a:pt x="382" y="56"/>
                  </a:cubicBezTo>
                  <a:cubicBezTo>
                    <a:pt x="382" y="57"/>
                    <a:pt x="382" y="57"/>
                    <a:pt x="382" y="57"/>
                  </a:cubicBezTo>
                  <a:cubicBezTo>
                    <a:pt x="382" y="57"/>
                    <a:pt x="382" y="57"/>
                    <a:pt x="382" y="57"/>
                  </a:cubicBezTo>
                  <a:cubicBezTo>
                    <a:pt x="384" y="56"/>
                    <a:pt x="384" y="56"/>
                    <a:pt x="384" y="56"/>
                  </a:cubicBezTo>
                  <a:cubicBezTo>
                    <a:pt x="384" y="55"/>
                    <a:pt x="384" y="55"/>
                    <a:pt x="384" y="55"/>
                  </a:cubicBezTo>
                  <a:cubicBezTo>
                    <a:pt x="386" y="54"/>
                    <a:pt x="386" y="54"/>
                    <a:pt x="386" y="54"/>
                  </a:cubicBezTo>
                  <a:cubicBezTo>
                    <a:pt x="389" y="53"/>
                    <a:pt x="389" y="53"/>
                    <a:pt x="389" y="53"/>
                  </a:cubicBezTo>
                  <a:cubicBezTo>
                    <a:pt x="390" y="54"/>
                    <a:pt x="390" y="54"/>
                    <a:pt x="390" y="54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89" y="57"/>
                    <a:pt x="389" y="57"/>
                    <a:pt x="389" y="57"/>
                  </a:cubicBezTo>
                  <a:cubicBezTo>
                    <a:pt x="389" y="56"/>
                    <a:pt x="389" y="56"/>
                    <a:pt x="389" y="56"/>
                  </a:cubicBezTo>
                  <a:cubicBezTo>
                    <a:pt x="388" y="55"/>
                    <a:pt x="388" y="55"/>
                    <a:pt x="388" y="55"/>
                  </a:cubicBezTo>
                  <a:cubicBezTo>
                    <a:pt x="388" y="54"/>
                    <a:pt x="388" y="54"/>
                    <a:pt x="388" y="54"/>
                  </a:cubicBezTo>
                  <a:cubicBezTo>
                    <a:pt x="387" y="55"/>
                    <a:pt x="387" y="55"/>
                    <a:pt x="387" y="55"/>
                  </a:cubicBezTo>
                  <a:cubicBezTo>
                    <a:pt x="386" y="54"/>
                    <a:pt x="386" y="54"/>
                    <a:pt x="386" y="5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8" y="56"/>
                    <a:pt x="388" y="56"/>
                    <a:pt x="388" y="56"/>
                  </a:cubicBezTo>
                  <a:cubicBezTo>
                    <a:pt x="388" y="58"/>
                    <a:pt x="388" y="58"/>
                    <a:pt x="388" y="58"/>
                  </a:cubicBezTo>
                  <a:cubicBezTo>
                    <a:pt x="388" y="59"/>
                    <a:pt x="388" y="59"/>
                    <a:pt x="388" y="59"/>
                  </a:cubicBezTo>
                  <a:cubicBezTo>
                    <a:pt x="387" y="59"/>
                    <a:pt x="387" y="59"/>
                    <a:pt x="387" y="59"/>
                  </a:cubicBezTo>
                  <a:cubicBezTo>
                    <a:pt x="386" y="59"/>
                    <a:pt x="386" y="59"/>
                    <a:pt x="386" y="59"/>
                  </a:cubicBezTo>
                  <a:cubicBezTo>
                    <a:pt x="387" y="60"/>
                    <a:pt x="387" y="60"/>
                    <a:pt x="387" y="60"/>
                  </a:cubicBezTo>
                  <a:cubicBezTo>
                    <a:pt x="387" y="61"/>
                    <a:pt x="387" y="61"/>
                    <a:pt x="387" y="61"/>
                  </a:cubicBezTo>
                  <a:cubicBezTo>
                    <a:pt x="388" y="61"/>
                    <a:pt x="388" y="61"/>
                    <a:pt x="388" y="61"/>
                  </a:cubicBezTo>
                  <a:cubicBezTo>
                    <a:pt x="388" y="61"/>
                    <a:pt x="388" y="61"/>
                    <a:pt x="388" y="61"/>
                  </a:cubicBezTo>
                  <a:cubicBezTo>
                    <a:pt x="390" y="60"/>
                    <a:pt x="390" y="60"/>
                    <a:pt x="390" y="60"/>
                  </a:cubicBezTo>
                  <a:cubicBezTo>
                    <a:pt x="390" y="59"/>
                    <a:pt x="390" y="59"/>
                    <a:pt x="390" y="59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90" y="57"/>
                    <a:pt x="390" y="57"/>
                    <a:pt x="390" y="57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90" y="52"/>
                    <a:pt x="390" y="52"/>
                    <a:pt x="390" y="52"/>
                  </a:cubicBezTo>
                  <a:cubicBezTo>
                    <a:pt x="391" y="51"/>
                    <a:pt x="391" y="51"/>
                    <a:pt x="391" y="51"/>
                  </a:cubicBezTo>
                  <a:cubicBezTo>
                    <a:pt x="394" y="50"/>
                    <a:pt x="394" y="50"/>
                    <a:pt x="394" y="50"/>
                  </a:cubicBezTo>
                  <a:cubicBezTo>
                    <a:pt x="396" y="50"/>
                    <a:pt x="396" y="50"/>
                    <a:pt x="396" y="50"/>
                  </a:cubicBezTo>
                  <a:cubicBezTo>
                    <a:pt x="399" y="50"/>
                    <a:pt x="399" y="50"/>
                    <a:pt x="399" y="50"/>
                  </a:cubicBezTo>
                  <a:cubicBezTo>
                    <a:pt x="402" y="51"/>
                    <a:pt x="402" y="51"/>
                    <a:pt x="402" y="51"/>
                  </a:cubicBezTo>
                  <a:cubicBezTo>
                    <a:pt x="403" y="53"/>
                    <a:pt x="403" y="53"/>
                    <a:pt x="403" y="53"/>
                  </a:cubicBezTo>
                  <a:cubicBezTo>
                    <a:pt x="403" y="54"/>
                    <a:pt x="403" y="54"/>
                    <a:pt x="403" y="54"/>
                  </a:cubicBezTo>
                  <a:cubicBezTo>
                    <a:pt x="402" y="54"/>
                    <a:pt x="402" y="54"/>
                    <a:pt x="402" y="54"/>
                  </a:cubicBezTo>
                  <a:cubicBezTo>
                    <a:pt x="401" y="53"/>
                    <a:pt x="401" y="53"/>
                    <a:pt x="401" y="53"/>
                  </a:cubicBezTo>
                  <a:cubicBezTo>
                    <a:pt x="401" y="53"/>
                    <a:pt x="401" y="53"/>
                    <a:pt x="401" y="53"/>
                  </a:cubicBezTo>
                  <a:cubicBezTo>
                    <a:pt x="401" y="54"/>
                    <a:pt x="401" y="54"/>
                    <a:pt x="401" y="54"/>
                  </a:cubicBezTo>
                  <a:cubicBezTo>
                    <a:pt x="401" y="55"/>
                    <a:pt x="401" y="55"/>
                    <a:pt x="401" y="55"/>
                  </a:cubicBezTo>
                  <a:cubicBezTo>
                    <a:pt x="401" y="56"/>
                    <a:pt x="401" y="56"/>
                    <a:pt x="401" y="56"/>
                  </a:cubicBezTo>
                  <a:cubicBezTo>
                    <a:pt x="400" y="56"/>
                    <a:pt x="400" y="56"/>
                    <a:pt x="400" y="56"/>
                  </a:cubicBezTo>
                  <a:cubicBezTo>
                    <a:pt x="401" y="56"/>
                    <a:pt x="401" y="56"/>
                    <a:pt x="401" y="56"/>
                  </a:cubicBezTo>
                  <a:cubicBezTo>
                    <a:pt x="402" y="56"/>
                    <a:pt x="402" y="56"/>
                    <a:pt x="402" y="56"/>
                  </a:cubicBezTo>
                  <a:cubicBezTo>
                    <a:pt x="403" y="56"/>
                    <a:pt x="403" y="56"/>
                    <a:pt x="403" y="56"/>
                  </a:cubicBezTo>
                  <a:cubicBezTo>
                    <a:pt x="404" y="55"/>
                    <a:pt x="404" y="55"/>
                    <a:pt x="404" y="55"/>
                  </a:cubicBezTo>
                  <a:cubicBezTo>
                    <a:pt x="405" y="56"/>
                    <a:pt x="405" y="56"/>
                    <a:pt x="405" y="56"/>
                  </a:cubicBezTo>
                  <a:cubicBezTo>
                    <a:pt x="405" y="57"/>
                    <a:pt x="405" y="57"/>
                    <a:pt x="405" y="57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406" y="59"/>
                    <a:pt x="406" y="59"/>
                    <a:pt x="406" y="59"/>
                  </a:cubicBezTo>
                  <a:cubicBezTo>
                    <a:pt x="406" y="58"/>
                    <a:pt x="406" y="58"/>
                    <a:pt x="406" y="58"/>
                  </a:cubicBezTo>
                  <a:cubicBezTo>
                    <a:pt x="406" y="57"/>
                    <a:pt x="406" y="57"/>
                    <a:pt x="406" y="57"/>
                  </a:cubicBezTo>
                  <a:cubicBezTo>
                    <a:pt x="407" y="56"/>
                    <a:pt x="407" y="56"/>
                    <a:pt x="407" y="56"/>
                  </a:cubicBezTo>
                  <a:cubicBezTo>
                    <a:pt x="408" y="57"/>
                    <a:pt x="408" y="57"/>
                    <a:pt x="408" y="57"/>
                  </a:cubicBezTo>
                  <a:cubicBezTo>
                    <a:pt x="409" y="58"/>
                    <a:pt x="409" y="58"/>
                    <a:pt x="409" y="58"/>
                  </a:cubicBezTo>
                  <a:cubicBezTo>
                    <a:pt x="408" y="58"/>
                    <a:pt x="408" y="58"/>
                    <a:pt x="408" y="58"/>
                  </a:cubicBezTo>
                  <a:cubicBezTo>
                    <a:pt x="408" y="59"/>
                    <a:pt x="408" y="59"/>
                    <a:pt x="408" y="59"/>
                  </a:cubicBezTo>
                  <a:cubicBezTo>
                    <a:pt x="408" y="60"/>
                    <a:pt x="408" y="60"/>
                    <a:pt x="408" y="60"/>
                  </a:cubicBezTo>
                  <a:cubicBezTo>
                    <a:pt x="409" y="59"/>
                    <a:pt x="409" y="59"/>
                    <a:pt x="409" y="59"/>
                  </a:cubicBezTo>
                  <a:cubicBezTo>
                    <a:pt x="409" y="58"/>
                    <a:pt x="409" y="58"/>
                    <a:pt x="409" y="58"/>
                  </a:cubicBezTo>
                  <a:cubicBezTo>
                    <a:pt x="410" y="58"/>
                    <a:pt x="410" y="58"/>
                    <a:pt x="410" y="58"/>
                  </a:cubicBezTo>
                  <a:cubicBezTo>
                    <a:pt x="410" y="59"/>
                    <a:pt x="410" y="59"/>
                    <a:pt x="410" y="59"/>
                  </a:cubicBezTo>
                  <a:cubicBezTo>
                    <a:pt x="410" y="58"/>
                    <a:pt x="410" y="58"/>
                    <a:pt x="410" y="58"/>
                  </a:cubicBezTo>
                  <a:cubicBezTo>
                    <a:pt x="411" y="56"/>
                    <a:pt x="411" y="56"/>
                    <a:pt x="411" y="56"/>
                  </a:cubicBezTo>
                  <a:cubicBezTo>
                    <a:pt x="411" y="56"/>
                    <a:pt x="411" y="56"/>
                    <a:pt x="411" y="56"/>
                  </a:cubicBezTo>
                  <a:cubicBezTo>
                    <a:pt x="412" y="56"/>
                    <a:pt x="412" y="56"/>
                    <a:pt x="412" y="56"/>
                  </a:cubicBezTo>
                  <a:cubicBezTo>
                    <a:pt x="414" y="58"/>
                    <a:pt x="414" y="58"/>
                    <a:pt x="414" y="58"/>
                  </a:cubicBezTo>
                  <a:cubicBezTo>
                    <a:pt x="416" y="58"/>
                    <a:pt x="416" y="58"/>
                    <a:pt x="416" y="58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17" y="60"/>
                    <a:pt x="417" y="60"/>
                    <a:pt x="417" y="60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5" y="62"/>
                    <a:pt x="415" y="62"/>
                    <a:pt x="415" y="62"/>
                  </a:cubicBezTo>
                  <a:cubicBezTo>
                    <a:pt x="416" y="61"/>
                    <a:pt x="416" y="61"/>
                    <a:pt x="416" y="61"/>
                  </a:cubicBezTo>
                  <a:cubicBezTo>
                    <a:pt x="418" y="61"/>
                    <a:pt x="418" y="61"/>
                    <a:pt x="418" y="61"/>
                  </a:cubicBezTo>
                  <a:cubicBezTo>
                    <a:pt x="419" y="61"/>
                    <a:pt x="419" y="61"/>
                    <a:pt x="419" y="61"/>
                  </a:cubicBezTo>
                  <a:cubicBezTo>
                    <a:pt x="421" y="61"/>
                    <a:pt x="421" y="61"/>
                    <a:pt x="421" y="61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3" y="60"/>
                    <a:pt x="423" y="60"/>
                    <a:pt x="423" y="60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26" y="58"/>
                    <a:pt x="426" y="58"/>
                    <a:pt x="426" y="58"/>
                  </a:cubicBezTo>
                  <a:cubicBezTo>
                    <a:pt x="427" y="57"/>
                    <a:pt x="427" y="57"/>
                    <a:pt x="427" y="57"/>
                  </a:cubicBezTo>
                  <a:cubicBezTo>
                    <a:pt x="428" y="56"/>
                    <a:pt x="428" y="56"/>
                    <a:pt x="428" y="56"/>
                  </a:cubicBezTo>
                  <a:cubicBezTo>
                    <a:pt x="432" y="55"/>
                    <a:pt x="432" y="55"/>
                    <a:pt x="432" y="55"/>
                  </a:cubicBezTo>
                  <a:cubicBezTo>
                    <a:pt x="433" y="54"/>
                    <a:pt x="433" y="54"/>
                    <a:pt x="433" y="54"/>
                  </a:cubicBezTo>
                  <a:cubicBezTo>
                    <a:pt x="434" y="55"/>
                    <a:pt x="434" y="55"/>
                    <a:pt x="434" y="55"/>
                  </a:cubicBezTo>
                  <a:cubicBezTo>
                    <a:pt x="434" y="54"/>
                    <a:pt x="434" y="54"/>
                    <a:pt x="434" y="54"/>
                  </a:cubicBezTo>
                  <a:cubicBezTo>
                    <a:pt x="436" y="53"/>
                    <a:pt x="436" y="53"/>
                    <a:pt x="436" y="53"/>
                  </a:cubicBezTo>
                  <a:cubicBezTo>
                    <a:pt x="437" y="53"/>
                    <a:pt x="437" y="53"/>
                    <a:pt x="437" y="53"/>
                  </a:cubicBezTo>
                  <a:cubicBezTo>
                    <a:pt x="440" y="53"/>
                    <a:pt x="440" y="53"/>
                    <a:pt x="440" y="53"/>
                  </a:cubicBezTo>
                  <a:cubicBezTo>
                    <a:pt x="444" y="54"/>
                    <a:pt x="444" y="54"/>
                    <a:pt x="444" y="54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8" y="57"/>
                    <a:pt x="448" y="57"/>
                    <a:pt x="448" y="57"/>
                  </a:cubicBezTo>
                  <a:cubicBezTo>
                    <a:pt x="449" y="59"/>
                    <a:pt x="449" y="59"/>
                    <a:pt x="449" y="59"/>
                  </a:cubicBezTo>
                  <a:cubicBezTo>
                    <a:pt x="450" y="60"/>
                    <a:pt x="450" y="60"/>
                    <a:pt x="450" y="60"/>
                  </a:cubicBezTo>
                  <a:cubicBezTo>
                    <a:pt x="450" y="61"/>
                    <a:pt x="450" y="61"/>
                    <a:pt x="450" y="61"/>
                  </a:cubicBezTo>
                  <a:cubicBezTo>
                    <a:pt x="451" y="61"/>
                    <a:pt x="451" y="61"/>
                    <a:pt x="451" y="61"/>
                  </a:cubicBezTo>
                  <a:cubicBezTo>
                    <a:pt x="450" y="62"/>
                    <a:pt x="450" y="62"/>
                    <a:pt x="450" y="62"/>
                  </a:cubicBezTo>
                  <a:cubicBezTo>
                    <a:pt x="451" y="64"/>
                    <a:pt x="451" y="64"/>
                    <a:pt x="451" y="64"/>
                  </a:cubicBezTo>
                  <a:cubicBezTo>
                    <a:pt x="451" y="65"/>
                    <a:pt x="451" y="65"/>
                    <a:pt x="451" y="65"/>
                  </a:cubicBezTo>
                  <a:cubicBezTo>
                    <a:pt x="451" y="65"/>
                    <a:pt x="451" y="65"/>
                    <a:pt x="451" y="65"/>
                  </a:cubicBezTo>
                  <a:cubicBezTo>
                    <a:pt x="452" y="65"/>
                    <a:pt x="452" y="65"/>
                    <a:pt x="452" y="65"/>
                  </a:cubicBezTo>
                  <a:cubicBezTo>
                    <a:pt x="453" y="64"/>
                    <a:pt x="453" y="64"/>
                    <a:pt x="453" y="64"/>
                  </a:cubicBezTo>
                  <a:cubicBezTo>
                    <a:pt x="454" y="64"/>
                    <a:pt x="454" y="64"/>
                    <a:pt x="454" y="64"/>
                  </a:cubicBezTo>
                  <a:cubicBezTo>
                    <a:pt x="455" y="65"/>
                    <a:pt x="455" y="65"/>
                    <a:pt x="455" y="65"/>
                  </a:cubicBezTo>
                  <a:cubicBezTo>
                    <a:pt x="455" y="64"/>
                    <a:pt x="455" y="64"/>
                    <a:pt x="455" y="64"/>
                  </a:cubicBezTo>
                  <a:cubicBezTo>
                    <a:pt x="456" y="64"/>
                    <a:pt x="456" y="64"/>
                    <a:pt x="456" y="64"/>
                  </a:cubicBezTo>
                  <a:cubicBezTo>
                    <a:pt x="457" y="64"/>
                    <a:pt x="457" y="64"/>
                    <a:pt x="457" y="64"/>
                  </a:cubicBezTo>
                  <a:cubicBezTo>
                    <a:pt x="457" y="65"/>
                    <a:pt x="457" y="65"/>
                    <a:pt x="457" y="65"/>
                  </a:cubicBezTo>
                  <a:cubicBezTo>
                    <a:pt x="458" y="65"/>
                    <a:pt x="458" y="65"/>
                    <a:pt x="458" y="65"/>
                  </a:cubicBezTo>
                  <a:cubicBezTo>
                    <a:pt x="457" y="63"/>
                    <a:pt x="457" y="63"/>
                    <a:pt x="457" y="63"/>
                  </a:cubicBezTo>
                  <a:cubicBezTo>
                    <a:pt x="458" y="63"/>
                    <a:pt x="458" y="63"/>
                    <a:pt x="458" y="63"/>
                  </a:cubicBezTo>
                  <a:cubicBezTo>
                    <a:pt x="459" y="64"/>
                    <a:pt x="459" y="64"/>
                    <a:pt x="459" y="64"/>
                  </a:cubicBezTo>
                  <a:cubicBezTo>
                    <a:pt x="460" y="66"/>
                    <a:pt x="460" y="66"/>
                    <a:pt x="460" y="66"/>
                  </a:cubicBezTo>
                  <a:cubicBezTo>
                    <a:pt x="460" y="67"/>
                    <a:pt x="460" y="67"/>
                    <a:pt x="460" y="67"/>
                  </a:cubicBezTo>
                  <a:cubicBezTo>
                    <a:pt x="461" y="67"/>
                    <a:pt x="461" y="67"/>
                    <a:pt x="461" y="67"/>
                  </a:cubicBezTo>
                  <a:cubicBezTo>
                    <a:pt x="462" y="69"/>
                    <a:pt x="462" y="69"/>
                    <a:pt x="462" y="69"/>
                  </a:cubicBezTo>
                  <a:cubicBezTo>
                    <a:pt x="462" y="68"/>
                    <a:pt x="462" y="68"/>
                    <a:pt x="462" y="68"/>
                  </a:cubicBezTo>
                  <a:cubicBezTo>
                    <a:pt x="462" y="67"/>
                    <a:pt x="462" y="67"/>
                    <a:pt x="462" y="67"/>
                  </a:cubicBezTo>
                  <a:cubicBezTo>
                    <a:pt x="461" y="67"/>
                    <a:pt x="461" y="67"/>
                    <a:pt x="461" y="67"/>
                  </a:cubicBezTo>
                  <a:cubicBezTo>
                    <a:pt x="461" y="66"/>
                    <a:pt x="461" y="66"/>
                    <a:pt x="461" y="66"/>
                  </a:cubicBezTo>
                  <a:cubicBezTo>
                    <a:pt x="462" y="66"/>
                    <a:pt x="462" y="66"/>
                    <a:pt x="462" y="66"/>
                  </a:cubicBezTo>
                  <a:cubicBezTo>
                    <a:pt x="463" y="66"/>
                    <a:pt x="463" y="66"/>
                    <a:pt x="463" y="66"/>
                  </a:cubicBezTo>
                  <a:cubicBezTo>
                    <a:pt x="464" y="67"/>
                    <a:pt x="464" y="67"/>
                    <a:pt x="464" y="67"/>
                  </a:cubicBezTo>
                  <a:cubicBezTo>
                    <a:pt x="465" y="69"/>
                    <a:pt x="465" y="69"/>
                    <a:pt x="465" y="69"/>
                  </a:cubicBezTo>
                  <a:cubicBezTo>
                    <a:pt x="464" y="67"/>
                    <a:pt x="464" y="67"/>
                    <a:pt x="464" y="67"/>
                  </a:cubicBezTo>
                  <a:cubicBezTo>
                    <a:pt x="463" y="65"/>
                    <a:pt x="463" y="65"/>
                    <a:pt x="463" y="65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4" y="61"/>
                    <a:pt x="464" y="61"/>
                    <a:pt x="464" y="61"/>
                  </a:cubicBezTo>
                  <a:cubicBezTo>
                    <a:pt x="466" y="61"/>
                    <a:pt x="466" y="61"/>
                    <a:pt x="466" y="61"/>
                  </a:cubicBezTo>
                  <a:cubicBezTo>
                    <a:pt x="467" y="60"/>
                    <a:pt x="467" y="60"/>
                    <a:pt x="467" y="60"/>
                  </a:cubicBezTo>
                  <a:cubicBezTo>
                    <a:pt x="468" y="59"/>
                    <a:pt x="468" y="59"/>
                    <a:pt x="468" y="59"/>
                  </a:cubicBezTo>
                  <a:cubicBezTo>
                    <a:pt x="468" y="59"/>
                    <a:pt x="468" y="59"/>
                    <a:pt x="468" y="59"/>
                  </a:cubicBezTo>
                  <a:cubicBezTo>
                    <a:pt x="468" y="58"/>
                    <a:pt x="468" y="58"/>
                    <a:pt x="468" y="58"/>
                  </a:cubicBezTo>
                  <a:cubicBezTo>
                    <a:pt x="469" y="58"/>
                    <a:pt x="469" y="58"/>
                    <a:pt x="469" y="58"/>
                  </a:cubicBezTo>
                  <a:cubicBezTo>
                    <a:pt x="470" y="59"/>
                    <a:pt x="470" y="59"/>
                    <a:pt x="470" y="59"/>
                  </a:cubicBezTo>
                  <a:cubicBezTo>
                    <a:pt x="471" y="59"/>
                    <a:pt x="471" y="59"/>
                    <a:pt x="471" y="59"/>
                  </a:cubicBezTo>
                  <a:cubicBezTo>
                    <a:pt x="472" y="59"/>
                    <a:pt x="472" y="59"/>
                    <a:pt x="472" y="59"/>
                  </a:cubicBezTo>
                  <a:cubicBezTo>
                    <a:pt x="473" y="58"/>
                    <a:pt x="473" y="58"/>
                    <a:pt x="473" y="58"/>
                  </a:cubicBezTo>
                  <a:cubicBezTo>
                    <a:pt x="474" y="59"/>
                    <a:pt x="474" y="59"/>
                    <a:pt x="474" y="59"/>
                  </a:cubicBezTo>
                  <a:cubicBezTo>
                    <a:pt x="475" y="58"/>
                    <a:pt x="475" y="58"/>
                    <a:pt x="475" y="58"/>
                  </a:cubicBezTo>
                  <a:cubicBezTo>
                    <a:pt x="477" y="58"/>
                    <a:pt x="477" y="58"/>
                    <a:pt x="477" y="58"/>
                  </a:cubicBezTo>
                  <a:cubicBezTo>
                    <a:pt x="478" y="58"/>
                    <a:pt x="478" y="58"/>
                    <a:pt x="478" y="58"/>
                  </a:cubicBezTo>
                  <a:cubicBezTo>
                    <a:pt x="478" y="58"/>
                    <a:pt x="478" y="58"/>
                    <a:pt x="478" y="58"/>
                  </a:cubicBezTo>
                  <a:cubicBezTo>
                    <a:pt x="478" y="58"/>
                    <a:pt x="478" y="58"/>
                    <a:pt x="478" y="58"/>
                  </a:cubicBezTo>
                  <a:cubicBezTo>
                    <a:pt x="479" y="59"/>
                    <a:pt x="479" y="59"/>
                    <a:pt x="479" y="59"/>
                  </a:cubicBezTo>
                  <a:cubicBezTo>
                    <a:pt x="479" y="58"/>
                    <a:pt x="479" y="58"/>
                    <a:pt x="479" y="58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6"/>
                    <a:pt x="480" y="56"/>
                    <a:pt x="480" y="56"/>
                  </a:cubicBezTo>
                  <a:cubicBezTo>
                    <a:pt x="480" y="55"/>
                    <a:pt x="480" y="55"/>
                    <a:pt x="480" y="55"/>
                  </a:cubicBezTo>
                  <a:cubicBezTo>
                    <a:pt x="480" y="54"/>
                    <a:pt x="480" y="54"/>
                    <a:pt x="480" y="54"/>
                  </a:cubicBezTo>
                  <a:cubicBezTo>
                    <a:pt x="481" y="54"/>
                    <a:pt x="481" y="54"/>
                    <a:pt x="481" y="54"/>
                  </a:cubicBezTo>
                  <a:cubicBezTo>
                    <a:pt x="482" y="54"/>
                    <a:pt x="482" y="54"/>
                    <a:pt x="482" y="54"/>
                  </a:cubicBezTo>
                  <a:cubicBezTo>
                    <a:pt x="483" y="55"/>
                    <a:pt x="483" y="55"/>
                    <a:pt x="483" y="55"/>
                  </a:cubicBezTo>
                  <a:cubicBezTo>
                    <a:pt x="483" y="55"/>
                    <a:pt x="483" y="55"/>
                    <a:pt x="483" y="55"/>
                  </a:cubicBezTo>
                  <a:cubicBezTo>
                    <a:pt x="484" y="55"/>
                    <a:pt x="484" y="55"/>
                    <a:pt x="484" y="55"/>
                  </a:cubicBezTo>
                  <a:cubicBezTo>
                    <a:pt x="485" y="56"/>
                    <a:pt x="485" y="56"/>
                    <a:pt x="485" y="56"/>
                  </a:cubicBezTo>
                  <a:cubicBezTo>
                    <a:pt x="485" y="57"/>
                    <a:pt x="485" y="57"/>
                    <a:pt x="485" y="57"/>
                  </a:cubicBezTo>
                  <a:cubicBezTo>
                    <a:pt x="486" y="58"/>
                    <a:pt x="486" y="58"/>
                    <a:pt x="486" y="58"/>
                  </a:cubicBezTo>
                  <a:cubicBezTo>
                    <a:pt x="487" y="59"/>
                    <a:pt x="487" y="59"/>
                    <a:pt x="487" y="59"/>
                  </a:cubicBezTo>
                  <a:cubicBezTo>
                    <a:pt x="488" y="58"/>
                    <a:pt x="488" y="58"/>
                    <a:pt x="488" y="58"/>
                  </a:cubicBezTo>
                  <a:cubicBezTo>
                    <a:pt x="490" y="59"/>
                    <a:pt x="490" y="59"/>
                    <a:pt x="490" y="59"/>
                  </a:cubicBezTo>
                  <a:cubicBezTo>
                    <a:pt x="490" y="59"/>
                    <a:pt x="490" y="59"/>
                    <a:pt x="490" y="59"/>
                  </a:cubicBezTo>
                  <a:cubicBezTo>
                    <a:pt x="491" y="59"/>
                    <a:pt x="491" y="59"/>
                    <a:pt x="491" y="59"/>
                  </a:cubicBezTo>
                  <a:cubicBezTo>
                    <a:pt x="493" y="61"/>
                    <a:pt x="493" y="61"/>
                    <a:pt x="493" y="61"/>
                  </a:cubicBezTo>
                  <a:cubicBezTo>
                    <a:pt x="493" y="61"/>
                    <a:pt x="493" y="61"/>
                    <a:pt x="493" y="61"/>
                  </a:cubicBezTo>
                  <a:cubicBezTo>
                    <a:pt x="493" y="62"/>
                    <a:pt x="493" y="62"/>
                    <a:pt x="493" y="62"/>
                  </a:cubicBezTo>
                  <a:cubicBezTo>
                    <a:pt x="495" y="62"/>
                    <a:pt x="495" y="62"/>
                    <a:pt x="495" y="62"/>
                  </a:cubicBezTo>
                  <a:cubicBezTo>
                    <a:pt x="495" y="62"/>
                    <a:pt x="495" y="62"/>
                    <a:pt x="495" y="62"/>
                  </a:cubicBezTo>
                  <a:cubicBezTo>
                    <a:pt x="496" y="62"/>
                    <a:pt x="496" y="62"/>
                    <a:pt x="496" y="62"/>
                  </a:cubicBezTo>
                  <a:cubicBezTo>
                    <a:pt x="496" y="61"/>
                    <a:pt x="496" y="61"/>
                    <a:pt x="496" y="61"/>
                  </a:cubicBezTo>
                  <a:cubicBezTo>
                    <a:pt x="497" y="60"/>
                    <a:pt x="497" y="60"/>
                    <a:pt x="497" y="60"/>
                  </a:cubicBezTo>
                  <a:cubicBezTo>
                    <a:pt x="498" y="60"/>
                    <a:pt x="498" y="60"/>
                    <a:pt x="498" y="60"/>
                  </a:cubicBezTo>
                  <a:cubicBezTo>
                    <a:pt x="498" y="60"/>
                    <a:pt x="498" y="60"/>
                    <a:pt x="498" y="60"/>
                  </a:cubicBezTo>
                  <a:cubicBezTo>
                    <a:pt x="498" y="59"/>
                    <a:pt x="498" y="59"/>
                    <a:pt x="498" y="59"/>
                  </a:cubicBezTo>
                  <a:cubicBezTo>
                    <a:pt x="498" y="59"/>
                    <a:pt x="498" y="59"/>
                    <a:pt x="498" y="59"/>
                  </a:cubicBezTo>
                  <a:cubicBezTo>
                    <a:pt x="498" y="59"/>
                    <a:pt x="498" y="59"/>
                    <a:pt x="498" y="59"/>
                  </a:cubicBezTo>
                  <a:cubicBezTo>
                    <a:pt x="498" y="58"/>
                    <a:pt x="498" y="58"/>
                    <a:pt x="498" y="58"/>
                  </a:cubicBezTo>
                  <a:cubicBezTo>
                    <a:pt x="497" y="57"/>
                    <a:pt x="497" y="57"/>
                    <a:pt x="497" y="57"/>
                  </a:cubicBezTo>
                  <a:cubicBezTo>
                    <a:pt x="496" y="57"/>
                    <a:pt x="496" y="57"/>
                    <a:pt x="496" y="57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94" y="54"/>
                    <a:pt x="494" y="54"/>
                    <a:pt x="494" y="54"/>
                  </a:cubicBezTo>
                  <a:cubicBezTo>
                    <a:pt x="493" y="54"/>
                    <a:pt x="493" y="54"/>
                    <a:pt x="493" y="54"/>
                  </a:cubicBezTo>
                  <a:cubicBezTo>
                    <a:pt x="493" y="53"/>
                    <a:pt x="493" y="53"/>
                    <a:pt x="493" y="53"/>
                  </a:cubicBezTo>
                  <a:cubicBezTo>
                    <a:pt x="491" y="52"/>
                    <a:pt x="491" y="52"/>
                    <a:pt x="491" y="52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90" y="52"/>
                    <a:pt x="490" y="52"/>
                    <a:pt x="490" y="52"/>
                  </a:cubicBezTo>
                  <a:cubicBezTo>
                    <a:pt x="490" y="52"/>
                    <a:pt x="490" y="52"/>
                    <a:pt x="490" y="52"/>
                  </a:cubicBezTo>
                  <a:cubicBezTo>
                    <a:pt x="490" y="50"/>
                    <a:pt x="490" y="50"/>
                    <a:pt x="490" y="50"/>
                  </a:cubicBezTo>
                  <a:cubicBezTo>
                    <a:pt x="489" y="50"/>
                    <a:pt x="489" y="50"/>
                    <a:pt x="489" y="50"/>
                  </a:cubicBezTo>
                  <a:cubicBezTo>
                    <a:pt x="489" y="49"/>
                    <a:pt x="489" y="49"/>
                    <a:pt x="489" y="49"/>
                  </a:cubicBezTo>
                  <a:cubicBezTo>
                    <a:pt x="488" y="48"/>
                    <a:pt x="488" y="48"/>
                    <a:pt x="488" y="48"/>
                  </a:cubicBezTo>
                  <a:cubicBezTo>
                    <a:pt x="487" y="47"/>
                    <a:pt x="487" y="47"/>
                    <a:pt x="487" y="47"/>
                  </a:cubicBezTo>
                  <a:cubicBezTo>
                    <a:pt x="487" y="47"/>
                    <a:pt x="487" y="47"/>
                    <a:pt x="487" y="47"/>
                  </a:cubicBezTo>
                  <a:cubicBezTo>
                    <a:pt x="489" y="47"/>
                    <a:pt x="489" y="47"/>
                    <a:pt x="489" y="47"/>
                  </a:cubicBezTo>
                  <a:cubicBezTo>
                    <a:pt x="490" y="47"/>
                    <a:pt x="490" y="47"/>
                    <a:pt x="490" y="47"/>
                  </a:cubicBezTo>
                  <a:cubicBezTo>
                    <a:pt x="492" y="47"/>
                    <a:pt x="492" y="47"/>
                    <a:pt x="492" y="47"/>
                  </a:cubicBezTo>
                  <a:cubicBezTo>
                    <a:pt x="494" y="47"/>
                    <a:pt x="494" y="47"/>
                    <a:pt x="494" y="47"/>
                  </a:cubicBezTo>
                  <a:cubicBezTo>
                    <a:pt x="494" y="46"/>
                    <a:pt x="494" y="46"/>
                    <a:pt x="494" y="46"/>
                  </a:cubicBezTo>
                  <a:cubicBezTo>
                    <a:pt x="495" y="46"/>
                    <a:pt x="495" y="46"/>
                    <a:pt x="495" y="46"/>
                  </a:cubicBezTo>
                  <a:cubicBezTo>
                    <a:pt x="497" y="46"/>
                    <a:pt x="497" y="46"/>
                    <a:pt x="497" y="46"/>
                  </a:cubicBezTo>
                  <a:cubicBezTo>
                    <a:pt x="497" y="46"/>
                    <a:pt x="497" y="46"/>
                    <a:pt x="497" y="46"/>
                  </a:cubicBezTo>
                  <a:cubicBezTo>
                    <a:pt x="498" y="46"/>
                    <a:pt x="498" y="46"/>
                    <a:pt x="498" y="46"/>
                  </a:cubicBezTo>
                  <a:cubicBezTo>
                    <a:pt x="498" y="45"/>
                    <a:pt x="498" y="45"/>
                    <a:pt x="498" y="45"/>
                  </a:cubicBezTo>
                  <a:cubicBezTo>
                    <a:pt x="499" y="45"/>
                    <a:pt x="499" y="45"/>
                    <a:pt x="499" y="45"/>
                  </a:cubicBezTo>
                  <a:cubicBezTo>
                    <a:pt x="499" y="46"/>
                    <a:pt x="499" y="46"/>
                    <a:pt x="499" y="46"/>
                  </a:cubicBezTo>
                  <a:cubicBezTo>
                    <a:pt x="500" y="46"/>
                    <a:pt x="500" y="46"/>
                    <a:pt x="500" y="46"/>
                  </a:cubicBezTo>
                  <a:cubicBezTo>
                    <a:pt x="500" y="45"/>
                    <a:pt x="500" y="45"/>
                    <a:pt x="500" y="45"/>
                  </a:cubicBezTo>
                  <a:cubicBezTo>
                    <a:pt x="501" y="45"/>
                    <a:pt x="501" y="45"/>
                    <a:pt x="501" y="45"/>
                  </a:cubicBezTo>
                  <a:cubicBezTo>
                    <a:pt x="501" y="44"/>
                    <a:pt x="501" y="44"/>
                    <a:pt x="501" y="44"/>
                  </a:cubicBezTo>
                  <a:cubicBezTo>
                    <a:pt x="505" y="44"/>
                    <a:pt x="505" y="44"/>
                    <a:pt x="505" y="44"/>
                  </a:cubicBezTo>
                  <a:cubicBezTo>
                    <a:pt x="505" y="44"/>
                    <a:pt x="505" y="44"/>
                    <a:pt x="505" y="44"/>
                  </a:cubicBezTo>
                  <a:cubicBezTo>
                    <a:pt x="505" y="44"/>
                    <a:pt x="505" y="44"/>
                    <a:pt x="505" y="44"/>
                  </a:cubicBezTo>
                  <a:cubicBezTo>
                    <a:pt x="506" y="43"/>
                    <a:pt x="506" y="43"/>
                    <a:pt x="506" y="43"/>
                  </a:cubicBezTo>
                  <a:cubicBezTo>
                    <a:pt x="506" y="43"/>
                    <a:pt x="506" y="43"/>
                    <a:pt x="506" y="43"/>
                  </a:cubicBezTo>
                  <a:cubicBezTo>
                    <a:pt x="507" y="43"/>
                    <a:pt x="507" y="43"/>
                    <a:pt x="507" y="43"/>
                  </a:cubicBezTo>
                  <a:cubicBezTo>
                    <a:pt x="508" y="43"/>
                    <a:pt x="508" y="43"/>
                    <a:pt x="508" y="43"/>
                  </a:cubicBezTo>
                  <a:cubicBezTo>
                    <a:pt x="509" y="44"/>
                    <a:pt x="509" y="44"/>
                    <a:pt x="509" y="44"/>
                  </a:cubicBezTo>
                  <a:cubicBezTo>
                    <a:pt x="510" y="44"/>
                    <a:pt x="510" y="44"/>
                    <a:pt x="510" y="44"/>
                  </a:cubicBezTo>
                  <a:cubicBezTo>
                    <a:pt x="511" y="43"/>
                    <a:pt x="511" y="43"/>
                    <a:pt x="511" y="43"/>
                  </a:cubicBezTo>
                  <a:cubicBezTo>
                    <a:pt x="512" y="44"/>
                    <a:pt x="512" y="44"/>
                    <a:pt x="512" y="44"/>
                  </a:cubicBezTo>
                  <a:cubicBezTo>
                    <a:pt x="512" y="44"/>
                    <a:pt x="512" y="44"/>
                    <a:pt x="512" y="44"/>
                  </a:cubicBezTo>
                  <a:cubicBezTo>
                    <a:pt x="513" y="44"/>
                    <a:pt x="513" y="44"/>
                    <a:pt x="513" y="44"/>
                  </a:cubicBezTo>
                  <a:cubicBezTo>
                    <a:pt x="514" y="43"/>
                    <a:pt x="514" y="43"/>
                    <a:pt x="514" y="43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5"/>
                    <a:pt x="518" y="45"/>
                    <a:pt x="518" y="45"/>
                  </a:cubicBezTo>
                  <a:cubicBezTo>
                    <a:pt x="519" y="44"/>
                    <a:pt x="519" y="44"/>
                    <a:pt x="519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19" y="44"/>
                    <a:pt x="519" y="44"/>
                    <a:pt x="519" y="44"/>
                  </a:cubicBezTo>
                  <a:cubicBezTo>
                    <a:pt x="520" y="44"/>
                    <a:pt x="520" y="44"/>
                    <a:pt x="520" y="44"/>
                  </a:cubicBezTo>
                  <a:cubicBezTo>
                    <a:pt x="520" y="45"/>
                    <a:pt x="520" y="45"/>
                    <a:pt x="520" y="45"/>
                  </a:cubicBezTo>
                  <a:cubicBezTo>
                    <a:pt x="520" y="45"/>
                    <a:pt x="520" y="45"/>
                    <a:pt x="520" y="45"/>
                  </a:cubicBezTo>
                  <a:cubicBezTo>
                    <a:pt x="521" y="45"/>
                    <a:pt x="521" y="45"/>
                    <a:pt x="521" y="45"/>
                  </a:cubicBezTo>
                  <a:cubicBezTo>
                    <a:pt x="524" y="45"/>
                    <a:pt x="524" y="45"/>
                    <a:pt x="524" y="45"/>
                  </a:cubicBezTo>
                  <a:cubicBezTo>
                    <a:pt x="527" y="47"/>
                    <a:pt x="527" y="47"/>
                    <a:pt x="527" y="47"/>
                  </a:cubicBezTo>
                  <a:cubicBezTo>
                    <a:pt x="527" y="47"/>
                    <a:pt x="527" y="47"/>
                    <a:pt x="527" y="47"/>
                  </a:cubicBezTo>
                  <a:cubicBezTo>
                    <a:pt x="526" y="47"/>
                    <a:pt x="526" y="47"/>
                    <a:pt x="526" y="47"/>
                  </a:cubicBezTo>
                  <a:cubicBezTo>
                    <a:pt x="524" y="46"/>
                    <a:pt x="524" y="46"/>
                    <a:pt x="524" y="46"/>
                  </a:cubicBezTo>
                  <a:cubicBezTo>
                    <a:pt x="524" y="46"/>
                    <a:pt x="524" y="46"/>
                    <a:pt x="524" y="46"/>
                  </a:cubicBezTo>
                  <a:cubicBezTo>
                    <a:pt x="527" y="47"/>
                    <a:pt x="527" y="47"/>
                    <a:pt x="527" y="47"/>
                  </a:cubicBezTo>
                  <a:cubicBezTo>
                    <a:pt x="528" y="47"/>
                    <a:pt x="528" y="47"/>
                    <a:pt x="528" y="47"/>
                  </a:cubicBezTo>
                  <a:cubicBezTo>
                    <a:pt x="529" y="47"/>
                    <a:pt x="529" y="47"/>
                    <a:pt x="529" y="47"/>
                  </a:cubicBezTo>
                  <a:cubicBezTo>
                    <a:pt x="530" y="47"/>
                    <a:pt x="530" y="47"/>
                    <a:pt x="530" y="47"/>
                  </a:cubicBezTo>
                  <a:cubicBezTo>
                    <a:pt x="531" y="47"/>
                    <a:pt x="531" y="47"/>
                    <a:pt x="531" y="47"/>
                  </a:cubicBezTo>
                  <a:cubicBezTo>
                    <a:pt x="531" y="46"/>
                    <a:pt x="531" y="46"/>
                    <a:pt x="531" y="46"/>
                  </a:cubicBezTo>
                  <a:cubicBezTo>
                    <a:pt x="531" y="46"/>
                    <a:pt x="531" y="46"/>
                    <a:pt x="531" y="46"/>
                  </a:cubicBezTo>
                  <a:cubicBezTo>
                    <a:pt x="532" y="46"/>
                    <a:pt x="532" y="46"/>
                    <a:pt x="532" y="46"/>
                  </a:cubicBezTo>
                  <a:cubicBezTo>
                    <a:pt x="533" y="47"/>
                    <a:pt x="533" y="47"/>
                    <a:pt x="533" y="47"/>
                  </a:cubicBezTo>
                  <a:cubicBezTo>
                    <a:pt x="533" y="47"/>
                    <a:pt x="533" y="47"/>
                    <a:pt x="533" y="47"/>
                  </a:cubicBezTo>
                  <a:cubicBezTo>
                    <a:pt x="534" y="46"/>
                    <a:pt x="534" y="46"/>
                    <a:pt x="534" y="46"/>
                  </a:cubicBezTo>
                  <a:cubicBezTo>
                    <a:pt x="534" y="46"/>
                    <a:pt x="534" y="46"/>
                    <a:pt x="534" y="46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5" y="47"/>
                    <a:pt x="535" y="47"/>
                    <a:pt x="535" y="47"/>
                  </a:cubicBezTo>
                  <a:cubicBezTo>
                    <a:pt x="536" y="48"/>
                    <a:pt x="536" y="48"/>
                    <a:pt x="536" y="48"/>
                  </a:cubicBezTo>
                  <a:cubicBezTo>
                    <a:pt x="537" y="47"/>
                    <a:pt x="537" y="47"/>
                    <a:pt x="537" y="47"/>
                  </a:cubicBezTo>
                  <a:cubicBezTo>
                    <a:pt x="541" y="48"/>
                    <a:pt x="541" y="48"/>
                    <a:pt x="541" y="48"/>
                  </a:cubicBezTo>
                  <a:cubicBezTo>
                    <a:pt x="541" y="47"/>
                    <a:pt x="541" y="47"/>
                    <a:pt x="541" y="47"/>
                  </a:cubicBezTo>
                  <a:cubicBezTo>
                    <a:pt x="542" y="47"/>
                    <a:pt x="542" y="47"/>
                    <a:pt x="542" y="47"/>
                  </a:cubicBezTo>
                  <a:cubicBezTo>
                    <a:pt x="543" y="48"/>
                    <a:pt x="543" y="48"/>
                    <a:pt x="543" y="48"/>
                  </a:cubicBezTo>
                  <a:cubicBezTo>
                    <a:pt x="543" y="48"/>
                    <a:pt x="543" y="48"/>
                    <a:pt x="543" y="48"/>
                  </a:cubicBezTo>
                  <a:cubicBezTo>
                    <a:pt x="543" y="47"/>
                    <a:pt x="543" y="47"/>
                    <a:pt x="543" y="47"/>
                  </a:cubicBezTo>
                  <a:cubicBezTo>
                    <a:pt x="543" y="47"/>
                    <a:pt x="543" y="47"/>
                    <a:pt x="543" y="47"/>
                  </a:cubicBezTo>
                  <a:cubicBezTo>
                    <a:pt x="545" y="47"/>
                    <a:pt x="545" y="47"/>
                    <a:pt x="545" y="47"/>
                  </a:cubicBezTo>
                  <a:cubicBezTo>
                    <a:pt x="545" y="48"/>
                    <a:pt x="545" y="48"/>
                    <a:pt x="545" y="48"/>
                  </a:cubicBezTo>
                  <a:cubicBezTo>
                    <a:pt x="545" y="49"/>
                    <a:pt x="545" y="49"/>
                    <a:pt x="545" y="49"/>
                  </a:cubicBezTo>
                  <a:cubicBezTo>
                    <a:pt x="547" y="48"/>
                    <a:pt x="547" y="48"/>
                    <a:pt x="547" y="48"/>
                  </a:cubicBezTo>
                  <a:cubicBezTo>
                    <a:pt x="547" y="48"/>
                    <a:pt x="547" y="48"/>
                    <a:pt x="547" y="48"/>
                  </a:cubicBezTo>
                  <a:cubicBezTo>
                    <a:pt x="546" y="48"/>
                    <a:pt x="546" y="48"/>
                    <a:pt x="546" y="48"/>
                  </a:cubicBezTo>
                  <a:cubicBezTo>
                    <a:pt x="547" y="48"/>
                    <a:pt x="547" y="48"/>
                    <a:pt x="547" y="48"/>
                  </a:cubicBezTo>
                  <a:cubicBezTo>
                    <a:pt x="548" y="48"/>
                    <a:pt x="548" y="48"/>
                    <a:pt x="548" y="48"/>
                  </a:cubicBezTo>
                  <a:cubicBezTo>
                    <a:pt x="548" y="49"/>
                    <a:pt x="548" y="49"/>
                    <a:pt x="548" y="49"/>
                  </a:cubicBezTo>
                  <a:cubicBezTo>
                    <a:pt x="549" y="49"/>
                    <a:pt x="549" y="49"/>
                    <a:pt x="549" y="49"/>
                  </a:cubicBezTo>
                  <a:cubicBezTo>
                    <a:pt x="550" y="50"/>
                    <a:pt x="550" y="50"/>
                    <a:pt x="550" y="50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0" y="49"/>
                    <a:pt x="550" y="49"/>
                    <a:pt x="550" y="49"/>
                  </a:cubicBezTo>
                  <a:cubicBezTo>
                    <a:pt x="549" y="48"/>
                    <a:pt x="549" y="48"/>
                    <a:pt x="549" y="48"/>
                  </a:cubicBezTo>
                  <a:cubicBezTo>
                    <a:pt x="549" y="48"/>
                    <a:pt x="549" y="48"/>
                    <a:pt x="549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1" y="48"/>
                    <a:pt x="551" y="48"/>
                    <a:pt x="551" y="48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49"/>
                    <a:pt x="553" y="49"/>
                    <a:pt x="553" y="49"/>
                  </a:cubicBezTo>
                  <a:cubicBezTo>
                    <a:pt x="553" y="49"/>
                    <a:pt x="553" y="49"/>
                    <a:pt x="553" y="49"/>
                  </a:cubicBezTo>
                  <a:cubicBezTo>
                    <a:pt x="554" y="49"/>
                    <a:pt x="554" y="49"/>
                    <a:pt x="554" y="49"/>
                  </a:cubicBezTo>
                  <a:cubicBezTo>
                    <a:pt x="554" y="49"/>
                    <a:pt x="554" y="49"/>
                    <a:pt x="554" y="49"/>
                  </a:cubicBezTo>
                  <a:cubicBezTo>
                    <a:pt x="554" y="50"/>
                    <a:pt x="554" y="50"/>
                    <a:pt x="554" y="50"/>
                  </a:cubicBezTo>
                  <a:cubicBezTo>
                    <a:pt x="555" y="51"/>
                    <a:pt x="555" y="51"/>
                    <a:pt x="555" y="51"/>
                  </a:cubicBezTo>
                  <a:cubicBezTo>
                    <a:pt x="557" y="53"/>
                    <a:pt x="557" y="53"/>
                    <a:pt x="557" y="53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9" y="55"/>
                    <a:pt x="559" y="55"/>
                    <a:pt x="559" y="55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59" y="56"/>
                    <a:pt x="559" y="56"/>
                    <a:pt x="559" y="56"/>
                  </a:cubicBezTo>
                  <a:cubicBezTo>
                    <a:pt x="560" y="57"/>
                    <a:pt x="560" y="57"/>
                    <a:pt x="560" y="57"/>
                  </a:cubicBezTo>
                  <a:cubicBezTo>
                    <a:pt x="560" y="57"/>
                    <a:pt x="560" y="57"/>
                    <a:pt x="560" y="57"/>
                  </a:cubicBezTo>
                  <a:cubicBezTo>
                    <a:pt x="561" y="57"/>
                    <a:pt x="561" y="57"/>
                    <a:pt x="561" y="57"/>
                  </a:cubicBezTo>
                  <a:cubicBezTo>
                    <a:pt x="562" y="57"/>
                    <a:pt x="562" y="57"/>
                    <a:pt x="562" y="57"/>
                  </a:cubicBezTo>
                  <a:cubicBezTo>
                    <a:pt x="563" y="58"/>
                    <a:pt x="563" y="58"/>
                    <a:pt x="563" y="58"/>
                  </a:cubicBezTo>
                  <a:cubicBezTo>
                    <a:pt x="564" y="58"/>
                    <a:pt x="564" y="58"/>
                    <a:pt x="564" y="58"/>
                  </a:cubicBezTo>
                  <a:cubicBezTo>
                    <a:pt x="564" y="58"/>
                    <a:pt x="564" y="58"/>
                    <a:pt x="564" y="58"/>
                  </a:cubicBezTo>
                  <a:cubicBezTo>
                    <a:pt x="564" y="58"/>
                    <a:pt x="564" y="58"/>
                    <a:pt x="564" y="58"/>
                  </a:cubicBezTo>
                  <a:cubicBezTo>
                    <a:pt x="563" y="57"/>
                    <a:pt x="563" y="57"/>
                    <a:pt x="563" y="57"/>
                  </a:cubicBezTo>
                  <a:cubicBezTo>
                    <a:pt x="564" y="56"/>
                    <a:pt x="564" y="56"/>
                    <a:pt x="564" y="56"/>
                  </a:cubicBezTo>
                  <a:cubicBezTo>
                    <a:pt x="564" y="56"/>
                    <a:pt x="564" y="56"/>
                    <a:pt x="564" y="56"/>
                  </a:cubicBezTo>
                  <a:cubicBezTo>
                    <a:pt x="565" y="57"/>
                    <a:pt x="565" y="57"/>
                    <a:pt x="565" y="57"/>
                  </a:cubicBezTo>
                  <a:cubicBezTo>
                    <a:pt x="566" y="58"/>
                    <a:pt x="566" y="58"/>
                    <a:pt x="566" y="58"/>
                  </a:cubicBezTo>
                  <a:cubicBezTo>
                    <a:pt x="566" y="58"/>
                    <a:pt x="566" y="58"/>
                    <a:pt x="566" y="58"/>
                  </a:cubicBezTo>
                  <a:cubicBezTo>
                    <a:pt x="565" y="57"/>
                    <a:pt x="565" y="57"/>
                    <a:pt x="565" y="57"/>
                  </a:cubicBezTo>
                  <a:cubicBezTo>
                    <a:pt x="565" y="56"/>
                    <a:pt x="565" y="56"/>
                    <a:pt x="565" y="56"/>
                  </a:cubicBezTo>
                  <a:cubicBezTo>
                    <a:pt x="564" y="55"/>
                    <a:pt x="564" y="55"/>
                    <a:pt x="564" y="55"/>
                  </a:cubicBezTo>
                  <a:cubicBezTo>
                    <a:pt x="563" y="56"/>
                    <a:pt x="563" y="56"/>
                    <a:pt x="563" y="56"/>
                  </a:cubicBezTo>
                  <a:cubicBezTo>
                    <a:pt x="562" y="56"/>
                    <a:pt x="562" y="56"/>
                    <a:pt x="562" y="56"/>
                  </a:cubicBezTo>
                  <a:cubicBezTo>
                    <a:pt x="562" y="55"/>
                    <a:pt x="562" y="55"/>
                    <a:pt x="562" y="55"/>
                  </a:cubicBezTo>
                  <a:cubicBezTo>
                    <a:pt x="562" y="55"/>
                    <a:pt x="562" y="55"/>
                    <a:pt x="562" y="55"/>
                  </a:cubicBezTo>
                  <a:cubicBezTo>
                    <a:pt x="562" y="54"/>
                    <a:pt x="562" y="54"/>
                    <a:pt x="562" y="54"/>
                  </a:cubicBezTo>
                  <a:cubicBezTo>
                    <a:pt x="561" y="53"/>
                    <a:pt x="561" y="53"/>
                    <a:pt x="561" y="53"/>
                  </a:cubicBezTo>
                  <a:cubicBezTo>
                    <a:pt x="560" y="52"/>
                    <a:pt x="560" y="52"/>
                    <a:pt x="560" y="52"/>
                  </a:cubicBezTo>
                  <a:cubicBezTo>
                    <a:pt x="559" y="51"/>
                    <a:pt x="559" y="51"/>
                    <a:pt x="559" y="51"/>
                  </a:cubicBezTo>
                  <a:cubicBezTo>
                    <a:pt x="559" y="51"/>
                    <a:pt x="559" y="51"/>
                    <a:pt x="559" y="51"/>
                  </a:cubicBezTo>
                  <a:cubicBezTo>
                    <a:pt x="558" y="52"/>
                    <a:pt x="558" y="52"/>
                    <a:pt x="558" y="52"/>
                  </a:cubicBezTo>
                  <a:cubicBezTo>
                    <a:pt x="558" y="52"/>
                    <a:pt x="558" y="52"/>
                    <a:pt x="558" y="52"/>
                  </a:cubicBezTo>
                  <a:cubicBezTo>
                    <a:pt x="558" y="51"/>
                    <a:pt x="558" y="51"/>
                    <a:pt x="558" y="51"/>
                  </a:cubicBezTo>
                  <a:cubicBezTo>
                    <a:pt x="559" y="50"/>
                    <a:pt x="559" y="50"/>
                    <a:pt x="559" y="50"/>
                  </a:cubicBezTo>
                  <a:cubicBezTo>
                    <a:pt x="560" y="48"/>
                    <a:pt x="560" y="48"/>
                    <a:pt x="560" y="48"/>
                  </a:cubicBezTo>
                  <a:cubicBezTo>
                    <a:pt x="561" y="48"/>
                    <a:pt x="561" y="48"/>
                    <a:pt x="561" y="48"/>
                  </a:cubicBezTo>
                  <a:cubicBezTo>
                    <a:pt x="561" y="49"/>
                    <a:pt x="561" y="49"/>
                    <a:pt x="561" y="49"/>
                  </a:cubicBezTo>
                  <a:cubicBezTo>
                    <a:pt x="561" y="50"/>
                    <a:pt x="561" y="50"/>
                    <a:pt x="561" y="50"/>
                  </a:cubicBezTo>
                  <a:cubicBezTo>
                    <a:pt x="562" y="50"/>
                    <a:pt x="562" y="50"/>
                    <a:pt x="562" y="50"/>
                  </a:cubicBezTo>
                  <a:cubicBezTo>
                    <a:pt x="562" y="50"/>
                    <a:pt x="562" y="50"/>
                    <a:pt x="562" y="50"/>
                  </a:cubicBezTo>
                  <a:cubicBezTo>
                    <a:pt x="562" y="49"/>
                    <a:pt x="562" y="49"/>
                    <a:pt x="562" y="49"/>
                  </a:cubicBezTo>
                  <a:cubicBezTo>
                    <a:pt x="561" y="49"/>
                    <a:pt x="561" y="49"/>
                    <a:pt x="561" y="49"/>
                  </a:cubicBezTo>
                  <a:cubicBezTo>
                    <a:pt x="562" y="49"/>
                    <a:pt x="562" y="49"/>
                    <a:pt x="562" y="49"/>
                  </a:cubicBezTo>
                  <a:cubicBezTo>
                    <a:pt x="563" y="48"/>
                    <a:pt x="563" y="48"/>
                    <a:pt x="563" y="48"/>
                  </a:cubicBezTo>
                  <a:cubicBezTo>
                    <a:pt x="563" y="47"/>
                    <a:pt x="563" y="47"/>
                    <a:pt x="563" y="47"/>
                  </a:cubicBezTo>
                  <a:cubicBezTo>
                    <a:pt x="562" y="47"/>
                    <a:pt x="562" y="47"/>
                    <a:pt x="562" y="47"/>
                  </a:cubicBezTo>
                  <a:cubicBezTo>
                    <a:pt x="563" y="47"/>
                    <a:pt x="563" y="47"/>
                    <a:pt x="563" y="47"/>
                  </a:cubicBezTo>
                  <a:cubicBezTo>
                    <a:pt x="563" y="47"/>
                    <a:pt x="563" y="47"/>
                    <a:pt x="563" y="47"/>
                  </a:cubicBezTo>
                  <a:cubicBezTo>
                    <a:pt x="564" y="47"/>
                    <a:pt x="564" y="47"/>
                    <a:pt x="564" y="47"/>
                  </a:cubicBezTo>
                  <a:cubicBezTo>
                    <a:pt x="565" y="46"/>
                    <a:pt x="565" y="46"/>
                    <a:pt x="565" y="46"/>
                  </a:cubicBezTo>
                  <a:cubicBezTo>
                    <a:pt x="565" y="46"/>
                    <a:pt x="565" y="46"/>
                    <a:pt x="565" y="46"/>
                  </a:cubicBezTo>
                  <a:cubicBezTo>
                    <a:pt x="566" y="46"/>
                    <a:pt x="566" y="46"/>
                    <a:pt x="566" y="46"/>
                  </a:cubicBezTo>
                  <a:cubicBezTo>
                    <a:pt x="566" y="46"/>
                    <a:pt x="566" y="46"/>
                    <a:pt x="566" y="46"/>
                  </a:cubicBezTo>
                  <a:cubicBezTo>
                    <a:pt x="567" y="46"/>
                    <a:pt x="567" y="46"/>
                    <a:pt x="567" y="46"/>
                  </a:cubicBezTo>
                  <a:cubicBezTo>
                    <a:pt x="567" y="47"/>
                    <a:pt x="567" y="47"/>
                    <a:pt x="567" y="47"/>
                  </a:cubicBezTo>
                  <a:cubicBezTo>
                    <a:pt x="568" y="47"/>
                    <a:pt x="568" y="47"/>
                    <a:pt x="568" y="47"/>
                  </a:cubicBezTo>
                  <a:cubicBezTo>
                    <a:pt x="569" y="47"/>
                    <a:pt x="569" y="47"/>
                    <a:pt x="569" y="47"/>
                  </a:cubicBezTo>
                  <a:cubicBezTo>
                    <a:pt x="570" y="47"/>
                    <a:pt x="570" y="47"/>
                    <a:pt x="570" y="47"/>
                  </a:cubicBezTo>
                  <a:cubicBezTo>
                    <a:pt x="572" y="48"/>
                    <a:pt x="572" y="48"/>
                    <a:pt x="572" y="48"/>
                  </a:cubicBezTo>
                  <a:cubicBezTo>
                    <a:pt x="572" y="48"/>
                    <a:pt x="572" y="48"/>
                    <a:pt x="572" y="48"/>
                  </a:cubicBezTo>
                  <a:cubicBezTo>
                    <a:pt x="572" y="49"/>
                    <a:pt x="572" y="49"/>
                    <a:pt x="572" y="49"/>
                  </a:cubicBezTo>
                  <a:cubicBezTo>
                    <a:pt x="573" y="49"/>
                    <a:pt x="573" y="49"/>
                    <a:pt x="573" y="49"/>
                  </a:cubicBezTo>
                  <a:cubicBezTo>
                    <a:pt x="573" y="48"/>
                    <a:pt x="573" y="48"/>
                    <a:pt x="573" y="48"/>
                  </a:cubicBezTo>
                  <a:cubicBezTo>
                    <a:pt x="574" y="48"/>
                    <a:pt x="574" y="48"/>
                    <a:pt x="574" y="48"/>
                  </a:cubicBezTo>
                  <a:cubicBezTo>
                    <a:pt x="574" y="49"/>
                    <a:pt x="574" y="49"/>
                    <a:pt x="574" y="49"/>
                  </a:cubicBezTo>
                  <a:cubicBezTo>
                    <a:pt x="575" y="49"/>
                    <a:pt x="575" y="49"/>
                    <a:pt x="575" y="49"/>
                  </a:cubicBezTo>
                  <a:cubicBezTo>
                    <a:pt x="576" y="48"/>
                    <a:pt x="576" y="48"/>
                    <a:pt x="576" y="48"/>
                  </a:cubicBezTo>
                  <a:cubicBezTo>
                    <a:pt x="576" y="48"/>
                    <a:pt x="576" y="48"/>
                    <a:pt x="576" y="48"/>
                  </a:cubicBezTo>
                  <a:cubicBezTo>
                    <a:pt x="576" y="49"/>
                    <a:pt x="576" y="49"/>
                    <a:pt x="576" y="49"/>
                  </a:cubicBezTo>
                  <a:cubicBezTo>
                    <a:pt x="576" y="49"/>
                    <a:pt x="576" y="49"/>
                    <a:pt x="576" y="49"/>
                  </a:cubicBezTo>
                  <a:cubicBezTo>
                    <a:pt x="576" y="50"/>
                    <a:pt x="576" y="50"/>
                    <a:pt x="576" y="50"/>
                  </a:cubicBezTo>
                  <a:cubicBezTo>
                    <a:pt x="576" y="52"/>
                    <a:pt x="576" y="52"/>
                    <a:pt x="576" y="52"/>
                  </a:cubicBezTo>
                  <a:cubicBezTo>
                    <a:pt x="576" y="53"/>
                    <a:pt x="576" y="53"/>
                    <a:pt x="576" y="53"/>
                  </a:cubicBezTo>
                  <a:cubicBezTo>
                    <a:pt x="576" y="53"/>
                    <a:pt x="576" y="53"/>
                    <a:pt x="576" y="53"/>
                  </a:cubicBezTo>
                  <a:cubicBezTo>
                    <a:pt x="577" y="53"/>
                    <a:pt x="577" y="53"/>
                    <a:pt x="577" y="53"/>
                  </a:cubicBezTo>
                  <a:cubicBezTo>
                    <a:pt x="578" y="54"/>
                    <a:pt x="578" y="54"/>
                    <a:pt x="578" y="54"/>
                  </a:cubicBezTo>
                  <a:cubicBezTo>
                    <a:pt x="579" y="54"/>
                    <a:pt x="579" y="54"/>
                    <a:pt x="579" y="54"/>
                  </a:cubicBezTo>
                  <a:cubicBezTo>
                    <a:pt x="579" y="55"/>
                    <a:pt x="579" y="55"/>
                    <a:pt x="579" y="55"/>
                  </a:cubicBezTo>
                  <a:cubicBezTo>
                    <a:pt x="578" y="56"/>
                    <a:pt x="578" y="56"/>
                    <a:pt x="578" y="56"/>
                  </a:cubicBezTo>
                  <a:cubicBezTo>
                    <a:pt x="577" y="56"/>
                    <a:pt x="577" y="56"/>
                    <a:pt x="577" y="56"/>
                  </a:cubicBezTo>
                  <a:cubicBezTo>
                    <a:pt x="576" y="56"/>
                    <a:pt x="576" y="56"/>
                    <a:pt x="576" y="56"/>
                  </a:cubicBezTo>
                  <a:cubicBezTo>
                    <a:pt x="577" y="56"/>
                    <a:pt x="577" y="56"/>
                    <a:pt x="577" y="56"/>
                  </a:cubicBezTo>
                  <a:cubicBezTo>
                    <a:pt x="578" y="57"/>
                    <a:pt x="578" y="57"/>
                    <a:pt x="578" y="57"/>
                  </a:cubicBezTo>
                  <a:cubicBezTo>
                    <a:pt x="578" y="58"/>
                    <a:pt x="578" y="58"/>
                    <a:pt x="578" y="58"/>
                  </a:cubicBezTo>
                  <a:cubicBezTo>
                    <a:pt x="577" y="58"/>
                    <a:pt x="577" y="58"/>
                    <a:pt x="577" y="58"/>
                  </a:cubicBezTo>
                  <a:cubicBezTo>
                    <a:pt x="576" y="59"/>
                    <a:pt x="576" y="59"/>
                    <a:pt x="576" y="59"/>
                  </a:cubicBezTo>
                  <a:cubicBezTo>
                    <a:pt x="576" y="59"/>
                    <a:pt x="576" y="59"/>
                    <a:pt x="576" y="59"/>
                  </a:cubicBezTo>
                  <a:cubicBezTo>
                    <a:pt x="575" y="60"/>
                    <a:pt x="575" y="60"/>
                    <a:pt x="575" y="60"/>
                  </a:cubicBezTo>
                  <a:cubicBezTo>
                    <a:pt x="573" y="60"/>
                    <a:pt x="573" y="60"/>
                    <a:pt x="573" y="60"/>
                  </a:cubicBezTo>
                  <a:cubicBezTo>
                    <a:pt x="572" y="60"/>
                    <a:pt x="572" y="60"/>
                    <a:pt x="572" y="60"/>
                  </a:cubicBezTo>
                  <a:cubicBezTo>
                    <a:pt x="574" y="60"/>
                    <a:pt x="574" y="60"/>
                    <a:pt x="574" y="60"/>
                  </a:cubicBezTo>
                  <a:cubicBezTo>
                    <a:pt x="574" y="60"/>
                    <a:pt x="574" y="60"/>
                    <a:pt x="574" y="60"/>
                  </a:cubicBezTo>
                  <a:cubicBezTo>
                    <a:pt x="575" y="61"/>
                    <a:pt x="575" y="61"/>
                    <a:pt x="575" y="61"/>
                  </a:cubicBezTo>
                  <a:cubicBezTo>
                    <a:pt x="576" y="60"/>
                    <a:pt x="576" y="60"/>
                    <a:pt x="576" y="60"/>
                  </a:cubicBezTo>
                  <a:cubicBezTo>
                    <a:pt x="576" y="60"/>
                    <a:pt x="576" y="60"/>
                    <a:pt x="576" y="60"/>
                  </a:cubicBezTo>
                  <a:cubicBezTo>
                    <a:pt x="576" y="61"/>
                    <a:pt x="576" y="61"/>
                    <a:pt x="576" y="61"/>
                  </a:cubicBezTo>
                  <a:cubicBezTo>
                    <a:pt x="577" y="62"/>
                    <a:pt x="577" y="62"/>
                    <a:pt x="577" y="62"/>
                  </a:cubicBezTo>
                  <a:cubicBezTo>
                    <a:pt x="576" y="63"/>
                    <a:pt x="576" y="63"/>
                    <a:pt x="576" y="63"/>
                  </a:cubicBezTo>
                  <a:cubicBezTo>
                    <a:pt x="576" y="64"/>
                    <a:pt x="576" y="64"/>
                    <a:pt x="576" y="64"/>
                  </a:cubicBezTo>
                  <a:cubicBezTo>
                    <a:pt x="577" y="63"/>
                    <a:pt x="577" y="63"/>
                    <a:pt x="577" y="63"/>
                  </a:cubicBezTo>
                  <a:cubicBezTo>
                    <a:pt x="578" y="63"/>
                    <a:pt x="578" y="63"/>
                    <a:pt x="578" y="63"/>
                  </a:cubicBezTo>
                  <a:cubicBezTo>
                    <a:pt x="579" y="64"/>
                    <a:pt x="579" y="64"/>
                    <a:pt x="579" y="64"/>
                  </a:cubicBezTo>
                  <a:cubicBezTo>
                    <a:pt x="579" y="64"/>
                    <a:pt x="579" y="64"/>
                    <a:pt x="579" y="64"/>
                  </a:cubicBezTo>
                  <a:cubicBezTo>
                    <a:pt x="580" y="65"/>
                    <a:pt x="580" y="65"/>
                    <a:pt x="580" y="65"/>
                  </a:cubicBezTo>
                  <a:cubicBezTo>
                    <a:pt x="579" y="66"/>
                    <a:pt x="579" y="66"/>
                    <a:pt x="579" y="66"/>
                  </a:cubicBezTo>
                  <a:cubicBezTo>
                    <a:pt x="579" y="66"/>
                    <a:pt x="579" y="66"/>
                    <a:pt x="579" y="66"/>
                  </a:cubicBezTo>
                  <a:cubicBezTo>
                    <a:pt x="580" y="67"/>
                    <a:pt x="580" y="67"/>
                    <a:pt x="580" y="67"/>
                  </a:cubicBezTo>
                  <a:cubicBezTo>
                    <a:pt x="579" y="68"/>
                    <a:pt x="579" y="68"/>
                    <a:pt x="579" y="68"/>
                  </a:cubicBezTo>
                  <a:cubicBezTo>
                    <a:pt x="578" y="68"/>
                    <a:pt x="578" y="68"/>
                    <a:pt x="578" y="68"/>
                  </a:cubicBezTo>
                  <a:cubicBezTo>
                    <a:pt x="579" y="69"/>
                    <a:pt x="579" y="69"/>
                    <a:pt x="579" y="69"/>
                  </a:cubicBezTo>
                  <a:cubicBezTo>
                    <a:pt x="579" y="68"/>
                    <a:pt x="579" y="68"/>
                    <a:pt x="579" y="68"/>
                  </a:cubicBezTo>
                  <a:cubicBezTo>
                    <a:pt x="580" y="68"/>
                    <a:pt x="580" y="68"/>
                    <a:pt x="580" y="68"/>
                  </a:cubicBezTo>
                  <a:cubicBezTo>
                    <a:pt x="580" y="69"/>
                    <a:pt x="580" y="69"/>
                    <a:pt x="580" y="69"/>
                  </a:cubicBezTo>
                  <a:cubicBezTo>
                    <a:pt x="580" y="70"/>
                    <a:pt x="580" y="70"/>
                    <a:pt x="580" y="70"/>
                  </a:cubicBezTo>
                  <a:cubicBezTo>
                    <a:pt x="581" y="69"/>
                    <a:pt x="581" y="69"/>
                    <a:pt x="581" y="69"/>
                  </a:cubicBezTo>
                  <a:cubicBezTo>
                    <a:pt x="581" y="70"/>
                    <a:pt x="581" y="70"/>
                    <a:pt x="581" y="70"/>
                  </a:cubicBezTo>
                  <a:cubicBezTo>
                    <a:pt x="581" y="69"/>
                    <a:pt x="581" y="69"/>
                    <a:pt x="581" y="69"/>
                  </a:cubicBezTo>
                  <a:cubicBezTo>
                    <a:pt x="582" y="69"/>
                    <a:pt x="582" y="69"/>
                    <a:pt x="582" y="69"/>
                  </a:cubicBezTo>
                  <a:cubicBezTo>
                    <a:pt x="583" y="69"/>
                    <a:pt x="583" y="69"/>
                    <a:pt x="583" y="69"/>
                  </a:cubicBezTo>
                  <a:cubicBezTo>
                    <a:pt x="584" y="69"/>
                    <a:pt x="584" y="69"/>
                    <a:pt x="584" y="69"/>
                  </a:cubicBezTo>
                  <a:cubicBezTo>
                    <a:pt x="584" y="70"/>
                    <a:pt x="584" y="70"/>
                    <a:pt x="584" y="70"/>
                  </a:cubicBezTo>
                  <a:cubicBezTo>
                    <a:pt x="583" y="71"/>
                    <a:pt x="583" y="71"/>
                    <a:pt x="583" y="71"/>
                  </a:cubicBezTo>
                  <a:cubicBezTo>
                    <a:pt x="582" y="70"/>
                    <a:pt x="582" y="70"/>
                    <a:pt x="582" y="70"/>
                  </a:cubicBezTo>
                  <a:cubicBezTo>
                    <a:pt x="582" y="71"/>
                    <a:pt x="582" y="71"/>
                    <a:pt x="582" y="71"/>
                  </a:cubicBezTo>
                  <a:cubicBezTo>
                    <a:pt x="583" y="71"/>
                    <a:pt x="583" y="71"/>
                    <a:pt x="583" y="71"/>
                  </a:cubicBezTo>
                  <a:cubicBezTo>
                    <a:pt x="583" y="71"/>
                    <a:pt x="583" y="71"/>
                    <a:pt x="583" y="71"/>
                  </a:cubicBezTo>
                  <a:cubicBezTo>
                    <a:pt x="584" y="72"/>
                    <a:pt x="584" y="72"/>
                    <a:pt x="584" y="72"/>
                  </a:cubicBezTo>
                  <a:cubicBezTo>
                    <a:pt x="584" y="73"/>
                    <a:pt x="584" y="73"/>
                    <a:pt x="584" y="73"/>
                  </a:cubicBezTo>
                  <a:cubicBezTo>
                    <a:pt x="583" y="73"/>
                    <a:pt x="583" y="73"/>
                    <a:pt x="583" y="73"/>
                  </a:cubicBezTo>
                  <a:cubicBezTo>
                    <a:pt x="582" y="72"/>
                    <a:pt x="582" y="72"/>
                    <a:pt x="582" y="72"/>
                  </a:cubicBezTo>
                  <a:cubicBezTo>
                    <a:pt x="581" y="72"/>
                    <a:pt x="581" y="72"/>
                    <a:pt x="581" y="72"/>
                  </a:cubicBezTo>
                  <a:cubicBezTo>
                    <a:pt x="582" y="73"/>
                    <a:pt x="582" y="73"/>
                    <a:pt x="582" y="73"/>
                  </a:cubicBezTo>
                  <a:cubicBezTo>
                    <a:pt x="581" y="74"/>
                    <a:pt x="581" y="74"/>
                    <a:pt x="581" y="74"/>
                  </a:cubicBezTo>
                  <a:cubicBezTo>
                    <a:pt x="581" y="74"/>
                    <a:pt x="581" y="74"/>
                    <a:pt x="581" y="74"/>
                  </a:cubicBezTo>
                  <a:cubicBezTo>
                    <a:pt x="580" y="74"/>
                    <a:pt x="580" y="74"/>
                    <a:pt x="580" y="74"/>
                  </a:cubicBezTo>
                  <a:cubicBezTo>
                    <a:pt x="580" y="74"/>
                    <a:pt x="580" y="74"/>
                    <a:pt x="580" y="74"/>
                  </a:cubicBezTo>
                  <a:cubicBezTo>
                    <a:pt x="579" y="73"/>
                    <a:pt x="579" y="73"/>
                    <a:pt x="579" y="73"/>
                  </a:cubicBezTo>
                  <a:cubicBezTo>
                    <a:pt x="577" y="73"/>
                    <a:pt x="577" y="73"/>
                    <a:pt x="577" y="73"/>
                  </a:cubicBezTo>
                  <a:cubicBezTo>
                    <a:pt x="576" y="74"/>
                    <a:pt x="576" y="74"/>
                    <a:pt x="576" y="74"/>
                  </a:cubicBezTo>
                  <a:cubicBezTo>
                    <a:pt x="576" y="74"/>
                    <a:pt x="576" y="74"/>
                    <a:pt x="576" y="74"/>
                  </a:cubicBezTo>
                  <a:cubicBezTo>
                    <a:pt x="576" y="73"/>
                    <a:pt x="576" y="73"/>
                    <a:pt x="576" y="73"/>
                  </a:cubicBezTo>
                  <a:cubicBezTo>
                    <a:pt x="575" y="72"/>
                    <a:pt x="575" y="72"/>
                    <a:pt x="575" y="72"/>
                  </a:cubicBezTo>
                  <a:cubicBezTo>
                    <a:pt x="575" y="72"/>
                    <a:pt x="575" y="72"/>
                    <a:pt x="575" y="72"/>
                  </a:cubicBezTo>
                  <a:cubicBezTo>
                    <a:pt x="575" y="73"/>
                    <a:pt x="575" y="73"/>
                    <a:pt x="575" y="73"/>
                  </a:cubicBezTo>
                  <a:cubicBezTo>
                    <a:pt x="574" y="73"/>
                    <a:pt x="574" y="73"/>
                    <a:pt x="574" y="73"/>
                  </a:cubicBezTo>
                  <a:cubicBezTo>
                    <a:pt x="574" y="74"/>
                    <a:pt x="574" y="74"/>
                    <a:pt x="574" y="74"/>
                  </a:cubicBezTo>
                  <a:cubicBezTo>
                    <a:pt x="575" y="74"/>
                    <a:pt x="575" y="74"/>
                    <a:pt x="575" y="74"/>
                  </a:cubicBezTo>
                  <a:cubicBezTo>
                    <a:pt x="574" y="75"/>
                    <a:pt x="574" y="75"/>
                    <a:pt x="574" y="75"/>
                  </a:cubicBezTo>
                  <a:cubicBezTo>
                    <a:pt x="574" y="75"/>
                    <a:pt x="574" y="75"/>
                    <a:pt x="574" y="75"/>
                  </a:cubicBezTo>
                  <a:cubicBezTo>
                    <a:pt x="574" y="75"/>
                    <a:pt x="574" y="75"/>
                    <a:pt x="574" y="75"/>
                  </a:cubicBezTo>
                  <a:cubicBezTo>
                    <a:pt x="573" y="74"/>
                    <a:pt x="573" y="74"/>
                    <a:pt x="573" y="74"/>
                  </a:cubicBezTo>
                  <a:cubicBezTo>
                    <a:pt x="571" y="75"/>
                    <a:pt x="571" y="75"/>
                    <a:pt x="571" y="75"/>
                  </a:cubicBezTo>
                  <a:cubicBezTo>
                    <a:pt x="571" y="75"/>
                    <a:pt x="571" y="75"/>
                    <a:pt x="571" y="75"/>
                  </a:cubicBezTo>
                  <a:cubicBezTo>
                    <a:pt x="571" y="74"/>
                    <a:pt x="571" y="74"/>
                    <a:pt x="571" y="74"/>
                  </a:cubicBezTo>
                  <a:cubicBezTo>
                    <a:pt x="571" y="73"/>
                    <a:pt x="571" y="73"/>
                    <a:pt x="571" y="73"/>
                  </a:cubicBezTo>
                  <a:cubicBezTo>
                    <a:pt x="570" y="73"/>
                    <a:pt x="570" y="73"/>
                    <a:pt x="570" y="73"/>
                  </a:cubicBezTo>
                  <a:cubicBezTo>
                    <a:pt x="568" y="72"/>
                    <a:pt x="568" y="72"/>
                    <a:pt x="568" y="72"/>
                  </a:cubicBezTo>
                  <a:cubicBezTo>
                    <a:pt x="568" y="71"/>
                    <a:pt x="568" y="71"/>
                    <a:pt x="568" y="71"/>
                  </a:cubicBezTo>
                  <a:cubicBezTo>
                    <a:pt x="568" y="71"/>
                    <a:pt x="568" y="71"/>
                    <a:pt x="568" y="71"/>
                  </a:cubicBezTo>
                  <a:cubicBezTo>
                    <a:pt x="567" y="70"/>
                    <a:pt x="567" y="70"/>
                    <a:pt x="567" y="70"/>
                  </a:cubicBezTo>
                  <a:cubicBezTo>
                    <a:pt x="566" y="71"/>
                    <a:pt x="566" y="71"/>
                    <a:pt x="566" y="71"/>
                  </a:cubicBezTo>
                  <a:cubicBezTo>
                    <a:pt x="565" y="72"/>
                    <a:pt x="565" y="72"/>
                    <a:pt x="565" y="72"/>
                  </a:cubicBezTo>
                  <a:cubicBezTo>
                    <a:pt x="564" y="72"/>
                    <a:pt x="564" y="72"/>
                    <a:pt x="564" y="72"/>
                  </a:cubicBezTo>
                  <a:cubicBezTo>
                    <a:pt x="564" y="72"/>
                    <a:pt x="564" y="72"/>
                    <a:pt x="564" y="72"/>
                  </a:cubicBezTo>
                  <a:cubicBezTo>
                    <a:pt x="564" y="71"/>
                    <a:pt x="564" y="71"/>
                    <a:pt x="564" y="71"/>
                  </a:cubicBezTo>
                  <a:cubicBezTo>
                    <a:pt x="563" y="71"/>
                    <a:pt x="563" y="71"/>
                    <a:pt x="563" y="71"/>
                  </a:cubicBezTo>
                  <a:cubicBezTo>
                    <a:pt x="563" y="71"/>
                    <a:pt x="563" y="71"/>
                    <a:pt x="563" y="71"/>
                  </a:cubicBezTo>
                  <a:cubicBezTo>
                    <a:pt x="563" y="73"/>
                    <a:pt x="563" y="73"/>
                    <a:pt x="563" y="73"/>
                  </a:cubicBezTo>
                  <a:cubicBezTo>
                    <a:pt x="564" y="74"/>
                    <a:pt x="564" y="74"/>
                    <a:pt x="564" y="74"/>
                  </a:cubicBezTo>
                  <a:cubicBezTo>
                    <a:pt x="563" y="75"/>
                    <a:pt x="563" y="75"/>
                    <a:pt x="563" y="75"/>
                  </a:cubicBezTo>
                  <a:cubicBezTo>
                    <a:pt x="562" y="77"/>
                    <a:pt x="562" y="77"/>
                    <a:pt x="562" y="77"/>
                  </a:cubicBezTo>
                  <a:cubicBezTo>
                    <a:pt x="561" y="77"/>
                    <a:pt x="561" y="77"/>
                    <a:pt x="561" y="77"/>
                  </a:cubicBezTo>
                  <a:cubicBezTo>
                    <a:pt x="561" y="75"/>
                    <a:pt x="561" y="75"/>
                    <a:pt x="561" y="75"/>
                  </a:cubicBezTo>
                  <a:cubicBezTo>
                    <a:pt x="560" y="75"/>
                    <a:pt x="560" y="75"/>
                    <a:pt x="560" y="75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4"/>
                    <a:pt x="557" y="74"/>
                    <a:pt x="557" y="74"/>
                  </a:cubicBezTo>
                  <a:cubicBezTo>
                    <a:pt x="557" y="73"/>
                    <a:pt x="557" y="73"/>
                    <a:pt x="557" y="73"/>
                  </a:cubicBezTo>
                  <a:cubicBezTo>
                    <a:pt x="557" y="71"/>
                    <a:pt x="557" y="71"/>
                    <a:pt x="557" y="71"/>
                  </a:cubicBezTo>
                  <a:cubicBezTo>
                    <a:pt x="556" y="71"/>
                    <a:pt x="556" y="71"/>
                    <a:pt x="556" y="71"/>
                  </a:cubicBezTo>
                  <a:cubicBezTo>
                    <a:pt x="556" y="71"/>
                    <a:pt x="556" y="71"/>
                    <a:pt x="556" y="71"/>
                  </a:cubicBezTo>
                  <a:cubicBezTo>
                    <a:pt x="555" y="70"/>
                    <a:pt x="555" y="70"/>
                    <a:pt x="555" y="70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555" y="72"/>
                    <a:pt x="555" y="72"/>
                    <a:pt x="555" y="72"/>
                  </a:cubicBezTo>
                  <a:cubicBezTo>
                    <a:pt x="555" y="72"/>
                    <a:pt x="555" y="72"/>
                    <a:pt x="555" y="72"/>
                  </a:cubicBezTo>
                  <a:cubicBezTo>
                    <a:pt x="555" y="73"/>
                    <a:pt x="555" y="73"/>
                    <a:pt x="555" y="73"/>
                  </a:cubicBezTo>
                  <a:cubicBezTo>
                    <a:pt x="554" y="72"/>
                    <a:pt x="554" y="72"/>
                    <a:pt x="554" y="72"/>
                  </a:cubicBezTo>
                  <a:cubicBezTo>
                    <a:pt x="553" y="71"/>
                    <a:pt x="553" y="71"/>
                    <a:pt x="553" y="71"/>
                  </a:cubicBezTo>
                  <a:cubicBezTo>
                    <a:pt x="553" y="71"/>
                    <a:pt x="553" y="71"/>
                    <a:pt x="553" y="71"/>
                  </a:cubicBezTo>
                  <a:cubicBezTo>
                    <a:pt x="553" y="72"/>
                    <a:pt x="553" y="72"/>
                    <a:pt x="553" y="72"/>
                  </a:cubicBezTo>
                  <a:cubicBezTo>
                    <a:pt x="553" y="73"/>
                    <a:pt x="553" y="73"/>
                    <a:pt x="553" y="73"/>
                  </a:cubicBezTo>
                  <a:cubicBezTo>
                    <a:pt x="553" y="73"/>
                    <a:pt x="553" y="73"/>
                    <a:pt x="553" y="73"/>
                  </a:cubicBezTo>
                  <a:cubicBezTo>
                    <a:pt x="554" y="73"/>
                    <a:pt x="554" y="73"/>
                    <a:pt x="554" y="73"/>
                  </a:cubicBezTo>
                  <a:cubicBezTo>
                    <a:pt x="555" y="74"/>
                    <a:pt x="555" y="74"/>
                    <a:pt x="555" y="74"/>
                  </a:cubicBezTo>
                  <a:cubicBezTo>
                    <a:pt x="554" y="75"/>
                    <a:pt x="554" y="75"/>
                    <a:pt x="554" y="75"/>
                  </a:cubicBezTo>
                  <a:cubicBezTo>
                    <a:pt x="553" y="75"/>
                    <a:pt x="553" y="75"/>
                    <a:pt x="553" y="75"/>
                  </a:cubicBezTo>
                  <a:cubicBezTo>
                    <a:pt x="553" y="75"/>
                    <a:pt x="553" y="75"/>
                    <a:pt x="553" y="75"/>
                  </a:cubicBezTo>
                  <a:cubicBezTo>
                    <a:pt x="553" y="75"/>
                    <a:pt x="553" y="75"/>
                    <a:pt x="553" y="75"/>
                  </a:cubicBezTo>
                  <a:cubicBezTo>
                    <a:pt x="556" y="78"/>
                    <a:pt x="556" y="78"/>
                    <a:pt x="556" y="78"/>
                  </a:cubicBezTo>
                  <a:cubicBezTo>
                    <a:pt x="558" y="78"/>
                    <a:pt x="558" y="78"/>
                    <a:pt x="558" y="78"/>
                  </a:cubicBezTo>
                  <a:cubicBezTo>
                    <a:pt x="559" y="78"/>
                    <a:pt x="559" y="78"/>
                    <a:pt x="559" y="78"/>
                  </a:cubicBezTo>
                  <a:cubicBezTo>
                    <a:pt x="560" y="79"/>
                    <a:pt x="560" y="79"/>
                    <a:pt x="560" y="79"/>
                  </a:cubicBezTo>
                  <a:cubicBezTo>
                    <a:pt x="560" y="80"/>
                    <a:pt x="560" y="80"/>
                    <a:pt x="560" y="80"/>
                  </a:cubicBezTo>
                  <a:cubicBezTo>
                    <a:pt x="560" y="80"/>
                    <a:pt x="560" y="80"/>
                    <a:pt x="560" y="80"/>
                  </a:cubicBezTo>
                  <a:cubicBezTo>
                    <a:pt x="559" y="79"/>
                    <a:pt x="559" y="79"/>
                    <a:pt x="559" y="79"/>
                  </a:cubicBezTo>
                  <a:cubicBezTo>
                    <a:pt x="559" y="79"/>
                    <a:pt x="559" y="79"/>
                    <a:pt x="559" y="79"/>
                  </a:cubicBezTo>
                  <a:cubicBezTo>
                    <a:pt x="559" y="80"/>
                    <a:pt x="559" y="80"/>
                    <a:pt x="559" y="80"/>
                  </a:cubicBezTo>
                  <a:cubicBezTo>
                    <a:pt x="560" y="81"/>
                    <a:pt x="560" y="81"/>
                    <a:pt x="560" y="81"/>
                  </a:cubicBezTo>
                  <a:cubicBezTo>
                    <a:pt x="561" y="82"/>
                    <a:pt x="561" y="82"/>
                    <a:pt x="561" y="82"/>
                  </a:cubicBezTo>
                  <a:cubicBezTo>
                    <a:pt x="562" y="83"/>
                    <a:pt x="562" y="83"/>
                    <a:pt x="562" y="83"/>
                  </a:cubicBezTo>
                  <a:cubicBezTo>
                    <a:pt x="562" y="84"/>
                    <a:pt x="562" y="84"/>
                    <a:pt x="562" y="84"/>
                  </a:cubicBezTo>
                  <a:cubicBezTo>
                    <a:pt x="561" y="87"/>
                    <a:pt x="561" y="87"/>
                    <a:pt x="561" y="87"/>
                  </a:cubicBezTo>
                  <a:cubicBezTo>
                    <a:pt x="561" y="89"/>
                    <a:pt x="561" y="89"/>
                    <a:pt x="561" y="89"/>
                  </a:cubicBezTo>
                  <a:cubicBezTo>
                    <a:pt x="561" y="90"/>
                    <a:pt x="561" y="90"/>
                    <a:pt x="561" y="90"/>
                  </a:cubicBezTo>
                  <a:cubicBezTo>
                    <a:pt x="562" y="90"/>
                    <a:pt x="562" y="90"/>
                    <a:pt x="562" y="90"/>
                  </a:cubicBezTo>
                  <a:cubicBezTo>
                    <a:pt x="561" y="92"/>
                    <a:pt x="561" y="92"/>
                    <a:pt x="561" y="92"/>
                  </a:cubicBezTo>
                  <a:cubicBezTo>
                    <a:pt x="561" y="93"/>
                    <a:pt x="561" y="93"/>
                    <a:pt x="561" y="93"/>
                  </a:cubicBezTo>
                  <a:cubicBezTo>
                    <a:pt x="560" y="93"/>
                    <a:pt x="560" y="93"/>
                    <a:pt x="560" y="93"/>
                  </a:cubicBezTo>
                  <a:cubicBezTo>
                    <a:pt x="560" y="92"/>
                    <a:pt x="560" y="92"/>
                    <a:pt x="560" y="92"/>
                  </a:cubicBezTo>
                  <a:cubicBezTo>
                    <a:pt x="560" y="92"/>
                    <a:pt x="560" y="92"/>
                    <a:pt x="560" y="92"/>
                  </a:cubicBezTo>
                  <a:cubicBezTo>
                    <a:pt x="558" y="94"/>
                    <a:pt x="558" y="94"/>
                    <a:pt x="558" y="94"/>
                  </a:cubicBezTo>
                  <a:cubicBezTo>
                    <a:pt x="557" y="93"/>
                    <a:pt x="557" y="93"/>
                    <a:pt x="557" y="93"/>
                  </a:cubicBezTo>
                  <a:cubicBezTo>
                    <a:pt x="556" y="94"/>
                    <a:pt x="556" y="94"/>
                    <a:pt x="556" y="94"/>
                  </a:cubicBezTo>
                  <a:cubicBezTo>
                    <a:pt x="556" y="93"/>
                    <a:pt x="556" y="93"/>
                    <a:pt x="556" y="93"/>
                  </a:cubicBezTo>
                  <a:cubicBezTo>
                    <a:pt x="555" y="93"/>
                    <a:pt x="555" y="93"/>
                    <a:pt x="555" y="93"/>
                  </a:cubicBezTo>
                  <a:cubicBezTo>
                    <a:pt x="554" y="93"/>
                    <a:pt x="554" y="93"/>
                    <a:pt x="554" y="93"/>
                  </a:cubicBezTo>
                  <a:cubicBezTo>
                    <a:pt x="553" y="91"/>
                    <a:pt x="553" y="91"/>
                    <a:pt x="553" y="91"/>
                  </a:cubicBezTo>
                  <a:cubicBezTo>
                    <a:pt x="552" y="91"/>
                    <a:pt x="552" y="91"/>
                    <a:pt x="552" y="91"/>
                  </a:cubicBezTo>
                  <a:cubicBezTo>
                    <a:pt x="551" y="91"/>
                    <a:pt x="551" y="91"/>
                    <a:pt x="551" y="91"/>
                  </a:cubicBezTo>
                  <a:cubicBezTo>
                    <a:pt x="550" y="90"/>
                    <a:pt x="550" y="90"/>
                    <a:pt x="550" y="90"/>
                  </a:cubicBezTo>
                  <a:cubicBezTo>
                    <a:pt x="549" y="90"/>
                    <a:pt x="549" y="90"/>
                    <a:pt x="549" y="90"/>
                  </a:cubicBezTo>
                  <a:cubicBezTo>
                    <a:pt x="548" y="91"/>
                    <a:pt x="548" y="91"/>
                    <a:pt x="548" y="91"/>
                  </a:cubicBezTo>
                  <a:cubicBezTo>
                    <a:pt x="547" y="91"/>
                    <a:pt x="547" y="91"/>
                    <a:pt x="547" y="91"/>
                  </a:cubicBezTo>
                  <a:cubicBezTo>
                    <a:pt x="548" y="92"/>
                    <a:pt x="548" y="92"/>
                    <a:pt x="548" y="92"/>
                  </a:cubicBezTo>
                  <a:cubicBezTo>
                    <a:pt x="550" y="92"/>
                    <a:pt x="550" y="92"/>
                    <a:pt x="550" y="92"/>
                  </a:cubicBezTo>
                  <a:cubicBezTo>
                    <a:pt x="550" y="91"/>
                    <a:pt x="550" y="91"/>
                    <a:pt x="550" y="91"/>
                  </a:cubicBezTo>
                  <a:cubicBezTo>
                    <a:pt x="553" y="92"/>
                    <a:pt x="553" y="92"/>
                    <a:pt x="553" y="92"/>
                  </a:cubicBezTo>
                  <a:cubicBezTo>
                    <a:pt x="553" y="93"/>
                    <a:pt x="553" y="93"/>
                    <a:pt x="553" y="93"/>
                  </a:cubicBezTo>
                  <a:cubicBezTo>
                    <a:pt x="552" y="93"/>
                    <a:pt x="552" y="93"/>
                    <a:pt x="552" y="93"/>
                  </a:cubicBezTo>
                  <a:cubicBezTo>
                    <a:pt x="551" y="93"/>
                    <a:pt x="551" y="93"/>
                    <a:pt x="551" y="93"/>
                  </a:cubicBezTo>
                  <a:cubicBezTo>
                    <a:pt x="550" y="93"/>
                    <a:pt x="550" y="93"/>
                    <a:pt x="550" y="93"/>
                  </a:cubicBezTo>
                  <a:cubicBezTo>
                    <a:pt x="550" y="94"/>
                    <a:pt x="550" y="94"/>
                    <a:pt x="550" y="94"/>
                  </a:cubicBezTo>
                  <a:cubicBezTo>
                    <a:pt x="549" y="93"/>
                    <a:pt x="549" y="93"/>
                    <a:pt x="549" y="93"/>
                  </a:cubicBezTo>
                  <a:cubicBezTo>
                    <a:pt x="548" y="93"/>
                    <a:pt x="548" y="93"/>
                    <a:pt x="548" y="93"/>
                  </a:cubicBezTo>
                  <a:cubicBezTo>
                    <a:pt x="549" y="93"/>
                    <a:pt x="549" y="93"/>
                    <a:pt x="549" y="93"/>
                  </a:cubicBezTo>
                  <a:cubicBezTo>
                    <a:pt x="549" y="94"/>
                    <a:pt x="549" y="94"/>
                    <a:pt x="549" y="94"/>
                  </a:cubicBezTo>
                  <a:cubicBezTo>
                    <a:pt x="551" y="95"/>
                    <a:pt x="551" y="95"/>
                    <a:pt x="551" y="95"/>
                  </a:cubicBezTo>
                  <a:cubicBezTo>
                    <a:pt x="550" y="96"/>
                    <a:pt x="550" y="96"/>
                    <a:pt x="550" y="96"/>
                  </a:cubicBezTo>
                  <a:cubicBezTo>
                    <a:pt x="551" y="97"/>
                    <a:pt x="551" y="97"/>
                    <a:pt x="551" y="97"/>
                  </a:cubicBezTo>
                  <a:cubicBezTo>
                    <a:pt x="552" y="98"/>
                    <a:pt x="552" y="98"/>
                    <a:pt x="552" y="98"/>
                  </a:cubicBezTo>
                  <a:cubicBezTo>
                    <a:pt x="551" y="97"/>
                    <a:pt x="551" y="97"/>
                    <a:pt x="551" y="97"/>
                  </a:cubicBezTo>
                  <a:cubicBezTo>
                    <a:pt x="551" y="95"/>
                    <a:pt x="551" y="95"/>
                    <a:pt x="551" y="95"/>
                  </a:cubicBezTo>
                  <a:cubicBezTo>
                    <a:pt x="552" y="95"/>
                    <a:pt x="552" y="95"/>
                    <a:pt x="552" y="95"/>
                  </a:cubicBezTo>
                  <a:cubicBezTo>
                    <a:pt x="553" y="95"/>
                    <a:pt x="553" y="95"/>
                    <a:pt x="553" y="95"/>
                  </a:cubicBezTo>
                  <a:cubicBezTo>
                    <a:pt x="553" y="95"/>
                    <a:pt x="553" y="95"/>
                    <a:pt x="553" y="95"/>
                  </a:cubicBezTo>
                  <a:cubicBezTo>
                    <a:pt x="554" y="94"/>
                    <a:pt x="554" y="94"/>
                    <a:pt x="554" y="94"/>
                  </a:cubicBezTo>
                  <a:cubicBezTo>
                    <a:pt x="555" y="94"/>
                    <a:pt x="555" y="94"/>
                    <a:pt x="555" y="94"/>
                  </a:cubicBezTo>
                  <a:cubicBezTo>
                    <a:pt x="555" y="94"/>
                    <a:pt x="555" y="94"/>
                    <a:pt x="555" y="94"/>
                  </a:cubicBezTo>
                  <a:cubicBezTo>
                    <a:pt x="555" y="95"/>
                    <a:pt x="555" y="95"/>
                    <a:pt x="555" y="95"/>
                  </a:cubicBezTo>
                  <a:cubicBezTo>
                    <a:pt x="556" y="96"/>
                    <a:pt x="556" y="96"/>
                    <a:pt x="556" y="96"/>
                  </a:cubicBezTo>
                  <a:cubicBezTo>
                    <a:pt x="558" y="96"/>
                    <a:pt x="558" y="96"/>
                    <a:pt x="558" y="96"/>
                  </a:cubicBezTo>
                  <a:cubicBezTo>
                    <a:pt x="559" y="97"/>
                    <a:pt x="559" y="97"/>
                    <a:pt x="559" y="97"/>
                  </a:cubicBezTo>
                  <a:cubicBezTo>
                    <a:pt x="560" y="97"/>
                    <a:pt x="560" y="97"/>
                    <a:pt x="560" y="97"/>
                  </a:cubicBezTo>
                  <a:cubicBezTo>
                    <a:pt x="560" y="96"/>
                    <a:pt x="560" y="96"/>
                    <a:pt x="560" y="96"/>
                  </a:cubicBezTo>
                  <a:cubicBezTo>
                    <a:pt x="560" y="96"/>
                    <a:pt x="560" y="96"/>
                    <a:pt x="560" y="96"/>
                  </a:cubicBezTo>
                  <a:cubicBezTo>
                    <a:pt x="560" y="96"/>
                    <a:pt x="560" y="96"/>
                    <a:pt x="560" y="96"/>
                  </a:cubicBezTo>
                  <a:cubicBezTo>
                    <a:pt x="563" y="98"/>
                    <a:pt x="563" y="98"/>
                    <a:pt x="563" y="98"/>
                  </a:cubicBezTo>
                  <a:cubicBezTo>
                    <a:pt x="563" y="98"/>
                    <a:pt x="563" y="98"/>
                    <a:pt x="563" y="98"/>
                  </a:cubicBezTo>
                  <a:cubicBezTo>
                    <a:pt x="562" y="98"/>
                    <a:pt x="562" y="98"/>
                    <a:pt x="562" y="98"/>
                  </a:cubicBezTo>
                  <a:cubicBezTo>
                    <a:pt x="562" y="99"/>
                    <a:pt x="562" y="99"/>
                    <a:pt x="562" y="99"/>
                  </a:cubicBezTo>
                  <a:cubicBezTo>
                    <a:pt x="564" y="100"/>
                    <a:pt x="564" y="100"/>
                    <a:pt x="564" y="100"/>
                  </a:cubicBezTo>
                  <a:cubicBezTo>
                    <a:pt x="564" y="100"/>
                    <a:pt x="564" y="100"/>
                    <a:pt x="564" y="100"/>
                  </a:cubicBezTo>
                  <a:cubicBezTo>
                    <a:pt x="564" y="100"/>
                    <a:pt x="564" y="100"/>
                    <a:pt x="564" y="100"/>
                  </a:cubicBezTo>
                  <a:cubicBezTo>
                    <a:pt x="564" y="99"/>
                    <a:pt x="564" y="99"/>
                    <a:pt x="564" y="99"/>
                  </a:cubicBezTo>
                  <a:cubicBezTo>
                    <a:pt x="566" y="100"/>
                    <a:pt x="566" y="100"/>
                    <a:pt x="566" y="100"/>
                  </a:cubicBezTo>
                  <a:cubicBezTo>
                    <a:pt x="567" y="102"/>
                    <a:pt x="567" y="102"/>
                    <a:pt x="567" y="102"/>
                  </a:cubicBezTo>
                  <a:cubicBezTo>
                    <a:pt x="567" y="102"/>
                    <a:pt x="567" y="102"/>
                    <a:pt x="567" y="102"/>
                  </a:cubicBezTo>
                  <a:cubicBezTo>
                    <a:pt x="566" y="102"/>
                    <a:pt x="566" y="102"/>
                    <a:pt x="566" y="102"/>
                  </a:cubicBezTo>
                  <a:cubicBezTo>
                    <a:pt x="566" y="102"/>
                    <a:pt x="566" y="102"/>
                    <a:pt x="566" y="102"/>
                  </a:cubicBezTo>
                  <a:cubicBezTo>
                    <a:pt x="567" y="103"/>
                    <a:pt x="567" y="103"/>
                    <a:pt x="567" y="103"/>
                  </a:cubicBezTo>
                  <a:cubicBezTo>
                    <a:pt x="566" y="103"/>
                    <a:pt x="566" y="103"/>
                    <a:pt x="566" y="103"/>
                  </a:cubicBezTo>
                  <a:cubicBezTo>
                    <a:pt x="566" y="104"/>
                    <a:pt x="566" y="104"/>
                    <a:pt x="566" y="104"/>
                  </a:cubicBezTo>
                  <a:cubicBezTo>
                    <a:pt x="566" y="105"/>
                    <a:pt x="566" y="105"/>
                    <a:pt x="566" y="105"/>
                  </a:cubicBezTo>
                  <a:cubicBezTo>
                    <a:pt x="567" y="104"/>
                    <a:pt x="567" y="104"/>
                    <a:pt x="567" y="104"/>
                  </a:cubicBezTo>
                  <a:cubicBezTo>
                    <a:pt x="567" y="104"/>
                    <a:pt x="567" y="104"/>
                    <a:pt x="567" y="104"/>
                  </a:cubicBezTo>
                  <a:cubicBezTo>
                    <a:pt x="567" y="103"/>
                    <a:pt x="567" y="103"/>
                    <a:pt x="567" y="103"/>
                  </a:cubicBezTo>
                  <a:cubicBezTo>
                    <a:pt x="568" y="104"/>
                    <a:pt x="568" y="104"/>
                    <a:pt x="568" y="104"/>
                  </a:cubicBezTo>
                  <a:cubicBezTo>
                    <a:pt x="568" y="103"/>
                    <a:pt x="568" y="103"/>
                    <a:pt x="568" y="103"/>
                  </a:cubicBezTo>
                  <a:cubicBezTo>
                    <a:pt x="569" y="104"/>
                    <a:pt x="569" y="104"/>
                    <a:pt x="569" y="104"/>
                  </a:cubicBezTo>
                  <a:cubicBezTo>
                    <a:pt x="571" y="105"/>
                    <a:pt x="571" y="105"/>
                    <a:pt x="571" y="105"/>
                  </a:cubicBezTo>
                  <a:cubicBezTo>
                    <a:pt x="573" y="106"/>
                    <a:pt x="573" y="106"/>
                    <a:pt x="573" y="106"/>
                  </a:cubicBezTo>
                  <a:cubicBezTo>
                    <a:pt x="574" y="107"/>
                    <a:pt x="574" y="107"/>
                    <a:pt x="574" y="107"/>
                  </a:cubicBezTo>
                  <a:cubicBezTo>
                    <a:pt x="573" y="107"/>
                    <a:pt x="573" y="107"/>
                    <a:pt x="573" y="107"/>
                  </a:cubicBezTo>
                  <a:cubicBezTo>
                    <a:pt x="575" y="109"/>
                    <a:pt x="575" y="109"/>
                    <a:pt x="575" y="109"/>
                  </a:cubicBezTo>
                  <a:cubicBezTo>
                    <a:pt x="576" y="109"/>
                    <a:pt x="576" y="109"/>
                    <a:pt x="576" y="109"/>
                  </a:cubicBezTo>
                  <a:cubicBezTo>
                    <a:pt x="577" y="110"/>
                    <a:pt x="577" y="110"/>
                    <a:pt x="577" y="110"/>
                  </a:cubicBezTo>
                  <a:cubicBezTo>
                    <a:pt x="577" y="113"/>
                    <a:pt x="577" y="113"/>
                    <a:pt x="577" y="113"/>
                  </a:cubicBezTo>
                  <a:cubicBezTo>
                    <a:pt x="576" y="113"/>
                    <a:pt x="576" y="113"/>
                    <a:pt x="576" y="113"/>
                  </a:cubicBezTo>
                  <a:cubicBezTo>
                    <a:pt x="576" y="113"/>
                    <a:pt x="576" y="113"/>
                    <a:pt x="576" y="113"/>
                  </a:cubicBezTo>
                  <a:cubicBezTo>
                    <a:pt x="577" y="114"/>
                    <a:pt x="577" y="114"/>
                    <a:pt x="577" y="114"/>
                  </a:cubicBezTo>
                  <a:cubicBezTo>
                    <a:pt x="578" y="115"/>
                    <a:pt x="578" y="115"/>
                    <a:pt x="578" y="115"/>
                  </a:cubicBezTo>
                  <a:cubicBezTo>
                    <a:pt x="577" y="115"/>
                    <a:pt x="577" y="115"/>
                    <a:pt x="577" y="115"/>
                  </a:cubicBezTo>
                  <a:cubicBezTo>
                    <a:pt x="577" y="115"/>
                    <a:pt x="577" y="115"/>
                    <a:pt x="577" y="115"/>
                  </a:cubicBezTo>
                  <a:cubicBezTo>
                    <a:pt x="573" y="115"/>
                    <a:pt x="573" y="115"/>
                    <a:pt x="573" y="115"/>
                  </a:cubicBezTo>
                  <a:cubicBezTo>
                    <a:pt x="572" y="114"/>
                    <a:pt x="572" y="114"/>
                    <a:pt x="572" y="114"/>
                  </a:cubicBezTo>
                  <a:cubicBezTo>
                    <a:pt x="572" y="114"/>
                    <a:pt x="572" y="114"/>
                    <a:pt x="572" y="114"/>
                  </a:cubicBezTo>
                  <a:cubicBezTo>
                    <a:pt x="571" y="114"/>
                    <a:pt x="571" y="114"/>
                    <a:pt x="571" y="114"/>
                  </a:cubicBezTo>
                  <a:cubicBezTo>
                    <a:pt x="571" y="113"/>
                    <a:pt x="571" y="113"/>
                    <a:pt x="571" y="113"/>
                  </a:cubicBezTo>
                  <a:cubicBezTo>
                    <a:pt x="570" y="113"/>
                    <a:pt x="570" y="113"/>
                    <a:pt x="570" y="113"/>
                  </a:cubicBezTo>
                  <a:cubicBezTo>
                    <a:pt x="570" y="114"/>
                    <a:pt x="570" y="114"/>
                    <a:pt x="570" y="114"/>
                  </a:cubicBezTo>
                  <a:cubicBezTo>
                    <a:pt x="570" y="114"/>
                    <a:pt x="570" y="114"/>
                    <a:pt x="570" y="114"/>
                  </a:cubicBezTo>
                  <a:cubicBezTo>
                    <a:pt x="569" y="115"/>
                    <a:pt x="569" y="115"/>
                    <a:pt x="569" y="115"/>
                  </a:cubicBezTo>
                  <a:cubicBezTo>
                    <a:pt x="568" y="115"/>
                    <a:pt x="568" y="115"/>
                    <a:pt x="568" y="115"/>
                  </a:cubicBezTo>
                  <a:cubicBezTo>
                    <a:pt x="568" y="115"/>
                    <a:pt x="568" y="115"/>
                    <a:pt x="568" y="115"/>
                  </a:cubicBezTo>
                  <a:cubicBezTo>
                    <a:pt x="568" y="116"/>
                    <a:pt x="568" y="116"/>
                    <a:pt x="568" y="116"/>
                  </a:cubicBezTo>
                  <a:cubicBezTo>
                    <a:pt x="567" y="117"/>
                    <a:pt x="567" y="117"/>
                    <a:pt x="567" y="117"/>
                  </a:cubicBezTo>
                  <a:cubicBezTo>
                    <a:pt x="566" y="117"/>
                    <a:pt x="566" y="117"/>
                    <a:pt x="566" y="117"/>
                  </a:cubicBezTo>
                  <a:cubicBezTo>
                    <a:pt x="566" y="118"/>
                    <a:pt x="566" y="118"/>
                    <a:pt x="566" y="118"/>
                  </a:cubicBezTo>
                  <a:cubicBezTo>
                    <a:pt x="566" y="118"/>
                    <a:pt x="566" y="118"/>
                    <a:pt x="566" y="118"/>
                  </a:cubicBezTo>
                  <a:cubicBezTo>
                    <a:pt x="565" y="119"/>
                    <a:pt x="565" y="119"/>
                    <a:pt x="565" y="119"/>
                  </a:cubicBezTo>
                  <a:cubicBezTo>
                    <a:pt x="565" y="120"/>
                    <a:pt x="565" y="120"/>
                    <a:pt x="565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0"/>
                    <a:pt x="564" y="120"/>
                    <a:pt x="564" y="120"/>
                  </a:cubicBezTo>
                  <a:cubicBezTo>
                    <a:pt x="564" y="121"/>
                    <a:pt x="564" y="121"/>
                    <a:pt x="564" y="121"/>
                  </a:cubicBezTo>
                  <a:cubicBezTo>
                    <a:pt x="564" y="122"/>
                    <a:pt x="564" y="122"/>
                    <a:pt x="564" y="122"/>
                  </a:cubicBezTo>
                  <a:cubicBezTo>
                    <a:pt x="563" y="123"/>
                    <a:pt x="563" y="123"/>
                    <a:pt x="563" y="123"/>
                  </a:cubicBezTo>
                  <a:cubicBezTo>
                    <a:pt x="563" y="122"/>
                    <a:pt x="563" y="122"/>
                    <a:pt x="563" y="122"/>
                  </a:cubicBezTo>
                  <a:cubicBezTo>
                    <a:pt x="563" y="123"/>
                    <a:pt x="563" y="123"/>
                    <a:pt x="563" y="123"/>
                  </a:cubicBezTo>
                  <a:cubicBezTo>
                    <a:pt x="563" y="124"/>
                    <a:pt x="563" y="124"/>
                    <a:pt x="563" y="124"/>
                  </a:cubicBezTo>
                  <a:cubicBezTo>
                    <a:pt x="562" y="124"/>
                    <a:pt x="562" y="124"/>
                    <a:pt x="562" y="124"/>
                  </a:cubicBezTo>
                  <a:cubicBezTo>
                    <a:pt x="561" y="125"/>
                    <a:pt x="561" y="125"/>
                    <a:pt x="561" y="125"/>
                  </a:cubicBezTo>
                  <a:cubicBezTo>
                    <a:pt x="562" y="125"/>
                    <a:pt x="562" y="125"/>
                    <a:pt x="562" y="125"/>
                  </a:cubicBezTo>
                  <a:cubicBezTo>
                    <a:pt x="562" y="125"/>
                    <a:pt x="562" y="125"/>
                    <a:pt x="562" y="125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0" y="126"/>
                    <a:pt x="560" y="126"/>
                    <a:pt x="560" y="126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0" y="128"/>
                    <a:pt x="560" y="128"/>
                    <a:pt x="560" y="128"/>
                  </a:cubicBezTo>
                  <a:cubicBezTo>
                    <a:pt x="560" y="129"/>
                    <a:pt x="560" y="129"/>
                    <a:pt x="560" y="129"/>
                  </a:cubicBezTo>
                  <a:cubicBezTo>
                    <a:pt x="560" y="129"/>
                    <a:pt x="560" y="129"/>
                    <a:pt x="560" y="129"/>
                  </a:cubicBezTo>
                  <a:cubicBezTo>
                    <a:pt x="559" y="129"/>
                    <a:pt x="559" y="129"/>
                    <a:pt x="559" y="129"/>
                  </a:cubicBezTo>
                  <a:cubicBezTo>
                    <a:pt x="559" y="129"/>
                    <a:pt x="559" y="129"/>
                    <a:pt x="559" y="129"/>
                  </a:cubicBezTo>
                  <a:cubicBezTo>
                    <a:pt x="558" y="129"/>
                    <a:pt x="558" y="129"/>
                    <a:pt x="558" y="129"/>
                  </a:cubicBezTo>
                  <a:cubicBezTo>
                    <a:pt x="559" y="130"/>
                    <a:pt x="559" y="130"/>
                    <a:pt x="559" y="130"/>
                  </a:cubicBezTo>
                  <a:cubicBezTo>
                    <a:pt x="560" y="130"/>
                    <a:pt x="560" y="130"/>
                    <a:pt x="560" y="130"/>
                  </a:cubicBezTo>
                  <a:cubicBezTo>
                    <a:pt x="560" y="131"/>
                    <a:pt x="560" y="131"/>
                    <a:pt x="560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9" y="132"/>
                    <a:pt x="559" y="132"/>
                    <a:pt x="559" y="132"/>
                  </a:cubicBezTo>
                  <a:cubicBezTo>
                    <a:pt x="560" y="133"/>
                    <a:pt x="560" y="133"/>
                    <a:pt x="560" y="133"/>
                  </a:cubicBezTo>
                  <a:cubicBezTo>
                    <a:pt x="559" y="134"/>
                    <a:pt x="559" y="134"/>
                    <a:pt x="559" y="134"/>
                  </a:cubicBezTo>
                  <a:cubicBezTo>
                    <a:pt x="560" y="134"/>
                    <a:pt x="560" y="134"/>
                    <a:pt x="560" y="134"/>
                  </a:cubicBezTo>
                  <a:cubicBezTo>
                    <a:pt x="559" y="136"/>
                    <a:pt x="559" y="136"/>
                    <a:pt x="559" y="136"/>
                  </a:cubicBezTo>
                  <a:cubicBezTo>
                    <a:pt x="559" y="136"/>
                    <a:pt x="559" y="136"/>
                    <a:pt x="559" y="136"/>
                  </a:cubicBezTo>
                  <a:cubicBezTo>
                    <a:pt x="558" y="138"/>
                    <a:pt x="558" y="138"/>
                    <a:pt x="558" y="138"/>
                  </a:cubicBezTo>
                  <a:cubicBezTo>
                    <a:pt x="558" y="139"/>
                    <a:pt x="558" y="139"/>
                    <a:pt x="558" y="139"/>
                  </a:cubicBezTo>
                  <a:cubicBezTo>
                    <a:pt x="557" y="140"/>
                    <a:pt x="557" y="140"/>
                    <a:pt x="557" y="140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2"/>
                    <a:pt x="558" y="142"/>
                    <a:pt x="558" y="142"/>
                  </a:cubicBezTo>
                  <a:cubicBezTo>
                    <a:pt x="558" y="142"/>
                    <a:pt x="558" y="142"/>
                    <a:pt x="558" y="142"/>
                  </a:cubicBezTo>
                  <a:cubicBezTo>
                    <a:pt x="559" y="144"/>
                    <a:pt x="559" y="144"/>
                    <a:pt x="559" y="144"/>
                  </a:cubicBezTo>
                  <a:cubicBezTo>
                    <a:pt x="559" y="144"/>
                    <a:pt x="559" y="144"/>
                    <a:pt x="559" y="144"/>
                  </a:cubicBezTo>
                  <a:cubicBezTo>
                    <a:pt x="558" y="144"/>
                    <a:pt x="558" y="144"/>
                    <a:pt x="558" y="144"/>
                  </a:cubicBezTo>
                  <a:cubicBezTo>
                    <a:pt x="557" y="144"/>
                    <a:pt x="557" y="144"/>
                    <a:pt x="557" y="144"/>
                  </a:cubicBezTo>
                  <a:cubicBezTo>
                    <a:pt x="557" y="143"/>
                    <a:pt x="557" y="143"/>
                    <a:pt x="557" y="143"/>
                  </a:cubicBezTo>
                  <a:cubicBezTo>
                    <a:pt x="556" y="144"/>
                    <a:pt x="556" y="144"/>
                    <a:pt x="556" y="144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2"/>
                    <a:pt x="555" y="142"/>
                    <a:pt x="555" y="142"/>
                  </a:cubicBezTo>
                  <a:cubicBezTo>
                    <a:pt x="555" y="142"/>
                    <a:pt x="555" y="142"/>
                    <a:pt x="555" y="142"/>
                  </a:cubicBezTo>
                  <a:cubicBezTo>
                    <a:pt x="554" y="142"/>
                    <a:pt x="554" y="142"/>
                    <a:pt x="554" y="142"/>
                  </a:cubicBezTo>
                  <a:cubicBezTo>
                    <a:pt x="553" y="142"/>
                    <a:pt x="553" y="142"/>
                    <a:pt x="553" y="142"/>
                  </a:cubicBezTo>
                  <a:cubicBezTo>
                    <a:pt x="553" y="141"/>
                    <a:pt x="553" y="141"/>
                    <a:pt x="553" y="141"/>
                  </a:cubicBezTo>
                  <a:cubicBezTo>
                    <a:pt x="551" y="140"/>
                    <a:pt x="551" y="140"/>
                    <a:pt x="551" y="140"/>
                  </a:cubicBezTo>
                  <a:cubicBezTo>
                    <a:pt x="550" y="140"/>
                    <a:pt x="550" y="140"/>
                    <a:pt x="550" y="140"/>
                  </a:cubicBezTo>
                  <a:cubicBezTo>
                    <a:pt x="548" y="141"/>
                    <a:pt x="548" y="141"/>
                    <a:pt x="548" y="141"/>
                  </a:cubicBezTo>
                  <a:cubicBezTo>
                    <a:pt x="548" y="140"/>
                    <a:pt x="548" y="140"/>
                    <a:pt x="548" y="140"/>
                  </a:cubicBezTo>
                  <a:cubicBezTo>
                    <a:pt x="547" y="141"/>
                    <a:pt x="547" y="141"/>
                    <a:pt x="547" y="141"/>
                  </a:cubicBezTo>
                  <a:cubicBezTo>
                    <a:pt x="546" y="142"/>
                    <a:pt x="546" y="142"/>
                    <a:pt x="546" y="142"/>
                  </a:cubicBezTo>
                  <a:cubicBezTo>
                    <a:pt x="545" y="142"/>
                    <a:pt x="545" y="142"/>
                    <a:pt x="545" y="142"/>
                  </a:cubicBezTo>
                  <a:cubicBezTo>
                    <a:pt x="544" y="143"/>
                    <a:pt x="544" y="143"/>
                    <a:pt x="544" y="143"/>
                  </a:cubicBezTo>
                  <a:cubicBezTo>
                    <a:pt x="544" y="144"/>
                    <a:pt x="544" y="144"/>
                    <a:pt x="544" y="144"/>
                  </a:cubicBezTo>
                  <a:cubicBezTo>
                    <a:pt x="543" y="143"/>
                    <a:pt x="543" y="143"/>
                    <a:pt x="543" y="143"/>
                  </a:cubicBezTo>
                  <a:cubicBezTo>
                    <a:pt x="544" y="145"/>
                    <a:pt x="544" y="145"/>
                    <a:pt x="544" y="145"/>
                  </a:cubicBezTo>
                  <a:cubicBezTo>
                    <a:pt x="543" y="145"/>
                    <a:pt x="543" y="145"/>
                    <a:pt x="543" y="145"/>
                  </a:cubicBezTo>
                  <a:cubicBezTo>
                    <a:pt x="543" y="146"/>
                    <a:pt x="543" y="146"/>
                    <a:pt x="543" y="146"/>
                  </a:cubicBezTo>
                  <a:cubicBezTo>
                    <a:pt x="543" y="147"/>
                    <a:pt x="543" y="147"/>
                    <a:pt x="543" y="147"/>
                  </a:cubicBezTo>
                  <a:cubicBezTo>
                    <a:pt x="543" y="149"/>
                    <a:pt x="543" y="149"/>
                    <a:pt x="543" y="149"/>
                  </a:cubicBezTo>
                  <a:cubicBezTo>
                    <a:pt x="542" y="149"/>
                    <a:pt x="542" y="149"/>
                    <a:pt x="542" y="149"/>
                  </a:cubicBezTo>
                  <a:cubicBezTo>
                    <a:pt x="542" y="149"/>
                    <a:pt x="542" y="149"/>
                    <a:pt x="542" y="149"/>
                  </a:cubicBezTo>
                  <a:cubicBezTo>
                    <a:pt x="541" y="146"/>
                    <a:pt x="541" y="146"/>
                    <a:pt x="541" y="146"/>
                  </a:cubicBezTo>
                  <a:cubicBezTo>
                    <a:pt x="541" y="145"/>
                    <a:pt x="541" y="145"/>
                    <a:pt x="541" y="145"/>
                  </a:cubicBezTo>
                  <a:cubicBezTo>
                    <a:pt x="540" y="145"/>
                    <a:pt x="540" y="145"/>
                    <a:pt x="540" y="145"/>
                  </a:cubicBezTo>
                  <a:cubicBezTo>
                    <a:pt x="539" y="144"/>
                    <a:pt x="539" y="144"/>
                    <a:pt x="539" y="144"/>
                  </a:cubicBezTo>
                  <a:cubicBezTo>
                    <a:pt x="539" y="145"/>
                    <a:pt x="539" y="145"/>
                    <a:pt x="539" y="145"/>
                  </a:cubicBezTo>
                  <a:cubicBezTo>
                    <a:pt x="538" y="147"/>
                    <a:pt x="538" y="147"/>
                    <a:pt x="538" y="147"/>
                  </a:cubicBezTo>
                  <a:cubicBezTo>
                    <a:pt x="537" y="147"/>
                    <a:pt x="537" y="147"/>
                    <a:pt x="537" y="147"/>
                  </a:cubicBezTo>
                  <a:cubicBezTo>
                    <a:pt x="537" y="148"/>
                    <a:pt x="537" y="148"/>
                    <a:pt x="537" y="148"/>
                  </a:cubicBezTo>
                  <a:cubicBezTo>
                    <a:pt x="538" y="148"/>
                    <a:pt x="538" y="148"/>
                    <a:pt x="538" y="148"/>
                  </a:cubicBezTo>
                  <a:cubicBezTo>
                    <a:pt x="537" y="150"/>
                    <a:pt x="537" y="150"/>
                    <a:pt x="537" y="150"/>
                  </a:cubicBezTo>
                  <a:cubicBezTo>
                    <a:pt x="536" y="149"/>
                    <a:pt x="536" y="149"/>
                    <a:pt x="536" y="149"/>
                  </a:cubicBezTo>
                  <a:cubicBezTo>
                    <a:pt x="536" y="149"/>
                    <a:pt x="536" y="149"/>
                    <a:pt x="536" y="149"/>
                  </a:cubicBezTo>
                  <a:cubicBezTo>
                    <a:pt x="536" y="148"/>
                    <a:pt x="536" y="148"/>
                    <a:pt x="536" y="148"/>
                  </a:cubicBezTo>
                  <a:cubicBezTo>
                    <a:pt x="535" y="148"/>
                    <a:pt x="535" y="148"/>
                    <a:pt x="535" y="148"/>
                  </a:cubicBezTo>
                  <a:cubicBezTo>
                    <a:pt x="535" y="150"/>
                    <a:pt x="535" y="150"/>
                    <a:pt x="535" y="150"/>
                  </a:cubicBezTo>
                  <a:cubicBezTo>
                    <a:pt x="534" y="150"/>
                    <a:pt x="534" y="150"/>
                    <a:pt x="534" y="150"/>
                  </a:cubicBezTo>
                  <a:cubicBezTo>
                    <a:pt x="533" y="149"/>
                    <a:pt x="533" y="149"/>
                    <a:pt x="533" y="149"/>
                  </a:cubicBezTo>
                  <a:cubicBezTo>
                    <a:pt x="532" y="149"/>
                    <a:pt x="532" y="149"/>
                    <a:pt x="532" y="149"/>
                  </a:cubicBezTo>
                  <a:cubicBezTo>
                    <a:pt x="532" y="150"/>
                    <a:pt x="532" y="150"/>
                    <a:pt x="532" y="150"/>
                  </a:cubicBezTo>
                  <a:cubicBezTo>
                    <a:pt x="533" y="151"/>
                    <a:pt x="533" y="151"/>
                    <a:pt x="533" y="151"/>
                  </a:cubicBezTo>
                  <a:cubicBezTo>
                    <a:pt x="533" y="151"/>
                    <a:pt x="533" y="151"/>
                    <a:pt x="533" y="151"/>
                  </a:cubicBezTo>
                  <a:cubicBezTo>
                    <a:pt x="532" y="152"/>
                    <a:pt x="532" y="152"/>
                    <a:pt x="532" y="152"/>
                  </a:cubicBezTo>
                  <a:cubicBezTo>
                    <a:pt x="532" y="152"/>
                    <a:pt x="532" y="152"/>
                    <a:pt x="532" y="152"/>
                  </a:cubicBezTo>
                  <a:cubicBezTo>
                    <a:pt x="533" y="153"/>
                    <a:pt x="533" y="153"/>
                    <a:pt x="533" y="153"/>
                  </a:cubicBezTo>
                  <a:cubicBezTo>
                    <a:pt x="533" y="154"/>
                    <a:pt x="533" y="154"/>
                    <a:pt x="533" y="154"/>
                  </a:cubicBezTo>
                  <a:cubicBezTo>
                    <a:pt x="533" y="154"/>
                    <a:pt x="533" y="154"/>
                    <a:pt x="533" y="154"/>
                  </a:cubicBezTo>
                  <a:cubicBezTo>
                    <a:pt x="533" y="155"/>
                    <a:pt x="533" y="155"/>
                    <a:pt x="533" y="155"/>
                  </a:cubicBezTo>
                  <a:cubicBezTo>
                    <a:pt x="534" y="155"/>
                    <a:pt x="534" y="155"/>
                    <a:pt x="534" y="155"/>
                  </a:cubicBezTo>
                  <a:cubicBezTo>
                    <a:pt x="535" y="156"/>
                    <a:pt x="535" y="156"/>
                    <a:pt x="535" y="156"/>
                  </a:cubicBezTo>
                  <a:cubicBezTo>
                    <a:pt x="535" y="156"/>
                    <a:pt x="535" y="156"/>
                    <a:pt x="535" y="156"/>
                  </a:cubicBezTo>
                  <a:cubicBezTo>
                    <a:pt x="534" y="156"/>
                    <a:pt x="534" y="156"/>
                    <a:pt x="534" y="156"/>
                  </a:cubicBezTo>
                  <a:cubicBezTo>
                    <a:pt x="534" y="157"/>
                    <a:pt x="534" y="157"/>
                    <a:pt x="534" y="157"/>
                  </a:cubicBezTo>
                  <a:cubicBezTo>
                    <a:pt x="535" y="157"/>
                    <a:pt x="535" y="157"/>
                    <a:pt x="535" y="157"/>
                  </a:cubicBezTo>
                  <a:cubicBezTo>
                    <a:pt x="535" y="158"/>
                    <a:pt x="535" y="158"/>
                    <a:pt x="535" y="158"/>
                  </a:cubicBezTo>
                  <a:cubicBezTo>
                    <a:pt x="535" y="158"/>
                    <a:pt x="535" y="158"/>
                    <a:pt x="535" y="158"/>
                  </a:cubicBezTo>
                  <a:cubicBezTo>
                    <a:pt x="535" y="158"/>
                    <a:pt x="535" y="158"/>
                    <a:pt x="535" y="158"/>
                  </a:cubicBezTo>
                  <a:cubicBezTo>
                    <a:pt x="534" y="158"/>
                    <a:pt x="534" y="158"/>
                    <a:pt x="534" y="158"/>
                  </a:cubicBezTo>
                  <a:cubicBezTo>
                    <a:pt x="534" y="158"/>
                    <a:pt x="534" y="158"/>
                    <a:pt x="534" y="158"/>
                  </a:cubicBezTo>
                  <a:cubicBezTo>
                    <a:pt x="535" y="159"/>
                    <a:pt x="535" y="159"/>
                    <a:pt x="535" y="159"/>
                  </a:cubicBezTo>
                  <a:cubicBezTo>
                    <a:pt x="535" y="159"/>
                    <a:pt x="535" y="159"/>
                    <a:pt x="535" y="159"/>
                  </a:cubicBezTo>
                  <a:cubicBezTo>
                    <a:pt x="535" y="160"/>
                    <a:pt x="535" y="160"/>
                    <a:pt x="535" y="160"/>
                  </a:cubicBezTo>
                  <a:cubicBezTo>
                    <a:pt x="535" y="161"/>
                    <a:pt x="535" y="161"/>
                    <a:pt x="535" y="161"/>
                  </a:cubicBezTo>
                  <a:cubicBezTo>
                    <a:pt x="535" y="161"/>
                    <a:pt x="535" y="161"/>
                    <a:pt x="535" y="161"/>
                  </a:cubicBezTo>
                  <a:cubicBezTo>
                    <a:pt x="534" y="162"/>
                    <a:pt x="534" y="162"/>
                    <a:pt x="534" y="162"/>
                  </a:cubicBezTo>
                  <a:cubicBezTo>
                    <a:pt x="535" y="163"/>
                    <a:pt x="535" y="163"/>
                    <a:pt x="535" y="163"/>
                  </a:cubicBezTo>
                  <a:cubicBezTo>
                    <a:pt x="535" y="164"/>
                    <a:pt x="535" y="164"/>
                    <a:pt x="535" y="164"/>
                  </a:cubicBezTo>
                  <a:cubicBezTo>
                    <a:pt x="535" y="164"/>
                    <a:pt x="535" y="164"/>
                    <a:pt x="535" y="164"/>
                  </a:cubicBezTo>
                  <a:cubicBezTo>
                    <a:pt x="535" y="165"/>
                    <a:pt x="535" y="165"/>
                    <a:pt x="535" y="165"/>
                  </a:cubicBezTo>
                  <a:cubicBezTo>
                    <a:pt x="535" y="166"/>
                    <a:pt x="535" y="166"/>
                    <a:pt x="535" y="166"/>
                  </a:cubicBezTo>
                  <a:cubicBezTo>
                    <a:pt x="536" y="167"/>
                    <a:pt x="536" y="167"/>
                    <a:pt x="536" y="167"/>
                  </a:cubicBezTo>
                  <a:cubicBezTo>
                    <a:pt x="535" y="168"/>
                    <a:pt x="535" y="168"/>
                    <a:pt x="535" y="168"/>
                  </a:cubicBezTo>
                  <a:cubicBezTo>
                    <a:pt x="536" y="168"/>
                    <a:pt x="536" y="168"/>
                    <a:pt x="536" y="168"/>
                  </a:cubicBezTo>
                  <a:cubicBezTo>
                    <a:pt x="537" y="169"/>
                    <a:pt x="537" y="169"/>
                    <a:pt x="537" y="169"/>
                  </a:cubicBezTo>
                  <a:cubicBezTo>
                    <a:pt x="538" y="170"/>
                    <a:pt x="538" y="170"/>
                    <a:pt x="538" y="170"/>
                  </a:cubicBezTo>
                  <a:cubicBezTo>
                    <a:pt x="539" y="171"/>
                    <a:pt x="539" y="171"/>
                    <a:pt x="539" y="171"/>
                  </a:cubicBezTo>
                  <a:cubicBezTo>
                    <a:pt x="540" y="170"/>
                    <a:pt x="540" y="170"/>
                    <a:pt x="540" y="170"/>
                  </a:cubicBezTo>
                  <a:cubicBezTo>
                    <a:pt x="540" y="170"/>
                    <a:pt x="540" y="170"/>
                    <a:pt x="540" y="170"/>
                  </a:cubicBezTo>
                  <a:cubicBezTo>
                    <a:pt x="539" y="169"/>
                    <a:pt x="539" y="169"/>
                    <a:pt x="539" y="169"/>
                  </a:cubicBezTo>
                  <a:cubicBezTo>
                    <a:pt x="538" y="168"/>
                    <a:pt x="538" y="168"/>
                    <a:pt x="538" y="168"/>
                  </a:cubicBezTo>
                  <a:cubicBezTo>
                    <a:pt x="539" y="168"/>
                    <a:pt x="539" y="168"/>
                    <a:pt x="539" y="168"/>
                  </a:cubicBezTo>
                  <a:cubicBezTo>
                    <a:pt x="540" y="168"/>
                    <a:pt x="540" y="168"/>
                    <a:pt x="540" y="168"/>
                  </a:cubicBezTo>
                  <a:cubicBezTo>
                    <a:pt x="542" y="169"/>
                    <a:pt x="542" y="169"/>
                    <a:pt x="542" y="169"/>
                  </a:cubicBezTo>
                  <a:cubicBezTo>
                    <a:pt x="542" y="168"/>
                    <a:pt x="542" y="168"/>
                    <a:pt x="542" y="168"/>
                  </a:cubicBezTo>
                  <a:cubicBezTo>
                    <a:pt x="543" y="169"/>
                    <a:pt x="543" y="169"/>
                    <a:pt x="543" y="169"/>
                  </a:cubicBezTo>
                  <a:cubicBezTo>
                    <a:pt x="543" y="169"/>
                    <a:pt x="543" y="169"/>
                    <a:pt x="543" y="169"/>
                  </a:cubicBezTo>
                  <a:cubicBezTo>
                    <a:pt x="543" y="170"/>
                    <a:pt x="543" y="170"/>
                    <a:pt x="543" y="170"/>
                  </a:cubicBezTo>
                  <a:cubicBezTo>
                    <a:pt x="543" y="171"/>
                    <a:pt x="543" y="171"/>
                    <a:pt x="543" y="171"/>
                  </a:cubicBezTo>
                  <a:cubicBezTo>
                    <a:pt x="543" y="171"/>
                    <a:pt x="543" y="171"/>
                    <a:pt x="543" y="171"/>
                  </a:cubicBezTo>
                  <a:cubicBezTo>
                    <a:pt x="543" y="172"/>
                    <a:pt x="543" y="172"/>
                    <a:pt x="543" y="172"/>
                  </a:cubicBezTo>
                  <a:cubicBezTo>
                    <a:pt x="543" y="172"/>
                    <a:pt x="543" y="172"/>
                    <a:pt x="543" y="172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3" y="174"/>
                    <a:pt x="543" y="174"/>
                    <a:pt x="543" y="174"/>
                  </a:cubicBezTo>
                  <a:cubicBezTo>
                    <a:pt x="543" y="175"/>
                    <a:pt x="543" y="175"/>
                    <a:pt x="543" y="175"/>
                  </a:cubicBezTo>
                  <a:cubicBezTo>
                    <a:pt x="543" y="177"/>
                    <a:pt x="543" y="177"/>
                    <a:pt x="543" y="177"/>
                  </a:cubicBezTo>
                  <a:cubicBezTo>
                    <a:pt x="544" y="177"/>
                    <a:pt x="544" y="177"/>
                    <a:pt x="544" y="177"/>
                  </a:cubicBezTo>
                  <a:cubicBezTo>
                    <a:pt x="545" y="177"/>
                    <a:pt x="545" y="177"/>
                    <a:pt x="545" y="177"/>
                  </a:cubicBezTo>
                  <a:cubicBezTo>
                    <a:pt x="545" y="177"/>
                    <a:pt x="545" y="177"/>
                    <a:pt x="545" y="177"/>
                  </a:cubicBezTo>
                  <a:cubicBezTo>
                    <a:pt x="546" y="176"/>
                    <a:pt x="546" y="176"/>
                    <a:pt x="546" y="176"/>
                  </a:cubicBezTo>
                  <a:cubicBezTo>
                    <a:pt x="546" y="176"/>
                    <a:pt x="546" y="176"/>
                    <a:pt x="546" y="176"/>
                  </a:cubicBezTo>
                  <a:cubicBezTo>
                    <a:pt x="546" y="176"/>
                    <a:pt x="546" y="176"/>
                    <a:pt x="546" y="176"/>
                  </a:cubicBezTo>
                  <a:cubicBezTo>
                    <a:pt x="547" y="176"/>
                    <a:pt x="547" y="176"/>
                    <a:pt x="547" y="176"/>
                  </a:cubicBezTo>
                  <a:cubicBezTo>
                    <a:pt x="547" y="178"/>
                    <a:pt x="547" y="178"/>
                    <a:pt x="547" y="178"/>
                  </a:cubicBezTo>
                  <a:cubicBezTo>
                    <a:pt x="549" y="180"/>
                    <a:pt x="549" y="180"/>
                    <a:pt x="549" y="180"/>
                  </a:cubicBezTo>
                  <a:cubicBezTo>
                    <a:pt x="550" y="181"/>
                    <a:pt x="550" y="181"/>
                    <a:pt x="550" y="181"/>
                  </a:cubicBezTo>
                  <a:cubicBezTo>
                    <a:pt x="549" y="182"/>
                    <a:pt x="549" y="182"/>
                    <a:pt x="549" y="182"/>
                  </a:cubicBezTo>
                  <a:cubicBezTo>
                    <a:pt x="549" y="183"/>
                    <a:pt x="549" y="183"/>
                    <a:pt x="549" y="183"/>
                  </a:cubicBezTo>
                  <a:cubicBezTo>
                    <a:pt x="549" y="183"/>
                    <a:pt x="549" y="183"/>
                    <a:pt x="549" y="183"/>
                  </a:cubicBezTo>
                  <a:cubicBezTo>
                    <a:pt x="547" y="182"/>
                    <a:pt x="547" y="182"/>
                    <a:pt x="547" y="182"/>
                  </a:cubicBezTo>
                  <a:cubicBezTo>
                    <a:pt x="546" y="182"/>
                    <a:pt x="546" y="182"/>
                    <a:pt x="546" y="182"/>
                  </a:cubicBezTo>
                  <a:cubicBezTo>
                    <a:pt x="546" y="181"/>
                    <a:pt x="546" y="181"/>
                    <a:pt x="546" y="181"/>
                  </a:cubicBezTo>
                  <a:cubicBezTo>
                    <a:pt x="546" y="180"/>
                    <a:pt x="546" y="180"/>
                    <a:pt x="546" y="180"/>
                  </a:cubicBezTo>
                  <a:cubicBezTo>
                    <a:pt x="546" y="179"/>
                    <a:pt x="546" y="179"/>
                    <a:pt x="546" y="179"/>
                  </a:cubicBezTo>
                  <a:cubicBezTo>
                    <a:pt x="546" y="178"/>
                    <a:pt x="546" y="178"/>
                    <a:pt x="546" y="178"/>
                  </a:cubicBezTo>
                  <a:cubicBezTo>
                    <a:pt x="546" y="178"/>
                    <a:pt x="546" y="178"/>
                    <a:pt x="546" y="178"/>
                  </a:cubicBezTo>
                  <a:cubicBezTo>
                    <a:pt x="546" y="179"/>
                    <a:pt x="546" y="179"/>
                    <a:pt x="546" y="179"/>
                  </a:cubicBezTo>
                  <a:cubicBezTo>
                    <a:pt x="546" y="179"/>
                    <a:pt x="546" y="179"/>
                    <a:pt x="546" y="179"/>
                  </a:cubicBezTo>
                  <a:cubicBezTo>
                    <a:pt x="545" y="179"/>
                    <a:pt x="545" y="179"/>
                    <a:pt x="545" y="179"/>
                  </a:cubicBezTo>
                  <a:cubicBezTo>
                    <a:pt x="544" y="181"/>
                    <a:pt x="544" y="181"/>
                    <a:pt x="544" y="181"/>
                  </a:cubicBezTo>
                  <a:cubicBezTo>
                    <a:pt x="544" y="181"/>
                    <a:pt x="544" y="181"/>
                    <a:pt x="544" y="181"/>
                  </a:cubicBezTo>
                  <a:cubicBezTo>
                    <a:pt x="546" y="181"/>
                    <a:pt x="546" y="181"/>
                    <a:pt x="546" y="181"/>
                  </a:cubicBezTo>
                  <a:cubicBezTo>
                    <a:pt x="546" y="182"/>
                    <a:pt x="546" y="182"/>
                    <a:pt x="546" y="182"/>
                  </a:cubicBezTo>
                  <a:cubicBezTo>
                    <a:pt x="545" y="183"/>
                    <a:pt x="545" y="183"/>
                    <a:pt x="545" y="183"/>
                  </a:cubicBezTo>
                  <a:cubicBezTo>
                    <a:pt x="545" y="184"/>
                    <a:pt x="545" y="184"/>
                    <a:pt x="545" y="184"/>
                  </a:cubicBezTo>
                  <a:cubicBezTo>
                    <a:pt x="545" y="184"/>
                    <a:pt x="545" y="184"/>
                    <a:pt x="545" y="184"/>
                  </a:cubicBezTo>
                  <a:cubicBezTo>
                    <a:pt x="545" y="187"/>
                    <a:pt x="545" y="187"/>
                    <a:pt x="545" y="187"/>
                  </a:cubicBezTo>
                  <a:cubicBezTo>
                    <a:pt x="546" y="188"/>
                    <a:pt x="546" y="188"/>
                    <a:pt x="546" y="188"/>
                  </a:cubicBezTo>
                  <a:cubicBezTo>
                    <a:pt x="546" y="188"/>
                    <a:pt x="546" y="188"/>
                    <a:pt x="546" y="188"/>
                  </a:cubicBezTo>
                  <a:cubicBezTo>
                    <a:pt x="548" y="191"/>
                    <a:pt x="548" y="191"/>
                    <a:pt x="548" y="191"/>
                  </a:cubicBezTo>
                  <a:cubicBezTo>
                    <a:pt x="549" y="191"/>
                    <a:pt x="549" y="191"/>
                    <a:pt x="549" y="191"/>
                  </a:cubicBezTo>
                  <a:cubicBezTo>
                    <a:pt x="550" y="193"/>
                    <a:pt x="550" y="193"/>
                    <a:pt x="550" y="193"/>
                  </a:cubicBezTo>
                  <a:cubicBezTo>
                    <a:pt x="551" y="194"/>
                    <a:pt x="551" y="194"/>
                    <a:pt x="551" y="194"/>
                  </a:cubicBezTo>
                  <a:cubicBezTo>
                    <a:pt x="551" y="194"/>
                    <a:pt x="551" y="194"/>
                    <a:pt x="551" y="194"/>
                  </a:cubicBezTo>
                  <a:cubicBezTo>
                    <a:pt x="551" y="195"/>
                    <a:pt x="551" y="195"/>
                    <a:pt x="551" y="195"/>
                  </a:cubicBezTo>
                  <a:cubicBezTo>
                    <a:pt x="548" y="196"/>
                    <a:pt x="548" y="196"/>
                    <a:pt x="548" y="196"/>
                  </a:cubicBezTo>
                  <a:cubicBezTo>
                    <a:pt x="548" y="196"/>
                    <a:pt x="548" y="196"/>
                    <a:pt x="548" y="196"/>
                  </a:cubicBezTo>
                  <a:cubicBezTo>
                    <a:pt x="546" y="197"/>
                    <a:pt x="546" y="197"/>
                    <a:pt x="546" y="197"/>
                  </a:cubicBezTo>
                  <a:cubicBezTo>
                    <a:pt x="546" y="197"/>
                    <a:pt x="546" y="197"/>
                    <a:pt x="546" y="197"/>
                  </a:cubicBezTo>
                  <a:cubicBezTo>
                    <a:pt x="546" y="197"/>
                    <a:pt x="546" y="197"/>
                    <a:pt x="546" y="197"/>
                  </a:cubicBezTo>
                  <a:cubicBezTo>
                    <a:pt x="545" y="199"/>
                    <a:pt x="545" y="199"/>
                    <a:pt x="545" y="199"/>
                  </a:cubicBezTo>
                  <a:cubicBezTo>
                    <a:pt x="545" y="200"/>
                    <a:pt x="545" y="200"/>
                    <a:pt x="545" y="200"/>
                  </a:cubicBezTo>
                  <a:cubicBezTo>
                    <a:pt x="545" y="200"/>
                    <a:pt x="545" y="200"/>
                    <a:pt x="545" y="200"/>
                  </a:cubicBezTo>
                  <a:cubicBezTo>
                    <a:pt x="545" y="201"/>
                    <a:pt x="545" y="201"/>
                    <a:pt x="545" y="201"/>
                  </a:cubicBezTo>
                  <a:cubicBezTo>
                    <a:pt x="545" y="203"/>
                    <a:pt x="545" y="203"/>
                    <a:pt x="545" y="203"/>
                  </a:cubicBezTo>
                  <a:cubicBezTo>
                    <a:pt x="546" y="205"/>
                    <a:pt x="546" y="205"/>
                    <a:pt x="546" y="205"/>
                  </a:cubicBezTo>
                  <a:cubicBezTo>
                    <a:pt x="547" y="206"/>
                    <a:pt x="547" y="206"/>
                    <a:pt x="547" y="206"/>
                  </a:cubicBezTo>
                  <a:cubicBezTo>
                    <a:pt x="547" y="207"/>
                    <a:pt x="547" y="207"/>
                    <a:pt x="547" y="207"/>
                  </a:cubicBezTo>
                  <a:cubicBezTo>
                    <a:pt x="548" y="207"/>
                    <a:pt x="548" y="207"/>
                    <a:pt x="548" y="207"/>
                  </a:cubicBezTo>
                  <a:cubicBezTo>
                    <a:pt x="549" y="208"/>
                    <a:pt x="549" y="208"/>
                    <a:pt x="549" y="208"/>
                  </a:cubicBezTo>
                  <a:cubicBezTo>
                    <a:pt x="548" y="208"/>
                    <a:pt x="548" y="208"/>
                    <a:pt x="548" y="208"/>
                  </a:cubicBezTo>
                  <a:cubicBezTo>
                    <a:pt x="547" y="208"/>
                    <a:pt x="547" y="208"/>
                    <a:pt x="547" y="208"/>
                  </a:cubicBezTo>
                  <a:cubicBezTo>
                    <a:pt x="547" y="208"/>
                    <a:pt x="547" y="208"/>
                    <a:pt x="547" y="208"/>
                  </a:cubicBezTo>
                  <a:cubicBezTo>
                    <a:pt x="546" y="209"/>
                    <a:pt x="546" y="209"/>
                    <a:pt x="546" y="209"/>
                  </a:cubicBezTo>
                  <a:cubicBezTo>
                    <a:pt x="545" y="209"/>
                    <a:pt x="545" y="209"/>
                    <a:pt x="545" y="209"/>
                  </a:cubicBezTo>
                  <a:cubicBezTo>
                    <a:pt x="544" y="210"/>
                    <a:pt x="544" y="210"/>
                    <a:pt x="544" y="210"/>
                  </a:cubicBezTo>
                  <a:cubicBezTo>
                    <a:pt x="543" y="209"/>
                    <a:pt x="543" y="209"/>
                    <a:pt x="543" y="209"/>
                  </a:cubicBezTo>
                  <a:cubicBezTo>
                    <a:pt x="542" y="210"/>
                    <a:pt x="542" y="210"/>
                    <a:pt x="542" y="210"/>
                  </a:cubicBezTo>
                  <a:cubicBezTo>
                    <a:pt x="543" y="210"/>
                    <a:pt x="543" y="210"/>
                    <a:pt x="543" y="210"/>
                  </a:cubicBezTo>
                  <a:cubicBezTo>
                    <a:pt x="544" y="210"/>
                    <a:pt x="544" y="210"/>
                    <a:pt x="544" y="210"/>
                  </a:cubicBezTo>
                  <a:cubicBezTo>
                    <a:pt x="544" y="211"/>
                    <a:pt x="544" y="211"/>
                    <a:pt x="544" y="211"/>
                  </a:cubicBezTo>
                  <a:cubicBezTo>
                    <a:pt x="543" y="212"/>
                    <a:pt x="543" y="212"/>
                    <a:pt x="543" y="212"/>
                  </a:cubicBezTo>
                  <a:cubicBezTo>
                    <a:pt x="544" y="213"/>
                    <a:pt x="544" y="213"/>
                    <a:pt x="544" y="213"/>
                  </a:cubicBezTo>
                  <a:cubicBezTo>
                    <a:pt x="544" y="213"/>
                    <a:pt x="544" y="213"/>
                    <a:pt x="544" y="213"/>
                  </a:cubicBezTo>
                  <a:cubicBezTo>
                    <a:pt x="544" y="213"/>
                    <a:pt x="544" y="213"/>
                    <a:pt x="544" y="213"/>
                  </a:cubicBezTo>
                  <a:cubicBezTo>
                    <a:pt x="544" y="214"/>
                    <a:pt x="544" y="214"/>
                    <a:pt x="544" y="214"/>
                  </a:cubicBezTo>
                  <a:cubicBezTo>
                    <a:pt x="544" y="215"/>
                    <a:pt x="544" y="215"/>
                    <a:pt x="544" y="215"/>
                  </a:cubicBezTo>
                  <a:cubicBezTo>
                    <a:pt x="544" y="215"/>
                    <a:pt x="544" y="215"/>
                    <a:pt x="544" y="215"/>
                  </a:cubicBezTo>
                  <a:cubicBezTo>
                    <a:pt x="545" y="214"/>
                    <a:pt x="545" y="214"/>
                    <a:pt x="545" y="214"/>
                  </a:cubicBezTo>
                  <a:cubicBezTo>
                    <a:pt x="546" y="215"/>
                    <a:pt x="546" y="215"/>
                    <a:pt x="546" y="215"/>
                  </a:cubicBezTo>
                  <a:cubicBezTo>
                    <a:pt x="545" y="216"/>
                    <a:pt x="545" y="216"/>
                    <a:pt x="545" y="216"/>
                  </a:cubicBezTo>
                  <a:cubicBezTo>
                    <a:pt x="545" y="217"/>
                    <a:pt x="545" y="217"/>
                    <a:pt x="545" y="217"/>
                  </a:cubicBezTo>
                  <a:cubicBezTo>
                    <a:pt x="545" y="218"/>
                    <a:pt x="545" y="218"/>
                    <a:pt x="545" y="218"/>
                  </a:cubicBezTo>
                  <a:cubicBezTo>
                    <a:pt x="545" y="219"/>
                    <a:pt x="545" y="219"/>
                    <a:pt x="545" y="219"/>
                  </a:cubicBezTo>
                  <a:cubicBezTo>
                    <a:pt x="545" y="220"/>
                    <a:pt x="545" y="220"/>
                    <a:pt x="545" y="220"/>
                  </a:cubicBezTo>
                  <a:cubicBezTo>
                    <a:pt x="545" y="220"/>
                    <a:pt x="545" y="220"/>
                    <a:pt x="545" y="220"/>
                  </a:cubicBezTo>
                  <a:cubicBezTo>
                    <a:pt x="545" y="221"/>
                    <a:pt x="545" y="221"/>
                    <a:pt x="545" y="221"/>
                  </a:cubicBezTo>
                  <a:cubicBezTo>
                    <a:pt x="544" y="222"/>
                    <a:pt x="544" y="222"/>
                    <a:pt x="544" y="222"/>
                  </a:cubicBezTo>
                  <a:cubicBezTo>
                    <a:pt x="544" y="223"/>
                    <a:pt x="544" y="223"/>
                    <a:pt x="544" y="223"/>
                  </a:cubicBezTo>
                  <a:cubicBezTo>
                    <a:pt x="543" y="223"/>
                    <a:pt x="543" y="223"/>
                    <a:pt x="543" y="223"/>
                  </a:cubicBezTo>
                  <a:cubicBezTo>
                    <a:pt x="543" y="225"/>
                    <a:pt x="543" y="225"/>
                    <a:pt x="543" y="225"/>
                  </a:cubicBezTo>
                  <a:cubicBezTo>
                    <a:pt x="542" y="227"/>
                    <a:pt x="542" y="227"/>
                    <a:pt x="542" y="227"/>
                  </a:cubicBezTo>
                  <a:cubicBezTo>
                    <a:pt x="542" y="226"/>
                    <a:pt x="542" y="226"/>
                    <a:pt x="542" y="226"/>
                  </a:cubicBezTo>
                  <a:cubicBezTo>
                    <a:pt x="542" y="225"/>
                    <a:pt x="542" y="225"/>
                    <a:pt x="542" y="225"/>
                  </a:cubicBezTo>
                  <a:cubicBezTo>
                    <a:pt x="542" y="224"/>
                    <a:pt x="542" y="224"/>
                    <a:pt x="542" y="224"/>
                  </a:cubicBezTo>
                  <a:cubicBezTo>
                    <a:pt x="542" y="224"/>
                    <a:pt x="542" y="224"/>
                    <a:pt x="542" y="224"/>
                  </a:cubicBezTo>
                  <a:cubicBezTo>
                    <a:pt x="540" y="224"/>
                    <a:pt x="540" y="224"/>
                    <a:pt x="540" y="224"/>
                  </a:cubicBezTo>
                  <a:cubicBezTo>
                    <a:pt x="539" y="222"/>
                    <a:pt x="539" y="222"/>
                    <a:pt x="539" y="222"/>
                  </a:cubicBezTo>
                  <a:cubicBezTo>
                    <a:pt x="539" y="221"/>
                    <a:pt x="539" y="221"/>
                    <a:pt x="539" y="221"/>
                  </a:cubicBezTo>
                  <a:cubicBezTo>
                    <a:pt x="537" y="217"/>
                    <a:pt x="537" y="217"/>
                    <a:pt x="537" y="217"/>
                  </a:cubicBezTo>
                  <a:cubicBezTo>
                    <a:pt x="536" y="216"/>
                    <a:pt x="536" y="216"/>
                    <a:pt x="536" y="216"/>
                  </a:cubicBezTo>
                  <a:cubicBezTo>
                    <a:pt x="536" y="216"/>
                    <a:pt x="536" y="216"/>
                    <a:pt x="536" y="216"/>
                  </a:cubicBezTo>
                  <a:cubicBezTo>
                    <a:pt x="537" y="216"/>
                    <a:pt x="537" y="216"/>
                    <a:pt x="537" y="216"/>
                  </a:cubicBezTo>
                  <a:cubicBezTo>
                    <a:pt x="538" y="215"/>
                    <a:pt x="538" y="215"/>
                    <a:pt x="538" y="215"/>
                  </a:cubicBezTo>
                  <a:cubicBezTo>
                    <a:pt x="537" y="215"/>
                    <a:pt x="537" y="215"/>
                    <a:pt x="537" y="215"/>
                  </a:cubicBezTo>
                  <a:cubicBezTo>
                    <a:pt x="536" y="215"/>
                    <a:pt x="536" y="215"/>
                    <a:pt x="536" y="215"/>
                  </a:cubicBezTo>
                  <a:cubicBezTo>
                    <a:pt x="534" y="214"/>
                    <a:pt x="534" y="214"/>
                    <a:pt x="534" y="214"/>
                  </a:cubicBezTo>
                  <a:cubicBezTo>
                    <a:pt x="531" y="209"/>
                    <a:pt x="531" y="209"/>
                    <a:pt x="531" y="209"/>
                  </a:cubicBezTo>
                  <a:cubicBezTo>
                    <a:pt x="528" y="206"/>
                    <a:pt x="528" y="206"/>
                    <a:pt x="528" y="206"/>
                  </a:cubicBezTo>
                  <a:cubicBezTo>
                    <a:pt x="527" y="204"/>
                    <a:pt x="527" y="204"/>
                    <a:pt x="527" y="204"/>
                  </a:cubicBezTo>
                  <a:cubicBezTo>
                    <a:pt x="526" y="203"/>
                    <a:pt x="526" y="203"/>
                    <a:pt x="526" y="203"/>
                  </a:cubicBezTo>
                  <a:cubicBezTo>
                    <a:pt x="524" y="200"/>
                    <a:pt x="524" y="200"/>
                    <a:pt x="524" y="200"/>
                  </a:cubicBezTo>
                  <a:cubicBezTo>
                    <a:pt x="522" y="195"/>
                    <a:pt x="522" y="195"/>
                    <a:pt x="522" y="195"/>
                  </a:cubicBezTo>
                  <a:cubicBezTo>
                    <a:pt x="520" y="191"/>
                    <a:pt x="520" y="191"/>
                    <a:pt x="520" y="191"/>
                  </a:cubicBezTo>
                  <a:cubicBezTo>
                    <a:pt x="520" y="190"/>
                    <a:pt x="520" y="190"/>
                    <a:pt x="520" y="190"/>
                  </a:cubicBezTo>
                  <a:cubicBezTo>
                    <a:pt x="518" y="188"/>
                    <a:pt x="518" y="188"/>
                    <a:pt x="518" y="188"/>
                  </a:cubicBezTo>
                  <a:cubicBezTo>
                    <a:pt x="518" y="185"/>
                    <a:pt x="518" y="185"/>
                    <a:pt x="518" y="185"/>
                  </a:cubicBezTo>
                  <a:cubicBezTo>
                    <a:pt x="517" y="184"/>
                    <a:pt x="517" y="184"/>
                    <a:pt x="517" y="184"/>
                  </a:cubicBezTo>
                  <a:cubicBezTo>
                    <a:pt x="517" y="182"/>
                    <a:pt x="517" y="182"/>
                    <a:pt x="517" y="182"/>
                  </a:cubicBezTo>
                  <a:cubicBezTo>
                    <a:pt x="518" y="181"/>
                    <a:pt x="518" y="181"/>
                    <a:pt x="518" y="181"/>
                  </a:cubicBezTo>
                  <a:cubicBezTo>
                    <a:pt x="519" y="180"/>
                    <a:pt x="519" y="180"/>
                    <a:pt x="519" y="180"/>
                  </a:cubicBezTo>
                  <a:cubicBezTo>
                    <a:pt x="519" y="180"/>
                    <a:pt x="519" y="180"/>
                    <a:pt x="519" y="180"/>
                  </a:cubicBezTo>
                  <a:cubicBezTo>
                    <a:pt x="519" y="179"/>
                    <a:pt x="519" y="179"/>
                    <a:pt x="519" y="179"/>
                  </a:cubicBezTo>
                  <a:cubicBezTo>
                    <a:pt x="519" y="179"/>
                    <a:pt x="519" y="179"/>
                    <a:pt x="519" y="179"/>
                  </a:cubicBezTo>
                  <a:cubicBezTo>
                    <a:pt x="519" y="177"/>
                    <a:pt x="519" y="177"/>
                    <a:pt x="519" y="177"/>
                  </a:cubicBezTo>
                  <a:cubicBezTo>
                    <a:pt x="518" y="175"/>
                    <a:pt x="518" y="175"/>
                    <a:pt x="518" y="175"/>
                  </a:cubicBezTo>
                  <a:cubicBezTo>
                    <a:pt x="516" y="175"/>
                    <a:pt x="516" y="175"/>
                    <a:pt x="516" y="175"/>
                  </a:cubicBezTo>
                  <a:cubicBezTo>
                    <a:pt x="516" y="174"/>
                    <a:pt x="516" y="174"/>
                    <a:pt x="516" y="174"/>
                  </a:cubicBezTo>
                  <a:cubicBezTo>
                    <a:pt x="517" y="173"/>
                    <a:pt x="517" y="173"/>
                    <a:pt x="517" y="173"/>
                  </a:cubicBezTo>
                  <a:cubicBezTo>
                    <a:pt x="519" y="174"/>
                    <a:pt x="519" y="174"/>
                    <a:pt x="519" y="174"/>
                  </a:cubicBezTo>
                  <a:cubicBezTo>
                    <a:pt x="520" y="173"/>
                    <a:pt x="520" y="173"/>
                    <a:pt x="520" y="173"/>
                  </a:cubicBezTo>
                  <a:cubicBezTo>
                    <a:pt x="520" y="172"/>
                    <a:pt x="520" y="172"/>
                    <a:pt x="520" y="172"/>
                  </a:cubicBezTo>
                  <a:cubicBezTo>
                    <a:pt x="520" y="171"/>
                    <a:pt x="520" y="171"/>
                    <a:pt x="520" y="171"/>
                  </a:cubicBezTo>
                  <a:cubicBezTo>
                    <a:pt x="521" y="171"/>
                    <a:pt x="521" y="171"/>
                    <a:pt x="521" y="171"/>
                  </a:cubicBezTo>
                  <a:cubicBezTo>
                    <a:pt x="522" y="171"/>
                    <a:pt x="522" y="171"/>
                    <a:pt x="522" y="171"/>
                  </a:cubicBezTo>
                  <a:cubicBezTo>
                    <a:pt x="521" y="170"/>
                    <a:pt x="521" y="170"/>
                    <a:pt x="521" y="170"/>
                  </a:cubicBezTo>
                  <a:cubicBezTo>
                    <a:pt x="523" y="168"/>
                    <a:pt x="523" y="168"/>
                    <a:pt x="523" y="168"/>
                  </a:cubicBezTo>
                  <a:cubicBezTo>
                    <a:pt x="522" y="166"/>
                    <a:pt x="522" y="166"/>
                    <a:pt x="522" y="166"/>
                  </a:cubicBezTo>
                  <a:cubicBezTo>
                    <a:pt x="522" y="165"/>
                    <a:pt x="522" y="165"/>
                    <a:pt x="522" y="165"/>
                  </a:cubicBezTo>
                  <a:cubicBezTo>
                    <a:pt x="522" y="164"/>
                    <a:pt x="522" y="164"/>
                    <a:pt x="522" y="164"/>
                  </a:cubicBezTo>
                  <a:cubicBezTo>
                    <a:pt x="522" y="163"/>
                    <a:pt x="522" y="163"/>
                    <a:pt x="522" y="163"/>
                  </a:cubicBezTo>
                  <a:cubicBezTo>
                    <a:pt x="522" y="162"/>
                    <a:pt x="522" y="162"/>
                    <a:pt x="522" y="162"/>
                  </a:cubicBezTo>
                  <a:cubicBezTo>
                    <a:pt x="522" y="162"/>
                    <a:pt x="522" y="162"/>
                    <a:pt x="522" y="162"/>
                  </a:cubicBezTo>
                  <a:cubicBezTo>
                    <a:pt x="522" y="160"/>
                    <a:pt x="522" y="160"/>
                    <a:pt x="522" y="160"/>
                  </a:cubicBezTo>
                  <a:cubicBezTo>
                    <a:pt x="523" y="160"/>
                    <a:pt x="523" y="160"/>
                    <a:pt x="523" y="160"/>
                  </a:cubicBezTo>
                  <a:cubicBezTo>
                    <a:pt x="522" y="159"/>
                    <a:pt x="522" y="159"/>
                    <a:pt x="522" y="159"/>
                  </a:cubicBezTo>
                  <a:cubicBezTo>
                    <a:pt x="522" y="159"/>
                    <a:pt x="522" y="159"/>
                    <a:pt x="522" y="159"/>
                  </a:cubicBezTo>
                  <a:cubicBezTo>
                    <a:pt x="522" y="158"/>
                    <a:pt x="522" y="158"/>
                    <a:pt x="522" y="158"/>
                  </a:cubicBezTo>
                  <a:cubicBezTo>
                    <a:pt x="523" y="157"/>
                    <a:pt x="523" y="157"/>
                    <a:pt x="523" y="157"/>
                  </a:cubicBezTo>
                  <a:cubicBezTo>
                    <a:pt x="522" y="157"/>
                    <a:pt x="522" y="157"/>
                    <a:pt x="522" y="157"/>
                  </a:cubicBezTo>
                  <a:cubicBezTo>
                    <a:pt x="522" y="156"/>
                    <a:pt x="522" y="156"/>
                    <a:pt x="522" y="156"/>
                  </a:cubicBezTo>
                  <a:cubicBezTo>
                    <a:pt x="523" y="155"/>
                    <a:pt x="523" y="155"/>
                    <a:pt x="523" y="155"/>
                  </a:cubicBezTo>
                  <a:cubicBezTo>
                    <a:pt x="524" y="155"/>
                    <a:pt x="524" y="155"/>
                    <a:pt x="524" y="155"/>
                  </a:cubicBezTo>
                  <a:cubicBezTo>
                    <a:pt x="523" y="154"/>
                    <a:pt x="523" y="154"/>
                    <a:pt x="523" y="154"/>
                  </a:cubicBezTo>
                  <a:cubicBezTo>
                    <a:pt x="524" y="152"/>
                    <a:pt x="524" y="152"/>
                    <a:pt x="524" y="152"/>
                  </a:cubicBezTo>
                  <a:cubicBezTo>
                    <a:pt x="523" y="152"/>
                    <a:pt x="523" y="152"/>
                    <a:pt x="523" y="152"/>
                  </a:cubicBezTo>
                  <a:cubicBezTo>
                    <a:pt x="523" y="151"/>
                    <a:pt x="523" y="151"/>
                    <a:pt x="523" y="151"/>
                  </a:cubicBezTo>
                  <a:cubicBezTo>
                    <a:pt x="524" y="150"/>
                    <a:pt x="524" y="150"/>
                    <a:pt x="524" y="150"/>
                  </a:cubicBezTo>
                  <a:cubicBezTo>
                    <a:pt x="524" y="149"/>
                    <a:pt x="524" y="149"/>
                    <a:pt x="524" y="149"/>
                  </a:cubicBezTo>
                  <a:cubicBezTo>
                    <a:pt x="523" y="149"/>
                    <a:pt x="523" y="149"/>
                    <a:pt x="523" y="149"/>
                  </a:cubicBezTo>
                  <a:cubicBezTo>
                    <a:pt x="523" y="148"/>
                    <a:pt x="523" y="148"/>
                    <a:pt x="523" y="148"/>
                  </a:cubicBezTo>
                  <a:cubicBezTo>
                    <a:pt x="523" y="147"/>
                    <a:pt x="523" y="147"/>
                    <a:pt x="523" y="147"/>
                  </a:cubicBezTo>
                  <a:cubicBezTo>
                    <a:pt x="524" y="147"/>
                    <a:pt x="524" y="147"/>
                    <a:pt x="524" y="147"/>
                  </a:cubicBezTo>
                  <a:cubicBezTo>
                    <a:pt x="524" y="146"/>
                    <a:pt x="524" y="146"/>
                    <a:pt x="524" y="146"/>
                  </a:cubicBezTo>
                  <a:cubicBezTo>
                    <a:pt x="524" y="146"/>
                    <a:pt x="524" y="146"/>
                    <a:pt x="524" y="146"/>
                  </a:cubicBezTo>
                  <a:cubicBezTo>
                    <a:pt x="525" y="145"/>
                    <a:pt x="525" y="145"/>
                    <a:pt x="525" y="145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7" y="144"/>
                    <a:pt x="527" y="144"/>
                    <a:pt x="527" y="144"/>
                  </a:cubicBezTo>
                  <a:cubicBezTo>
                    <a:pt x="527" y="144"/>
                    <a:pt x="527" y="144"/>
                    <a:pt x="527" y="144"/>
                  </a:cubicBezTo>
                  <a:cubicBezTo>
                    <a:pt x="528" y="143"/>
                    <a:pt x="528" y="143"/>
                    <a:pt x="528" y="143"/>
                  </a:cubicBezTo>
                  <a:cubicBezTo>
                    <a:pt x="528" y="143"/>
                    <a:pt x="528" y="143"/>
                    <a:pt x="528" y="143"/>
                  </a:cubicBezTo>
                  <a:cubicBezTo>
                    <a:pt x="528" y="143"/>
                    <a:pt x="528" y="143"/>
                    <a:pt x="528" y="143"/>
                  </a:cubicBezTo>
                  <a:cubicBezTo>
                    <a:pt x="528" y="142"/>
                    <a:pt x="528" y="142"/>
                    <a:pt x="528" y="142"/>
                  </a:cubicBezTo>
                  <a:cubicBezTo>
                    <a:pt x="527" y="142"/>
                    <a:pt x="527" y="142"/>
                    <a:pt x="527" y="142"/>
                  </a:cubicBezTo>
                  <a:cubicBezTo>
                    <a:pt x="527" y="143"/>
                    <a:pt x="527" y="143"/>
                    <a:pt x="527" y="143"/>
                  </a:cubicBezTo>
                  <a:cubicBezTo>
                    <a:pt x="526" y="142"/>
                    <a:pt x="526" y="142"/>
                    <a:pt x="526" y="142"/>
                  </a:cubicBezTo>
                  <a:cubicBezTo>
                    <a:pt x="526" y="141"/>
                    <a:pt x="526" y="141"/>
                    <a:pt x="526" y="141"/>
                  </a:cubicBezTo>
                  <a:cubicBezTo>
                    <a:pt x="527" y="139"/>
                    <a:pt x="527" y="139"/>
                    <a:pt x="527" y="139"/>
                  </a:cubicBezTo>
                  <a:cubicBezTo>
                    <a:pt x="526" y="139"/>
                    <a:pt x="526" y="139"/>
                    <a:pt x="526" y="139"/>
                  </a:cubicBezTo>
                  <a:cubicBezTo>
                    <a:pt x="526" y="138"/>
                    <a:pt x="526" y="138"/>
                    <a:pt x="526" y="138"/>
                  </a:cubicBezTo>
                  <a:cubicBezTo>
                    <a:pt x="526" y="138"/>
                    <a:pt x="526" y="138"/>
                    <a:pt x="526" y="138"/>
                  </a:cubicBezTo>
                  <a:cubicBezTo>
                    <a:pt x="525" y="138"/>
                    <a:pt x="525" y="138"/>
                    <a:pt x="525" y="138"/>
                  </a:cubicBezTo>
                  <a:cubicBezTo>
                    <a:pt x="525" y="138"/>
                    <a:pt x="525" y="138"/>
                    <a:pt x="525" y="138"/>
                  </a:cubicBezTo>
                  <a:cubicBezTo>
                    <a:pt x="525" y="136"/>
                    <a:pt x="525" y="136"/>
                    <a:pt x="525" y="136"/>
                  </a:cubicBezTo>
                  <a:cubicBezTo>
                    <a:pt x="525" y="136"/>
                    <a:pt x="525" y="136"/>
                    <a:pt x="525" y="136"/>
                  </a:cubicBezTo>
                  <a:cubicBezTo>
                    <a:pt x="525" y="136"/>
                    <a:pt x="525" y="136"/>
                    <a:pt x="525" y="136"/>
                  </a:cubicBezTo>
                  <a:cubicBezTo>
                    <a:pt x="525" y="135"/>
                    <a:pt x="525" y="135"/>
                    <a:pt x="525" y="135"/>
                  </a:cubicBezTo>
                  <a:cubicBezTo>
                    <a:pt x="524" y="134"/>
                    <a:pt x="524" y="134"/>
                    <a:pt x="524" y="134"/>
                  </a:cubicBezTo>
                  <a:cubicBezTo>
                    <a:pt x="524" y="134"/>
                    <a:pt x="524" y="134"/>
                    <a:pt x="524" y="134"/>
                  </a:cubicBezTo>
                  <a:cubicBezTo>
                    <a:pt x="524" y="134"/>
                    <a:pt x="524" y="134"/>
                    <a:pt x="524" y="134"/>
                  </a:cubicBezTo>
                  <a:cubicBezTo>
                    <a:pt x="524" y="133"/>
                    <a:pt x="524" y="133"/>
                    <a:pt x="524" y="133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3" y="132"/>
                    <a:pt x="523" y="132"/>
                    <a:pt x="523" y="132"/>
                  </a:cubicBezTo>
                  <a:cubicBezTo>
                    <a:pt x="522" y="131"/>
                    <a:pt x="522" y="131"/>
                    <a:pt x="522" y="131"/>
                  </a:cubicBezTo>
                  <a:cubicBezTo>
                    <a:pt x="522" y="131"/>
                    <a:pt x="522" y="131"/>
                    <a:pt x="522" y="131"/>
                  </a:cubicBezTo>
                  <a:cubicBezTo>
                    <a:pt x="522" y="130"/>
                    <a:pt x="522" y="130"/>
                    <a:pt x="522" y="130"/>
                  </a:cubicBezTo>
                  <a:cubicBezTo>
                    <a:pt x="522" y="129"/>
                    <a:pt x="522" y="129"/>
                    <a:pt x="522" y="129"/>
                  </a:cubicBezTo>
                  <a:cubicBezTo>
                    <a:pt x="523" y="128"/>
                    <a:pt x="523" y="128"/>
                    <a:pt x="523" y="128"/>
                  </a:cubicBezTo>
                  <a:cubicBezTo>
                    <a:pt x="524" y="128"/>
                    <a:pt x="524" y="128"/>
                    <a:pt x="524" y="128"/>
                  </a:cubicBezTo>
                  <a:cubicBezTo>
                    <a:pt x="525" y="128"/>
                    <a:pt x="525" y="128"/>
                    <a:pt x="525" y="128"/>
                  </a:cubicBezTo>
                  <a:cubicBezTo>
                    <a:pt x="524" y="127"/>
                    <a:pt x="524" y="127"/>
                    <a:pt x="524" y="127"/>
                  </a:cubicBezTo>
                  <a:cubicBezTo>
                    <a:pt x="526" y="127"/>
                    <a:pt x="526" y="127"/>
                    <a:pt x="526" y="127"/>
                  </a:cubicBezTo>
                  <a:cubicBezTo>
                    <a:pt x="525" y="127"/>
                    <a:pt x="525" y="127"/>
                    <a:pt x="525" y="127"/>
                  </a:cubicBezTo>
                  <a:cubicBezTo>
                    <a:pt x="524" y="127"/>
                    <a:pt x="524" y="127"/>
                    <a:pt x="524" y="127"/>
                  </a:cubicBezTo>
                  <a:cubicBezTo>
                    <a:pt x="524" y="127"/>
                    <a:pt x="524" y="127"/>
                    <a:pt x="524" y="127"/>
                  </a:cubicBezTo>
                  <a:cubicBezTo>
                    <a:pt x="522" y="127"/>
                    <a:pt x="522" y="127"/>
                    <a:pt x="522" y="127"/>
                  </a:cubicBezTo>
                  <a:cubicBezTo>
                    <a:pt x="521" y="126"/>
                    <a:pt x="521" y="126"/>
                    <a:pt x="521" y="126"/>
                  </a:cubicBezTo>
                  <a:cubicBezTo>
                    <a:pt x="521" y="126"/>
                    <a:pt x="521" y="126"/>
                    <a:pt x="521" y="126"/>
                  </a:cubicBezTo>
                  <a:cubicBezTo>
                    <a:pt x="520" y="126"/>
                    <a:pt x="520" y="126"/>
                    <a:pt x="520" y="126"/>
                  </a:cubicBezTo>
                  <a:cubicBezTo>
                    <a:pt x="519" y="127"/>
                    <a:pt x="519" y="127"/>
                    <a:pt x="519" y="127"/>
                  </a:cubicBezTo>
                  <a:cubicBezTo>
                    <a:pt x="518" y="127"/>
                    <a:pt x="518" y="127"/>
                    <a:pt x="518" y="127"/>
                  </a:cubicBezTo>
                  <a:cubicBezTo>
                    <a:pt x="517" y="128"/>
                    <a:pt x="517" y="128"/>
                    <a:pt x="517" y="128"/>
                  </a:cubicBezTo>
                  <a:cubicBezTo>
                    <a:pt x="517" y="128"/>
                    <a:pt x="517" y="128"/>
                    <a:pt x="517" y="128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30"/>
                    <a:pt x="518" y="130"/>
                    <a:pt x="518" y="130"/>
                  </a:cubicBezTo>
                  <a:cubicBezTo>
                    <a:pt x="518" y="130"/>
                    <a:pt x="518" y="130"/>
                    <a:pt x="518" y="130"/>
                  </a:cubicBezTo>
                  <a:cubicBezTo>
                    <a:pt x="518" y="131"/>
                    <a:pt x="518" y="131"/>
                    <a:pt x="518" y="131"/>
                  </a:cubicBezTo>
                  <a:cubicBezTo>
                    <a:pt x="518" y="132"/>
                    <a:pt x="518" y="132"/>
                    <a:pt x="518" y="132"/>
                  </a:cubicBezTo>
                  <a:cubicBezTo>
                    <a:pt x="519" y="133"/>
                    <a:pt x="519" y="133"/>
                    <a:pt x="519" y="133"/>
                  </a:cubicBezTo>
                  <a:cubicBezTo>
                    <a:pt x="519" y="133"/>
                    <a:pt x="519" y="133"/>
                    <a:pt x="519" y="133"/>
                  </a:cubicBezTo>
                  <a:cubicBezTo>
                    <a:pt x="520" y="133"/>
                    <a:pt x="520" y="133"/>
                    <a:pt x="520" y="133"/>
                  </a:cubicBezTo>
                  <a:cubicBezTo>
                    <a:pt x="520" y="135"/>
                    <a:pt x="520" y="135"/>
                    <a:pt x="520" y="135"/>
                  </a:cubicBezTo>
                  <a:cubicBezTo>
                    <a:pt x="521" y="135"/>
                    <a:pt x="521" y="135"/>
                    <a:pt x="521" y="135"/>
                  </a:cubicBezTo>
                  <a:cubicBezTo>
                    <a:pt x="521" y="136"/>
                    <a:pt x="521" y="136"/>
                    <a:pt x="521" y="136"/>
                  </a:cubicBezTo>
                  <a:cubicBezTo>
                    <a:pt x="522" y="137"/>
                    <a:pt x="522" y="137"/>
                    <a:pt x="522" y="137"/>
                  </a:cubicBezTo>
                  <a:cubicBezTo>
                    <a:pt x="521" y="137"/>
                    <a:pt x="521" y="137"/>
                    <a:pt x="521" y="137"/>
                  </a:cubicBezTo>
                  <a:cubicBezTo>
                    <a:pt x="521" y="137"/>
                    <a:pt x="521" y="137"/>
                    <a:pt x="521" y="137"/>
                  </a:cubicBezTo>
                  <a:cubicBezTo>
                    <a:pt x="520" y="136"/>
                    <a:pt x="520" y="136"/>
                    <a:pt x="520" y="136"/>
                  </a:cubicBezTo>
                  <a:cubicBezTo>
                    <a:pt x="519" y="136"/>
                    <a:pt x="519" y="136"/>
                    <a:pt x="519" y="136"/>
                  </a:cubicBezTo>
                  <a:cubicBezTo>
                    <a:pt x="519" y="137"/>
                    <a:pt x="519" y="137"/>
                    <a:pt x="519" y="137"/>
                  </a:cubicBezTo>
                  <a:cubicBezTo>
                    <a:pt x="518" y="138"/>
                    <a:pt x="518" y="138"/>
                    <a:pt x="518" y="138"/>
                  </a:cubicBezTo>
                  <a:cubicBezTo>
                    <a:pt x="519" y="139"/>
                    <a:pt x="519" y="139"/>
                    <a:pt x="519" y="139"/>
                  </a:cubicBezTo>
                  <a:cubicBezTo>
                    <a:pt x="518" y="140"/>
                    <a:pt x="518" y="140"/>
                    <a:pt x="518" y="140"/>
                  </a:cubicBezTo>
                  <a:cubicBezTo>
                    <a:pt x="518" y="140"/>
                    <a:pt x="518" y="140"/>
                    <a:pt x="518" y="140"/>
                  </a:cubicBezTo>
                  <a:cubicBezTo>
                    <a:pt x="518" y="140"/>
                    <a:pt x="518" y="140"/>
                    <a:pt x="518" y="140"/>
                  </a:cubicBezTo>
                  <a:cubicBezTo>
                    <a:pt x="518" y="141"/>
                    <a:pt x="518" y="141"/>
                    <a:pt x="518" y="141"/>
                  </a:cubicBezTo>
                  <a:cubicBezTo>
                    <a:pt x="518" y="141"/>
                    <a:pt x="518" y="141"/>
                    <a:pt x="518" y="141"/>
                  </a:cubicBezTo>
                  <a:cubicBezTo>
                    <a:pt x="518" y="142"/>
                    <a:pt x="518" y="142"/>
                    <a:pt x="518" y="142"/>
                  </a:cubicBezTo>
                  <a:cubicBezTo>
                    <a:pt x="518" y="142"/>
                    <a:pt x="518" y="142"/>
                    <a:pt x="518" y="142"/>
                  </a:cubicBezTo>
                  <a:cubicBezTo>
                    <a:pt x="518" y="143"/>
                    <a:pt x="518" y="143"/>
                    <a:pt x="518" y="143"/>
                  </a:cubicBezTo>
                  <a:cubicBezTo>
                    <a:pt x="518" y="145"/>
                    <a:pt x="518" y="145"/>
                    <a:pt x="518" y="145"/>
                  </a:cubicBezTo>
                  <a:cubicBezTo>
                    <a:pt x="517" y="145"/>
                    <a:pt x="517" y="145"/>
                    <a:pt x="517" y="145"/>
                  </a:cubicBezTo>
                  <a:cubicBezTo>
                    <a:pt x="517" y="146"/>
                    <a:pt x="517" y="146"/>
                    <a:pt x="517" y="146"/>
                  </a:cubicBezTo>
                  <a:cubicBezTo>
                    <a:pt x="517" y="146"/>
                    <a:pt x="517" y="146"/>
                    <a:pt x="517" y="146"/>
                  </a:cubicBezTo>
                  <a:cubicBezTo>
                    <a:pt x="516" y="147"/>
                    <a:pt x="516" y="147"/>
                    <a:pt x="516" y="147"/>
                  </a:cubicBezTo>
                  <a:cubicBezTo>
                    <a:pt x="516" y="147"/>
                    <a:pt x="516" y="147"/>
                    <a:pt x="516" y="147"/>
                  </a:cubicBezTo>
                  <a:cubicBezTo>
                    <a:pt x="515" y="146"/>
                    <a:pt x="515" y="146"/>
                    <a:pt x="515" y="146"/>
                  </a:cubicBezTo>
                  <a:cubicBezTo>
                    <a:pt x="516" y="145"/>
                    <a:pt x="516" y="145"/>
                    <a:pt x="516" y="145"/>
                  </a:cubicBezTo>
                  <a:cubicBezTo>
                    <a:pt x="515" y="144"/>
                    <a:pt x="515" y="144"/>
                    <a:pt x="515" y="144"/>
                  </a:cubicBezTo>
                  <a:cubicBezTo>
                    <a:pt x="515" y="144"/>
                    <a:pt x="515" y="144"/>
                    <a:pt x="515" y="144"/>
                  </a:cubicBezTo>
                  <a:cubicBezTo>
                    <a:pt x="514" y="145"/>
                    <a:pt x="514" y="145"/>
                    <a:pt x="514" y="145"/>
                  </a:cubicBezTo>
                  <a:cubicBezTo>
                    <a:pt x="514" y="145"/>
                    <a:pt x="514" y="145"/>
                    <a:pt x="514" y="145"/>
                  </a:cubicBezTo>
                  <a:cubicBezTo>
                    <a:pt x="513" y="146"/>
                    <a:pt x="513" y="146"/>
                    <a:pt x="513" y="146"/>
                  </a:cubicBezTo>
                  <a:cubicBezTo>
                    <a:pt x="513" y="144"/>
                    <a:pt x="513" y="144"/>
                    <a:pt x="513" y="144"/>
                  </a:cubicBezTo>
                  <a:cubicBezTo>
                    <a:pt x="512" y="144"/>
                    <a:pt x="512" y="144"/>
                    <a:pt x="512" y="144"/>
                  </a:cubicBezTo>
                  <a:cubicBezTo>
                    <a:pt x="512" y="144"/>
                    <a:pt x="512" y="144"/>
                    <a:pt x="512" y="144"/>
                  </a:cubicBezTo>
                  <a:cubicBezTo>
                    <a:pt x="511" y="144"/>
                    <a:pt x="511" y="144"/>
                    <a:pt x="511" y="144"/>
                  </a:cubicBezTo>
                  <a:cubicBezTo>
                    <a:pt x="511" y="144"/>
                    <a:pt x="511" y="144"/>
                    <a:pt x="511" y="144"/>
                  </a:cubicBezTo>
                  <a:cubicBezTo>
                    <a:pt x="511" y="144"/>
                    <a:pt x="511" y="144"/>
                    <a:pt x="511" y="144"/>
                  </a:cubicBezTo>
                  <a:cubicBezTo>
                    <a:pt x="512" y="143"/>
                    <a:pt x="512" y="143"/>
                    <a:pt x="512" y="143"/>
                  </a:cubicBezTo>
                  <a:cubicBezTo>
                    <a:pt x="511" y="143"/>
                    <a:pt x="511" y="143"/>
                    <a:pt x="511" y="143"/>
                  </a:cubicBezTo>
                  <a:cubicBezTo>
                    <a:pt x="511" y="142"/>
                    <a:pt x="511" y="142"/>
                    <a:pt x="511" y="142"/>
                  </a:cubicBezTo>
                  <a:cubicBezTo>
                    <a:pt x="512" y="142"/>
                    <a:pt x="512" y="142"/>
                    <a:pt x="512" y="142"/>
                  </a:cubicBezTo>
                  <a:cubicBezTo>
                    <a:pt x="511" y="141"/>
                    <a:pt x="511" y="141"/>
                    <a:pt x="511" y="141"/>
                  </a:cubicBezTo>
                  <a:cubicBezTo>
                    <a:pt x="511" y="141"/>
                    <a:pt x="511" y="141"/>
                    <a:pt x="511" y="141"/>
                  </a:cubicBezTo>
                  <a:cubicBezTo>
                    <a:pt x="512" y="140"/>
                    <a:pt x="512" y="140"/>
                    <a:pt x="512" y="140"/>
                  </a:cubicBezTo>
                  <a:cubicBezTo>
                    <a:pt x="511" y="140"/>
                    <a:pt x="511" y="140"/>
                    <a:pt x="511" y="140"/>
                  </a:cubicBezTo>
                  <a:cubicBezTo>
                    <a:pt x="511" y="139"/>
                    <a:pt x="511" y="139"/>
                    <a:pt x="511" y="139"/>
                  </a:cubicBezTo>
                  <a:cubicBezTo>
                    <a:pt x="511" y="139"/>
                    <a:pt x="511" y="139"/>
                    <a:pt x="511" y="139"/>
                  </a:cubicBezTo>
                  <a:cubicBezTo>
                    <a:pt x="511" y="138"/>
                    <a:pt x="511" y="138"/>
                    <a:pt x="511" y="138"/>
                  </a:cubicBezTo>
                  <a:cubicBezTo>
                    <a:pt x="510" y="137"/>
                    <a:pt x="510" y="137"/>
                    <a:pt x="510" y="137"/>
                  </a:cubicBezTo>
                  <a:cubicBezTo>
                    <a:pt x="510" y="137"/>
                    <a:pt x="510" y="137"/>
                    <a:pt x="510" y="137"/>
                  </a:cubicBezTo>
                  <a:cubicBezTo>
                    <a:pt x="510" y="137"/>
                    <a:pt x="510" y="137"/>
                    <a:pt x="510" y="137"/>
                  </a:cubicBezTo>
                  <a:cubicBezTo>
                    <a:pt x="509" y="138"/>
                    <a:pt x="509" y="138"/>
                    <a:pt x="509" y="138"/>
                  </a:cubicBezTo>
                  <a:cubicBezTo>
                    <a:pt x="509" y="138"/>
                    <a:pt x="509" y="138"/>
                    <a:pt x="509" y="138"/>
                  </a:cubicBezTo>
                  <a:cubicBezTo>
                    <a:pt x="509" y="139"/>
                    <a:pt x="509" y="139"/>
                    <a:pt x="509" y="139"/>
                  </a:cubicBezTo>
                  <a:cubicBezTo>
                    <a:pt x="508" y="140"/>
                    <a:pt x="508" y="140"/>
                    <a:pt x="508" y="140"/>
                  </a:cubicBezTo>
                  <a:cubicBezTo>
                    <a:pt x="508" y="140"/>
                    <a:pt x="508" y="140"/>
                    <a:pt x="508" y="140"/>
                  </a:cubicBezTo>
                  <a:cubicBezTo>
                    <a:pt x="507" y="139"/>
                    <a:pt x="507" y="139"/>
                    <a:pt x="507" y="139"/>
                  </a:cubicBezTo>
                  <a:cubicBezTo>
                    <a:pt x="507" y="139"/>
                    <a:pt x="507" y="139"/>
                    <a:pt x="507" y="139"/>
                  </a:cubicBezTo>
                  <a:cubicBezTo>
                    <a:pt x="507" y="139"/>
                    <a:pt x="507" y="139"/>
                    <a:pt x="507" y="139"/>
                  </a:cubicBezTo>
                  <a:cubicBezTo>
                    <a:pt x="506" y="138"/>
                    <a:pt x="506" y="138"/>
                    <a:pt x="506" y="138"/>
                  </a:cubicBezTo>
                  <a:cubicBezTo>
                    <a:pt x="505" y="138"/>
                    <a:pt x="505" y="138"/>
                    <a:pt x="505" y="138"/>
                  </a:cubicBezTo>
                  <a:cubicBezTo>
                    <a:pt x="505" y="138"/>
                    <a:pt x="505" y="138"/>
                    <a:pt x="505" y="138"/>
                  </a:cubicBezTo>
                  <a:cubicBezTo>
                    <a:pt x="505" y="138"/>
                    <a:pt x="505" y="138"/>
                    <a:pt x="505" y="138"/>
                  </a:cubicBezTo>
                  <a:cubicBezTo>
                    <a:pt x="505" y="139"/>
                    <a:pt x="505" y="139"/>
                    <a:pt x="505" y="139"/>
                  </a:cubicBezTo>
                  <a:cubicBezTo>
                    <a:pt x="504" y="139"/>
                    <a:pt x="504" y="139"/>
                    <a:pt x="504" y="139"/>
                  </a:cubicBezTo>
                  <a:cubicBezTo>
                    <a:pt x="504" y="140"/>
                    <a:pt x="504" y="140"/>
                    <a:pt x="504" y="140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1" y="140"/>
                    <a:pt x="501" y="140"/>
                    <a:pt x="501" y="140"/>
                  </a:cubicBezTo>
                  <a:cubicBezTo>
                    <a:pt x="501" y="141"/>
                    <a:pt x="501" y="141"/>
                    <a:pt x="501" y="141"/>
                  </a:cubicBezTo>
                  <a:cubicBezTo>
                    <a:pt x="499" y="140"/>
                    <a:pt x="499" y="140"/>
                    <a:pt x="499" y="140"/>
                  </a:cubicBezTo>
                  <a:cubicBezTo>
                    <a:pt x="498" y="142"/>
                    <a:pt x="498" y="142"/>
                    <a:pt x="498" y="142"/>
                  </a:cubicBezTo>
                  <a:cubicBezTo>
                    <a:pt x="498" y="142"/>
                    <a:pt x="498" y="142"/>
                    <a:pt x="498" y="142"/>
                  </a:cubicBezTo>
                  <a:cubicBezTo>
                    <a:pt x="498" y="143"/>
                    <a:pt x="498" y="143"/>
                    <a:pt x="498" y="143"/>
                  </a:cubicBezTo>
                  <a:cubicBezTo>
                    <a:pt x="497" y="144"/>
                    <a:pt x="497" y="144"/>
                    <a:pt x="497" y="144"/>
                  </a:cubicBezTo>
                  <a:cubicBezTo>
                    <a:pt x="497" y="144"/>
                    <a:pt x="497" y="144"/>
                    <a:pt x="497" y="144"/>
                  </a:cubicBezTo>
                  <a:cubicBezTo>
                    <a:pt x="498" y="145"/>
                    <a:pt x="498" y="145"/>
                    <a:pt x="498" y="145"/>
                  </a:cubicBezTo>
                  <a:cubicBezTo>
                    <a:pt x="498" y="146"/>
                    <a:pt x="498" y="146"/>
                    <a:pt x="498" y="146"/>
                  </a:cubicBezTo>
                  <a:cubicBezTo>
                    <a:pt x="499" y="147"/>
                    <a:pt x="499" y="147"/>
                    <a:pt x="499" y="147"/>
                  </a:cubicBezTo>
                  <a:cubicBezTo>
                    <a:pt x="498" y="147"/>
                    <a:pt x="498" y="147"/>
                    <a:pt x="498" y="147"/>
                  </a:cubicBezTo>
                  <a:cubicBezTo>
                    <a:pt x="498" y="150"/>
                    <a:pt x="498" y="150"/>
                    <a:pt x="498" y="150"/>
                  </a:cubicBezTo>
                  <a:cubicBezTo>
                    <a:pt x="499" y="151"/>
                    <a:pt x="499" y="151"/>
                    <a:pt x="499" y="151"/>
                  </a:cubicBezTo>
                  <a:cubicBezTo>
                    <a:pt x="498" y="152"/>
                    <a:pt x="498" y="152"/>
                    <a:pt x="498" y="152"/>
                  </a:cubicBezTo>
                  <a:cubicBezTo>
                    <a:pt x="498" y="152"/>
                    <a:pt x="498" y="152"/>
                    <a:pt x="498" y="152"/>
                  </a:cubicBezTo>
                  <a:cubicBezTo>
                    <a:pt x="498" y="153"/>
                    <a:pt x="498" y="153"/>
                    <a:pt x="498" y="153"/>
                  </a:cubicBezTo>
                  <a:cubicBezTo>
                    <a:pt x="497" y="153"/>
                    <a:pt x="497" y="153"/>
                    <a:pt x="497" y="153"/>
                  </a:cubicBezTo>
                  <a:cubicBezTo>
                    <a:pt x="497" y="155"/>
                    <a:pt x="497" y="155"/>
                    <a:pt x="497" y="155"/>
                  </a:cubicBezTo>
                  <a:cubicBezTo>
                    <a:pt x="497" y="155"/>
                    <a:pt x="497" y="155"/>
                    <a:pt x="497" y="155"/>
                  </a:cubicBezTo>
                  <a:cubicBezTo>
                    <a:pt x="497" y="156"/>
                    <a:pt x="497" y="156"/>
                    <a:pt x="497" y="156"/>
                  </a:cubicBezTo>
                  <a:cubicBezTo>
                    <a:pt x="496" y="158"/>
                    <a:pt x="496" y="158"/>
                    <a:pt x="496" y="158"/>
                  </a:cubicBezTo>
                  <a:cubicBezTo>
                    <a:pt x="497" y="159"/>
                    <a:pt x="497" y="159"/>
                    <a:pt x="497" y="159"/>
                  </a:cubicBezTo>
                  <a:cubicBezTo>
                    <a:pt x="496" y="159"/>
                    <a:pt x="496" y="159"/>
                    <a:pt x="496" y="159"/>
                  </a:cubicBezTo>
                  <a:cubicBezTo>
                    <a:pt x="497" y="161"/>
                    <a:pt x="497" y="161"/>
                    <a:pt x="497" y="161"/>
                  </a:cubicBezTo>
                  <a:cubicBezTo>
                    <a:pt x="497" y="161"/>
                    <a:pt x="497" y="161"/>
                    <a:pt x="497" y="161"/>
                  </a:cubicBezTo>
                  <a:cubicBezTo>
                    <a:pt x="497" y="162"/>
                    <a:pt x="497" y="162"/>
                    <a:pt x="497" y="162"/>
                  </a:cubicBezTo>
                  <a:cubicBezTo>
                    <a:pt x="497" y="162"/>
                    <a:pt x="497" y="162"/>
                    <a:pt x="497" y="162"/>
                  </a:cubicBezTo>
                  <a:cubicBezTo>
                    <a:pt x="498" y="162"/>
                    <a:pt x="498" y="162"/>
                    <a:pt x="498" y="162"/>
                  </a:cubicBezTo>
                  <a:cubicBezTo>
                    <a:pt x="499" y="162"/>
                    <a:pt x="499" y="162"/>
                    <a:pt x="499" y="162"/>
                  </a:cubicBezTo>
                  <a:cubicBezTo>
                    <a:pt x="499" y="161"/>
                    <a:pt x="499" y="161"/>
                    <a:pt x="499" y="161"/>
                  </a:cubicBezTo>
                  <a:cubicBezTo>
                    <a:pt x="499" y="161"/>
                    <a:pt x="499" y="161"/>
                    <a:pt x="499" y="161"/>
                  </a:cubicBezTo>
                  <a:cubicBezTo>
                    <a:pt x="500" y="161"/>
                    <a:pt x="500" y="161"/>
                    <a:pt x="500" y="161"/>
                  </a:cubicBezTo>
                  <a:cubicBezTo>
                    <a:pt x="500" y="161"/>
                    <a:pt x="500" y="161"/>
                    <a:pt x="500" y="161"/>
                  </a:cubicBezTo>
                  <a:cubicBezTo>
                    <a:pt x="500" y="161"/>
                    <a:pt x="500" y="161"/>
                    <a:pt x="500" y="161"/>
                  </a:cubicBezTo>
                  <a:cubicBezTo>
                    <a:pt x="500" y="161"/>
                    <a:pt x="500" y="161"/>
                    <a:pt x="500" y="161"/>
                  </a:cubicBezTo>
                  <a:cubicBezTo>
                    <a:pt x="501" y="161"/>
                    <a:pt x="501" y="161"/>
                    <a:pt x="501" y="161"/>
                  </a:cubicBezTo>
                  <a:cubicBezTo>
                    <a:pt x="502" y="162"/>
                    <a:pt x="502" y="162"/>
                    <a:pt x="502" y="162"/>
                  </a:cubicBezTo>
                  <a:cubicBezTo>
                    <a:pt x="502" y="162"/>
                    <a:pt x="502" y="162"/>
                    <a:pt x="502" y="162"/>
                  </a:cubicBezTo>
                  <a:cubicBezTo>
                    <a:pt x="501" y="162"/>
                    <a:pt x="501" y="162"/>
                    <a:pt x="501" y="162"/>
                  </a:cubicBezTo>
                  <a:cubicBezTo>
                    <a:pt x="502" y="163"/>
                    <a:pt x="502" y="163"/>
                    <a:pt x="502" y="163"/>
                  </a:cubicBezTo>
                  <a:cubicBezTo>
                    <a:pt x="502" y="163"/>
                    <a:pt x="502" y="163"/>
                    <a:pt x="502" y="163"/>
                  </a:cubicBezTo>
                  <a:cubicBezTo>
                    <a:pt x="501" y="163"/>
                    <a:pt x="501" y="163"/>
                    <a:pt x="501" y="163"/>
                  </a:cubicBezTo>
                  <a:cubicBezTo>
                    <a:pt x="501" y="164"/>
                    <a:pt x="501" y="164"/>
                    <a:pt x="501" y="164"/>
                  </a:cubicBezTo>
                  <a:cubicBezTo>
                    <a:pt x="500" y="163"/>
                    <a:pt x="500" y="163"/>
                    <a:pt x="500" y="163"/>
                  </a:cubicBezTo>
                  <a:cubicBezTo>
                    <a:pt x="500" y="164"/>
                    <a:pt x="500" y="164"/>
                    <a:pt x="500" y="164"/>
                  </a:cubicBezTo>
                  <a:cubicBezTo>
                    <a:pt x="500" y="164"/>
                    <a:pt x="500" y="164"/>
                    <a:pt x="500" y="164"/>
                  </a:cubicBezTo>
                  <a:cubicBezTo>
                    <a:pt x="500" y="165"/>
                    <a:pt x="500" y="165"/>
                    <a:pt x="500" y="165"/>
                  </a:cubicBezTo>
                  <a:cubicBezTo>
                    <a:pt x="499" y="166"/>
                    <a:pt x="499" y="166"/>
                    <a:pt x="499" y="166"/>
                  </a:cubicBezTo>
                  <a:cubicBezTo>
                    <a:pt x="498" y="165"/>
                    <a:pt x="498" y="165"/>
                    <a:pt x="498" y="165"/>
                  </a:cubicBezTo>
                  <a:cubicBezTo>
                    <a:pt x="498" y="165"/>
                    <a:pt x="498" y="165"/>
                    <a:pt x="498" y="165"/>
                  </a:cubicBezTo>
                  <a:cubicBezTo>
                    <a:pt x="498" y="164"/>
                    <a:pt x="498" y="164"/>
                    <a:pt x="498" y="164"/>
                  </a:cubicBezTo>
                  <a:cubicBezTo>
                    <a:pt x="497" y="165"/>
                    <a:pt x="497" y="165"/>
                    <a:pt x="497" y="165"/>
                  </a:cubicBezTo>
                  <a:cubicBezTo>
                    <a:pt x="497" y="164"/>
                    <a:pt x="497" y="164"/>
                    <a:pt x="497" y="164"/>
                  </a:cubicBezTo>
                  <a:cubicBezTo>
                    <a:pt x="496" y="164"/>
                    <a:pt x="496" y="164"/>
                    <a:pt x="496" y="164"/>
                  </a:cubicBezTo>
                  <a:cubicBezTo>
                    <a:pt x="496" y="165"/>
                    <a:pt x="496" y="165"/>
                    <a:pt x="496" y="165"/>
                  </a:cubicBezTo>
                  <a:cubicBezTo>
                    <a:pt x="496" y="166"/>
                    <a:pt x="496" y="166"/>
                    <a:pt x="496" y="166"/>
                  </a:cubicBezTo>
                  <a:cubicBezTo>
                    <a:pt x="496" y="166"/>
                    <a:pt x="496" y="166"/>
                    <a:pt x="496" y="166"/>
                  </a:cubicBezTo>
                  <a:cubicBezTo>
                    <a:pt x="495" y="166"/>
                    <a:pt x="495" y="166"/>
                    <a:pt x="495" y="166"/>
                  </a:cubicBezTo>
                  <a:cubicBezTo>
                    <a:pt x="495" y="167"/>
                    <a:pt x="495" y="167"/>
                    <a:pt x="495" y="167"/>
                  </a:cubicBezTo>
                  <a:cubicBezTo>
                    <a:pt x="495" y="167"/>
                    <a:pt x="495" y="167"/>
                    <a:pt x="495" y="167"/>
                  </a:cubicBezTo>
                  <a:cubicBezTo>
                    <a:pt x="495" y="168"/>
                    <a:pt x="495" y="168"/>
                    <a:pt x="495" y="168"/>
                  </a:cubicBezTo>
                  <a:cubicBezTo>
                    <a:pt x="494" y="167"/>
                    <a:pt x="494" y="167"/>
                    <a:pt x="494" y="167"/>
                  </a:cubicBezTo>
                  <a:cubicBezTo>
                    <a:pt x="493" y="166"/>
                    <a:pt x="493" y="166"/>
                    <a:pt x="493" y="166"/>
                  </a:cubicBezTo>
                  <a:cubicBezTo>
                    <a:pt x="492" y="166"/>
                    <a:pt x="492" y="166"/>
                    <a:pt x="492" y="166"/>
                  </a:cubicBezTo>
                  <a:cubicBezTo>
                    <a:pt x="493" y="167"/>
                    <a:pt x="493" y="167"/>
                    <a:pt x="493" y="167"/>
                  </a:cubicBezTo>
                  <a:cubicBezTo>
                    <a:pt x="492" y="168"/>
                    <a:pt x="492" y="168"/>
                    <a:pt x="492" y="168"/>
                  </a:cubicBezTo>
                  <a:cubicBezTo>
                    <a:pt x="492" y="168"/>
                    <a:pt x="492" y="168"/>
                    <a:pt x="492" y="168"/>
                  </a:cubicBezTo>
                  <a:cubicBezTo>
                    <a:pt x="492" y="169"/>
                    <a:pt x="492" y="169"/>
                    <a:pt x="492" y="169"/>
                  </a:cubicBezTo>
                  <a:cubicBezTo>
                    <a:pt x="491" y="169"/>
                    <a:pt x="491" y="169"/>
                    <a:pt x="491" y="169"/>
                  </a:cubicBezTo>
                  <a:cubicBezTo>
                    <a:pt x="490" y="169"/>
                    <a:pt x="490" y="169"/>
                    <a:pt x="490" y="169"/>
                  </a:cubicBezTo>
                  <a:cubicBezTo>
                    <a:pt x="489" y="168"/>
                    <a:pt x="489" y="168"/>
                    <a:pt x="489" y="168"/>
                  </a:cubicBezTo>
                  <a:cubicBezTo>
                    <a:pt x="488" y="168"/>
                    <a:pt x="488" y="168"/>
                    <a:pt x="488" y="168"/>
                  </a:cubicBezTo>
                  <a:cubicBezTo>
                    <a:pt x="488" y="168"/>
                    <a:pt x="488" y="168"/>
                    <a:pt x="488" y="168"/>
                  </a:cubicBezTo>
                  <a:cubicBezTo>
                    <a:pt x="488" y="167"/>
                    <a:pt x="488" y="167"/>
                    <a:pt x="488" y="167"/>
                  </a:cubicBezTo>
                  <a:cubicBezTo>
                    <a:pt x="489" y="167"/>
                    <a:pt x="489" y="167"/>
                    <a:pt x="489" y="167"/>
                  </a:cubicBezTo>
                  <a:cubicBezTo>
                    <a:pt x="489" y="166"/>
                    <a:pt x="489" y="166"/>
                    <a:pt x="489" y="166"/>
                  </a:cubicBezTo>
                  <a:cubicBezTo>
                    <a:pt x="489" y="166"/>
                    <a:pt x="489" y="166"/>
                    <a:pt x="489" y="166"/>
                  </a:cubicBezTo>
                  <a:cubicBezTo>
                    <a:pt x="491" y="166"/>
                    <a:pt x="491" y="166"/>
                    <a:pt x="491" y="166"/>
                  </a:cubicBezTo>
                  <a:cubicBezTo>
                    <a:pt x="492" y="165"/>
                    <a:pt x="492" y="165"/>
                    <a:pt x="492" y="165"/>
                  </a:cubicBezTo>
                  <a:cubicBezTo>
                    <a:pt x="492" y="165"/>
                    <a:pt x="492" y="165"/>
                    <a:pt x="492" y="165"/>
                  </a:cubicBezTo>
                  <a:cubicBezTo>
                    <a:pt x="491" y="164"/>
                    <a:pt x="491" y="164"/>
                    <a:pt x="491" y="164"/>
                  </a:cubicBezTo>
                  <a:cubicBezTo>
                    <a:pt x="490" y="165"/>
                    <a:pt x="490" y="165"/>
                    <a:pt x="490" y="165"/>
                  </a:cubicBezTo>
                  <a:cubicBezTo>
                    <a:pt x="489" y="165"/>
                    <a:pt x="489" y="165"/>
                    <a:pt x="489" y="165"/>
                  </a:cubicBezTo>
                  <a:cubicBezTo>
                    <a:pt x="489" y="165"/>
                    <a:pt x="489" y="165"/>
                    <a:pt x="489" y="165"/>
                  </a:cubicBezTo>
                  <a:cubicBezTo>
                    <a:pt x="488" y="164"/>
                    <a:pt x="488" y="164"/>
                    <a:pt x="488" y="164"/>
                  </a:cubicBezTo>
                  <a:cubicBezTo>
                    <a:pt x="488" y="164"/>
                    <a:pt x="488" y="164"/>
                    <a:pt x="488" y="164"/>
                  </a:cubicBezTo>
                  <a:cubicBezTo>
                    <a:pt x="486" y="164"/>
                    <a:pt x="486" y="164"/>
                    <a:pt x="486" y="164"/>
                  </a:cubicBezTo>
                  <a:cubicBezTo>
                    <a:pt x="485" y="164"/>
                    <a:pt x="485" y="164"/>
                    <a:pt x="485" y="164"/>
                  </a:cubicBezTo>
                  <a:cubicBezTo>
                    <a:pt x="485" y="164"/>
                    <a:pt x="485" y="164"/>
                    <a:pt x="485" y="164"/>
                  </a:cubicBezTo>
                  <a:cubicBezTo>
                    <a:pt x="485" y="164"/>
                    <a:pt x="485" y="164"/>
                    <a:pt x="485" y="164"/>
                  </a:cubicBezTo>
                  <a:cubicBezTo>
                    <a:pt x="484" y="164"/>
                    <a:pt x="484" y="164"/>
                    <a:pt x="484" y="164"/>
                  </a:cubicBezTo>
                  <a:cubicBezTo>
                    <a:pt x="484" y="164"/>
                    <a:pt x="484" y="164"/>
                    <a:pt x="484" y="164"/>
                  </a:cubicBezTo>
                  <a:cubicBezTo>
                    <a:pt x="483" y="164"/>
                    <a:pt x="483" y="164"/>
                    <a:pt x="483" y="164"/>
                  </a:cubicBezTo>
                  <a:cubicBezTo>
                    <a:pt x="482" y="163"/>
                    <a:pt x="482" y="163"/>
                    <a:pt x="482" y="163"/>
                  </a:cubicBezTo>
                  <a:cubicBezTo>
                    <a:pt x="481" y="164"/>
                    <a:pt x="481" y="164"/>
                    <a:pt x="481" y="164"/>
                  </a:cubicBezTo>
                  <a:cubicBezTo>
                    <a:pt x="480" y="163"/>
                    <a:pt x="480" y="163"/>
                    <a:pt x="480" y="163"/>
                  </a:cubicBezTo>
                  <a:cubicBezTo>
                    <a:pt x="479" y="163"/>
                    <a:pt x="479" y="163"/>
                    <a:pt x="479" y="163"/>
                  </a:cubicBezTo>
                  <a:cubicBezTo>
                    <a:pt x="478" y="164"/>
                    <a:pt x="478" y="164"/>
                    <a:pt x="478" y="164"/>
                  </a:cubicBezTo>
                  <a:cubicBezTo>
                    <a:pt x="477" y="165"/>
                    <a:pt x="477" y="165"/>
                    <a:pt x="477" y="165"/>
                  </a:cubicBezTo>
                  <a:cubicBezTo>
                    <a:pt x="477" y="165"/>
                    <a:pt x="477" y="165"/>
                    <a:pt x="477" y="165"/>
                  </a:cubicBezTo>
                  <a:cubicBezTo>
                    <a:pt x="478" y="166"/>
                    <a:pt x="478" y="166"/>
                    <a:pt x="478" y="166"/>
                  </a:cubicBezTo>
                  <a:cubicBezTo>
                    <a:pt x="477" y="166"/>
                    <a:pt x="477" y="166"/>
                    <a:pt x="477" y="166"/>
                  </a:cubicBezTo>
                  <a:cubicBezTo>
                    <a:pt x="477" y="166"/>
                    <a:pt x="477" y="166"/>
                    <a:pt x="477" y="166"/>
                  </a:cubicBezTo>
                  <a:cubicBezTo>
                    <a:pt x="476" y="167"/>
                    <a:pt x="476" y="167"/>
                    <a:pt x="476" y="167"/>
                  </a:cubicBezTo>
                  <a:cubicBezTo>
                    <a:pt x="477" y="167"/>
                    <a:pt x="477" y="167"/>
                    <a:pt x="477" y="167"/>
                  </a:cubicBezTo>
                  <a:cubicBezTo>
                    <a:pt x="478" y="167"/>
                    <a:pt x="478" y="167"/>
                    <a:pt x="478" y="167"/>
                  </a:cubicBezTo>
                  <a:cubicBezTo>
                    <a:pt x="478" y="167"/>
                    <a:pt x="478" y="167"/>
                    <a:pt x="478" y="167"/>
                  </a:cubicBezTo>
                  <a:cubicBezTo>
                    <a:pt x="478" y="168"/>
                    <a:pt x="478" y="168"/>
                    <a:pt x="478" y="168"/>
                  </a:cubicBezTo>
                  <a:cubicBezTo>
                    <a:pt x="476" y="168"/>
                    <a:pt x="476" y="168"/>
                    <a:pt x="476" y="168"/>
                  </a:cubicBezTo>
                  <a:cubicBezTo>
                    <a:pt x="476" y="168"/>
                    <a:pt x="476" y="168"/>
                    <a:pt x="476" y="168"/>
                  </a:cubicBezTo>
                  <a:cubicBezTo>
                    <a:pt x="474" y="168"/>
                    <a:pt x="474" y="168"/>
                    <a:pt x="474" y="168"/>
                  </a:cubicBezTo>
                  <a:cubicBezTo>
                    <a:pt x="474" y="168"/>
                    <a:pt x="474" y="168"/>
                    <a:pt x="474" y="168"/>
                  </a:cubicBezTo>
                  <a:cubicBezTo>
                    <a:pt x="474" y="169"/>
                    <a:pt x="474" y="169"/>
                    <a:pt x="474" y="169"/>
                  </a:cubicBezTo>
                  <a:cubicBezTo>
                    <a:pt x="473" y="168"/>
                    <a:pt x="473" y="168"/>
                    <a:pt x="473" y="168"/>
                  </a:cubicBezTo>
                  <a:cubicBezTo>
                    <a:pt x="473" y="169"/>
                    <a:pt x="473" y="169"/>
                    <a:pt x="473" y="169"/>
                  </a:cubicBezTo>
                  <a:cubicBezTo>
                    <a:pt x="472" y="169"/>
                    <a:pt x="472" y="169"/>
                    <a:pt x="472" y="169"/>
                  </a:cubicBezTo>
                  <a:cubicBezTo>
                    <a:pt x="472" y="168"/>
                    <a:pt x="472" y="168"/>
                    <a:pt x="472" y="168"/>
                  </a:cubicBezTo>
                  <a:cubicBezTo>
                    <a:pt x="470" y="168"/>
                    <a:pt x="470" y="168"/>
                    <a:pt x="470" y="168"/>
                  </a:cubicBezTo>
                  <a:cubicBezTo>
                    <a:pt x="470" y="169"/>
                    <a:pt x="470" y="169"/>
                    <a:pt x="470" y="169"/>
                  </a:cubicBezTo>
                  <a:cubicBezTo>
                    <a:pt x="468" y="168"/>
                    <a:pt x="468" y="168"/>
                    <a:pt x="468" y="168"/>
                  </a:cubicBezTo>
                  <a:cubicBezTo>
                    <a:pt x="467" y="169"/>
                    <a:pt x="467" y="169"/>
                    <a:pt x="467" y="169"/>
                  </a:cubicBezTo>
                  <a:cubicBezTo>
                    <a:pt x="467" y="169"/>
                    <a:pt x="467" y="169"/>
                    <a:pt x="467" y="169"/>
                  </a:cubicBezTo>
                  <a:cubicBezTo>
                    <a:pt x="468" y="170"/>
                    <a:pt x="468" y="170"/>
                    <a:pt x="468" y="170"/>
                  </a:cubicBezTo>
                  <a:cubicBezTo>
                    <a:pt x="467" y="171"/>
                    <a:pt x="467" y="171"/>
                    <a:pt x="467" y="171"/>
                  </a:cubicBezTo>
                  <a:cubicBezTo>
                    <a:pt x="467" y="172"/>
                    <a:pt x="467" y="172"/>
                    <a:pt x="467" y="172"/>
                  </a:cubicBezTo>
                  <a:cubicBezTo>
                    <a:pt x="466" y="171"/>
                    <a:pt x="466" y="171"/>
                    <a:pt x="466" y="171"/>
                  </a:cubicBezTo>
                  <a:cubicBezTo>
                    <a:pt x="466" y="171"/>
                    <a:pt x="466" y="171"/>
                    <a:pt x="466" y="171"/>
                  </a:cubicBezTo>
                  <a:cubicBezTo>
                    <a:pt x="466" y="170"/>
                    <a:pt x="466" y="170"/>
                    <a:pt x="466" y="170"/>
                  </a:cubicBezTo>
                  <a:cubicBezTo>
                    <a:pt x="465" y="169"/>
                    <a:pt x="465" y="169"/>
                    <a:pt x="465" y="169"/>
                  </a:cubicBezTo>
                  <a:cubicBezTo>
                    <a:pt x="465" y="170"/>
                    <a:pt x="465" y="170"/>
                    <a:pt x="465" y="170"/>
                  </a:cubicBezTo>
                  <a:cubicBezTo>
                    <a:pt x="464" y="170"/>
                    <a:pt x="464" y="170"/>
                    <a:pt x="464" y="170"/>
                  </a:cubicBezTo>
                  <a:cubicBezTo>
                    <a:pt x="463" y="170"/>
                    <a:pt x="463" y="170"/>
                    <a:pt x="463" y="170"/>
                  </a:cubicBezTo>
                  <a:cubicBezTo>
                    <a:pt x="462" y="171"/>
                    <a:pt x="462" y="171"/>
                    <a:pt x="462" y="171"/>
                  </a:cubicBezTo>
                  <a:cubicBezTo>
                    <a:pt x="461" y="170"/>
                    <a:pt x="461" y="170"/>
                    <a:pt x="461" y="170"/>
                  </a:cubicBezTo>
                  <a:cubicBezTo>
                    <a:pt x="460" y="171"/>
                    <a:pt x="460" y="171"/>
                    <a:pt x="460" y="171"/>
                  </a:cubicBezTo>
                  <a:cubicBezTo>
                    <a:pt x="459" y="171"/>
                    <a:pt x="459" y="171"/>
                    <a:pt x="459" y="171"/>
                  </a:cubicBezTo>
                  <a:cubicBezTo>
                    <a:pt x="457" y="172"/>
                    <a:pt x="457" y="172"/>
                    <a:pt x="457" y="172"/>
                  </a:cubicBezTo>
                  <a:cubicBezTo>
                    <a:pt x="456" y="173"/>
                    <a:pt x="456" y="173"/>
                    <a:pt x="456" y="173"/>
                  </a:cubicBezTo>
                  <a:cubicBezTo>
                    <a:pt x="456" y="172"/>
                    <a:pt x="456" y="172"/>
                    <a:pt x="456" y="172"/>
                  </a:cubicBezTo>
                  <a:cubicBezTo>
                    <a:pt x="455" y="172"/>
                    <a:pt x="455" y="172"/>
                    <a:pt x="455" y="172"/>
                  </a:cubicBezTo>
                  <a:cubicBezTo>
                    <a:pt x="455" y="173"/>
                    <a:pt x="455" y="173"/>
                    <a:pt x="455" y="173"/>
                  </a:cubicBezTo>
                  <a:cubicBezTo>
                    <a:pt x="453" y="174"/>
                    <a:pt x="453" y="174"/>
                    <a:pt x="453" y="174"/>
                  </a:cubicBezTo>
                  <a:cubicBezTo>
                    <a:pt x="453" y="175"/>
                    <a:pt x="453" y="175"/>
                    <a:pt x="453" y="175"/>
                  </a:cubicBezTo>
                  <a:cubicBezTo>
                    <a:pt x="452" y="175"/>
                    <a:pt x="452" y="175"/>
                    <a:pt x="452" y="175"/>
                  </a:cubicBezTo>
                  <a:cubicBezTo>
                    <a:pt x="452" y="176"/>
                    <a:pt x="452" y="176"/>
                    <a:pt x="452" y="176"/>
                  </a:cubicBezTo>
                  <a:cubicBezTo>
                    <a:pt x="453" y="178"/>
                    <a:pt x="453" y="178"/>
                    <a:pt x="453" y="178"/>
                  </a:cubicBezTo>
                  <a:cubicBezTo>
                    <a:pt x="453" y="180"/>
                    <a:pt x="453" y="180"/>
                    <a:pt x="453" y="180"/>
                  </a:cubicBezTo>
                  <a:cubicBezTo>
                    <a:pt x="452" y="181"/>
                    <a:pt x="452" y="181"/>
                    <a:pt x="452" y="181"/>
                  </a:cubicBezTo>
                  <a:cubicBezTo>
                    <a:pt x="451" y="182"/>
                    <a:pt x="451" y="182"/>
                    <a:pt x="451" y="182"/>
                  </a:cubicBezTo>
                  <a:cubicBezTo>
                    <a:pt x="451" y="183"/>
                    <a:pt x="451" y="183"/>
                    <a:pt x="451" y="183"/>
                  </a:cubicBezTo>
                  <a:cubicBezTo>
                    <a:pt x="451" y="185"/>
                    <a:pt x="451" y="185"/>
                    <a:pt x="451" y="185"/>
                  </a:cubicBezTo>
                  <a:cubicBezTo>
                    <a:pt x="452" y="185"/>
                    <a:pt x="452" y="185"/>
                    <a:pt x="452" y="185"/>
                  </a:cubicBezTo>
                  <a:cubicBezTo>
                    <a:pt x="452" y="186"/>
                    <a:pt x="452" y="186"/>
                    <a:pt x="452" y="186"/>
                  </a:cubicBezTo>
                  <a:cubicBezTo>
                    <a:pt x="451" y="186"/>
                    <a:pt x="451" y="186"/>
                    <a:pt x="451" y="186"/>
                  </a:cubicBezTo>
                  <a:cubicBezTo>
                    <a:pt x="451" y="186"/>
                    <a:pt x="451" y="186"/>
                    <a:pt x="451" y="186"/>
                  </a:cubicBezTo>
                  <a:cubicBezTo>
                    <a:pt x="451" y="187"/>
                    <a:pt x="451" y="187"/>
                    <a:pt x="451" y="187"/>
                  </a:cubicBezTo>
                  <a:cubicBezTo>
                    <a:pt x="450" y="188"/>
                    <a:pt x="450" y="188"/>
                    <a:pt x="450" y="188"/>
                  </a:cubicBezTo>
                  <a:cubicBezTo>
                    <a:pt x="451" y="189"/>
                    <a:pt x="451" y="189"/>
                    <a:pt x="451" y="189"/>
                  </a:cubicBezTo>
                  <a:cubicBezTo>
                    <a:pt x="450" y="190"/>
                    <a:pt x="450" y="190"/>
                    <a:pt x="450" y="190"/>
                  </a:cubicBezTo>
                  <a:cubicBezTo>
                    <a:pt x="450" y="191"/>
                    <a:pt x="450" y="191"/>
                    <a:pt x="450" y="191"/>
                  </a:cubicBezTo>
                  <a:cubicBezTo>
                    <a:pt x="448" y="192"/>
                    <a:pt x="448" y="192"/>
                    <a:pt x="448" y="192"/>
                  </a:cubicBezTo>
                  <a:cubicBezTo>
                    <a:pt x="449" y="193"/>
                    <a:pt x="449" y="193"/>
                    <a:pt x="449" y="193"/>
                  </a:cubicBezTo>
                  <a:cubicBezTo>
                    <a:pt x="448" y="193"/>
                    <a:pt x="448" y="193"/>
                    <a:pt x="448" y="193"/>
                  </a:cubicBezTo>
                  <a:cubicBezTo>
                    <a:pt x="448" y="195"/>
                    <a:pt x="448" y="195"/>
                    <a:pt x="448" y="195"/>
                  </a:cubicBezTo>
                  <a:cubicBezTo>
                    <a:pt x="447" y="195"/>
                    <a:pt x="447" y="195"/>
                    <a:pt x="447" y="195"/>
                  </a:cubicBezTo>
                  <a:cubicBezTo>
                    <a:pt x="447" y="197"/>
                    <a:pt x="447" y="197"/>
                    <a:pt x="447" y="197"/>
                  </a:cubicBezTo>
                  <a:cubicBezTo>
                    <a:pt x="447" y="198"/>
                    <a:pt x="447" y="198"/>
                    <a:pt x="447" y="198"/>
                  </a:cubicBezTo>
                  <a:cubicBezTo>
                    <a:pt x="447" y="199"/>
                    <a:pt x="447" y="199"/>
                    <a:pt x="447" y="199"/>
                  </a:cubicBezTo>
                  <a:cubicBezTo>
                    <a:pt x="447" y="200"/>
                    <a:pt x="447" y="200"/>
                    <a:pt x="447" y="200"/>
                  </a:cubicBezTo>
                  <a:cubicBezTo>
                    <a:pt x="446" y="200"/>
                    <a:pt x="446" y="200"/>
                    <a:pt x="446" y="200"/>
                  </a:cubicBezTo>
                  <a:cubicBezTo>
                    <a:pt x="446" y="201"/>
                    <a:pt x="446" y="201"/>
                    <a:pt x="446" y="201"/>
                  </a:cubicBezTo>
                  <a:cubicBezTo>
                    <a:pt x="445" y="202"/>
                    <a:pt x="445" y="202"/>
                    <a:pt x="445" y="202"/>
                  </a:cubicBezTo>
                  <a:cubicBezTo>
                    <a:pt x="445" y="203"/>
                    <a:pt x="445" y="203"/>
                    <a:pt x="445" y="203"/>
                  </a:cubicBezTo>
                  <a:cubicBezTo>
                    <a:pt x="445" y="203"/>
                    <a:pt x="445" y="203"/>
                    <a:pt x="445" y="203"/>
                  </a:cubicBezTo>
                  <a:cubicBezTo>
                    <a:pt x="445" y="204"/>
                    <a:pt x="445" y="204"/>
                    <a:pt x="445" y="204"/>
                  </a:cubicBezTo>
                  <a:cubicBezTo>
                    <a:pt x="444" y="205"/>
                    <a:pt x="444" y="205"/>
                    <a:pt x="444" y="205"/>
                  </a:cubicBezTo>
                  <a:cubicBezTo>
                    <a:pt x="444" y="206"/>
                    <a:pt x="444" y="206"/>
                    <a:pt x="444" y="206"/>
                  </a:cubicBezTo>
                  <a:cubicBezTo>
                    <a:pt x="442" y="207"/>
                    <a:pt x="442" y="207"/>
                    <a:pt x="442" y="207"/>
                  </a:cubicBezTo>
                  <a:cubicBezTo>
                    <a:pt x="442" y="208"/>
                    <a:pt x="442" y="208"/>
                    <a:pt x="442" y="208"/>
                  </a:cubicBezTo>
                  <a:cubicBezTo>
                    <a:pt x="441" y="209"/>
                    <a:pt x="441" y="209"/>
                    <a:pt x="441" y="209"/>
                  </a:cubicBezTo>
                  <a:cubicBezTo>
                    <a:pt x="441" y="210"/>
                    <a:pt x="441" y="210"/>
                    <a:pt x="441" y="210"/>
                  </a:cubicBezTo>
                  <a:cubicBezTo>
                    <a:pt x="441" y="211"/>
                    <a:pt x="441" y="211"/>
                    <a:pt x="441" y="211"/>
                  </a:cubicBezTo>
                  <a:cubicBezTo>
                    <a:pt x="441" y="212"/>
                    <a:pt x="441" y="212"/>
                    <a:pt x="441" y="212"/>
                  </a:cubicBezTo>
                  <a:cubicBezTo>
                    <a:pt x="442" y="212"/>
                    <a:pt x="442" y="212"/>
                    <a:pt x="442" y="212"/>
                  </a:cubicBezTo>
                  <a:cubicBezTo>
                    <a:pt x="443" y="212"/>
                    <a:pt x="443" y="212"/>
                    <a:pt x="443" y="212"/>
                  </a:cubicBezTo>
                  <a:cubicBezTo>
                    <a:pt x="444" y="212"/>
                    <a:pt x="444" y="212"/>
                    <a:pt x="444" y="212"/>
                  </a:cubicBezTo>
                  <a:cubicBezTo>
                    <a:pt x="444" y="212"/>
                    <a:pt x="444" y="212"/>
                    <a:pt x="444" y="212"/>
                  </a:cubicBezTo>
                  <a:cubicBezTo>
                    <a:pt x="446" y="212"/>
                    <a:pt x="446" y="212"/>
                    <a:pt x="446" y="212"/>
                  </a:cubicBezTo>
                  <a:cubicBezTo>
                    <a:pt x="446" y="212"/>
                    <a:pt x="446" y="212"/>
                    <a:pt x="446" y="212"/>
                  </a:cubicBezTo>
                  <a:cubicBezTo>
                    <a:pt x="447" y="211"/>
                    <a:pt x="447" y="211"/>
                    <a:pt x="447" y="211"/>
                  </a:cubicBezTo>
                  <a:cubicBezTo>
                    <a:pt x="447" y="211"/>
                    <a:pt x="447" y="211"/>
                    <a:pt x="447" y="211"/>
                  </a:cubicBezTo>
                  <a:cubicBezTo>
                    <a:pt x="448" y="211"/>
                    <a:pt x="448" y="211"/>
                    <a:pt x="448" y="211"/>
                  </a:cubicBezTo>
                  <a:cubicBezTo>
                    <a:pt x="448" y="213"/>
                    <a:pt x="448" y="213"/>
                    <a:pt x="448" y="213"/>
                  </a:cubicBezTo>
                  <a:cubicBezTo>
                    <a:pt x="449" y="214"/>
                    <a:pt x="449" y="214"/>
                    <a:pt x="449" y="214"/>
                  </a:cubicBezTo>
                  <a:cubicBezTo>
                    <a:pt x="450" y="215"/>
                    <a:pt x="450" y="215"/>
                    <a:pt x="450" y="215"/>
                  </a:cubicBezTo>
                  <a:cubicBezTo>
                    <a:pt x="450" y="216"/>
                    <a:pt x="450" y="216"/>
                    <a:pt x="450" y="216"/>
                  </a:cubicBezTo>
                  <a:cubicBezTo>
                    <a:pt x="451" y="217"/>
                    <a:pt x="451" y="217"/>
                    <a:pt x="451" y="217"/>
                  </a:cubicBezTo>
                  <a:cubicBezTo>
                    <a:pt x="451" y="217"/>
                    <a:pt x="451" y="217"/>
                    <a:pt x="451" y="217"/>
                  </a:cubicBezTo>
                  <a:cubicBezTo>
                    <a:pt x="452" y="217"/>
                    <a:pt x="452" y="217"/>
                    <a:pt x="452" y="217"/>
                  </a:cubicBezTo>
                  <a:cubicBezTo>
                    <a:pt x="452" y="216"/>
                    <a:pt x="452" y="216"/>
                    <a:pt x="452" y="216"/>
                  </a:cubicBezTo>
                  <a:cubicBezTo>
                    <a:pt x="453" y="216"/>
                    <a:pt x="453" y="216"/>
                    <a:pt x="453" y="216"/>
                  </a:cubicBezTo>
                  <a:cubicBezTo>
                    <a:pt x="453" y="215"/>
                    <a:pt x="453" y="215"/>
                    <a:pt x="453" y="215"/>
                  </a:cubicBezTo>
                  <a:cubicBezTo>
                    <a:pt x="453" y="216"/>
                    <a:pt x="453" y="216"/>
                    <a:pt x="453" y="216"/>
                  </a:cubicBezTo>
                  <a:cubicBezTo>
                    <a:pt x="454" y="215"/>
                    <a:pt x="454" y="215"/>
                    <a:pt x="454" y="215"/>
                  </a:cubicBezTo>
                  <a:cubicBezTo>
                    <a:pt x="455" y="216"/>
                    <a:pt x="455" y="216"/>
                    <a:pt x="455" y="216"/>
                  </a:cubicBezTo>
                  <a:cubicBezTo>
                    <a:pt x="455" y="216"/>
                    <a:pt x="455" y="216"/>
                    <a:pt x="455" y="216"/>
                  </a:cubicBezTo>
                  <a:cubicBezTo>
                    <a:pt x="454" y="216"/>
                    <a:pt x="454" y="216"/>
                    <a:pt x="454" y="216"/>
                  </a:cubicBezTo>
                  <a:cubicBezTo>
                    <a:pt x="454" y="218"/>
                    <a:pt x="454" y="218"/>
                    <a:pt x="454" y="218"/>
                  </a:cubicBezTo>
                  <a:cubicBezTo>
                    <a:pt x="454" y="218"/>
                    <a:pt x="454" y="218"/>
                    <a:pt x="454" y="218"/>
                  </a:cubicBezTo>
                  <a:cubicBezTo>
                    <a:pt x="453" y="218"/>
                    <a:pt x="453" y="218"/>
                    <a:pt x="453" y="218"/>
                  </a:cubicBezTo>
                  <a:cubicBezTo>
                    <a:pt x="453" y="219"/>
                    <a:pt x="453" y="219"/>
                    <a:pt x="453" y="219"/>
                  </a:cubicBezTo>
                  <a:cubicBezTo>
                    <a:pt x="455" y="218"/>
                    <a:pt x="455" y="218"/>
                    <a:pt x="455" y="218"/>
                  </a:cubicBezTo>
                  <a:cubicBezTo>
                    <a:pt x="456" y="218"/>
                    <a:pt x="456" y="218"/>
                    <a:pt x="456" y="218"/>
                  </a:cubicBezTo>
                  <a:cubicBezTo>
                    <a:pt x="457" y="217"/>
                    <a:pt x="457" y="217"/>
                    <a:pt x="457" y="217"/>
                  </a:cubicBezTo>
                  <a:cubicBezTo>
                    <a:pt x="457" y="216"/>
                    <a:pt x="457" y="216"/>
                    <a:pt x="457" y="216"/>
                  </a:cubicBezTo>
                  <a:cubicBezTo>
                    <a:pt x="457" y="215"/>
                    <a:pt x="457" y="215"/>
                    <a:pt x="457" y="215"/>
                  </a:cubicBezTo>
                  <a:cubicBezTo>
                    <a:pt x="457" y="216"/>
                    <a:pt x="457" y="216"/>
                    <a:pt x="457" y="216"/>
                  </a:cubicBezTo>
                  <a:cubicBezTo>
                    <a:pt x="457" y="217"/>
                    <a:pt x="457" y="217"/>
                    <a:pt x="457" y="217"/>
                  </a:cubicBezTo>
                  <a:cubicBezTo>
                    <a:pt x="457" y="218"/>
                    <a:pt x="457" y="218"/>
                    <a:pt x="457" y="218"/>
                  </a:cubicBezTo>
                  <a:cubicBezTo>
                    <a:pt x="458" y="218"/>
                    <a:pt x="458" y="218"/>
                    <a:pt x="458" y="218"/>
                  </a:cubicBezTo>
                  <a:cubicBezTo>
                    <a:pt x="458" y="217"/>
                    <a:pt x="458" y="217"/>
                    <a:pt x="458" y="217"/>
                  </a:cubicBezTo>
                  <a:cubicBezTo>
                    <a:pt x="458" y="215"/>
                    <a:pt x="458" y="215"/>
                    <a:pt x="458" y="215"/>
                  </a:cubicBezTo>
                  <a:cubicBezTo>
                    <a:pt x="458" y="215"/>
                    <a:pt x="458" y="215"/>
                    <a:pt x="458" y="215"/>
                  </a:cubicBezTo>
                  <a:cubicBezTo>
                    <a:pt x="457" y="214"/>
                    <a:pt x="457" y="214"/>
                    <a:pt x="457" y="214"/>
                  </a:cubicBezTo>
                  <a:cubicBezTo>
                    <a:pt x="457" y="213"/>
                    <a:pt x="457" y="213"/>
                    <a:pt x="457" y="213"/>
                  </a:cubicBezTo>
                  <a:cubicBezTo>
                    <a:pt x="458" y="213"/>
                    <a:pt x="458" y="213"/>
                    <a:pt x="458" y="213"/>
                  </a:cubicBezTo>
                  <a:cubicBezTo>
                    <a:pt x="459" y="213"/>
                    <a:pt x="459" y="213"/>
                    <a:pt x="459" y="213"/>
                  </a:cubicBezTo>
                  <a:cubicBezTo>
                    <a:pt x="459" y="213"/>
                    <a:pt x="459" y="213"/>
                    <a:pt x="459" y="213"/>
                  </a:cubicBezTo>
                  <a:cubicBezTo>
                    <a:pt x="459" y="214"/>
                    <a:pt x="459" y="214"/>
                    <a:pt x="459" y="214"/>
                  </a:cubicBezTo>
                  <a:cubicBezTo>
                    <a:pt x="459" y="214"/>
                    <a:pt x="459" y="214"/>
                    <a:pt x="459" y="214"/>
                  </a:cubicBezTo>
                  <a:cubicBezTo>
                    <a:pt x="460" y="213"/>
                    <a:pt x="460" y="213"/>
                    <a:pt x="460" y="213"/>
                  </a:cubicBezTo>
                  <a:cubicBezTo>
                    <a:pt x="461" y="213"/>
                    <a:pt x="461" y="213"/>
                    <a:pt x="461" y="213"/>
                  </a:cubicBezTo>
                  <a:cubicBezTo>
                    <a:pt x="462" y="213"/>
                    <a:pt x="462" y="213"/>
                    <a:pt x="462" y="213"/>
                  </a:cubicBezTo>
                  <a:cubicBezTo>
                    <a:pt x="463" y="213"/>
                    <a:pt x="463" y="213"/>
                    <a:pt x="463" y="213"/>
                  </a:cubicBezTo>
                  <a:cubicBezTo>
                    <a:pt x="464" y="213"/>
                    <a:pt x="464" y="213"/>
                    <a:pt x="464" y="213"/>
                  </a:cubicBezTo>
                  <a:cubicBezTo>
                    <a:pt x="464" y="214"/>
                    <a:pt x="464" y="214"/>
                    <a:pt x="464" y="214"/>
                  </a:cubicBezTo>
                  <a:cubicBezTo>
                    <a:pt x="465" y="215"/>
                    <a:pt x="465" y="215"/>
                    <a:pt x="465" y="215"/>
                  </a:cubicBezTo>
                  <a:cubicBezTo>
                    <a:pt x="465" y="215"/>
                    <a:pt x="465" y="215"/>
                    <a:pt x="465" y="215"/>
                  </a:cubicBezTo>
                  <a:cubicBezTo>
                    <a:pt x="467" y="215"/>
                    <a:pt x="467" y="215"/>
                    <a:pt x="467" y="215"/>
                  </a:cubicBezTo>
                  <a:cubicBezTo>
                    <a:pt x="467" y="216"/>
                    <a:pt x="467" y="216"/>
                    <a:pt x="467" y="216"/>
                  </a:cubicBezTo>
                  <a:cubicBezTo>
                    <a:pt x="469" y="216"/>
                    <a:pt x="469" y="216"/>
                    <a:pt x="469" y="216"/>
                  </a:cubicBezTo>
                  <a:cubicBezTo>
                    <a:pt x="469" y="217"/>
                    <a:pt x="469" y="217"/>
                    <a:pt x="469" y="217"/>
                  </a:cubicBezTo>
                  <a:cubicBezTo>
                    <a:pt x="470" y="217"/>
                    <a:pt x="470" y="217"/>
                    <a:pt x="470" y="217"/>
                  </a:cubicBezTo>
                  <a:cubicBezTo>
                    <a:pt x="470" y="218"/>
                    <a:pt x="470" y="218"/>
                    <a:pt x="470" y="218"/>
                  </a:cubicBezTo>
                  <a:cubicBezTo>
                    <a:pt x="471" y="218"/>
                    <a:pt x="471" y="218"/>
                    <a:pt x="471" y="218"/>
                  </a:cubicBezTo>
                  <a:cubicBezTo>
                    <a:pt x="472" y="219"/>
                    <a:pt x="472" y="219"/>
                    <a:pt x="472" y="219"/>
                  </a:cubicBezTo>
                  <a:cubicBezTo>
                    <a:pt x="471" y="220"/>
                    <a:pt x="471" y="220"/>
                    <a:pt x="471" y="220"/>
                  </a:cubicBezTo>
                  <a:cubicBezTo>
                    <a:pt x="471" y="220"/>
                    <a:pt x="471" y="220"/>
                    <a:pt x="471" y="220"/>
                  </a:cubicBezTo>
                  <a:cubicBezTo>
                    <a:pt x="471" y="221"/>
                    <a:pt x="471" y="221"/>
                    <a:pt x="471" y="221"/>
                  </a:cubicBezTo>
                  <a:cubicBezTo>
                    <a:pt x="471" y="222"/>
                    <a:pt x="471" y="222"/>
                    <a:pt x="471" y="222"/>
                  </a:cubicBezTo>
                  <a:cubicBezTo>
                    <a:pt x="472" y="222"/>
                    <a:pt x="472" y="222"/>
                    <a:pt x="472" y="222"/>
                  </a:cubicBezTo>
                  <a:cubicBezTo>
                    <a:pt x="473" y="223"/>
                    <a:pt x="473" y="223"/>
                    <a:pt x="473" y="223"/>
                  </a:cubicBezTo>
                  <a:cubicBezTo>
                    <a:pt x="473" y="224"/>
                    <a:pt x="473" y="224"/>
                    <a:pt x="473" y="224"/>
                  </a:cubicBezTo>
                  <a:cubicBezTo>
                    <a:pt x="473" y="224"/>
                    <a:pt x="473" y="224"/>
                    <a:pt x="473" y="224"/>
                  </a:cubicBezTo>
                  <a:cubicBezTo>
                    <a:pt x="473" y="225"/>
                    <a:pt x="473" y="225"/>
                    <a:pt x="473" y="225"/>
                  </a:cubicBezTo>
                  <a:cubicBezTo>
                    <a:pt x="474" y="226"/>
                    <a:pt x="474" y="226"/>
                    <a:pt x="474" y="226"/>
                  </a:cubicBezTo>
                  <a:cubicBezTo>
                    <a:pt x="474" y="226"/>
                    <a:pt x="474" y="226"/>
                    <a:pt x="474" y="226"/>
                  </a:cubicBezTo>
                  <a:cubicBezTo>
                    <a:pt x="475" y="225"/>
                    <a:pt x="475" y="225"/>
                    <a:pt x="475" y="225"/>
                  </a:cubicBezTo>
                  <a:cubicBezTo>
                    <a:pt x="475" y="226"/>
                    <a:pt x="475" y="226"/>
                    <a:pt x="475" y="226"/>
                  </a:cubicBezTo>
                  <a:cubicBezTo>
                    <a:pt x="475" y="227"/>
                    <a:pt x="475" y="227"/>
                    <a:pt x="475" y="227"/>
                  </a:cubicBezTo>
                  <a:cubicBezTo>
                    <a:pt x="475" y="228"/>
                    <a:pt x="475" y="228"/>
                    <a:pt x="475" y="228"/>
                  </a:cubicBezTo>
                  <a:cubicBezTo>
                    <a:pt x="476" y="228"/>
                    <a:pt x="476" y="228"/>
                    <a:pt x="476" y="228"/>
                  </a:cubicBezTo>
                  <a:cubicBezTo>
                    <a:pt x="475" y="229"/>
                    <a:pt x="475" y="229"/>
                    <a:pt x="475" y="229"/>
                  </a:cubicBezTo>
                  <a:cubicBezTo>
                    <a:pt x="475" y="229"/>
                    <a:pt x="475" y="229"/>
                    <a:pt x="475" y="229"/>
                  </a:cubicBezTo>
                  <a:cubicBezTo>
                    <a:pt x="475" y="230"/>
                    <a:pt x="475" y="230"/>
                    <a:pt x="475" y="230"/>
                  </a:cubicBezTo>
                  <a:cubicBezTo>
                    <a:pt x="475" y="231"/>
                    <a:pt x="475" y="231"/>
                    <a:pt x="475" y="231"/>
                  </a:cubicBezTo>
                  <a:cubicBezTo>
                    <a:pt x="475" y="231"/>
                    <a:pt x="475" y="231"/>
                    <a:pt x="475" y="231"/>
                  </a:cubicBezTo>
                  <a:cubicBezTo>
                    <a:pt x="475" y="231"/>
                    <a:pt x="475" y="231"/>
                    <a:pt x="475" y="231"/>
                  </a:cubicBezTo>
                  <a:cubicBezTo>
                    <a:pt x="475" y="232"/>
                    <a:pt x="475" y="232"/>
                    <a:pt x="475" y="232"/>
                  </a:cubicBezTo>
                  <a:cubicBezTo>
                    <a:pt x="475" y="232"/>
                    <a:pt x="475" y="232"/>
                    <a:pt x="475" y="232"/>
                  </a:cubicBezTo>
                  <a:cubicBezTo>
                    <a:pt x="475" y="233"/>
                    <a:pt x="475" y="233"/>
                    <a:pt x="475" y="233"/>
                  </a:cubicBezTo>
                  <a:cubicBezTo>
                    <a:pt x="476" y="235"/>
                    <a:pt x="476" y="235"/>
                    <a:pt x="476" y="235"/>
                  </a:cubicBezTo>
                  <a:cubicBezTo>
                    <a:pt x="475" y="235"/>
                    <a:pt x="475" y="235"/>
                    <a:pt x="475" y="235"/>
                  </a:cubicBezTo>
                  <a:cubicBezTo>
                    <a:pt x="476" y="237"/>
                    <a:pt x="476" y="237"/>
                    <a:pt x="476" y="237"/>
                  </a:cubicBezTo>
                  <a:cubicBezTo>
                    <a:pt x="476" y="237"/>
                    <a:pt x="476" y="237"/>
                    <a:pt x="476" y="237"/>
                  </a:cubicBezTo>
                  <a:cubicBezTo>
                    <a:pt x="476" y="238"/>
                    <a:pt x="476" y="238"/>
                    <a:pt x="476" y="238"/>
                  </a:cubicBezTo>
                  <a:cubicBezTo>
                    <a:pt x="477" y="241"/>
                    <a:pt x="477" y="241"/>
                    <a:pt x="477" y="241"/>
                  </a:cubicBezTo>
                  <a:cubicBezTo>
                    <a:pt x="477" y="241"/>
                    <a:pt x="477" y="241"/>
                    <a:pt x="477" y="241"/>
                  </a:cubicBezTo>
                  <a:cubicBezTo>
                    <a:pt x="478" y="240"/>
                    <a:pt x="478" y="240"/>
                    <a:pt x="478" y="240"/>
                  </a:cubicBezTo>
                  <a:cubicBezTo>
                    <a:pt x="478" y="241"/>
                    <a:pt x="478" y="241"/>
                    <a:pt x="478" y="241"/>
                  </a:cubicBezTo>
                  <a:cubicBezTo>
                    <a:pt x="477" y="242"/>
                    <a:pt x="477" y="242"/>
                    <a:pt x="477" y="242"/>
                  </a:cubicBezTo>
                  <a:cubicBezTo>
                    <a:pt x="477" y="242"/>
                    <a:pt x="477" y="242"/>
                    <a:pt x="477" y="242"/>
                  </a:cubicBezTo>
                  <a:cubicBezTo>
                    <a:pt x="478" y="243"/>
                    <a:pt x="478" y="243"/>
                    <a:pt x="478" y="243"/>
                  </a:cubicBezTo>
                  <a:cubicBezTo>
                    <a:pt x="478" y="243"/>
                    <a:pt x="478" y="243"/>
                    <a:pt x="478" y="243"/>
                  </a:cubicBezTo>
                  <a:cubicBezTo>
                    <a:pt x="479" y="244"/>
                    <a:pt x="479" y="244"/>
                    <a:pt x="479" y="244"/>
                  </a:cubicBezTo>
                  <a:cubicBezTo>
                    <a:pt x="479" y="245"/>
                    <a:pt x="479" y="245"/>
                    <a:pt x="479" y="245"/>
                  </a:cubicBezTo>
                  <a:cubicBezTo>
                    <a:pt x="479" y="246"/>
                    <a:pt x="479" y="246"/>
                    <a:pt x="479" y="246"/>
                  </a:cubicBezTo>
                  <a:cubicBezTo>
                    <a:pt x="479" y="246"/>
                    <a:pt x="479" y="246"/>
                    <a:pt x="479" y="246"/>
                  </a:cubicBezTo>
                  <a:cubicBezTo>
                    <a:pt x="480" y="248"/>
                    <a:pt x="480" y="248"/>
                    <a:pt x="480" y="248"/>
                  </a:cubicBezTo>
                  <a:cubicBezTo>
                    <a:pt x="480" y="248"/>
                    <a:pt x="480" y="248"/>
                    <a:pt x="480" y="248"/>
                  </a:cubicBezTo>
                  <a:cubicBezTo>
                    <a:pt x="480" y="249"/>
                    <a:pt x="480" y="249"/>
                    <a:pt x="480" y="249"/>
                  </a:cubicBezTo>
                  <a:cubicBezTo>
                    <a:pt x="480" y="250"/>
                    <a:pt x="480" y="250"/>
                    <a:pt x="480" y="250"/>
                  </a:cubicBezTo>
                  <a:cubicBezTo>
                    <a:pt x="480" y="251"/>
                    <a:pt x="480" y="251"/>
                    <a:pt x="480" y="251"/>
                  </a:cubicBezTo>
                  <a:cubicBezTo>
                    <a:pt x="480" y="252"/>
                    <a:pt x="480" y="252"/>
                    <a:pt x="480" y="252"/>
                  </a:cubicBezTo>
                  <a:cubicBezTo>
                    <a:pt x="480" y="253"/>
                    <a:pt x="480" y="253"/>
                    <a:pt x="480" y="253"/>
                  </a:cubicBezTo>
                  <a:cubicBezTo>
                    <a:pt x="479" y="254"/>
                    <a:pt x="479" y="254"/>
                    <a:pt x="479" y="254"/>
                  </a:cubicBezTo>
                  <a:cubicBezTo>
                    <a:pt x="479" y="255"/>
                    <a:pt x="479" y="255"/>
                    <a:pt x="479" y="255"/>
                  </a:cubicBezTo>
                  <a:cubicBezTo>
                    <a:pt x="479" y="256"/>
                    <a:pt x="479" y="256"/>
                    <a:pt x="479" y="256"/>
                  </a:cubicBezTo>
                  <a:cubicBezTo>
                    <a:pt x="479" y="258"/>
                    <a:pt x="479" y="258"/>
                    <a:pt x="479" y="258"/>
                  </a:cubicBezTo>
                  <a:cubicBezTo>
                    <a:pt x="479" y="258"/>
                    <a:pt x="479" y="258"/>
                    <a:pt x="479" y="258"/>
                  </a:cubicBezTo>
                  <a:cubicBezTo>
                    <a:pt x="479" y="259"/>
                    <a:pt x="479" y="259"/>
                    <a:pt x="479" y="259"/>
                  </a:cubicBezTo>
                  <a:cubicBezTo>
                    <a:pt x="478" y="260"/>
                    <a:pt x="478" y="260"/>
                    <a:pt x="478" y="260"/>
                  </a:cubicBezTo>
                  <a:cubicBezTo>
                    <a:pt x="478" y="261"/>
                    <a:pt x="478" y="261"/>
                    <a:pt x="478" y="261"/>
                  </a:cubicBezTo>
                  <a:cubicBezTo>
                    <a:pt x="477" y="262"/>
                    <a:pt x="477" y="262"/>
                    <a:pt x="477" y="262"/>
                  </a:cubicBezTo>
                  <a:cubicBezTo>
                    <a:pt x="478" y="262"/>
                    <a:pt x="478" y="262"/>
                    <a:pt x="478" y="262"/>
                  </a:cubicBezTo>
                  <a:cubicBezTo>
                    <a:pt x="478" y="263"/>
                    <a:pt x="478" y="263"/>
                    <a:pt x="478" y="263"/>
                  </a:cubicBezTo>
                  <a:cubicBezTo>
                    <a:pt x="477" y="263"/>
                    <a:pt x="477" y="263"/>
                    <a:pt x="477" y="263"/>
                  </a:cubicBezTo>
                  <a:cubicBezTo>
                    <a:pt x="478" y="265"/>
                    <a:pt x="478" y="265"/>
                    <a:pt x="478" y="265"/>
                  </a:cubicBezTo>
                  <a:cubicBezTo>
                    <a:pt x="477" y="266"/>
                    <a:pt x="477" y="266"/>
                    <a:pt x="477" y="266"/>
                  </a:cubicBezTo>
                  <a:cubicBezTo>
                    <a:pt x="477" y="267"/>
                    <a:pt x="477" y="267"/>
                    <a:pt x="477" y="267"/>
                  </a:cubicBezTo>
                  <a:cubicBezTo>
                    <a:pt x="477" y="267"/>
                    <a:pt x="477" y="267"/>
                    <a:pt x="477" y="267"/>
                  </a:cubicBezTo>
                  <a:cubicBezTo>
                    <a:pt x="477" y="268"/>
                    <a:pt x="477" y="268"/>
                    <a:pt x="477" y="268"/>
                  </a:cubicBezTo>
                  <a:cubicBezTo>
                    <a:pt x="476" y="269"/>
                    <a:pt x="476" y="269"/>
                    <a:pt x="476" y="269"/>
                  </a:cubicBezTo>
                  <a:cubicBezTo>
                    <a:pt x="476" y="270"/>
                    <a:pt x="476" y="270"/>
                    <a:pt x="476" y="270"/>
                  </a:cubicBezTo>
                  <a:cubicBezTo>
                    <a:pt x="475" y="271"/>
                    <a:pt x="475" y="271"/>
                    <a:pt x="475" y="271"/>
                  </a:cubicBezTo>
                  <a:cubicBezTo>
                    <a:pt x="475" y="272"/>
                    <a:pt x="475" y="272"/>
                    <a:pt x="475" y="272"/>
                  </a:cubicBezTo>
                  <a:cubicBezTo>
                    <a:pt x="474" y="273"/>
                    <a:pt x="474" y="273"/>
                    <a:pt x="474" y="273"/>
                  </a:cubicBezTo>
                  <a:cubicBezTo>
                    <a:pt x="473" y="276"/>
                    <a:pt x="473" y="276"/>
                    <a:pt x="473" y="276"/>
                  </a:cubicBezTo>
                  <a:cubicBezTo>
                    <a:pt x="473" y="276"/>
                    <a:pt x="473" y="276"/>
                    <a:pt x="473" y="276"/>
                  </a:cubicBezTo>
                  <a:cubicBezTo>
                    <a:pt x="473" y="277"/>
                    <a:pt x="473" y="277"/>
                    <a:pt x="473" y="277"/>
                  </a:cubicBezTo>
                  <a:cubicBezTo>
                    <a:pt x="473" y="278"/>
                    <a:pt x="473" y="278"/>
                    <a:pt x="473" y="278"/>
                  </a:cubicBezTo>
                  <a:cubicBezTo>
                    <a:pt x="473" y="278"/>
                    <a:pt x="473" y="278"/>
                    <a:pt x="473" y="278"/>
                  </a:cubicBezTo>
                  <a:cubicBezTo>
                    <a:pt x="472" y="279"/>
                    <a:pt x="472" y="279"/>
                    <a:pt x="472" y="279"/>
                  </a:cubicBezTo>
                  <a:cubicBezTo>
                    <a:pt x="472" y="280"/>
                    <a:pt x="472" y="280"/>
                    <a:pt x="472" y="280"/>
                  </a:cubicBezTo>
                  <a:cubicBezTo>
                    <a:pt x="471" y="280"/>
                    <a:pt x="471" y="280"/>
                    <a:pt x="471" y="280"/>
                  </a:cubicBezTo>
                  <a:cubicBezTo>
                    <a:pt x="471" y="281"/>
                    <a:pt x="471" y="281"/>
                    <a:pt x="471" y="281"/>
                  </a:cubicBezTo>
                  <a:cubicBezTo>
                    <a:pt x="470" y="281"/>
                    <a:pt x="470" y="281"/>
                    <a:pt x="470" y="281"/>
                  </a:cubicBezTo>
                  <a:cubicBezTo>
                    <a:pt x="471" y="282"/>
                    <a:pt x="471" y="282"/>
                    <a:pt x="471" y="282"/>
                  </a:cubicBezTo>
                  <a:cubicBezTo>
                    <a:pt x="470" y="283"/>
                    <a:pt x="470" y="283"/>
                    <a:pt x="470" y="283"/>
                  </a:cubicBezTo>
                  <a:cubicBezTo>
                    <a:pt x="470" y="283"/>
                    <a:pt x="470" y="283"/>
                    <a:pt x="470" y="283"/>
                  </a:cubicBezTo>
                  <a:cubicBezTo>
                    <a:pt x="469" y="283"/>
                    <a:pt x="469" y="283"/>
                    <a:pt x="469" y="283"/>
                  </a:cubicBezTo>
                  <a:cubicBezTo>
                    <a:pt x="469" y="284"/>
                    <a:pt x="469" y="284"/>
                    <a:pt x="469" y="284"/>
                  </a:cubicBezTo>
                  <a:cubicBezTo>
                    <a:pt x="469" y="285"/>
                    <a:pt x="469" y="285"/>
                    <a:pt x="469" y="285"/>
                  </a:cubicBezTo>
                  <a:cubicBezTo>
                    <a:pt x="468" y="285"/>
                    <a:pt x="468" y="285"/>
                    <a:pt x="468" y="285"/>
                  </a:cubicBezTo>
                  <a:cubicBezTo>
                    <a:pt x="469" y="286"/>
                    <a:pt x="469" y="286"/>
                    <a:pt x="469" y="286"/>
                  </a:cubicBezTo>
                  <a:cubicBezTo>
                    <a:pt x="467" y="287"/>
                    <a:pt x="467" y="287"/>
                    <a:pt x="467" y="287"/>
                  </a:cubicBezTo>
                  <a:cubicBezTo>
                    <a:pt x="466" y="288"/>
                    <a:pt x="466" y="288"/>
                    <a:pt x="466" y="288"/>
                  </a:cubicBezTo>
                  <a:cubicBezTo>
                    <a:pt x="466" y="288"/>
                    <a:pt x="466" y="288"/>
                    <a:pt x="466" y="288"/>
                  </a:cubicBezTo>
                  <a:cubicBezTo>
                    <a:pt x="466" y="289"/>
                    <a:pt x="466" y="289"/>
                    <a:pt x="466" y="289"/>
                  </a:cubicBezTo>
                  <a:cubicBezTo>
                    <a:pt x="464" y="289"/>
                    <a:pt x="464" y="289"/>
                    <a:pt x="464" y="289"/>
                  </a:cubicBezTo>
                  <a:cubicBezTo>
                    <a:pt x="463" y="290"/>
                    <a:pt x="463" y="290"/>
                    <a:pt x="463" y="290"/>
                  </a:cubicBezTo>
                  <a:cubicBezTo>
                    <a:pt x="463" y="290"/>
                    <a:pt x="463" y="290"/>
                    <a:pt x="463" y="290"/>
                  </a:cubicBezTo>
                  <a:cubicBezTo>
                    <a:pt x="462" y="290"/>
                    <a:pt x="462" y="290"/>
                    <a:pt x="462" y="290"/>
                  </a:cubicBezTo>
                  <a:cubicBezTo>
                    <a:pt x="461" y="289"/>
                    <a:pt x="461" y="289"/>
                    <a:pt x="461" y="289"/>
                  </a:cubicBezTo>
                  <a:cubicBezTo>
                    <a:pt x="460" y="289"/>
                    <a:pt x="460" y="289"/>
                    <a:pt x="460" y="289"/>
                  </a:cubicBezTo>
                  <a:cubicBezTo>
                    <a:pt x="460" y="287"/>
                    <a:pt x="460" y="287"/>
                    <a:pt x="460" y="287"/>
                  </a:cubicBezTo>
                  <a:cubicBezTo>
                    <a:pt x="459" y="287"/>
                    <a:pt x="459" y="287"/>
                    <a:pt x="459" y="287"/>
                  </a:cubicBezTo>
                  <a:cubicBezTo>
                    <a:pt x="458" y="287"/>
                    <a:pt x="458" y="287"/>
                    <a:pt x="458" y="287"/>
                  </a:cubicBezTo>
                  <a:cubicBezTo>
                    <a:pt x="457" y="287"/>
                    <a:pt x="457" y="287"/>
                    <a:pt x="457" y="287"/>
                  </a:cubicBezTo>
                  <a:cubicBezTo>
                    <a:pt x="457" y="287"/>
                    <a:pt x="457" y="287"/>
                    <a:pt x="457" y="287"/>
                  </a:cubicBezTo>
                  <a:cubicBezTo>
                    <a:pt x="457" y="288"/>
                    <a:pt x="457" y="288"/>
                    <a:pt x="457" y="288"/>
                  </a:cubicBezTo>
                  <a:cubicBezTo>
                    <a:pt x="456" y="289"/>
                    <a:pt x="456" y="289"/>
                    <a:pt x="456" y="289"/>
                  </a:cubicBezTo>
                  <a:cubicBezTo>
                    <a:pt x="456" y="290"/>
                    <a:pt x="456" y="290"/>
                    <a:pt x="456" y="290"/>
                  </a:cubicBezTo>
                  <a:cubicBezTo>
                    <a:pt x="455" y="290"/>
                    <a:pt x="455" y="290"/>
                    <a:pt x="455" y="290"/>
                  </a:cubicBezTo>
                  <a:cubicBezTo>
                    <a:pt x="455" y="292"/>
                    <a:pt x="455" y="292"/>
                    <a:pt x="455" y="292"/>
                  </a:cubicBezTo>
                  <a:cubicBezTo>
                    <a:pt x="455" y="291"/>
                    <a:pt x="455" y="291"/>
                    <a:pt x="455" y="291"/>
                  </a:cubicBezTo>
                  <a:cubicBezTo>
                    <a:pt x="453" y="292"/>
                    <a:pt x="453" y="292"/>
                    <a:pt x="453" y="292"/>
                  </a:cubicBezTo>
                  <a:cubicBezTo>
                    <a:pt x="453" y="293"/>
                    <a:pt x="453" y="293"/>
                    <a:pt x="453" y="293"/>
                  </a:cubicBezTo>
                  <a:cubicBezTo>
                    <a:pt x="453" y="293"/>
                    <a:pt x="453" y="293"/>
                    <a:pt x="453" y="293"/>
                  </a:cubicBezTo>
                  <a:close/>
                  <a:moveTo>
                    <a:pt x="147" y="296"/>
                  </a:moveTo>
                  <a:cubicBezTo>
                    <a:pt x="146" y="295"/>
                    <a:pt x="146" y="295"/>
                    <a:pt x="146" y="295"/>
                  </a:cubicBezTo>
                  <a:cubicBezTo>
                    <a:pt x="140" y="296"/>
                    <a:pt x="140" y="296"/>
                    <a:pt x="140" y="296"/>
                  </a:cubicBezTo>
                  <a:cubicBezTo>
                    <a:pt x="147" y="296"/>
                    <a:pt x="147" y="296"/>
                    <a:pt x="147" y="296"/>
                  </a:cubicBezTo>
                  <a:close/>
                  <a:moveTo>
                    <a:pt x="518" y="279"/>
                  </a:moveTo>
                  <a:cubicBezTo>
                    <a:pt x="519" y="279"/>
                    <a:pt x="519" y="279"/>
                    <a:pt x="519" y="279"/>
                  </a:cubicBezTo>
                  <a:cubicBezTo>
                    <a:pt x="519" y="278"/>
                    <a:pt x="519" y="278"/>
                    <a:pt x="519" y="278"/>
                  </a:cubicBezTo>
                  <a:cubicBezTo>
                    <a:pt x="520" y="278"/>
                    <a:pt x="520" y="278"/>
                    <a:pt x="520" y="278"/>
                  </a:cubicBezTo>
                  <a:cubicBezTo>
                    <a:pt x="519" y="278"/>
                    <a:pt x="519" y="278"/>
                    <a:pt x="519" y="278"/>
                  </a:cubicBezTo>
                  <a:cubicBezTo>
                    <a:pt x="518" y="279"/>
                    <a:pt x="518" y="279"/>
                    <a:pt x="518" y="279"/>
                  </a:cubicBezTo>
                  <a:close/>
                  <a:moveTo>
                    <a:pt x="29" y="41"/>
                  </a:moveTo>
                  <a:cubicBezTo>
                    <a:pt x="28" y="40"/>
                    <a:pt x="28" y="40"/>
                    <a:pt x="28" y="40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1"/>
                    <a:pt x="29" y="41"/>
                    <a:pt x="29" y="41"/>
                  </a:cubicBezTo>
                  <a:close/>
                  <a:moveTo>
                    <a:pt x="36" y="29"/>
                  </a:moveTo>
                  <a:cubicBezTo>
                    <a:pt x="36" y="29"/>
                    <a:pt x="36" y="29"/>
                    <a:pt x="36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0"/>
                    <a:pt x="36" y="29"/>
                    <a:pt x="36" y="29"/>
                  </a:cubicBezTo>
                  <a:close/>
                  <a:moveTo>
                    <a:pt x="34" y="45"/>
                  </a:moveTo>
                  <a:cubicBezTo>
                    <a:pt x="34" y="45"/>
                    <a:pt x="34" y="45"/>
                    <a:pt x="34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1" y="35"/>
                    <a:pt x="41" y="35"/>
                    <a:pt x="41" y="35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5"/>
                    <a:pt x="34" y="45"/>
                    <a:pt x="34" y="45"/>
                  </a:cubicBezTo>
                  <a:close/>
                  <a:moveTo>
                    <a:pt x="40" y="44"/>
                  </a:moveTo>
                  <a:cubicBezTo>
                    <a:pt x="40" y="43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40" y="44"/>
                    <a:pt x="40" y="44"/>
                    <a:pt x="40" y="44"/>
                  </a:cubicBezTo>
                  <a:close/>
                  <a:moveTo>
                    <a:pt x="41" y="46"/>
                  </a:moveTo>
                  <a:cubicBezTo>
                    <a:pt x="41" y="46"/>
                    <a:pt x="42" y="46"/>
                    <a:pt x="42" y="46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6"/>
                    <a:pt x="41" y="46"/>
                    <a:pt x="41" y="46"/>
                  </a:cubicBezTo>
                  <a:close/>
                  <a:moveTo>
                    <a:pt x="52" y="18"/>
                  </a:moveTo>
                  <a:cubicBezTo>
                    <a:pt x="53" y="17"/>
                    <a:pt x="53" y="17"/>
                    <a:pt x="53" y="1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7"/>
                    <a:pt x="52" y="18"/>
                    <a:pt x="52" y="18"/>
                  </a:cubicBezTo>
                  <a:close/>
                  <a:moveTo>
                    <a:pt x="53" y="19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3" y="19"/>
                    <a:pt x="53" y="19"/>
                    <a:pt x="53" y="19"/>
                  </a:cubicBezTo>
                  <a:close/>
                  <a:moveTo>
                    <a:pt x="54" y="22"/>
                  </a:move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4" y="22"/>
                    <a:pt x="54" y="22"/>
                    <a:pt x="54" y="22"/>
                  </a:cubicBezTo>
                  <a:close/>
                  <a:moveTo>
                    <a:pt x="56" y="22"/>
                  </a:moveTo>
                  <a:cubicBezTo>
                    <a:pt x="55" y="21"/>
                    <a:pt x="55" y="21"/>
                    <a:pt x="55" y="21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lose/>
                  <a:moveTo>
                    <a:pt x="52" y="26"/>
                  </a:moveTo>
                  <a:cubicBezTo>
                    <a:pt x="53" y="25"/>
                    <a:pt x="53" y="25"/>
                    <a:pt x="53" y="25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51" y="26"/>
                    <a:pt x="52" y="26"/>
                    <a:pt x="52" y="26"/>
                  </a:cubicBezTo>
                  <a:close/>
                  <a:moveTo>
                    <a:pt x="55" y="26"/>
                  </a:move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5" y="26"/>
                    <a:pt x="55" y="26"/>
                    <a:pt x="55" y="26"/>
                  </a:cubicBezTo>
                  <a:close/>
                  <a:moveTo>
                    <a:pt x="57" y="28"/>
                  </a:moveTo>
                  <a:cubicBezTo>
                    <a:pt x="56" y="27"/>
                    <a:pt x="56" y="27"/>
                    <a:pt x="56" y="27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7" y="28"/>
                    <a:pt x="57" y="28"/>
                    <a:pt x="57" y="28"/>
                  </a:cubicBezTo>
                  <a:close/>
                  <a:moveTo>
                    <a:pt x="56" y="30"/>
                  </a:moveTo>
                  <a:cubicBezTo>
                    <a:pt x="55" y="29"/>
                    <a:pt x="55" y="29"/>
                    <a:pt x="55" y="29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57" y="30"/>
                    <a:pt x="57" y="30"/>
                    <a:pt x="57" y="30"/>
                  </a:cubicBezTo>
                  <a:cubicBezTo>
                    <a:pt x="56" y="30"/>
                    <a:pt x="56" y="30"/>
                    <a:pt x="56" y="30"/>
                  </a:cubicBezTo>
                  <a:close/>
                  <a:moveTo>
                    <a:pt x="57" y="32"/>
                  </a:moveTo>
                  <a:cubicBezTo>
                    <a:pt x="57" y="31"/>
                    <a:pt x="57" y="31"/>
                    <a:pt x="57" y="31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7" y="32"/>
                    <a:pt x="57" y="32"/>
                    <a:pt x="57" y="32"/>
                  </a:cubicBezTo>
                  <a:close/>
                  <a:moveTo>
                    <a:pt x="50" y="33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0" y="33"/>
                    <a:pt x="50" y="33"/>
                    <a:pt x="50" y="33"/>
                  </a:cubicBezTo>
                  <a:close/>
                  <a:moveTo>
                    <a:pt x="48" y="38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lose/>
                  <a:moveTo>
                    <a:pt x="49" y="37"/>
                  </a:moveTo>
                  <a:cubicBezTo>
                    <a:pt x="49" y="37"/>
                    <a:pt x="49" y="37"/>
                    <a:pt x="49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9" y="37"/>
                    <a:pt x="49" y="37"/>
                    <a:pt x="49" y="37"/>
                  </a:cubicBezTo>
                  <a:close/>
                  <a:moveTo>
                    <a:pt x="51" y="37"/>
                  </a:moveTo>
                  <a:cubicBezTo>
                    <a:pt x="51" y="37"/>
                    <a:pt x="52" y="37"/>
                    <a:pt x="52" y="37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1" y="37"/>
                    <a:pt x="51" y="37"/>
                    <a:pt x="51" y="37"/>
                  </a:cubicBezTo>
                  <a:close/>
                  <a:moveTo>
                    <a:pt x="51" y="39"/>
                  </a:moveTo>
                  <a:cubicBezTo>
                    <a:pt x="51" y="38"/>
                    <a:pt x="51" y="38"/>
                    <a:pt x="51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1" y="39"/>
                    <a:pt x="51" y="39"/>
                    <a:pt x="51" y="39"/>
                  </a:cubicBezTo>
                  <a:close/>
                  <a:moveTo>
                    <a:pt x="49" y="41"/>
                  </a:move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7" y="42"/>
                    <a:pt x="47" y="42"/>
                    <a:pt x="47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1"/>
                    <a:pt x="49" y="41"/>
                    <a:pt x="49" y="41"/>
                  </a:cubicBezTo>
                  <a:close/>
                  <a:moveTo>
                    <a:pt x="50" y="39"/>
                  </a:moveTo>
                  <a:cubicBezTo>
                    <a:pt x="50" y="40"/>
                    <a:pt x="50" y="40"/>
                    <a:pt x="50" y="40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0" y="39"/>
                    <a:pt x="50" y="39"/>
                    <a:pt x="50" y="39"/>
                  </a:cubicBezTo>
                  <a:close/>
                  <a:moveTo>
                    <a:pt x="57" y="30"/>
                  </a:moveTo>
                  <a:cubicBezTo>
                    <a:pt x="57" y="30"/>
                    <a:pt x="57" y="30"/>
                    <a:pt x="57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0"/>
                    <a:pt x="57" y="30"/>
                    <a:pt x="57" y="30"/>
                  </a:cubicBezTo>
                  <a:close/>
                  <a:moveTo>
                    <a:pt x="52" y="39"/>
                  </a:moveTo>
                  <a:cubicBezTo>
                    <a:pt x="52" y="40"/>
                    <a:pt x="52" y="40"/>
                    <a:pt x="52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9"/>
                    <a:pt x="52" y="39"/>
                    <a:pt x="52" y="39"/>
                  </a:cubicBezTo>
                  <a:close/>
                  <a:moveTo>
                    <a:pt x="52" y="38"/>
                  </a:moveTo>
                  <a:cubicBezTo>
                    <a:pt x="53" y="38"/>
                    <a:pt x="53" y="38"/>
                    <a:pt x="53" y="38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2" y="38"/>
                    <a:pt x="52" y="38"/>
                    <a:pt x="52" y="38"/>
                  </a:cubicBezTo>
                  <a:close/>
                  <a:moveTo>
                    <a:pt x="54" y="37"/>
                  </a:move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lose/>
                  <a:moveTo>
                    <a:pt x="54" y="34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lose/>
                  <a:moveTo>
                    <a:pt x="57" y="33"/>
                  </a:moveTo>
                  <a:cubicBezTo>
                    <a:pt x="58" y="34"/>
                    <a:pt x="58" y="34"/>
                    <a:pt x="58" y="34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7" y="33"/>
                    <a:pt x="57" y="33"/>
                    <a:pt x="57" y="33"/>
                  </a:cubicBezTo>
                  <a:close/>
                  <a:moveTo>
                    <a:pt x="59" y="41"/>
                  </a:moveTo>
                  <a:cubicBezTo>
                    <a:pt x="59" y="41"/>
                    <a:pt x="59" y="41"/>
                    <a:pt x="59" y="41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8" y="41"/>
                    <a:pt x="58" y="41"/>
                    <a:pt x="58" y="41"/>
                  </a:cubicBezTo>
                  <a:cubicBezTo>
                    <a:pt x="59" y="41"/>
                    <a:pt x="59" y="41"/>
                    <a:pt x="59" y="41"/>
                  </a:cubicBezTo>
                  <a:close/>
                  <a:moveTo>
                    <a:pt x="61" y="40"/>
                  </a:moveTo>
                  <a:cubicBezTo>
                    <a:pt x="61" y="40"/>
                    <a:pt x="61" y="40"/>
                    <a:pt x="61" y="40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lose/>
                  <a:moveTo>
                    <a:pt x="64" y="40"/>
                  </a:moveTo>
                  <a:cubicBezTo>
                    <a:pt x="64" y="41"/>
                    <a:pt x="64" y="41"/>
                    <a:pt x="64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4" y="40"/>
                    <a:pt x="64" y="40"/>
                    <a:pt x="64" y="40"/>
                  </a:cubicBezTo>
                  <a:close/>
                  <a:moveTo>
                    <a:pt x="64" y="42"/>
                  </a:moveTo>
                  <a:cubicBezTo>
                    <a:pt x="64" y="43"/>
                    <a:pt x="64" y="43"/>
                    <a:pt x="64" y="43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65" y="43"/>
                    <a:pt x="65" y="43"/>
                    <a:pt x="65" y="43"/>
                  </a:cubicBezTo>
                  <a:cubicBezTo>
                    <a:pt x="66" y="43"/>
                    <a:pt x="66" y="43"/>
                    <a:pt x="66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4" y="42"/>
                    <a:pt x="64" y="42"/>
                    <a:pt x="64" y="42"/>
                  </a:cubicBezTo>
                  <a:close/>
                  <a:moveTo>
                    <a:pt x="64" y="16"/>
                  </a:moveTo>
                  <a:cubicBezTo>
                    <a:pt x="65" y="16"/>
                    <a:pt x="65" y="16"/>
                    <a:pt x="65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6" y="28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7" y="26"/>
                    <a:pt x="67" y="26"/>
                    <a:pt x="67" y="26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6" y="28"/>
                    <a:pt x="66" y="28"/>
                    <a:pt x="66" y="28"/>
                  </a:cubicBezTo>
                  <a:close/>
                  <a:moveTo>
                    <a:pt x="68" y="26"/>
                  </a:moveTo>
                  <a:cubicBezTo>
                    <a:pt x="68" y="27"/>
                    <a:pt x="68" y="27"/>
                    <a:pt x="68" y="27"/>
                  </a:cubicBezTo>
                  <a:cubicBezTo>
                    <a:pt x="68" y="28"/>
                    <a:pt x="68" y="28"/>
                    <a:pt x="68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68" y="26"/>
                    <a:pt x="68" y="26"/>
                    <a:pt x="68" y="26"/>
                  </a:cubicBezTo>
                  <a:close/>
                  <a:moveTo>
                    <a:pt x="72" y="28"/>
                  </a:moveTo>
                  <a:cubicBezTo>
                    <a:pt x="71" y="27"/>
                    <a:pt x="71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5"/>
                    <a:pt x="73" y="25"/>
                    <a:pt x="73" y="25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8"/>
                    <a:pt x="72" y="28"/>
                    <a:pt x="72" y="28"/>
                  </a:cubicBezTo>
                  <a:close/>
                  <a:moveTo>
                    <a:pt x="453" y="50"/>
                  </a:moveTo>
                  <a:cubicBezTo>
                    <a:pt x="453" y="50"/>
                    <a:pt x="453" y="50"/>
                    <a:pt x="453" y="50"/>
                  </a:cubicBezTo>
                  <a:cubicBezTo>
                    <a:pt x="453" y="50"/>
                    <a:pt x="453" y="50"/>
                    <a:pt x="453" y="50"/>
                  </a:cubicBezTo>
                  <a:cubicBezTo>
                    <a:pt x="453" y="50"/>
                    <a:pt x="453" y="50"/>
                    <a:pt x="453" y="50"/>
                  </a:cubicBezTo>
                  <a:cubicBezTo>
                    <a:pt x="452" y="50"/>
                    <a:pt x="452" y="50"/>
                    <a:pt x="452" y="50"/>
                  </a:cubicBezTo>
                  <a:cubicBezTo>
                    <a:pt x="453" y="50"/>
                    <a:pt x="453" y="50"/>
                    <a:pt x="453" y="50"/>
                  </a:cubicBezTo>
                  <a:close/>
                  <a:moveTo>
                    <a:pt x="449" y="50"/>
                  </a:moveTo>
                  <a:cubicBezTo>
                    <a:pt x="450" y="50"/>
                    <a:pt x="450" y="50"/>
                    <a:pt x="450" y="50"/>
                  </a:cubicBezTo>
                  <a:cubicBezTo>
                    <a:pt x="450" y="49"/>
                    <a:pt x="450" y="49"/>
                    <a:pt x="450" y="49"/>
                  </a:cubicBezTo>
                  <a:cubicBezTo>
                    <a:pt x="449" y="49"/>
                    <a:pt x="449" y="49"/>
                    <a:pt x="449" y="49"/>
                  </a:cubicBezTo>
                  <a:cubicBezTo>
                    <a:pt x="449" y="49"/>
                    <a:pt x="449" y="49"/>
                    <a:pt x="449" y="49"/>
                  </a:cubicBezTo>
                  <a:cubicBezTo>
                    <a:pt x="449" y="50"/>
                    <a:pt x="449" y="50"/>
                    <a:pt x="449" y="50"/>
                  </a:cubicBezTo>
                  <a:close/>
                  <a:moveTo>
                    <a:pt x="446" y="51"/>
                  </a:moveTo>
                  <a:cubicBezTo>
                    <a:pt x="446" y="51"/>
                    <a:pt x="446" y="51"/>
                    <a:pt x="446" y="51"/>
                  </a:cubicBezTo>
                  <a:cubicBezTo>
                    <a:pt x="446" y="51"/>
                    <a:pt x="446" y="51"/>
                    <a:pt x="446" y="51"/>
                  </a:cubicBezTo>
                  <a:cubicBezTo>
                    <a:pt x="446" y="50"/>
                    <a:pt x="446" y="50"/>
                    <a:pt x="446" y="50"/>
                  </a:cubicBezTo>
                  <a:cubicBezTo>
                    <a:pt x="446" y="50"/>
                    <a:pt x="446" y="50"/>
                    <a:pt x="446" y="50"/>
                  </a:cubicBezTo>
                  <a:cubicBezTo>
                    <a:pt x="445" y="50"/>
                    <a:pt x="445" y="50"/>
                    <a:pt x="445" y="50"/>
                  </a:cubicBezTo>
                  <a:cubicBezTo>
                    <a:pt x="446" y="51"/>
                    <a:pt x="446" y="51"/>
                    <a:pt x="446" y="51"/>
                  </a:cubicBezTo>
                  <a:close/>
                  <a:moveTo>
                    <a:pt x="523" y="136"/>
                  </a:moveTo>
                  <a:cubicBezTo>
                    <a:pt x="522" y="136"/>
                    <a:pt x="522" y="136"/>
                    <a:pt x="522" y="136"/>
                  </a:cubicBezTo>
                  <a:cubicBezTo>
                    <a:pt x="523" y="137"/>
                    <a:pt x="523" y="137"/>
                    <a:pt x="523" y="137"/>
                  </a:cubicBezTo>
                  <a:cubicBezTo>
                    <a:pt x="523" y="137"/>
                    <a:pt x="523" y="137"/>
                    <a:pt x="523" y="137"/>
                  </a:cubicBezTo>
                  <a:cubicBezTo>
                    <a:pt x="523" y="136"/>
                    <a:pt x="523" y="136"/>
                    <a:pt x="523" y="136"/>
                  </a:cubicBezTo>
                  <a:cubicBezTo>
                    <a:pt x="523" y="136"/>
                    <a:pt x="523" y="136"/>
                    <a:pt x="523" y="136"/>
                  </a:cubicBezTo>
                  <a:cubicBezTo>
                    <a:pt x="523" y="136"/>
                    <a:pt x="523" y="136"/>
                    <a:pt x="523" y="136"/>
                  </a:cubicBezTo>
                  <a:close/>
                  <a:moveTo>
                    <a:pt x="522" y="134"/>
                  </a:moveTo>
                  <a:cubicBezTo>
                    <a:pt x="522" y="135"/>
                    <a:pt x="522" y="135"/>
                    <a:pt x="522" y="135"/>
                  </a:cubicBezTo>
                  <a:cubicBezTo>
                    <a:pt x="523" y="135"/>
                    <a:pt x="523" y="135"/>
                    <a:pt x="523" y="135"/>
                  </a:cubicBezTo>
                  <a:cubicBezTo>
                    <a:pt x="523" y="135"/>
                    <a:pt x="523" y="135"/>
                    <a:pt x="523" y="135"/>
                  </a:cubicBezTo>
                  <a:cubicBezTo>
                    <a:pt x="522" y="134"/>
                    <a:pt x="522" y="134"/>
                    <a:pt x="522" y="134"/>
                  </a:cubicBezTo>
                  <a:cubicBezTo>
                    <a:pt x="522" y="134"/>
                    <a:pt x="522" y="134"/>
                    <a:pt x="522" y="134"/>
                  </a:cubicBezTo>
                  <a:cubicBezTo>
                    <a:pt x="522" y="134"/>
                    <a:pt x="522" y="134"/>
                    <a:pt x="522" y="134"/>
                  </a:cubicBezTo>
                  <a:close/>
                  <a:moveTo>
                    <a:pt x="83" y="86"/>
                  </a:moveTo>
                  <a:cubicBezTo>
                    <a:pt x="83" y="86"/>
                    <a:pt x="83" y="86"/>
                    <a:pt x="83" y="86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3" y="86"/>
                    <a:pt x="83" y="86"/>
                    <a:pt x="83" y="86"/>
                  </a:cubicBezTo>
                  <a:close/>
                  <a:moveTo>
                    <a:pt x="77" y="111"/>
                  </a:moveTo>
                  <a:cubicBezTo>
                    <a:pt x="79" y="112"/>
                    <a:pt x="79" y="112"/>
                    <a:pt x="79" y="112"/>
                  </a:cubicBezTo>
                  <a:cubicBezTo>
                    <a:pt x="80" y="111"/>
                    <a:pt x="80" y="111"/>
                    <a:pt x="80" y="111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3" y="111"/>
                    <a:pt x="83" y="111"/>
                    <a:pt x="83" y="111"/>
                  </a:cubicBezTo>
                  <a:cubicBezTo>
                    <a:pt x="84" y="111"/>
                    <a:pt x="84" y="111"/>
                    <a:pt x="84" y="111"/>
                  </a:cubicBezTo>
                  <a:cubicBezTo>
                    <a:pt x="84" y="111"/>
                    <a:pt x="84" y="111"/>
                    <a:pt x="84" y="111"/>
                  </a:cubicBezTo>
                  <a:cubicBezTo>
                    <a:pt x="84" y="110"/>
                    <a:pt x="84" y="110"/>
                    <a:pt x="84" y="110"/>
                  </a:cubicBezTo>
                  <a:cubicBezTo>
                    <a:pt x="84" y="110"/>
                    <a:pt x="84" y="110"/>
                    <a:pt x="84" y="110"/>
                  </a:cubicBezTo>
                  <a:cubicBezTo>
                    <a:pt x="84" y="111"/>
                    <a:pt x="84" y="111"/>
                    <a:pt x="84" y="111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87" y="111"/>
                    <a:pt x="87" y="111"/>
                    <a:pt x="87" y="111"/>
                  </a:cubicBezTo>
                  <a:cubicBezTo>
                    <a:pt x="87" y="111"/>
                    <a:pt x="87" y="111"/>
                    <a:pt x="87" y="111"/>
                  </a:cubicBezTo>
                  <a:cubicBezTo>
                    <a:pt x="88" y="110"/>
                    <a:pt x="88" y="110"/>
                    <a:pt x="88" y="110"/>
                  </a:cubicBezTo>
                  <a:cubicBezTo>
                    <a:pt x="88" y="109"/>
                    <a:pt x="88" y="109"/>
                    <a:pt x="88" y="109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1"/>
                    <a:pt x="89" y="101"/>
                    <a:pt x="89" y="101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9" y="100"/>
                    <a:pt x="89" y="100"/>
                    <a:pt x="89" y="100"/>
                  </a:cubicBezTo>
                  <a:cubicBezTo>
                    <a:pt x="88" y="99"/>
                    <a:pt x="88" y="99"/>
                    <a:pt x="88" y="99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9" y="99"/>
                    <a:pt x="89" y="99"/>
                    <a:pt x="89" y="99"/>
                  </a:cubicBezTo>
                  <a:cubicBezTo>
                    <a:pt x="90" y="99"/>
                    <a:pt x="90" y="99"/>
                    <a:pt x="90" y="99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90" y="97"/>
                    <a:pt x="90" y="97"/>
                    <a:pt x="90" y="97"/>
                  </a:cubicBezTo>
                  <a:cubicBezTo>
                    <a:pt x="91" y="97"/>
                    <a:pt x="91" y="97"/>
                    <a:pt x="91" y="97"/>
                  </a:cubicBezTo>
                  <a:cubicBezTo>
                    <a:pt x="92" y="98"/>
                    <a:pt x="92" y="98"/>
                    <a:pt x="92" y="98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1" y="96"/>
                    <a:pt x="91" y="96"/>
                    <a:pt x="91" y="96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4" y="93"/>
                    <a:pt x="94" y="93"/>
                    <a:pt x="94" y="93"/>
                  </a:cubicBezTo>
                  <a:cubicBezTo>
                    <a:pt x="94" y="93"/>
                    <a:pt x="94" y="93"/>
                    <a:pt x="94" y="93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4" y="93"/>
                    <a:pt x="94" y="93"/>
                    <a:pt x="94" y="93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6" y="91"/>
                    <a:pt x="96" y="91"/>
                    <a:pt x="96" y="91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9" y="87"/>
                    <a:pt x="99" y="87"/>
                    <a:pt x="99" y="87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6" y="81"/>
                    <a:pt x="106" y="81"/>
                    <a:pt x="106" y="81"/>
                  </a:cubicBezTo>
                  <a:cubicBezTo>
                    <a:pt x="107" y="80"/>
                    <a:pt x="107" y="80"/>
                    <a:pt x="107" y="80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12" y="71"/>
                    <a:pt x="112" y="71"/>
                    <a:pt x="112" y="71"/>
                  </a:cubicBezTo>
                  <a:cubicBezTo>
                    <a:pt x="112" y="71"/>
                    <a:pt x="112" y="71"/>
                    <a:pt x="112" y="71"/>
                  </a:cubicBezTo>
                  <a:cubicBezTo>
                    <a:pt x="111" y="71"/>
                    <a:pt x="111" y="71"/>
                    <a:pt x="111" y="71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1"/>
                    <a:pt x="104" y="71"/>
                    <a:pt x="104" y="71"/>
                  </a:cubicBezTo>
                  <a:cubicBezTo>
                    <a:pt x="103" y="71"/>
                    <a:pt x="103" y="71"/>
                    <a:pt x="103" y="71"/>
                  </a:cubicBezTo>
                  <a:cubicBezTo>
                    <a:pt x="103" y="71"/>
                    <a:pt x="103" y="71"/>
                    <a:pt x="103" y="71"/>
                  </a:cubicBezTo>
                  <a:cubicBezTo>
                    <a:pt x="102" y="72"/>
                    <a:pt x="102" y="72"/>
                    <a:pt x="102" y="72"/>
                  </a:cubicBezTo>
                  <a:cubicBezTo>
                    <a:pt x="102" y="72"/>
                    <a:pt x="102" y="72"/>
                    <a:pt x="102" y="72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1" y="73"/>
                    <a:pt x="101" y="73"/>
                    <a:pt x="101" y="73"/>
                  </a:cubicBezTo>
                  <a:cubicBezTo>
                    <a:pt x="102" y="74"/>
                    <a:pt x="102" y="74"/>
                    <a:pt x="102" y="74"/>
                  </a:cubicBezTo>
                  <a:cubicBezTo>
                    <a:pt x="102" y="75"/>
                    <a:pt x="102" y="75"/>
                    <a:pt x="102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7" y="84"/>
                    <a:pt x="87" y="84"/>
                    <a:pt x="87" y="84"/>
                  </a:cubicBezTo>
                  <a:cubicBezTo>
                    <a:pt x="87" y="84"/>
                    <a:pt x="87" y="84"/>
                    <a:pt x="87" y="84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4" y="86"/>
                    <a:pt x="84" y="86"/>
                    <a:pt x="84" y="86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8" y="94"/>
                    <a:pt x="78" y="94"/>
                    <a:pt x="78" y="94"/>
                  </a:cubicBez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6"/>
                    <a:pt x="78" y="96"/>
                    <a:pt x="78" y="96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79" y="97"/>
                    <a:pt x="79" y="97"/>
                    <a:pt x="79" y="97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0" y="98"/>
                    <a:pt x="80" y="98"/>
                    <a:pt x="80" y="98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80" y="102"/>
                    <a:pt x="80" y="102"/>
                    <a:pt x="80" y="102"/>
                  </a:cubicBezTo>
                  <a:cubicBezTo>
                    <a:pt x="80" y="102"/>
                    <a:pt x="80" y="102"/>
                    <a:pt x="80" y="102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1" y="104"/>
                    <a:pt x="81" y="104"/>
                    <a:pt x="81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81" y="104"/>
                    <a:pt x="81" y="104"/>
                    <a:pt x="81" y="104"/>
                  </a:cubicBezTo>
                  <a:cubicBezTo>
                    <a:pt x="80" y="104"/>
                    <a:pt x="80" y="104"/>
                    <a:pt x="80" y="104"/>
                  </a:cubicBezTo>
                  <a:cubicBezTo>
                    <a:pt x="79" y="104"/>
                    <a:pt x="79" y="104"/>
                    <a:pt x="79" y="104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6" y="106"/>
                    <a:pt x="76" y="106"/>
                    <a:pt x="76" y="106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77" y="109"/>
                    <a:pt x="77" y="109"/>
                    <a:pt x="77" y="109"/>
                  </a:cubicBezTo>
                  <a:cubicBezTo>
                    <a:pt x="78" y="108"/>
                    <a:pt x="78" y="108"/>
                    <a:pt x="78" y="108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81" y="108"/>
                    <a:pt x="81" y="108"/>
                    <a:pt x="81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80" y="108"/>
                    <a:pt x="80" y="108"/>
                    <a:pt x="80" y="108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77" y="110"/>
                    <a:pt x="77" y="110"/>
                    <a:pt x="77" y="110"/>
                  </a:cubicBezTo>
                  <a:cubicBezTo>
                    <a:pt x="78" y="111"/>
                    <a:pt x="78" y="111"/>
                    <a:pt x="78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7" y="112"/>
                    <a:pt x="77" y="111"/>
                  </a:cubicBezTo>
                  <a:close/>
                  <a:moveTo>
                    <a:pt x="81" y="133"/>
                  </a:moveTo>
                  <a:cubicBezTo>
                    <a:pt x="82" y="133"/>
                    <a:pt x="82" y="133"/>
                    <a:pt x="82" y="133"/>
                  </a:cubicBezTo>
                  <a:cubicBezTo>
                    <a:pt x="82" y="133"/>
                    <a:pt x="82" y="133"/>
                    <a:pt x="82" y="133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2" y="132"/>
                    <a:pt x="82" y="132"/>
                    <a:pt x="82" y="132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0" y="131"/>
                    <a:pt x="80" y="131"/>
                    <a:pt x="80" y="131"/>
                  </a:cubicBezTo>
                  <a:cubicBezTo>
                    <a:pt x="80" y="130"/>
                    <a:pt x="80" y="130"/>
                    <a:pt x="80" y="130"/>
                  </a:cubicBezTo>
                  <a:cubicBezTo>
                    <a:pt x="80" y="130"/>
                    <a:pt x="80" y="130"/>
                    <a:pt x="80" y="130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78" y="131"/>
                    <a:pt x="78" y="131"/>
                    <a:pt x="78" y="131"/>
                  </a:cubicBezTo>
                  <a:cubicBezTo>
                    <a:pt x="78" y="131"/>
                    <a:pt x="78" y="131"/>
                    <a:pt x="78" y="131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80" y="131"/>
                    <a:pt x="80" y="131"/>
                    <a:pt x="80" y="131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1" y="133"/>
                    <a:pt x="81" y="133"/>
                    <a:pt x="81" y="133"/>
                  </a:cubicBezTo>
                  <a:close/>
                  <a:moveTo>
                    <a:pt x="97" y="133"/>
                  </a:moveTo>
                  <a:cubicBezTo>
                    <a:pt x="96" y="132"/>
                    <a:pt x="96" y="132"/>
                    <a:pt x="96" y="132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5" y="133"/>
                    <a:pt x="95" y="133"/>
                    <a:pt x="95" y="133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91" y="130"/>
                    <a:pt x="91" y="130"/>
                    <a:pt x="91" y="130"/>
                  </a:cubicBezTo>
                  <a:cubicBezTo>
                    <a:pt x="90" y="128"/>
                    <a:pt x="90" y="128"/>
                    <a:pt x="90" y="128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7" y="124"/>
                    <a:pt x="87" y="124"/>
                    <a:pt x="87" y="124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5" y="118"/>
                    <a:pt x="85" y="118"/>
                    <a:pt x="85" y="118"/>
                  </a:cubicBezTo>
                  <a:cubicBezTo>
                    <a:pt x="85" y="117"/>
                    <a:pt x="85" y="117"/>
                    <a:pt x="85" y="117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5" y="116"/>
                    <a:pt x="85" y="116"/>
                    <a:pt x="85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5" y="116"/>
                    <a:pt x="85" y="116"/>
                    <a:pt x="85" y="116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6" y="114"/>
                    <a:pt x="86" y="114"/>
                    <a:pt x="86" y="114"/>
                  </a:cubicBezTo>
                  <a:cubicBezTo>
                    <a:pt x="86" y="113"/>
                    <a:pt x="86" y="113"/>
                    <a:pt x="86" y="113"/>
                  </a:cubicBezTo>
                  <a:cubicBezTo>
                    <a:pt x="85" y="113"/>
                    <a:pt x="85" y="113"/>
                    <a:pt x="85" y="113"/>
                  </a:cubicBezTo>
                  <a:cubicBezTo>
                    <a:pt x="84" y="113"/>
                    <a:pt x="84" y="113"/>
                    <a:pt x="84" y="113"/>
                  </a:cubicBezTo>
                  <a:cubicBezTo>
                    <a:pt x="85" y="113"/>
                    <a:pt x="85" y="113"/>
                    <a:pt x="85" y="113"/>
                  </a:cubicBezTo>
                  <a:cubicBezTo>
                    <a:pt x="86" y="113"/>
                    <a:pt x="86" y="113"/>
                    <a:pt x="86" y="113"/>
                  </a:cubicBezTo>
                  <a:cubicBezTo>
                    <a:pt x="86" y="112"/>
                    <a:pt x="86" y="112"/>
                    <a:pt x="86" y="112"/>
                  </a:cubicBezTo>
                  <a:cubicBezTo>
                    <a:pt x="86" y="112"/>
                    <a:pt x="86" y="112"/>
                    <a:pt x="86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2" y="111"/>
                    <a:pt x="82" y="111"/>
                    <a:pt x="82" y="111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0" y="111"/>
                    <a:pt x="80" y="111"/>
                    <a:pt x="80" y="111"/>
                  </a:cubicBezTo>
                  <a:cubicBezTo>
                    <a:pt x="79" y="112"/>
                    <a:pt x="79" y="112"/>
                    <a:pt x="79" y="112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6" y="114"/>
                    <a:pt x="76" y="114"/>
                    <a:pt x="76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6" y="116"/>
                    <a:pt x="76" y="116"/>
                    <a:pt x="76" y="116"/>
                  </a:cubicBezTo>
                  <a:cubicBezTo>
                    <a:pt x="76" y="116"/>
                    <a:pt x="76" y="116"/>
                    <a:pt x="76" y="116"/>
                  </a:cubicBezTo>
                  <a:cubicBezTo>
                    <a:pt x="75" y="116"/>
                    <a:pt x="75" y="116"/>
                    <a:pt x="75" y="116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74" y="118"/>
                    <a:pt x="74" y="118"/>
                    <a:pt x="74" y="118"/>
                  </a:cubicBezTo>
                  <a:cubicBezTo>
                    <a:pt x="74" y="119"/>
                    <a:pt x="74" y="119"/>
                    <a:pt x="74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7" y="119"/>
                    <a:pt x="77" y="119"/>
                    <a:pt x="77" y="119"/>
                  </a:cubicBezTo>
                  <a:cubicBezTo>
                    <a:pt x="77" y="119"/>
                    <a:pt x="77" y="119"/>
                    <a:pt x="77" y="119"/>
                  </a:cubicBezTo>
                  <a:cubicBezTo>
                    <a:pt x="77" y="120"/>
                    <a:pt x="77" y="120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ubicBezTo>
                    <a:pt x="78" y="121"/>
                    <a:pt x="78" y="121"/>
                    <a:pt x="78" y="121"/>
                  </a:cubicBezTo>
                  <a:cubicBezTo>
                    <a:pt x="77" y="121"/>
                    <a:pt x="77" y="121"/>
                    <a:pt x="77" y="121"/>
                  </a:cubicBezTo>
                  <a:cubicBezTo>
                    <a:pt x="77" y="121"/>
                    <a:pt x="77" y="121"/>
                    <a:pt x="77" y="121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7" y="123"/>
                    <a:pt x="77" y="123"/>
                    <a:pt x="77" y="123"/>
                  </a:cubicBezTo>
                  <a:cubicBezTo>
                    <a:pt x="76" y="123"/>
                    <a:pt x="76" y="123"/>
                    <a:pt x="76" y="123"/>
                  </a:cubicBezTo>
                  <a:cubicBezTo>
                    <a:pt x="76" y="123"/>
                    <a:pt x="76" y="123"/>
                    <a:pt x="76" y="123"/>
                  </a:cubicBezTo>
                  <a:cubicBezTo>
                    <a:pt x="75" y="123"/>
                    <a:pt x="75" y="123"/>
                    <a:pt x="75" y="123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6"/>
                    <a:pt x="73" y="126"/>
                    <a:pt x="73" y="126"/>
                  </a:cubicBezTo>
                  <a:cubicBezTo>
                    <a:pt x="73" y="127"/>
                    <a:pt x="73" y="127"/>
                    <a:pt x="73" y="127"/>
                  </a:cubicBezTo>
                  <a:cubicBezTo>
                    <a:pt x="73" y="128"/>
                    <a:pt x="73" y="128"/>
                    <a:pt x="73" y="128"/>
                  </a:cubicBezTo>
                  <a:cubicBezTo>
                    <a:pt x="75" y="128"/>
                    <a:pt x="75" y="128"/>
                    <a:pt x="75" y="128"/>
                  </a:cubicBezTo>
                  <a:cubicBezTo>
                    <a:pt x="75" y="129"/>
                    <a:pt x="75" y="129"/>
                    <a:pt x="75" y="129"/>
                  </a:cubicBezTo>
                  <a:cubicBezTo>
                    <a:pt x="76" y="130"/>
                    <a:pt x="76" y="130"/>
                    <a:pt x="76" y="130"/>
                  </a:cubicBezTo>
                  <a:cubicBezTo>
                    <a:pt x="77" y="130"/>
                    <a:pt x="77" y="130"/>
                    <a:pt x="77" y="130"/>
                  </a:cubicBezTo>
                  <a:cubicBezTo>
                    <a:pt x="77" y="130"/>
                    <a:pt x="77" y="130"/>
                    <a:pt x="77" y="130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8" y="127"/>
                    <a:pt x="78" y="127"/>
                    <a:pt x="78" y="127"/>
                  </a:cubicBezTo>
                  <a:cubicBezTo>
                    <a:pt x="79" y="126"/>
                    <a:pt x="79" y="126"/>
                    <a:pt x="79" y="126"/>
                  </a:cubicBezTo>
                  <a:cubicBezTo>
                    <a:pt x="79" y="127"/>
                    <a:pt x="79" y="127"/>
                    <a:pt x="79" y="127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80" y="129"/>
                    <a:pt x="80" y="129"/>
                    <a:pt x="80" y="129"/>
                  </a:cubicBezTo>
                  <a:cubicBezTo>
                    <a:pt x="80" y="129"/>
                    <a:pt x="80" y="129"/>
                    <a:pt x="80" y="129"/>
                  </a:cubicBezTo>
                  <a:cubicBezTo>
                    <a:pt x="80" y="128"/>
                    <a:pt x="80" y="128"/>
                    <a:pt x="80" y="128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81" y="129"/>
                    <a:pt x="81" y="129"/>
                    <a:pt x="81" y="129"/>
                  </a:cubicBezTo>
                  <a:cubicBezTo>
                    <a:pt x="82" y="130"/>
                    <a:pt x="82" y="130"/>
                    <a:pt x="82" y="130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3" y="133"/>
                    <a:pt x="83" y="133"/>
                    <a:pt x="83" y="133"/>
                  </a:cubicBezTo>
                  <a:cubicBezTo>
                    <a:pt x="83" y="133"/>
                    <a:pt x="83" y="133"/>
                    <a:pt x="83" y="133"/>
                  </a:cubicBezTo>
                  <a:cubicBezTo>
                    <a:pt x="83" y="134"/>
                    <a:pt x="83" y="134"/>
                    <a:pt x="83" y="134"/>
                  </a:cubicBezTo>
                  <a:cubicBezTo>
                    <a:pt x="83" y="134"/>
                    <a:pt x="83" y="134"/>
                    <a:pt x="83" y="134"/>
                  </a:cubicBezTo>
                  <a:cubicBezTo>
                    <a:pt x="84" y="134"/>
                    <a:pt x="84" y="134"/>
                    <a:pt x="84" y="134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86" y="135"/>
                    <a:pt x="86" y="135"/>
                    <a:pt x="86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7" y="134"/>
                    <a:pt x="87" y="134"/>
                    <a:pt x="87" y="134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90" y="136"/>
                    <a:pt x="90" y="136"/>
                    <a:pt x="90" y="136"/>
                  </a:cubicBezTo>
                  <a:cubicBezTo>
                    <a:pt x="90" y="136"/>
                    <a:pt x="90" y="136"/>
                    <a:pt x="90" y="136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1" y="135"/>
                    <a:pt x="91" y="135"/>
                    <a:pt x="91" y="135"/>
                  </a:cubicBezTo>
                  <a:cubicBezTo>
                    <a:pt x="91" y="136"/>
                    <a:pt x="91" y="136"/>
                    <a:pt x="91" y="136"/>
                  </a:cubicBezTo>
                  <a:cubicBezTo>
                    <a:pt x="92" y="136"/>
                    <a:pt x="92" y="136"/>
                    <a:pt x="92" y="136"/>
                  </a:cubicBezTo>
                  <a:cubicBezTo>
                    <a:pt x="92" y="135"/>
                    <a:pt x="92" y="135"/>
                    <a:pt x="92" y="135"/>
                  </a:cubicBezTo>
                  <a:cubicBezTo>
                    <a:pt x="92" y="135"/>
                    <a:pt x="92" y="135"/>
                    <a:pt x="92" y="135"/>
                  </a:cubicBezTo>
                  <a:cubicBezTo>
                    <a:pt x="93" y="136"/>
                    <a:pt x="93" y="136"/>
                    <a:pt x="93" y="136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5" y="135"/>
                    <a:pt x="95" y="135"/>
                    <a:pt x="95" y="135"/>
                  </a:cubicBezTo>
                  <a:cubicBezTo>
                    <a:pt x="95" y="135"/>
                    <a:pt x="95" y="135"/>
                    <a:pt x="95" y="135"/>
                  </a:cubicBezTo>
                  <a:cubicBezTo>
                    <a:pt x="95" y="135"/>
                    <a:pt x="95" y="135"/>
                    <a:pt x="95" y="135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5" y="135"/>
                    <a:pt x="95" y="135"/>
                    <a:pt x="95" y="135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6" y="135"/>
                    <a:pt x="96" y="135"/>
                    <a:pt x="96" y="135"/>
                  </a:cubicBezTo>
                  <a:cubicBezTo>
                    <a:pt x="97" y="134"/>
                    <a:pt x="97" y="134"/>
                    <a:pt x="97" y="134"/>
                  </a:cubicBezTo>
                  <a:cubicBezTo>
                    <a:pt x="97" y="134"/>
                    <a:pt x="97" y="134"/>
                    <a:pt x="97" y="134"/>
                  </a:cubicBezTo>
                  <a:cubicBezTo>
                    <a:pt x="97" y="133"/>
                    <a:pt x="97" y="133"/>
                    <a:pt x="97" y="133"/>
                  </a:cubicBezTo>
                  <a:close/>
                  <a:moveTo>
                    <a:pt x="31" y="183"/>
                  </a:moveTo>
                  <a:cubicBezTo>
                    <a:pt x="30" y="183"/>
                    <a:pt x="30" y="183"/>
                    <a:pt x="30" y="183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0" y="182"/>
                    <a:pt x="30" y="182"/>
                    <a:pt x="30" y="182"/>
                  </a:cubicBezTo>
                  <a:cubicBezTo>
                    <a:pt x="30" y="182"/>
                    <a:pt x="30" y="182"/>
                    <a:pt x="30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83"/>
                    <a:pt x="29" y="183"/>
                    <a:pt x="29" y="183"/>
                  </a:cubicBezTo>
                  <a:cubicBezTo>
                    <a:pt x="30" y="183"/>
                    <a:pt x="30" y="183"/>
                    <a:pt x="30" y="183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1" y="184"/>
                    <a:pt x="31" y="184"/>
                    <a:pt x="31" y="184"/>
                  </a:cubicBezTo>
                  <a:cubicBezTo>
                    <a:pt x="31" y="183"/>
                    <a:pt x="31" y="183"/>
                    <a:pt x="31" y="183"/>
                  </a:cubicBezTo>
                  <a:close/>
                  <a:moveTo>
                    <a:pt x="54" y="170"/>
                  </a:moveTo>
                  <a:cubicBezTo>
                    <a:pt x="54" y="170"/>
                    <a:pt x="54" y="170"/>
                    <a:pt x="54" y="170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53" y="169"/>
                    <a:pt x="53" y="169"/>
                    <a:pt x="53" y="169"/>
                  </a:cubicBezTo>
                  <a:cubicBezTo>
                    <a:pt x="53" y="169"/>
                    <a:pt x="53" y="169"/>
                    <a:pt x="53" y="169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4" y="170"/>
                    <a:pt x="54" y="170"/>
                    <a:pt x="54" y="170"/>
                  </a:cubicBezTo>
                  <a:close/>
                  <a:moveTo>
                    <a:pt x="71" y="153"/>
                  </a:moveTo>
                  <a:cubicBezTo>
                    <a:pt x="72" y="153"/>
                    <a:pt x="72" y="153"/>
                    <a:pt x="72" y="153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1"/>
                    <a:pt x="74" y="151"/>
                    <a:pt x="74" y="151"/>
                  </a:cubicBezTo>
                  <a:cubicBezTo>
                    <a:pt x="74" y="149"/>
                    <a:pt x="74" y="149"/>
                    <a:pt x="74" y="149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1"/>
                    <a:pt x="75" y="151"/>
                    <a:pt x="75" y="151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69" y="147"/>
                    <a:pt x="69" y="147"/>
                    <a:pt x="69" y="147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9" y="153"/>
                    <a:pt x="69" y="153"/>
                    <a:pt x="69" y="153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70" y="153"/>
                    <a:pt x="70" y="153"/>
                    <a:pt x="70" y="153"/>
                  </a:cubicBezTo>
                  <a:cubicBezTo>
                    <a:pt x="71" y="153"/>
                    <a:pt x="71" y="153"/>
                    <a:pt x="71" y="153"/>
                  </a:cubicBezTo>
                  <a:cubicBezTo>
                    <a:pt x="71" y="153"/>
                    <a:pt x="71" y="153"/>
                    <a:pt x="71" y="153"/>
                  </a:cubicBezTo>
                  <a:close/>
                  <a:moveTo>
                    <a:pt x="79" y="154"/>
                  </a:moveTo>
                  <a:cubicBezTo>
                    <a:pt x="80" y="154"/>
                    <a:pt x="80" y="154"/>
                    <a:pt x="80" y="154"/>
                  </a:cubicBezTo>
                  <a:cubicBezTo>
                    <a:pt x="80" y="154"/>
                    <a:pt x="80" y="154"/>
                    <a:pt x="80" y="154"/>
                  </a:cubicBezTo>
                  <a:cubicBezTo>
                    <a:pt x="81" y="154"/>
                    <a:pt x="81" y="154"/>
                    <a:pt x="81" y="154"/>
                  </a:cubicBezTo>
                  <a:cubicBezTo>
                    <a:pt x="81" y="153"/>
                    <a:pt x="81" y="153"/>
                    <a:pt x="81" y="153"/>
                  </a:cubicBezTo>
                  <a:cubicBezTo>
                    <a:pt x="80" y="153"/>
                    <a:pt x="80" y="153"/>
                    <a:pt x="80" y="153"/>
                  </a:cubicBezTo>
                  <a:cubicBezTo>
                    <a:pt x="79" y="154"/>
                    <a:pt x="79" y="154"/>
                    <a:pt x="79" y="154"/>
                  </a:cubicBezTo>
                  <a:cubicBezTo>
                    <a:pt x="79" y="154"/>
                    <a:pt x="79" y="154"/>
                    <a:pt x="79" y="154"/>
                  </a:cubicBezTo>
                  <a:close/>
                  <a:moveTo>
                    <a:pt x="92" y="154"/>
                  </a:moveTo>
                  <a:cubicBezTo>
                    <a:pt x="92" y="154"/>
                    <a:pt x="92" y="154"/>
                    <a:pt x="92" y="154"/>
                  </a:cubicBezTo>
                  <a:cubicBezTo>
                    <a:pt x="93" y="153"/>
                    <a:pt x="93" y="153"/>
                    <a:pt x="93" y="153"/>
                  </a:cubicBezTo>
                  <a:cubicBezTo>
                    <a:pt x="93" y="153"/>
                    <a:pt x="93" y="153"/>
                    <a:pt x="93" y="153"/>
                  </a:cubicBezTo>
                  <a:cubicBezTo>
                    <a:pt x="92" y="153"/>
                    <a:pt x="92" y="153"/>
                    <a:pt x="92" y="153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2" y="154"/>
                    <a:pt x="92" y="154"/>
                    <a:pt x="92" y="154"/>
                  </a:cubicBezTo>
                  <a:close/>
                  <a:moveTo>
                    <a:pt x="90" y="154"/>
                  </a:moveTo>
                  <a:cubicBezTo>
                    <a:pt x="91" y="154"/>
                    <a:pt x="91" y="154"/>
                    <a:pt x="91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0" y="154"/>
                    <a:pt x="90" y="154"/>
                    <a:pt x="90" y="154"/>
                  </a:cubicBezTo>
                  <a:close/>
                  <a:moveTo>
                    <a:pt x="101" y="150"/>
                  </a:moveTo>
                  <a:cubicBezTo>
                    <a:pt x="101" y="150"/>
                    <a:pt x="101" y="150"/>
                    <a:pt x="101" y="150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3" y="149"/>
                    <a:pt x="103" y="149"/>
                    <a:pt x="103" y="149"/>
                  </a:cubicBezTo>
                  <a:cubicBezTo>
                    <a:pt x="103" y="149"/>
                    <a:pt x="103" y="149"/>
                    <a:pt x="103" y="149"/>
                  </a:cubicBezTo>
                  <a:cubicBezTo>
                    <a:pt x="103" y="149"/>
                    <a:pt x="103" y="149"/>
                    <a:pt x="103" y="149"/>
                  </a:cubicBezTo>
                  <a:cubicBezTo>
                    <a:pt x="101" y="149"/>
                    <a:pt x="101" y="149"/>
                    <a:pt x="101" y="149"/>
                  </a:cubicBezTo>
                  <a:cubicBezTo>
                    <a:pt x="101" y="150"/>
                    <a:pt x="101" y="150"/>
                    <a:pt x="101" y="150"/>
                  </a:cubicBezTo>
                  <a:close/>
                  <a:moveTo>
                    <a:pt x="97" y="149"/>
                  </a:moveTo>
                  <a:cubicBezTo>
                    <a:pt x="97" y="150"/>
                    <a:pt x="97" y="150"/>
                    <a:pt x="97" y="150"/>
                  </a:cubicBezTo>
                  <a:cubicBezTo>
                    <a:pt x="98" y="150"/>
                    <a:pt x="98" y="150"/>
                    <a:pt x="98" y="150"/>
                  </a:cubicBezTo>
                  <a:cubicBezTo>
                    <a:pt x="98" y="149"/>
                    <a:pt x="98" y="149"/>
                    <a:pt x="98" y="149"/>
                  </a:cubicBezTo>
                  <a:cubicBezTo>
                    <a:pt x="97" y="149"/>
                    <a:pt x="97" y="149"/>
                    <a:pt x="97" y="149"/>
                  </a:cubicBezTo>
                  <a:cubicBezTo>
                    <a:pt x="97" y="149"/>
                    <a:pt x="97" y="149"/>
                    <a:pt x="97" y="149"/>
                  </a:cubicBezTo>
                  <a:close/>
                  <a:moveTo>
                    <a:pt x="94" y="149"/>
                  </a:moveTo>
                  <a:cubicBezTo>
                    <a:pt x="95" y="149"/>
                    <a:pt x="95" y="149"/>
                    <a:pt x="95" y="149"/>
                  </a:cubicBezTo>
                  <a:cubicBezTo>
                    <a:pt x="95" y="150"/>
                    <a:pt x="95" y="150"/>
                    <a:pt x="95" y="150"/>
                  </a:cubicBezTo>
                  <a:cubicBezTo>
                    <a:pt x="96" y="150"/>
                    <a:pt x="96" y="150"/>
                    <a:pt x="96" y="150"/>
                  </a:cubicBezTo>
                  <a:cubicBezTo>
                    <a:pt x="96" y="149"/>
                    <a:pt x="96" y="149"/>
                    <a:pt x="96" y="149"/>
                  </a:cubicBezTo>
                  <a:cubicBezTo>
                    <a:pt x="95" y="149"/>
                    <a:pt x="95" y="149"/>
                    <a:pt x="95" y="149"/>
                  </a:cubicBezTo>
                  <a:cubicBezTo>
                    <a:pt x="94" y="149"/>
                    <a:pt x="94" y="149"/>
                    <a:pt x="94" y="149"/>
                  </a:cubicBezTo>
                  <a:close/>
                  <a:moveTo>
                    <a:pt x="93" y="149"/>
                  </a:moveTo>
                  <a:cubicBezTo>
                    <a:pt x="93" y="149"/>
                    <a:pt x="93" y="149"/>
                    <a:pt x="93" y="149"/>
                  </a:cubicBezTo>
                  <a:cubicBezTo>
                    <a:pt x="93" y="149"/>
                    <a:pt x="93" y="149"/>
                    <a:pt x="93" y="149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3" y="149"/>
                    <a:pt x="93" y="149"/>
                    <a:pt x="93" y="149"/>
                  </a:cubicBezTo>
                  <a:cubicBezTo>
                    <a:pt x="93" y="149"/>
                    <a:pt x="93" y="149"/>
                    <a:pt x="93" y="149"/>
                  </a:cubicBezTo>
                  <a:close/>
                  <a:moveTo>
                    <a:pt x="188" y="123"/>
                  </a:moveTo>
                  <a:cubicBezTo>
                    <a:pt x="188" y="124"/>
                    <a:pt x="188" y="124"/>
                    <a:pt x="188" y="124"/>
                  </a:cubicBezTo>
                  <a:cubicBezTo>
                    <a:pt x="188" y="124"/>
                    <a:pt x="188" y="124"/>
                    <a:pt x="188" y="124"/>
                  </a:cubicBezTo>
                  <a:cubicBezTo>
                    <a:pt x="188" y="124"/>
                    <a:pt x="188" y="124"/>
                    <a:pt x="188" y="124"/>
                  </a:cubicBezTo>
                  <a:cubicBezTo>
                    <a:pt x="188" y="123"/>
                    <a:pt x="188" y="123"/>
                    <a:pt x="188" y="123"/>
                  </a:cubicBezTo>
                  <a:cubicBezTo>
                    <a:pt x="188" y="123"/>
                    <a:pt x="188" y="123"/>
                    <a:pt x="188" y="123"/>
                  </a:cubicBezTo>
                  <a:close/>
                  <a:moveTo>
                    <a:pt x="186" y="121"/>
                  </a:moveTo>
                  <a:cubicBezTo>
                    <a:pt x="186" y="122"/>
                    <a:pt x="186" y="122"/>
                    <a:pt x="186" y="122"/>
                  </a:cubicBezTo>
                  <a:cubicBezTo>
                    <a:pt x="186" y="123"/>
                    <a:pt x="186" y="123"/>
                    <a:pt x="186" y="123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87" y="122"/>
                    <a:pt x="187" y="122"/>
                    <a:pt x="187" y="122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21"/>
                    <a:pt x="186" y="121"/>
                    <a:pt x="186" y="121"/>
                  </a:cubicBezTo>
                  <a:close/>
                  <a:moveTo>
                    <a:pt x="185" y="119"/>
                  </a:moveTo>
                  <a:cubicBezTo>
                    <a:pt x="185" y="120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86" y="119"/>
                    <a:pt x="186" y="119"/>
                    <a:pt x="186" y="119"/>
                  </a:cubicBezTo>
                  <a:cubicBezTo>
                    <a:pt x="185" y="119"/>
                    <a:pt x="185" y="119"/>
                    <a:pt x="185" y="119"/>
                  </a:cubicBezTo>
                  <a:cubicBezTo>
                    <a:pt x="185" y="119"/>
                    <a:pt x="185" y="119"/>
                    <a:pt x="185" y="119"/>
                  </a:cubicBezTo>
                  <a:close/>
                  <a:moveTo>
                    <a:pt x="104" y="143"/>
                  </a:move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3"/>
                    <a:pt x="104" y="143"/>
                    <a:pt x="104" y="143"/>
                  </a:cubicBezTo>
                  <a:close/>
                  <a:moveTo>
                    <a:pt x="108" y="146"/>
                  </a:moveTo>
                  <a:cubicBezTo>
                    <a:pt x="108" y="146"/>
                    <a:pt x="109" y="146"/>
                    <a:pt x="109" y="146"/>
                  </a:cubicBezTo>
                  <a:cubicBezTo>
                    <a:pt x="108" y="146"/>
                    <a:pt x="108" y="146"/>
                    <a:pt x="108" y="146"/>
                  </a:cubicBezTo>
                  <a:cubicBezTo>
                    <a:pt x="108" y="146"/>
                    <a:pt x="108" y="146"/>
                    <a:pt x="108" y="146"/>
                  </a:cubicBezTo>
                  <a:close/>
                  <a:moveTo>
                    <a:pt x="107" y="145"/>
                  </a:moveTo>
                  <a:cubicBezTo>
                    <a:pt x="107" y="144"/>
                    <a:pt x="107" y="144"/>
                    <a:pt x="107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5" y="143"/>
                    <a:pt x="105" y="143"/>
                    <a:pt x="105" y="143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7" y="145"/>
                    <a:pt x="107" y="145"/>
                    <a:pt x="107" y="145"/>
                  </a:cubicBezTo>
                  <a:close/>
                  <a:moveTo>
                    <a:pt x="110" y="141"/>
                  </a:moveTo>
                  <a:cubicBezTo>
                    <a:pt x="110" y="141"/>
                    <a:pt x="110" y="141"/>
                    <a:pt x="110" y="141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108" y="138"/>
                    <a:pt x="108" y="138"/>
                    <a:pt x="108" y="138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105" y="136"/>
                    <a:pt x="105" y="136"/>
                    <a:pt x="105" y="136"/>
                  </a:cubicBezTo>
                  <a:cubicBezTo>
                    <a:pt x="104" y="136"/>
                    <a:pt x="104" y="136"/>
                    <a:pt x="104" y="136"/>
                  </a:cubicBezTo>
                  <a:cubicBezTo>
                    <a:pt x="104" y="135"/>
                    <a:pt x="104" y="135"/>
                    <a:pt x="104" y="135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1" y="136"/>
                    <a:pt x="101" y="136"/>
                    <a:pt x="101" y="136"/>
                  </a:cubicBezTo>
                  <a:cubicBezTo>
                    <a:pt x="102" y="137"/>
                    <a:pt x="102" y="137"/>
                    <a:pt x="102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2" y="137"/>
                    <a:pt x="102" y="137"/>
                    <a:pt x="102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104" y="139"/>
                    <a:pt x="104" y="139"/>
                    <a:pt x="104" y="139"/>
                  </a:cubicBezTo>
                  <a:cubicBezTo>
                    <a:pt x="104" y="140"/>
                    <a:pt x="104" y="140"/>
                    <a:pt x="104" y="140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5" y="139"/>
                    <a:pt x="105" y="139"/>
                    <a:pt x="105" y="139"/>
                  </a:cubicBezTo>
                  <a:cubicBezTo>
                    <a:pt x="106" y="140"/>
                    <a:pt x="106" y="140"/>
                    <a:pt x="106" y="140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40"/>
                    <a:pt x="107" y="140"/>
                    <a:pt x="107" y="140"/>
                  </a:cubicBezTo>
                  <a:cubicBezTo>
                    <a:pt x="107" y="141"/>
                    <a:pt x="107" y="141"/>
                    <a:pt x="107" y="141"/>
                  </a:cubicBezTo>
                  <a:cubicBezTo>
                    <a:pt x="107" y="141"/>
                    <a:pt x="107" y="141"/>
                    <a:pt x="107" y="141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8" y="142"/>
                    <a:pt x="108" y="142"/>
                    <a:pt x="108" y="142"/>
                  </a:cubicBezTo>
                  <a:cubicBezTo>
                    <a:pt x="109" y="141"/>
                    <a:pt x="109" y="141"/>
                    <a:pt x="109" y="141"/>
                  </a:cubicBezTo>
                  <a:cubicBezTo>
                    <a:pt x="110" y="141"/>
                    <a:pt x="110" y="141"/>
                    <a:pt x="110" y="141"/>
                  </a:cubicBezTo>
                  <a:close/>
                  <a:moveTo>
                    <a:pt x="131" y="107"/>
                  </a:moveTo>
                  <a:cubicBezTo>
                    <a:pt x="131" y="107"/>
                    <a:pt x="131" y="107"/>
                    <a:pt x="131" y="107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5" y="104"/>
                    <a:pt x="135" y="104"/>
                    <a:pt x="135" y="104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4" y="103"/>
                    <a:pt x="134" y="103"/>
                    <a:pt x="134" y="103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1" y="103"/>
                    <a:pt x="131" y="103"/>
                    <a:pt x="131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30" y="107"/>
                    <a:pt x="130" y="107"/>
                    <a:pt x="130" y="107"/>
                  </a:cubicBezTo>
                  <a:cubicBezTo>
                    <a:pt x="131" y="107"/>
                    <a:pt x="131" y="107"/>
                    <a:pt x="131" y="107"/>
                  </a:cubicBezTo>
                  <a:close/>
                  <a:moveTo>
                    <a:pt x="133" y="141"/>
                  </a:moveTo>
                  <a:cubicBezTo>
                    <a:pt x="133" y="141"/>
                    <a:pt x="134" y="141"/>
                    <a:pt x="134" y="141"/>
                  </a:cubicBezTo>
                  <a:cubicBezTo>
                    <a:pt x="134" y="142"/>
                    <a:pt x="134" y="142"/>
                    <a:pt x="134" y="142"/>
                  </a:cubicBezTo>
                  <a:cubicBezTo>
                    <a:pt x="135" y="141"/>
                    <a:pt x="135" y="141"/>
                    <a:pt x="135" y="141"/>
                  </a:cubicBezTo>
                  <a:cubicBezTo>
                    <a:pt x="135" y="140"/>
                    <a:pt x="135" y="140"/>
                    <a:pt x="135" y="140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3" y="141"/>
                    <a:pt x="133" y="141"/>
                    <a:pt x="133" y="141"/>
                  </a:cubicBezTo>
                  <a:close/>
                  <a:moveTo>
                    <a:pt x="150" y="160"/>
                  </a:moveTo>
                  <a:cubicBezTo>
                    <a:pt x="150" y="161"/>
                    <a:pt x="150" y="161"/>
                    <a:pt x="150" y="161"/>
                  </a:cubicBezTo>
                  <a:cubicBezTo>
                    <a:pt x="151" y="161"/>
                    <a:pt x="151" y="161"/>
                    <a:pt x="151" y="161"/>
                  </a:cubicBezTo>
                  <a:cubicBezTo>
                    <a:pt x="151" y="161"/>
                    <a:pt x="151" y="161"/>
                    <a:pt x="151" y="161"/>
                  </a:cubicBezTo>
                  <a:cubicBezTo>
                    <a:pt x="152" y="162"/>
                    <a:pt x="152" y="162"/>
                    <a:pt x="152" y="162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3" y="160"/>
                    <a:pt x="153" y="160"/>
                    <a:pt x="153" y="160"/>
                  </a:cubicBezTo>
                  <a:cubicBezTo>
                    <a:pt x="152" y="160"/>
                    <a:pt x="152" y="160"/>
                    <a:pt x="152" y="160"/>
                  </a:cubicBezTo>
                  <a:cubicBezTo>
                    <a:pt x="151" y="160"/>
                    <a:pt x="151" y="160"/>
                    <a:pt x="151" y="160"/>
                  </a:cubicBezTo>
                  <a:cubicBezTo>
                    <a:pt x="151" y="160"/>
                    <a:pt x="151" y="160"/>
                    <a:pt x="151" y="160"/>
                  </a:cubicBezTo>
                  <a:cubicBezTo>
                    <a:pt x="150" y="160"/>
                    <a:pt x="150" y="160"/>
                    <a:pt x="150" y="160"/>
                  </a:cubicBezTo>
                  <a:close/>
                  <a:moveTo>
                    <a:pt x="147" y="107"/>
                  </a:moveTo>
                  <a:cubicBezTo>
                    <a:pt x="147" y="106"/>
                    <a:pt x="147" y="106"/>
                    <a:pt x="147" y="106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46" y="105"/>
                    <a:pt x="146" y="105"/>
                    <a:pt x="146" y="105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7" y="104"/>
                    <a:pt x="147" y="104"/>
                    <a:pt x="147" y="104"/>
                  </a:cubicBezTo>
                  <a:cubicBezTo>
                    <a:pt x="146" y="104"/>
                    <a:pt x="146" y="104"/>
                    <a:pt x="146" y="104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7" y="107"/>
                    <a:pt x="147" y="107"/>
                    <a:pt x="147" y="107"/>
                  </a:cubicBezTo>
                  <a:close/>
                  <a:moveTo>
                    <a:pt x="146" y="101"/>
                  </a:moveTo>
                  <a:cubicBezTo>
                    <a:pt x="146" y="100"/>
                    <a:pt x="146" y="100"/>
                    <a:pt x="146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7" y="100"/>
                    <a:pt x="147" y="100"/>
                    <a:pt x="147" y="100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7" y="99"/>
                    <a:pt x="147" y="99"/>
                    <a:pt x="147" y="99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6" y="101"/>
                    <a:pt x="146" y="101"/>
                    <a:pt x="146" y="101"/>
                  </a:cubicBezTo>
                  <a:close/>
                  <a:moveTo>
                    <a:pt x="149" y="102"/>
                  </a:moveTo>
                  <a:cubicBezTo>
                    <a:pt x="150" y="103"/>
                    <a:pt x="150" y="103"/>
                    <a:pt x="150" y="103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2" y="103"/>
                    <a:pt x="152" y="103"/>
                    <a:pt x="152" y="103"/>
                  </a:cubicBezTo>
                  <a:cubicBezTo>
                    <a:pt x="152" y="102"/>
                    <a:pt x="152" y="102"/>
                    <a:pt x="152" y="102"/>
                  </a:cubicBezTo>
                  <a:cubicBezTo>
                    <a:pt x="151" y="102"/>
                    <a:pt x="151" y="102"/>
                    <a:pt x="151" y="102"/>
                  </a:cubicBezTo>
                  <a:cubicBezTo>
                    <a:pt x="150" y="102"/>
                    <a:pt x="150" y="102"/>
                    <a:pt x="150" y="102"/>
                  </a:cubicBezTo>
                  <a:cubicBezTo>
                    <a:pt x="149" y="102"/>
                    <a:pt x="149" y="102"/>
                    <a:pt x="149" y="102"/>
                  </a:cubicBezTo>
                  <a:close/>
                  <a:moveTo>
                    <a:pt x="158" y="108"/>
                  </a:moveTo>
                  <a:cubicBezTo>
                    <a:pt x="158" y="109"/>
                    <a:pt x="158" y="109"/>
                    <a:pt x="158" y="109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1"/>
                    <a:pt x="157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159" y="110"/>
                    <a:pt x="159" y="110"/>
                    <a:pt x="159" y="110"/>
                  </a:cubicBezTo>
                  <a:cubicBezTo>
                    <a:pt x="159" y="110"/>
                    <a:pt x="159" y="110"/>
                    <a:pt x="159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59" y="107"/>
                    <a:pt x="159" y="107"/>
                    <a:pt x="159" y="107"/>
                  </a:cubicBezTo>
                  <a:cubicBezTo>
                    <a:pt x="158" y="108"/>
                    <a:pt x="158" y="108"/>
                    <a:pt x="158" y="108"/>
                  </a:cubicBezTo>
                  <a:close/>
                  <a:moveTo>
                    <a:pt x="161" y="100"/>
                  </a:moveTo>
                  <a:cubicBezTo>
                    <a:pt x="160" y="101"/>
                    <a:pt x="160" y="101"/>
                    <a:pt x="160" y="101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61" y="104"/>
                    <a:pt x="161" y="104"/>
                    <a:pt x="161" y="104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3" y="105"/>
                    <a:pt x="163" y="105"/>
                    <a:pt x="163" y="105"/>
                  </a:cubicBezTo>
                  <a:cubicBezTo>
                    <a:pt x="163" y="105"/>
                    <a:pt x="163" y="105"/>
                    <a:pt x="163" y="105"/>
                  </a:cubicBezTo>
                  <a:cubicBezTo>
                    <a:pt x="164" y="104"/>
                    <a:pt x="164" y="104"/>
                    <a:pt x="164" y="104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2"/>
                    <a:pt x="163" y="102"/>
                    <a:pt x="163" y="102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1" y="100"/>
                    <a:pt x="161" y="100"/>
                    <a:pt x="161" y="100"/>
                  </a:cubicBezTo>
                  <a:close/>
                  <a:moveTo>
                    <a:pt x="155" y="87"/>
                  </a:moveTo>
                  <a:cubicBezTo>
                    <a:pt x="155" y="86"/>
                    <a:pt x="155" y="86"/>
                    <a:pt x="155" y="86"/>
                  </a:cubicBezTo>
                  <a:cubicBezTo>
                    <a:pt x="155" y="86"/>
                    <a:pt x="155" y="86"/>
                    <a:pt x="155" y="86"/>
                  </a:cubicBezTo>
                  <a:cubicBezTo>
                    <a:pt x="154" y="86"/>
                    <a:pt x="154" y="86"/>
                    <a:pt x="154" y="86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54" y="86"/>
                    <a:pt x="154" y="86"/>
                    <a:pt x="154" y="86"/>
                  </a:cubicBezTo>
                  <a:cubicBezTo>
                    <a:pt x="154" y="87"/>
                    <a:pt x="154" y="87"/>
                    <a:pt x="154" y="87"/>
                  </a:cubicBezTo>
                  <a:cubicBezTo>
                    <a:pt x="154" y="87"/>
                    <a:pt x="154" y="87"/>
                    <a:pt x="154" y="87"/>
                  </a:cubicBezTo>
                  <a:cubicBezTo>
                    <a:pt x="155" y="87"/>
                    <a:pt x="155" y="87"/>
                    <a:pt x="155" y="87"/>
                  </a:cubicBezTo>
                  <a:close/>
                  <a:moveTo>
                    <a:pt x="158" y="77"/>
                  </a:moveTo>
                  <a:cubicBezTo>
                    <a:pt x="157" y="77"/>
                    <a:pt x="157" y="77"/>
                    <a:pt x="157" y="77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9" y="79"/>
                    <a:pt x="159" y="79"/>
                    <a:pt x="159" y="79"/>
                  </a:cubicBezTo>
                  <a:cubicBezTo>
                    <a:pt x="159" y="79"/>
                    <a:pt x="159" y="79"/>
                    <a:pt x="159" y="79"/>
                  </a:cubicBezTo>
                  <a:cubicBezTo>
                    <a:pt x="159" y="79"/>
                    <a:pt x="159" y="79"/>
                    <a:pt x="159" y="79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8" y="77"/>
                    <a:pt x="158" y="77"/>
                    <a:pt x="158" y="77"/>
                  </a:cubicBezTo>
                  <a:close/>
                  <a:moveTo>
                    <a:pt x="156" y="72"/>
                  </a:moveTo>
                  <a:cubicBezTo>
                    <a:pt x="155" y="72"/>
                    <a:pt x="155" y="72"/>
                    <a:pt x="155" y="72"/>
                  </a:cubicBezTo>
                  <a:cubicBezTo>
                    <a:pt x="155" y="72"/>
                    <a:pt x="155" y="72"/>
                    <a:pt x="155" y="72"/>
                  </a:cubicBezTo>
                  <a:cubicBezTo>
                    <a:pt x="154" y="71"/>
                    <a:pt x="154" y="71"/>
                    <a:pt x="154" y="71"/>
                  </a:cubicBezTo>
                  <a:cubicBezTo>
                    <a:pt x="154" y="72"/>
                    <a:pt x="154" y="72"/>
                    <a:pt x="154" y="72"/>
                  </a:cubicBezTo>
                  <a:cubicBezTo>
                    <a:pt x="154" y="72"/>
                    <a:pt x="154" y="72"/>
                    <a:pt x="154" y="72"/>
                  </a:cubicBezTo>
                  <a:cubicBezTo>
                    <a:pt x="155" y="73"/>
                    <a:pt x="155" y="73"/>
                    <a:pt x="155" y="73"/>
                  </a:cubicBezTo>
                  <a:cubicBezTo>
                    <a:pt x="156" y="73"/>
                    <a:pt x="156" y="73"/>
                    <a:pt x="156" y="73"/>
                  </a:cubicBezTo>
                  <a:cubicBezTo>
                    <a:pt x="156" y="72"/>
                    <a:pt x="156" y="72"/>
                    <a:pt x="156" y="72"/>
                  </a:cubicBezTo>
                  <a:close/>
                  <a:moveTo>
                    <a:pt x="156" y="71"/>
                  </a:moveTo>
                  <a:cubicBezTo>
                    <a:pt x="156" y="71"/>
                    <a:pt x="157" y="72"/>
                    <a:pt x="157" y="72"/>
                  </a:cubicBezTo>
                  <a:cubicBezTo>
                    <a:pt x="158" y="71"/>
                    <a:pt x="158" y="71"/>
                    <a:pt x="158" y="71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58" y="71"/>
                    <a:pt x="158" y="71"/>
                    <a:pt x="158" y="71"/>
                  </a:cubicBezTo>
                  <a:cubicBezTo>
                    <a:pt x="158" y="70"/>
                    <a:pt x="158" y="70"/>
                    <a:pt x="158" y="70"/>
                  </a:cubicBezTo>
                  <a:cubicBezTo>
                    <a:pt x="157" y="71"/>
                    <a:pt x="157" y="71"/>
                    <a:pt x="157" y="71"/>
                  </a:cubicBezTo>
                  <a:cubicBezTo>
                    <a:pt x="156" y="71"/>
                    <a:pt x="156" y="71"/>
                    <a:pt x="156" y="71"/>
                  </a:cubicBezTo>
                  <a:close/>
                  <a:moveTo>
                    <a:pt x="167" y="91"/>
                  </a:moveTo>
                  <a:cubicBezTo>
                    <a:pt x="167" y="90"/>
                    <a:pt x="167" y="90"/>
                    <a:pt x="167" y="90"/>
                  </a:cubicBezTo>
                  <a:cubicBezTo>
                    <a:pt x="167" y="89"/>
                    <a:pt x="167" y="89"/>
                    <a:pt x="167" y="89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1"/>
                    <a:pt x="166" y="91"/>
                    <a:pt x="166" y="91"/>
                  </a:cubicBezTo>
                  <a:cubicBezTo>
                    <a:pt x="167" y="91"/>
                    <a:pt x="167" y="91"/>
                    <a:pt x="167" y="91"/>
                  </a:cubicBezTo>
                  <a:close/>
                  <a:moveTo>
                    <a:pt x="169" y="90"/>
                  </a:moveTo>
                  <a:cubicBezTo>
                    <a:pt x="170" y="90"/>
                    <a:pt x="170" y="90"/>
                    <a:pt x="170" y="90"/>
                  </a:cubicBezTo>
                  <a:cubicBezTo>
                    <a:pt x="170" y="89"/>
                    <a:pt x="170" y="89"/>
                    <a:pt x="170" y="89"/>
                  </a:cubicBezTo>
                  <a:cubicBezTo>
                    <a:pt x="169" y="89"/>
                    <a:pt x="169" y="89"/>
                    <a:pt x="169" y="89"/>
                  </a:cubicBezTo>
                  <a:cubicBezTo>
                    <a:pt x="169" y="89"/>
                    <a:pt x="169" y="89"/>
                    <a:pt x="169" y="89"/>
                  </a:cubicBezTo>
                  <a:cubicBezTo>
                    <a:pt x="168" y="89"/>
                    <a:pt x="168" y="89"/>
                    <a:pt x="168" y="89"/>
                  </a:cubicBezTo>
                  <a:cubicBezTo>
                    <a:pt x="168" y="90"/>
                    <a:pt x="168" y="90"/>
                    <a:pt x="168" y="90"/>
                  </a:cubicBezTo>
                  <a:cubicBezTo>
                    <a:pt x="169" y="90"/>
                    <a:pt x="169" y="90"/>
                    <a:pt x="169" y="90"/>
                  </a:cubicBezTo>
                  <a:close/>
                  <a:moveTo>
                    <a:pt x="173" y="91"/>
                  </a:moveTo>
                  <a:cubicBezTo>
                    <a:pt x="174" y="90"/>
                    <a:pt x="174" y="90"/>
                    <a:pt x="174" y="90"/>
                  </a:cubicBezTo>
                  <a:cubicBezTo>
                    <a:pt x="173" y="90"/>
                    <a:pt x="173" y="90"/>
                    <a:pt x="173" y="90"/>
                  </a:cubicBezTo>
                  <a:cubicBezTo>
                    <a:pt x="172" y="90"/>
                    <a:pt x="172" y="90"/>
                    <a:pt x="172" y="90"/>
                  </a:cubicBezTo>
                  <a:cubicBezTo>
                    <a:pt x="172" y="91"/>
                    <a:pt x="172" y="91"/>
                    <a:pt x="172" y="91"/>
                  </a:cubicBezTo>
                  <a:cubicBezTo>
                    <a:pt x="173" y="91"/>
                    <a:pt x="173" y="91"/>
                    <a:pt x="173" y="91"/>
                  </a:cubicBezTo>
                  <a:close/>
                  <a:moveTo>
                    <a:pt x="179" y="89"/>
                  </a:moveTo>
                  <a:cubicBezTo>
                    <a:pt x="180" y="90"/>
                    <a:pt x="180" y="90"/>
                    <a:pt x="180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81" y="90"/>
                    <a:pt x="181" y="90"/>
                    <a:pt x="181" y="90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79" y="89"/>
                    <a:pt x="179" y="89"/>
                    <a:pt x="179" y="89"/>
                  </a:cubicBezTo>
                  <a:close/>
                  <a:moveTo>
                    <a:pt x="176" y="88"/>
                  </a:moveTo>
                  <a:cubicBezTo>
                    <a:pt x="177" y="88"/>
                    <a:pt x="177" y="88"/>
                    <a:pt x="177" y="88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8"/>
                    <a:pt x="176" y="88"/>
                    <a:pt x="176" y="88"/>
                  </a:cubicBezTo>
                  <a:cubicBezTo>
                    <a:pt x="176" y="88"/>
                    <a:pt x="176" y="88"/>
                    <a:pt x="176" y="88"/>
                  </a:cubicBezTo>
                  <a:close/>
                  <a:moveTo>
                    <a:pt x="173" y="85"/>
                  </a:moveTo>
                  <a:cubicBezTo>
                    <a:pt x="173" y="84"/>
                    <a:pt x="173" y="84"/>
                    <a:pt x="173" y="84"/>
                  </a:cubicBezTo>
                  <a:cubicBezTo>
                    <a:pt x="172" y="84"/>
                    <a:pt x="172" y="84"/>
                    <a:pt x="172" y="84"/>
                  </a:cubicBezTo>
                  <a:cubicBezTo>
                    <a:pt x="171" y="85"/>
                    <a:pt x="171" y="85"/>
                    <a:pt x="171" y="85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3" y="85"/>
                    <a:pt x="173" y="85"/>
                    <a:pt x="173" y="85"/>
                  </a:cubicBezTo>
                  <a:close/>
                  <a:moveTo>
                    <a:pt x="175" y="84"/>
                  </a:moveTo>
                  <a:cubicBezTo>
                    <a:pt x="175" y="84"/>
                    <a:pt x="175" y="84"/>
                    <a:pt x="175" y="84"/>
                  </a:cubicBezTo>
                  <a:cubicBezTo>
                    <a:pt x="174" y="84"/>
                    <a:pt x="174" y="84"/>
                    <a:pt x="174" y="84"/>
                  </a:cubicBezTo>
                  <a:cubicBezTo>
                    <a:pt x="174" y="84"/>
                    <a:pt x="174" y="84"/>
                    <a:pt x="174" y="84"/>
                  </a:cubicBezTo>
                  <a:cubicBezTo>
                    <a:pt x="174" y="85"/>
                    <a:pt x="174" y="85"/>
                    <a:pt x="174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75" y="84"/>
                    <a:pt x="175" y="84"/>
                    <a:pt x="175" y="84"/>
                  </a:cubicBezTo>
                  <a:close/>
                  <a:moveTo>
                    <a:pt x="176" y="85"/>
                  </a:moveTo>
                  <a:cubicBezTo>
                    <a:pt x="176" y="85"/>
                    <a:pt x="176" y="85"/>
                    <a:pt x="176" y="85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7" y="84"/>
                    <a:pt x="177" y="84"/>
                    <a:pt x="177" y="84"/>
                  </a:cubicBezTo>
                  <a:cubicBezTo>
                    <a:pt x="177" y="84"/>
                    <a:pt x="177" y="84"/>
                    <a:pt x="177" y="84"/>
                  </a:cubicBezTo>
                  <a:cubicBezTo>
                    <a:pt x="177" y="83"/>
                    <a:pt x="177" y="83"/>
                    <a:pt x="177" y="83"/>
                  </a:cubicBezTo>
                  <a:cubicBezTo>
                    <a:pt x="176" y="83"/>
                    <a:pt x="176" y="83"/>
                    <a:pt x="176" y="83"/>
                  </a:cubicBezTo>
                  <a:cubicBezTo>
                    <a:pt x="176" y="84"/>
                    <a:pt x="176" y="84"/>
                    <a:pt x="176" y="84"/>
                  </a:cubicBezTo>
                  <a:cubicBezTo>
                    <a:pt x="176" y="84"/>
                    <a:pt x="176" y="84"/>
                    <a:pt x="176" y="84"/>
                  </a:cubicBezTo>
                  <a:cubicBezTo>
                    <a:pt x="176" y="85"/>
                    <a:pt x="176" y="85"/>
                    <a:pt x="176" y="85"/>
                  </a:cubicBezTo>
                  <a:close/>
                  <a:moveTo>
                    <a:pt x="173" y="82"/>
                  </a:moveTo>
                  <a:cubicBezTo>
                    <a:pt x="174" y="81"/>
                    <a:pt x="174" y="81"/>
                    <a:pt x="174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3" y="81"/>
                    <a:pt x="173" y="81"/>
                    <a:pt x="173" y="81"/>
                  </a:cubicBezTo>
                  <a:cubicBezTo>
                    <a:pt x="172" y="81"/>
                    <a:pt x="172" y="81"/>
                    <a:pt x="172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2"/>
                    <a:pt x="171" y="82"/>
                    <a:pt x="171" y="82"/>
                  </a:cubicBezTo>
                  <a:cubicBezTo>
                    <a:pt x="173" y="82"/>
                    <a:pt x="173" y="82"/>
                    <a:pt x="173" y="82"/>
                  </a:cubicBezTo>
                  <a:cubicBezTo>
                    <a:pt x="173" y="82"/>
                    <a:pt x="173" y="82"/>
                    <a:pt x="173" y="82"/>
                  </a:cubicBezTo>
                  <a:close/>
                  <a:moveTo>
                    <a:pt x="177" y="80"/>
                  </a:moveTo>
                  <a:cubicBezTo>
                    <a:pt x="177" y="80"/>
                    <a:pt x="177" y="80"/>
                    <a:pt x="177" y="80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7" y="79"/>
                    <a:pt x="177" y="79"/>
                    <a:pt x="177" y="79"/>
                  </a:cubicBezTo>
                  <a:cubicBezTo>
                    <a:pt x="178" y="79"/>
                    <a:pt x="178" y="79"/>
                    <a:pt x="178" y="79"/>
                  </a:cubicBezTo>
                  <a:cubicBezTo>
                    <a:pt x="178" y="79"/>
                    <a:pt x="178" y="79"/>
                    <a:pt x="178" y="79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6" y="78"/>
                    <a:pt x="176" y="78"/>
                    <a:pt x="176" y="78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5" y="80"/>
                    <a:pt x="175" y="80"/>
                    <a:pt x="175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7" y="80"/>
                    <a:pt x="177" y="80"/>
                    <a:pt x="177" y="80"/>
                  </a:cubicBezTo>
                  <a:close/>
                  <a:moveTo>
                    <a:pt x="174" y="46"/>
                  </a:moveTo>
                  <a:cubicBezTo>
                    <a:pt x="174" y="46"/>
                    <a:pt x="174" y="46"/>
                    <a:pt x="174" y="46"/>
                  </a:cubicBezTo>
                  <a:cubicBezTo>
                    <a:pt x="174" y="45"/>
                    <a:pt x="174" y="45"/>
                    <a:pt x="174" y="45"/>
                  </a:cubicBezTo>
                  <a:cubicBezTo>
                    <a:pt x="174" y="45"/>
                    <a:pt x="174" y="45"/>
                    <a:pt x="174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4" y="46"/>
                    <a:pt x="174" y="46"/>
                    <a:pt x="174" y="46"/>
                  </a:cubicBezTo>
                  <a:close/>
                  <a:moveTo>
                    <a:pt x="169" y="53"/>
                  </a:moveTo>
                  <a:cubicBezTo>
                    <a:pt x="169" y="53"/>
                    <a:pt x="169" y="53"/>
                    <a:pt x="169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0" y="51"/>
                    <a:pt x="170" y="51"/>
                    <a:pt x="170" y="51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9" y="53"/>
                    <a:pt x="169" y="53"/>
                    <a:pt x="169" y="53"/>
                  </a:cubicBezTo>
                  <a:close/>
                  <a:moveTo>
                    <a:pt x="189" y="51"/>
                  </a:moveTo>
                  <a:cubicBezTo>
                    <a:pt x="189" y="51"/>
                    <a:pt x="189" y="51"/>
                    <a:pt x="189" y="51"/>
                  </a:cubicBezTo>
                  <a:cubicBezTo>
                    <a:pt x="190" y="51"/>
                    <a:pt x="190" y="51"/>
                    <a:pt x="190" y="51"/>
                  </a:cubicBezTo>
                  <a:cubicBezTo>
                    <a:pt x="190" y="51"/>
                    <a:pt x="190" y="51"/>
                    <a:pt x="190" y="51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2" y="51"/>
                    <a:pt x="192" y="51"/>
                    <a:pt x="192" y="51"/>
                  </a:cubicBezTo>
                  <a:cubicBezTo>
                    <a:pt x="192" y="50"/>
                    <a:pt x="192" y="50"/>
                    <a:pt x="192" y="50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8"/>
                    <a:pt x="193" y="48"/>
                    <a:pt x="193" y="48"/>
                  </a:cubicBezTo>
                  <a:cubicBezTo>
                    <a:pt x="193" y="48"/>
                    <a:pt x="193" y="48"/>
                    <a:pt x="193" y="48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89" y="51"/>
                    <a:pt x="189" y="51"/>
                    <a:pt x="189" y="51"/>
                  </a:cubicBezTo>
                  <a:cubicBezTo>
                    <a:pt x="189" y="51"/>
                    <a:pt x="189" y="51"/>
                    <a:pt x="189" y="51"/>
                  </a:cubicBezTo>
                  <a:close/>
                  <a:moveTo>
                    <a:pt x="197" y="52"/>
                  </a:moveTo>
                  <a:cubicBezTo>
                    <a:pt x="198" y="52"/>
                    <a:pt x="198" y="52"/>
                    <a:pt x="198" y="52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8" y="51"/>
                    <a:pt x="198" y="51"/>
                    <a:pt x="198" y="51"/>
                  </a:cubicBezTo>
                  <a:cubicBezTo>
                    <a:pt x="197" y="51"/>
                    <a:pt x="197" y="51"/>
                    <a:pt x="197" y="51"/>
                  </a:cubicBezTo>
                  <a:cubicBezTo>
                    <a:pt x="197" y="52"/>
                    <a:pt x="197" y="52"/>
                    <a:pt x="197" y="52"/>
                  </a:cubicBezTo>
                  <a:cubicBezTo>
                    <a:pt x="197" y="52"/>
                    <a:pt x="197" y="52"/>
                    <a:pt x="197" y="52"/>
                  </a:cubicBezTo>
                  <a:close/>
                  <a:moveTo>
                    <a:pt x="199" y="54"/>
                  </a:moveTo>
                  <a:cubicBezTo>
                    <a:pt x="199" y="54"/>
                    <a:pt x="199" y="54"/>
                    <a:pt x="199" y="54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198" y="52"/>
                    <a:pt x="198" y="52"/>
                    <a:pt x="198" y="52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99" y="54"/>
                    <a:pt x="199" y="54"/>
                    <a:pt x="199" y="54"/>
                  </a:cubicBezTo>
                  <a:close/>
                  <a:moveTo>
                    <a:pt x="191" y="56"/>
                  </a:moveTo>
                  <a:cubicBezTo>
                    <a:pt x="192" y="55"/>
                    <a:pt x="192" y="55"/>
                    <a:pt x="192" y="55"/>
                  </a:cubicBezTo>
                  <a:cubicBezTo>
                    <a:pt x="192" y="55"/>
                    <a:pt x="192" y="55"/>
                    <a:pt x="192" y="55"/>
                  </a:cubicBezTo>
                  <a:cubicBezTo>
                    <a:pt x="191" y="55"/>
                    <a:pt x="191" y="55"/>
                    <a:pt x="191" y="55"/>
                  </a:cubicBezTo>
                  <a:cubicBezTo>
                    <a:pt x="191" y="55"/>
                    <a:pt x="191" y="55"/>
                    <a:pt x="191" y="55"/>
                  </a:cubicBezTo>
                  <a:cubicBezTo>
                    <a:pt x="190" y="55"/>
                    <a:pt x="190" y="55"/>
                    <a:pt x="190" y="55"/>
                  </a:cubicBezTo>
                  <a:cubicBezTo>
                    <a:pt x="190" y="56"/>
                    <a:pt x="190" y="56"/>
                    <a:pt x="190" y="56"/>
                  </a:cubicBezTo>
                  <a:cubicBezTo>
                    <a:pt x="191" y="56"/>
                    <a:pt x="191" y="56"/>
                    <a:pt x="191" y="56"/>
                  </a:cubicBezTo>
                  <a:close/>
                  <a:moveTo>
                    <a:pt x="195" y="56"/>
                  </a:move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5" y="55"/>
                    <a:pt x="195" y="55"/>
                    <a:pt x="195" y="55"/>
                  </a:cubicBezTo>
                  <a:cubicBezTo>
                    <a:pt x="195" y="55"/>
                    <a:pt x="195" y="55"/>
                    <a:pt x="195" y="55"/>
                  </a:cubicBezTo>
                  <a:cubicBezTo>
                    <a:pt x="195" y="56"/>
                    <a:pt x="195" y="56"/>
                    <a:pt x="195" y="56"/>
                  </a:cubicBezTo>
                  <a:close/>
                  <a:moveTo>
                    <a:pt x="196" y="60"/>
                  </a:moveTo>
                  <a:cubicBezTo>
                    <a:pt x="196" y="60"/>
                    <a:pt x="196" y="60"/>
                    <a:pt x="196" y="60"/>
                  </a:cubicBezTo>
                  <a:cubicBezTo>
                    <a:pt x="197" y="60"/>
                    <a:pt x="197" y="60"/>
                    <a:pt x="197" y="60"/>
                  </a:cubicBezTo>
                  <a:cubicBezTo>
                    <a:pt x="198" y="60"/>
                    <a:pt x="198" y="60"/>
                    <a:pt x="198" y="60"/>
                  </a:cubicBezTo>
                  <a:cubicBezTo>
                    <a:pt x="198" y="60"/>
                    <a:pt x="198" y="60"/>
                    <a:pt x="198" y="60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200" y="58"/>
                    <a:pt x="200" y="58"/>
                    <a:pt x="200" y="58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198" y="59"/>
                    <a:pt x="198" y="59"/>
                    <a:pt x="198" y="59"/>
                  </a:cubicBezTo>
                  <a:cubicBezTo>
                    <a:pt x="198" y="59"/>
                    <a:pt x="198" y="59"/>
                    <a:pt x="198" y="59"/>
                  </a:cubicBezTo>
                  <a:cubicBezTo>
                    <a:pt x="198" y="58"/>
                    <a:pt x="198" y="58"/>
                    <a:pt x="198" y="58"/>
                  </a:cubicBezTo>
                  <a:cubicBezTo>
                    <a:pt x="197" y="58"/>
                    <a:pt x="197" y="58"/>
                    <a:pt x="197" y="58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96" y="60"/>
                    <a:pt x="196" y="60"/>
                    <a:pt x="196" y="60"/>
                  </a:cubicBezTo>
                  <a:cubicBezTo>
                    <a:pt x="196" y="60"/>
                    <a:pt x="196" y="60"/>
                    <a:pt x="196" y="60"/>
                  </a:cubicBezTo>
                  <a:close/>
                  <a:moveTo>
                    <a:pt x="116" y="36"/>
                  </a:moveTo>
                  <a:cubicBezTo>
                    <a:pt x="117" y="36"/>
                    <a:pt x="117" y="36"/>
                    <a:pt x="117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9" y="36"/>
                    <a:pt x="119" y="36"/>
                    <a:pt x="119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19" y="36"/>
                    <a:pt x="119" y="36"/>
                    <a:pt x="119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6" y="36"/>
                    <a:pt x="116" y="36"/>
                    <a:pt x="116" y="36"/>
                  </a:cubicBezTo>
                  <a:close/>
                  <a:moveTo>
                    <a:pt x="114" y="19"/>
                  </a:moveTo>
                  <a:cubicBezTo>
                    <a:pt x="114" y="19"/>
                    <a:pt x="114" y="19"/>
                    <a:pt x="114" y="19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8" y="18"/>
                    <a:pt x="118" y="18"/>
                    <a:pt x="118" y="18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6" y="19"/>
                    <a:pt x="116" y="19"/>
                    <a:pt x="116" y="19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5" y="19"/>
                    <a:pt x="114" y="19"/>
                    <a:pt x="114" y="19"/>
                  </a:cubicBezTo>
                  <a:close/>
                  <a:moveTo>
                    <a:pt x="142" y="6"/>
                  </a:moveTo>
                  <a:cubicBezTo>
                    <a:pt x="142" y="5"/>
                    <a:pt x="142" y="5"/>
                    <a:pt x="142" y="5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5" y="6"/>
                    <a:pt x="145" y="6"/>
                  </a:cubicBezTo>
                  <a:cubicBezTo>
                    <a:pt x="144" y="7"/>
                    <a:pt x="144" y="7"/>
                    <a:pt x="144" y="7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2" y="6"/>
                    <a:pt x="142" y="6"/>
                    <a:pt x="142" y="6"/>
                  </a:cubicBezTo>
                  <a:close/>
                  <a:moveTo>
                    <a:pt x="161" y="18"/>
                  </a:moveTo>
                  <a:cubicBezTo>
                    <a:pt x="163" y="17"/>
                    <a:pt x="163" y="17"/>
                    <a:pt x="163" y="17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6" y="10"/>
                    <a:pt x="166" y="10"/>
                    <a:pt x="166" y="10"/>
                  </a:cubicBezTo>
                  <a:cubicBezTo>
                    <a:pt x="165" y="9"/>
                    <a:pt x="165" y="9"/>
                    <a:pt x="165" y="9"/>
                  </a:cubicBezTo>
                  <a:cubicBezTo>
                    <a:pt x="164" y="8"/>
                    <a:pt x="164" y="8"/>
                    <a:pt x="164" y="8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5" y="6"/>
                    <a:pt x="165" y="6"/>
                    <a:pt x="165" y="6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5" y="5"/>
                    <a:pt x="165" y="5"/>
                    <a:pt x="165" y="5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6" y="1"/>
                    <a:pt x="156" y="1"/>
                    <a:pt x="156" y="1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4" y="2"/>
                    <a:pt x="154" y="2"/>
                    <a:pt x="154" y="2"/>
                  </a:cubicBezTo>
                  <a:cubicBezTo>
                    <a:pt x="154" y="3"/>
                    <a:pt x="154" y="3"/>
                    <a:pt x="154" y="3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2" y="5"/>
                    <a:pt x="152" y="5"/>
                    <a:pt x="152" y="5"/>
                  </a:cubicBezTo>
                  <a:cubicBezTo>
                    <a:pt x="152" y="6"/>
                    <a:pt x="152" y="6"/>
                    <a:pt x="152" y="6"/>
                  </a:cubicBezTo>
                  <a:cubicBezTo>
                    <a:pt x="151" y="7"/>
                    <a:pt x="151" y="7"/>
                    <a:pt x="151" y="7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3" y="12"/>
                    <a:pt x="153" y="12"/>
                    <a:pt x="153" y="12"/>
                  </a:cubicBezTo>
                  <a:cubicBezTo>
                    <a:pt x="153" y="12"/>
                    <a:pt x="153" y="12"/>
                    <a:pt x="153" y="12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5" y="16"/>
                    <a:pt x="155" y="16"/>
                    <a:pt x="155" y="16"/>
                  </a:cubicBezTo>
                  <a:cubicBezTo>
                    <a:pt x="155" y="16"/>
                    <a:pt x="155" y="16"/>
                    <a:pt x="155" y="16"/>
                  </a:cubicBezTo>
                  <a:cubicBezTo>
                    <a:pt x="156" y="17"/>
                    <a:pt x="156" y="17"/>
                    <a:pt x="156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8" y="17"/>
                    <a:pt x="158" y="17"/>
                    <a:pt x="158" y="17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1" y="18"/>
                    <a:pt x="161" y="18"/>
                    <a:pt x="161" y="18"/>
                  </a:cubicBezTo>
                  <a:close/>
                  <a:moveTo>
                    <a:pt x="157" y="23"/>
                  </a:moveTo>
                  <a:cubicBezTo>
                    <a:pt x="157" y="23"/>
                    <a:pt x="157" y="23"/>
                    <a:pt x="157" y="23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61" y="23"/>
                    <a:pt x="161" y="23"/>
                    <a:pt x="161" y="23"/>
                  </a:cubicBezTo>
                  <a:cubicBezTo>
                    <a:pt x="162" y="22"/>
                    <a:pt x="162" y="22"/>
                    <a:pt x="162" y="22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3" y="20"/>
                    <a:pt x="163" y="20"/>
                    <a:pt x="163" y="20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58" y="19"/>
                    <a:pt x="158" y="19"/>
                    <a:pt x="158" y="19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56" y="19"/>
                    <a:pt x="156" y="19"/>
                    <a:pt x="156" y="19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4" y="20"/>
                    <a:pt x="154" y="20"/>
                    <a:pt x="154" y="20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5" y="21"/>
                    <a:pt x="155" y="21"/>
                    <a:pt x="155" y="21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8" y="22"/>
                    <a:pt x="158" y="22"/>
                    <a:pt x="158" y="22"/>
                  </a:cubicBezTo>
                  <a:cubicBezTo>
                    <a:pt x="159" y="22"/>
                    <a:pt x="159" y="22"/>
                    <a:pt x="159" y="22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60" y="23"/>
                    <a:pt x="160" y="23"/>
                    <a:pt x="160" y="23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7" y="23"/>
                    <a:pt x="157" y="23"/>
                    <a:pt x="157" y="23"/>
                  </a:cubicBezTo>
                  <a:close/>
                  <a:moveTo>
                    <a:pt x="187" y="26"/>
                  </a:moveTo>
                  <a:cubicBezTo>
                    <a:pt x="187" y="26"/>
                    <a:pt x="187" y="26"/>
                    <a:pt x="187" y="26"/>
                  </a:cubicBezTo>
                  <a:cubicBezTo>
                    <a:pt x="186" y="27"/>
                    <a:pt x="186" y="27"/>
                    <a:pt x="186" y="27"/>
                  </a:cubicBezTo>
                  <a:cubicBezTo>
                    <a:pt x="185" y="28"/>
                    <a:pt x="185" y="28"/>
                    <a:pt x="185" y="28"/>
                  </a:cubicBezTo>
                  <a:cubicBezTo>
                    <a:pt x="184" y="29"/>
                    <a:pt x="184" y="29"/>
                    <a:pt x="184" y="29"/>
                  </a:cubicBezTo>
                  <a:cubicBezTo>
                    <a:pt x="183" y="29"/>
                    <a:pt x="183" y="29"/>
                    <a:pt x="183" y="29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1" y="28"/>
                    <a:pt x="181" y="28"/>
                    <a:pt x="181" y="28"/>
                  </a:cubicBezTo>
                  <a:cubicBezTo>
                    <a:pt x="180" y="28"/>
                    <a:pt x="180" y="28"/>
                    <a:pt x="180" y="28"/>
                  </a:cubicBezTo>
                  <a:cubicBezTo>
                    <a:pt x="179" y="28"/>
                    <a:pt x="179" y="28"/>
                    <a:pt x="179" y="28"/>
                  </a:cubicBezTo>
                  <a:cubicBezTo>
                    <a:pt x="179" y="28"/>
                    <a:pt x="179" y="28"/>
                    <a:pt x="179" y="28"/>
                  </a:cubicBezTo>
                  <a:cubicBezTo>
                    <a:pt x="176" y="28"/>
                    <a:pt x="176" y="28"/>
                    <a:pt x="176" y="28"/>
                  </a:cubicBezTo>
                  <a:cubicBezTo>
                    <a:pt x="175" y="28"/>
                    <a:pt x="175" y="28"/>
                    <a:pt x="175" y="28"/>
                  </a:cubicBezTo>
                  <a:cubicBezTo>
                    <a:pt x="175" y="27"/>
                    <a:pt x="175" y="27"/>
                    <a:pt x="175" y="27"/>
                  </a:cubicBezTo>
                  <a:cubicBezTo>
                    <a:pt x="174" y="28"/>
                    <a:pt x="174" y="28"/>
                    <a:pt x="174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70" y="27"/>
                    <a:pt x="170" y="27"/>
                    <a:pt x="170" y="27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8" y="25"/>
                    <a:pt x="168" y="25"/>
                    <a:pt x="168" y="25"/>
                  </a:cubicBezTo>
                  <a:cubicBezTo>
                    <a:pt x="168" y="24"/>
                    <a:pt x="168" y="24"/>
                    <a:pt x="168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6" y="25"/>
                    <a:pt x="166" y="25"/>
                    <a:pt x="166" y="25"/>
                  </a:cubicBezTo>
                  <a:cubicBezTo>
                    <a:pt x="166" y="24"/>
                    <a:pt x="166" y="24"/>
                    <a:pt x="166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5" y="25"/>
                    <a:pt x="165" y="25"/>
                    <a:pt x="165" y="25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5" y="20"/>
                    <a:pt x="165" y="20"/>
                    <a:pt x="165" y="20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5" y="19"/>
                    <a:pt x="165" y="19"/>
                    <a:pt x="165" y="19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64" y="18"/>
                    <a:pt x="164" y="18"/>
                    <a:pt x="164" y="18"/>
                  </a:cubicBezTo>
                  <a:cubicBezTo>
                    <a:pt x="164" y="17"/>
                    <a:pt x="164" y="17"/>
                    <a:pt x="164" y="17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9" y="14"/>
                    <a:pt x="169" y="14"/>
                    <a:pt x="169" y="14"/>
                  </a:cubicBezTo>
                  <a:cubicBezTo>
                    <a:pt x="169" y="13"/>
                    <a:pt x="169" y="13"/>
                    <a:pt x="169" y="13"/>
                  </a:cubicBezTo>
                  <a:cubicBezTo>
                    <a:pt x="170" y="12"/>
                    <a:pt x="170" y="12"/>
                    <a:pt x="170" y="12"/>
                  </a:cubicBezTo>
                  <a:cubicBezTo>
                    <a:pt x="171" y="12"/>
                    <a:pt x="171" y="12"/>
                    <a:pt x="171" y="12"/>
                  </a:cubicBezTo>
                  <a:cubicBezTo>
                    <a:pt x="173" y="13"/>
                    <a:pt x="173" y="13"/>
                    <a:pt x="173" y="13"/>
                  </a:cubicBezTo>
                  <a:cubicBezTo>
                    <a:pt x="174" y="15"/>
                    <a:pt x="174" y="15"/>
                    <a:pt x="174" y="15"/>
                  </a:cubicBezTo>
                  <a:cubicBezTo>
                    <a:pt x="174" y="16"/>
                    <a:pt x="174" y="16"/>
                    <a:pt x="174" y="16"/>
                  </a:cubicBezTo>
                  <a:cubicBezTo>
                    <a:pt x="174" y="17"/>
                    <a:pt x="174" y="17"/>
                    <a:pt x="174" y="17"/>
                  </a:cubicBezTo>
                  <a:cubicBezTo>
                    <a:pt x="174" y="17"/>
                    <a:pt x="174" y="17"/>
                    <a:pt x="174" y="17"/>
                  </a:cubicBezTo>
                  <a:cubicBezTo>
                    <a:pt x="174" y="18"/>
                    <a:pt x="174" y="18"/>
                    <a:pt x="174" y="18"/>
                  </a:cubicBezTo>
                  <a:cubicBezTo>
                    <a:pt x="174" y="19"/>
                    <a:pt x="174" y="19"/>
                    <a:pt x="174" y="19"/>
                  </a:cubicBezTo>
                  <a:cubicBezTo>
                    <a:pt x="174" y="19"/>
                    <a:pt x="174" y="19"/>
                    <a:pt x="174" y="19"/>
                  </a:cubicBezTo>
                  <a:cubicBezTo>
                    <a:pt x="174" y="19"/>
                    <a:pt x="174" y="19"/>
                    <a:pt x="174" y="19"/>
                  </a:cubicBezTo>
                  <a:cubicBezTo>
                    <a:pt x="175" y="18"/>
                    <a:pt x="175" y="18"/>
                    <a:pt x="175" y="18"/>
                  </a:cubicBezTo>
                  <a:cubicBezTo>
                    <a:pt x="175" y="17"/>
                    <a:pt x="175" y="17"/>
                    <a:pt x="175" y="17"/>
                  </a:cubicBezTo>
                  <a:cubicBezTo>
                    <a:pt x="175" y="16"/>
                    <a:pt x="175" y="16"/>
                    <a:pt x="175" y="16"/>
                  </a:cubicBezTo>
                  <a:cubicBezTo>
                    <a:pt x="175" y="16"/>
                    <a:pt x="175" y="16"/>
                    <a:pt x="175" y="16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4" y="14"/>
                    <a:pt x="174" y="14"/>
                    <a:pt x="174" y="14"/>
                  </a:cubicBezTo>
                  <a:cubicBezTo>
                    <a:pt x="174" y="13"/>
                    <a:pt x="174" y="13"/>
                    <a:pt x="174" y="13"/>
                  </a:cubicBezTo>
                  <a:cubicBezTo>
                    <a:pt x="174" y="13"/>
                    <a:pt x="174" y="13"/>
                    <a:pt x="174" y="13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77" y="13"/>
                    <a:pt x="177" y="13"/>
                    <a:pt x="177" y="13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5"/>
                    <a:pt x="181" y="15"/>
                    <a:pt x="181" y="15"/>
                  </a:cubicBezTo>
                  <a:cubicBezTo>
                    <a:pt x="181" y="15"/>
                    <a:pt x="181" y="15"/>
                    <a:pt x="181" y="15"/>
                  </a:cubicBezTo>
                  <a:cubicBezTo>
                    <a:pt x="181" y="16"/>
                    <a:pt x="181" y="16"/>
                    <a:pt x="181" y="16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2" y="18"/>
                    <a:pt x="182" y="18"/>
                    <a:pt x="182" y="18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184" y="22"/>
                    <a:pt x="184" y="22"/>
                    <a:pt x="184" y="22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82" y="22"/>
                    <a:pt x="182" y="22"/>
                    <a:pt x="182" y="22"/>
                  </a:cubicBezTo>
                  <a:cubicBezTo>
                    <a:pt x="182" y="22"/>
                    <a:pt x="182" y="22"/>
                    <a:pt x="182" y="22"/>
                  </a:cubicBezTo>
                  <a:cubicBezTo>
                    <a:pt x="183" y="23"/>
                    <a:pt x="183" y="23"/>
                    <a:pt x="183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6" y="24"/>
                    <a:pt x="186" y="24"/>
                    <a:pt x="186" y="24"/>
                  </a:cubicBezTo>
                  <a:cubicBezTo>
                    <a:pt x="186" y="24"/>
                    <a:pt x="186" y="24"/>
                    <a:pt x="186" y="24"/>
                  </a:cubicBezTo>
                  <a:cubicBezTo>
                    <a:pt x="187" y="26"/>
                    <a:pt x="187" y="26"/>
                    <a:pt x="187" y="26"/>
                  </a:cubicBezTo>
                  <a:close/>
                  <a:moveTo>
                    <a:pt x="350" y="3"/>
                  </a:moveTo>
                  <a:cubicBezTo>
                    <a:pt x="350" y="2"/>
                    <a:pt x="350" y="2"/>
                    <a:pt x="350" y="2"/>
                  </a:cubicBezTo>
                  <a:cubicBezTo>
                    <a:pt x="351" y="1"/>
                    <a:pt x="351" y="1"/>
                    <a:pt x="351" y="1"/>
                  </a:cubicBezTo>
                  <a:cubicBezTo>
                    <a:pt x="351" y="1"/>
                    <a:pt x="351" y="1"/>
                    <a:pt x="351" y="1"/>
                  </a:cubicBezTo>
                  <a:cubicBezTo>
                    <a:pt x="352" y="1"/>
                    <a:pt x="352" y="1"/>
                    <a:pt x="352" y="1"/>
                  </a:cubicBezTo>
                  <a:cubicBezTo>
                    <a:pt x="352" y="2"/>
                    <a:pt x="352" y="2"/>
                    <a:pt x="352" y="2"/>
                  </a:cubicBezTo>
                  <a:cubicBezTo>
                    <a:pt x="351" y="2"/>
                    <a:pt x="351" y="2"/>
                    <a:pt x="351" y="2"/>
                  </a:cubicBezTo>
                  <a:cubicBezTo>
                    <a:pt x="351" y="3"/>
                    <a:pt x="351" y="3"/>
                    <a:pt x="351" y="3"/>
                  </a:cubicBezTo>
                  <a:cubicBezTo>
                    <a:pt x="350" y="3"/>
                    <a:pt x="350" y="3"/>
                    <a:pt x="350" y="3"/>
                  </a:cubicBezTo>
                  <a:close/>
                  <a:moveTo>
                    <a:pt x="359" y="17"/>
                  </a:moveTo>
                  <a:cubicBezTo>
                    <a:pt x="359" y="18"/>
                    <a:pt x="359" y="18"/>
                    <a:pt x="359" y="18"/>
                  </a:cubicBezTo>
                  <a:cubicBezTo>
                    <a:pt x="361" y="20"/>
                    <a:pt x="361" y="20"/>
                    <a:pt x="361" y="20"/>
                  </a:cubicBezTo>
                  <a:cubicBezTo>
                    <a:pt x="361" y="21"/>
                    <a:pt x="361" y="21"/>
                    <a:pt x="361" y="21"/>
                  </a:cubicBezTo>
                  <a:cubicBezTo>
                    <a:pt x="364" y="22"/>
                    <a:pt x="364" y="22"/>
                    <a:pt x="364" y="22"/>
                  </a:cubicBezTo>
                  <a:cubicBezTo>
                    <a:pt x="367" y="22"/>
                    <a:pt x="367" y="22"/>
                    <a:pt x="367" y="22"/>
                  </a:cubicBezTo>
                  <a:cubicBezTo>
                    <a:pt x="368" y="23"/>
                    <a:pt x="368" y="23"/>
                    <a:pt x="368" y="23"/>
                  </a:cubicBezTo>
                  <a:cubicBezTo>
                    <a:pt x="370" y="23"/>
                    <a:pt x="370" y="23"/>
                    <a:pt x="370" y="23"/>
                  </a:cubicBezTo>
                  <a:cubicBezTo>
                    <a:pt x="371" y="22"/>
                    <a:pt x="371" y="22"/>
                    <a:pt x="371" y="22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73" y="23"/>
                    <a:pt x="373" y="23"/>
                    <a:pt x="373" y="23"/>
                  </a:cubicBezTo>
                  <a:cubicBezTo>
                    <a:pt x="375" y="22"/>
                    <a:pt x="375" y="22"/>
                    <a:pt x="375" y="22"/>
                  </a:cubicBezTo>
                  <a:cubicBezTo>
                    <a:pt x="375" y="21"/>
                    <a:pt x="375" y="21"/>
                    <a:pt x="375" y="21"/>
                  </a:cubicBezTo>
                  <a:cubicBezTo>
                    <a:pt x="376" y="20"/>
                    <a:pt x="376" y="20"/>
                    <a:pt x="376" y="20"/>
                  </a:cubicBezTo>
                  <a:cubicBezTo>
                    <a:pt x="375" y="19"/>
                    <a:pt x="375" y="19"/>
                    <a:pt x="375" y="19"/>
                  </a:cubicBezTo>
                  <a:cubicBezTo>
                    <a:pt x="375" y="18"/>
                    <a:pt x="375" y="18"/>
                    <a:pt x="375" y="18"/>
                  </a:cubicBezTo>
                  <a:cubicBezTo>
                    <a:pt x="374" y="18"/>
                    <a:pt x="374" y="18"/>
                    <a:pt x="374" y="18"/>
                  </a:cubicBezTo>
                  <a:cubicBezTo>
                    <a:pt x="374" y="18"/>
                    <a:pt x="374" y="18"/>
                    <a:pt x="374" y="18"/>
                  </a:cubicBezTo>
                  <a:cubicBezTo>
                    <a:pt x="374" y="17"/>
                    <a:pt x="374" y="17"/>
                    <a:pt x="374" y="17"/>
                  </a:cubicBezTo>
                  <a:cubicBezTo>
                    <a:pt x="373" y="17"/>
                    <a:pt x="373" y="17"/>
                    <a:pt x="373" y="17"/>
                  </a:cubicBezTo>
                  <a:cubicBezTo>
                    <a:pt x="373" y="17"/>
                    <a:pt x="373" y="17"/>
                    <a:pt x="373" y="17"/>
                  </a:cubicBezTo>
                  <a:cubicBezTo>
                    <a:pt x="371" y="17"/>
                    <a:pt x="371" y="17"/>
                    <a:pt x="371" y="17"/>
                  </a:cubicBezTo>
                  <a:cubicBezTo>
                    <a:pt x="369" y="17"/>
                    <a:pt x="369" y="17"/>
                    <a:pt x="369" y="17"/>
                  </a:cubicBezTo>
                  <a:cubicBezTo>
                    <a:pt x="368" y="18"/>
                    <a:pt x="368" y="18"/>
                    <a:pt x="368" y="18"/>
                  </a:cubicBezTo>
                  <a:cubicBezTo>
                    <a:pt x="367" y="18"/>
                    <a:pt x="367" y="18"/>
                    <a:pt x="367" y="18"/>
                  </a:cubicBezTo>
                  <a:cubicBezTo>
                    <a:pt x="367" y="18"/>
                    <a:pt x="367" y="18"/>
                    <a:pt x="367" y="18"/>
                  </a:cubicBezTo>
                  <a:cubicBezTo>
                    <a:pt x="366" y="17"/>
                    <a:pt x="366" y="17"/>
                    <a:pt x="366" y="17"/>
                  </a:cubicBezTo>
                  <a:cubicBezTo>
                    <a:pt x="366" y="17"/>
                    <a:pt x="366" y="17"/>
                    <a:pt x="366" y="17"/>
                  </a:cubicBezTo>
                  <a:cubicBezTo>
                    <a:pt x="365" y="17"/>
                    <a:pt x="365" y="17"/>
                    <a:pt x="365" y="17"/>
                  </a:cubicBezTo>
                  <a:cubicBezTo>
                    <a:pt x="363" y="17"/>
                    <a:pt x="363" y="17"/>
                    <a:pt x="363" y="17"/>
                  </a:cubicBezTo>
                  <a:cubicBezTo>
                    <a:pt x="363" y="17"/>
                    <a:pt x="363" y="17"/>
                    <a:pt x="363" y="17"/>
                  </a:cubicBezTo>
                  <a:cubicBezTo>
                    <a:pt x="363" y="18"/>
                    <a:pt x="363" y="18"/>
                    <a:pt x="363" y="18"/>
                  </a:cubicBezTo>
                  <a:cubicBezTo>
                    <a:pt x="362" y="18"/>
                    <a:pt x="362" y="18"/>
                    <a:pt x="362" y="18"/>
                  </a:cubicBezTo>
                  <a:cubicBezTo>
                    <a:pt x="361" y="18"/>
                    <a:pt x="361" y="18"/>
                    <a:pt x="361" y="18"/>
                  </a:cubicBezTo>
                  <a:cubicBezTo>
                    <a:pt x="360" y="18"/>
                    <a:pt x="360" y="18"/>
                    <a:pt x="360" y="18"/>
                  </a:cubicBezTo>
                  <a:cubicBezTo>
                    <a:pt x="360" y="17"/>
                    <a:pt x="360" y="17"/>
                    <a:pt x="360" y="17"/>
                  </a:cubicBezTo>
                  <a:cubicBezTo>
                    <a:pt x="359" y="17"/>
                    <a:pt x="359" y="17"/>
                    <a:pt x="359" y="17"/>
                  </a:cubicBezTo>
                  <a:close/>
                  <a:moveTo>
                    <a:pt x="325" y="31"/>
                  </a:moveTo>
                  <a:cubicBezTo>
                    <a:pt x="324" y="29"/>
                    <a:pt x="324" y="29"/>
                    <a:pt x="324" y="29"/>
                  </a:cubicBezTo>
                  <a:cubicBezTo>
                    <a:pt x="324" y="28"/>
                    <a:pt x="324" y="28"/>
                    <a:pt x="324" y="28"/>
                  </a:cubicBezTo>
                  <a:cubicBezTo>
                    <a:pt x="323" y="27"/>
                    <a:pt x="323" y="27"/>
                    <a:pt x="323" y="27"/>
                  </a:cubicBezTo>
                  <a:cubicBezTo>
                    <a:pt x="321" y="27"/>
                    <a:pt x="321" y="27"/>
                    <a:pt x="321" y="27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20" y="26"/>
                    <a:pt x="320" y="26"/>
                    <a:pt x="320" y="26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20" y="26"/>
                    <a:pt x="320" y="26"/>
                    <a:pt x="320" y="26"/>
                  </a:cubicBezTo>
                  <a:cubicBezTo>
                    <a:pt x="320" y="27"/>
                    <a:pt x="320" y="27"/>
                    <a:pt x="320" y="27"/>
                  </a:cubicBezTo>
                  <a:cubicBezTo>
                    <a:pt x="322" y="28"/>
                    <a:pt x="322" y="28"/>
                    <a:pt x="322" y="28"/>
                  </a:cubicBezTo>
                  <a:cubicBezTo>
                    <a:pt x="323" y="30"/>
                    <a:pt x="323" y="30"/>
                    <a:pt x="323" y="30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5" y="32"/>
                    <a:pt x="325" y="32"/>
                    <a:pt x="325" y="32"/>
                  </a:cubicBezTo>
                  <a:cubicBezTo>
                    <a:pt x="325" y="31"/>
                    <a:pt x="325" y="31"/>
                    <a:pt x="325" y="31"/>
                  </a:cubicBezTo>
                  <a:close/>
                  <a:moveTo>
                    <a:pt x="342" y="32"/>
                  </a:moveTo>
                  <a:cubicBezTo>
                    <a:pt x="342" y="32"/>
                    <a:pt x="342" y="32"/>
                    <a:pt x="342" y="32"/>
                  </a:cubicBezTo>
                  <a:cubicBezTo>
                    <a:pt x="341" y="32"/>
                    <a:pt x="341" y="32"/>
                    <a:pt x="341" y="32"/>
                  </a:cubicBezTo>
                  <a:cubicBezTo>
                    <a:pt x="341" y="32"/>
                    <a:pt x="341" y="32"/>
                    <a:pt x="341" y="32"/>
                  </a:cubicBezTo>
                  <a:cubicBezTo>
                    <a:pt x="341" y="31"/>
                    <a:pt x="341" y="31"/>
                    <a:pt x="341" y="31"/>
                  </a:cubicBezTo>
                  <a:cubicBezTo>
                    <a:pt x="342" y="31"/>
                    <a:pt x="342" y="31"/>
                    <a:pt x="342" y="31"/>
                  </a:cubicBezTo>
                  <a:cubicBezTo>
                    <a:pt x="342" y="32"/>
                    <a:pt x="342" y="32"/>
                    <a:pt x="342" y="32"/>
                  </a:cubicBezTo>
                  <a:cubicBezTo>
                    <a:pt x="343" y="32"/>
                    <a:pt x="343" y="32"/>
                    <a:pt x="343" y="32"/>
                  </a:cubicBezTo>
                  <a:cubicBezTo>
                    <a:pt x="343" y="33"/>
                    <a:pt x="343" y="33"/>
                    <a:pt x="343" y="33"/>
                  </a:cubicBezTo>
                  <a:cubicBezTo>
                    <a:pt x="343" y="33"/>
                    <a:pt x="343" y="33"/>
                    <a:pt x="343" y="33"/>
                  </a:cubicBezTo>
                  <a:cubicBezTo>
                    <a:pt x="344" y="33"/>
                    <a:pt x="344" y="33"/>
                    <a:pt x="344" y="33"/>
                  </a:cubicBezTo>
                  <a:cubicBezTo>
                    <a:pt x="345" y="32"/>
                    <a:pt x="345" y="32"/>
                    <a:pt x="345" y="32"/>
                  </a:cubicBezTo>
                  <a:cubicBezTo>
                    <a:pt x="346" y="30"/>
                    <a:pt x="346" y="30"/>
                    <a:pt x="346" y="30"/>
                  </a:cubicBezTo>
                  <a:cubicBezTo>
                    <a:pt x="347" y="29"/>
                    <a:pt x="347" y="29"/>
                    <a:pt x="347" y="29"/>
                  </a:cubicBezTo>
                  <a:cubicBezTo>
                    <a:pt x="348" y="29"/>
                    <a:pt x="348" y="29"/>
                    <a:pt x="348" y="29"/>
                  </a:cubicBezTo>
                  <a:cubicBezTo>
                    <a:pt x="349" y="28"/>
                    <a:pt x="349" y="28"/>
                    <a:pt x="349" y="28"/>
                  </a:cubicBezTo>
                  <a:cubicBezTo>
                    <a:pt x="349" y="29"/>
                    <a:pt x="349" y="29"/>
                    <a:pt x="349" y="29"/>
                  </a:cubicBezTo>
                  <a:cubicBezTo>
                    <a:pt x="349" y="29"/>
                    <a:pt x="349" y="29"/>
                    <a:pt x="349" y="29"/>
                  </a:cubicBezTo>
                  <a:cubicBezTo>
                    <a:pt x="350" y="29"/>
                    <a:pt x="350" y="29"/>
                    <a:pt x="350" y="29"/>
                  </a:cubicBezTo>
                  <a:cubicBezTo>
                    <a:pt x="350" y="30"/>
                    <a:pt x="350" y="30"/>
                    <a:pt x="350" y="30"/>
                  </a:cubicBezTo>
                  <a:cubicBezTo>
                    <a:pt x="351" y="29"/>
                    <a:pt x="351" y="29"/>
                    <a:pt x="351" y="29"/>
                  </a:cubicBezTo>
                  <a:cubicBezTo>
                    <a:pt x="351" y="29"/>
                    <a:pt x="351" y="29"/>
                    <a:pt x="351" y="29"/>
                  </a:cubicBezTo>
                  <a:cubicBezTo>
                    <a:pt x="353" y="28"/>
                    <a:pt x="353" y="28"/>
                    <a:pt x="353" y="28"/>
                  </a:cubicBezTo>
                  <a:cubicBezTo>
                    <a:pt x="353" y="27"/>
                    <a:pt x="353" y="27"/>
                    <a:pt x="353" y="27"/>
                  </a:cubicBezTo>
                  <a:cubicBezTo>
                    <a:pt x="353" y="27"/>
                    <a:pt x="353" y="27"/>
                    <a:pt x="353" y="27"/>
                  </a:cubicBezTo>
                  <a:cubicBezTo>
                    <a:pt x="352" y="27"/>
                    <a:pt x="352" y="27"/>
                    <a:pt x="352" y="27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49" y="27"/>
                    <a:pt x="349" y="27"/>
                    <a:pt x="349" y="27"/>
                  </a:cubicBezTo>
                  <a:cubicBezTo>
                    <a:pt x="348" y="26"/>
                    <a:pt x="348" y="26"/>
                    <a:pt x="348" y="26"/>
                  </a:cubicBezTo>
                  <a:cubicBezTo>
                    <a:pt x="347" y="26"/>
                    <a:pt x="347" y="26"/>
                    <a:pt x="347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5"/>
                    <a:pt x="346" y="25"/>
                    <a:pt x="346" y="25"/>
                  </a:cubicBezTo>
                  <a:cubicBezTo>
                    <a:pt x="345" y="24"/>
                    <a:pt x="345" y="24"/>
                    <a:pt x="345" y="24"/>
                  </a:cubicBezTo>
                  <a:cubicBezTo>
                    <a:pt x="344" y="24"/>
                    <a:pt x="344" y="24"/>
                    <a:pt x="344" y="24"/>
                  </a:cubicBezTo>
                  <a:cubicBezTo>
                    <a:pt x="343" y="23"/>
                    <a:pt x="343" y="23"/>
                    <a:pt x="343" y="23"/>
                  </a:cubicBezTo>
                  <a:cubicBezTo>
                    <a:pt x="343" y="22"/>
                    <a:pt x="343" y="22"/>
                    <a:pt x="343" y="22"/>
                  </a:cubicBezTo>
                  <a:cubicBezTo>
                    <a:pt x="343" y="21"/>
                    <a:pt x="343" y="21"/>
                    <a:pt x="343" y="21"/>
                  </a:cubicBezTo>
                  <a:cubicBezTo>
                    <a:pt x="342" y="20"/>
                    <a:pt x="342" y="20"/>
                    <a:pt x="342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1" y="20"/>
                    <a:pt x="341" y="20"/>
                    <a:pt x="341" y="20"/>
                  </a:cubicBezTo>
                  <a:cubicBezTo>
                    <a:pt x="342" y="19"/>
                    <a:pt x="342" y="19"/>
                    <a:pt x="342" y="19"/>
                  </a:cubicBezTo>
                  <a:cubicBezTo>
                    <a:pt x="342" y="19"/>
                    <a:pt x="342" y="19"/>
                    <a:pt x="342" y="19"/>
                  </a:cubicBezTo>
                  <a:cubicBezTo>
                    <a:pt x="342" y="18"/>
                    <a:pt x="342" y="18"/>
                    <a:pt x="342" y="18"/>
                  </a:cubicBezTo>
                  <a:cubicBezTo>
                    <a:pt x="342" y="18"/>
                    <a:pt x="342" y="18"/>
                    <a:pt x="342" y="18"/>
                  </a:cubicBezTo>
                  <a:cubicBezTo>
                    <a:pt x="342" y="18"/>
                    <a:pt x="342" y="18"/>
                    <a:pt x="342" y="18"/>
                  </a:cubicBezTo>
                  <a:cubicBezTo>
                    <a:pt x="342" y="17"/>
                    <a:pt x="342" y="17"/>
                    <a:pt x="342" y="17"/>
                  </a:cubicBezTo>
                  <a:cubicBezTo>
                    <a:pt x="341" y="17"/>
                    <a:pt x="341" y="17"/>
                    <a:pt x="341" y="17"/>
                  </a:cubicBezTo>
                  <a:cubicBezTo>
                    <a:pt x="339" y="17"/>
                    <a:pt x="339" y="17"/>
                    <a:pt x="339" y="17"/>
                  </a:cubicBezTo>
                  <a:cubicBezTo>
                    <a:pt x="338" y="17"/>
                    <a:pt x="338" y="17"/>
                    <a:pt x="338" y="17"/>
                  </a:cubicBezTo>
                  <a:cubicBezTo>
                    <a:pt x="338" y="16"/>
                    <a:pt x="338" y="16"/>
                    <a:pt x="338" y="16"/>
                  </a:cubicBezTo>
                  <a:cubicBezTo>
                    <a:pt x="337" y="16"/>
                    <a:pt x="337" y="16"/>
                    <a:pt x="337" y="16"/>
                  </a:cubicBezTo>
                  <a:cubicBezTo>
                    <a:pt x="336" y="16"/>
                    <a:pt x="336" y="16"/>
                    <a:pt x="336" y="16"/>
                  </a:cubicBezTo>
                  <a:cubicBezTo>
                    <a:pt x="335" y="16"/>
                    <a:pt x="335" y="16"/>
                    <a:pt x="335" y="16"/>
                  </a:cubicBezTo>
                  <a:cubicBezTo>
                    <a:pt x="337" y="17"/>
                    <a:pt x="337" y="17"/>
                    <a:pt x="337" y="17"/>
                  </a:cubicBezTo>
                  <a:cubicBezTo>
                    <a:pt x="338" y="17"/>
                    <a:pt x="338" y="17"/>
                    <a:pt x="338" y="17"/>
                  </a:cubicBezTo>
                  <a:cubicBezTo>
                    <a:pt x="338" y="18"/>
                    <a:pt x="338" y="18"/>
                    <a:pt x="338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7" y="18"/>
                    <a:pt x="337" y="18"/>
                    <a:pt x="337" y="18"/>
                  </a:cubicBezTo>
                  <a:cubicBezTo>
                    <a:pt x="336" y="18"/>
                    <a:pt x="336" y="18"/>
                    <a:pt x="336" y="18"/>
                  </a:cubicBezTo>
                  <a:cubicBezTo>
                    <a:pt x="335" y="18"/>
                    <a:pt x="335" y="18"/>
                    <a:pt x="335" y="18"/>
                  </a:cubicBezTo>
                  <a:cubicBezTo>
                    <a:pt x="336" y="19"/>
                    <a:pt x="336" y="19"/>
                    <a:pt x="336" y="19"/>
                  </a:cubicBezTo>
                  <a:cubicBezTo>
                    <a:pt x="336" y="20"/>
                    <a:pt x="336" y="20"/>
                    <a:pt x="336" y="20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338" y="22"/>
                    <a:pt x="338" y="22"/>
                    <a:pt x="338" y="22"/>
                  </a:cubicBezTo>
                  <a:cubicBezTo>
                    <a:pt x="338" y="23"/>
                    <a:pt x="338" y="23"/>
                    <a:pt x="338" y="23"/>
                  </a:cubicBezTo>
                  <a:cubicBezTo>
                    <a:pt x="338" y="23"/>
                    <a:pt x="338" y="23"/>
                    <a:pt x="338" y="23"/>
                  </a:cubicBezTo>
                  <a:cubicBezTo>
                    <a:pt x="337" y="23"/>
                    <a:pt x="337" y="23"/>
                    <a:pt x="337" y="23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5" y="21"/>
                    <a:pt x="335" y="21"/>
                    <a:pt x="335" y="21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3" y="21"/>
                    <a:pt x="333" y="21"/>
                    <a:pt x="333" y="21"/>
                  </a:cubicBezTo>
                  <a:cubicBezTo>
                    <a:pt x="333" y="21"/>
                    <a:pt x="333" y="21"/>
                    <a:pt x="333" y="21"/>
                  </a:cubicBezTo>
                  <a:cubicBezTo>
                    <a:pt x="332" y="21"/>
                    <a:pt x="332" y="21"/>
                    <a:pt x="332" y="21"/>
                  </a:cubicBezTo>
                  <a:cubicBezTo>
                    <a:pt x="332" y="20"/>
                    <a:pt x="332" y="20"/>
                    <a:pt x="332" y="20"/>
                  </a:cubicBezTo>
                  <a:cubicBezTo>
                    <a:pt x="332" y="19"/>
                    <a:pt x="332" y="19"/>
                    <a:pt x="332" y="19"/>
                  </a:cubicBezTo>
                  <a:cubicBezTo>
                    <a:pt x="331" y="19"/>
                    <a:pt x="331" y="19"/>
                    <a:pt x="331" y="19"/>
                  </a:cubicBezTo>
                  <a:cubicBezTo>
                    <a:pt x="330" y="18"/>
                    <a:pt x="330" y="18"/>
                    <a:pt x="330" y="18"/>
                  </a:cubicBezTo>
                  <a:cubicBezTo>
                    <a:pt x="329" y="18"/>
                    <a:pt x="329" y="18"/>
                    <a:pt x="329" y="18"/>
                  </a:cubicBezTo>
                  <a:cubicBezTo>
                    <a:pt x="328" y="18"/>
                    <a:pt x="328" y="18"/>
                    <a:pt x="328" y="18"/>
                  </a:cubicBezTo>
                  <a:cubicBezTo>
                    <a:pt x="328" y="17"/>
                    <a:pt x="328" y="17"/>
                    <a:pt x="328" y="17"/>
                  </a:cubicBezTo>
                  <a:cubicBezTo>
                    <a:pt x="327" y="18"/>
                    <a:pt x="327" y="18"/>
                    <a:pt x="327" y="18"/>
                  </a:cubicBezTo>
                  <a:cubicBezTo>
                    <a:pt x="326" y="18"/>
                    <a:pt x="326" y="18"/>
                    <a:pt x="326" y="18"/>
                  </a:cubicBezTo>
                  <a:cubicBezTo>
                    <a:pt x="326" y="19"/>
                    <a:pt x="326" y="19"/>
                    <a:pt x="326" y="19"/>
                  </a:cubicBezTo>
                  <a:cubicBezTo>
                    <a:pt x="326" y="20"/>
                    <a:pt x="326" y="20"/>
                    <a:pt x="326" y="20"/>
                  </a:cubicBezTo>
                  <a:cubicBezTo>
                    <a:pt x="326" y="21"/>
                    <a:pt x="326" y="21"/>
                    <a:pt x="326" y="21"/>
                  </a:cubicBezTo>
                  <a:cubicBezTo>
                    <a:pt x="325" y="22"/>
                    <a:pt x="325" y="22"/>
                    <a:pt x="325" y="22"/>
                  </a:cubicBezTo>
                  <a:cubicBezTo>
                    <a:pt x="324" y="22"/>
                    <a:pt x="324" y="22"/>
                    <a:pt x="324" y="22"/>
                  </a:cubicBezTo>
                  <a:cubicBezTo>
                    <a:pt x="324" y="23"/>
                    <a:pt x="324" y="23"/>
                    <a:pt x="324" y="23"/>
                  </a:cubicBezTo>
                  <a:cubicBezTo>
                    <a:pt x="325" y="24"/>
                    <a:pt x="325" y="24"/>
                    <a:pt x="325" y="24"/>
                  </a:cubicBezTo>
                  <a:cubicBezTo>
                    <a:pt x="326" y="24"/>
                    <a:pt x="326" y="24"/>
                    <a:pt x="326" y="24"/>
                  </a:cubicBezTo>
                  <a:cubicBezTo>
                    <a:pt x="327" y="25"/>
                    <a:pt x="327" y="25"/>
                    <a:pt x="327" y="25"/>
                  </a:cubicBezTo>
                  <a:cubicBezTo>
                    <a:pt x="326" y="25"/>
                    <a:pt x="326" y="25"/>
                    <a:pt x="326" y="25"/>
                  </a:cubicBezTo>
                  <a:cubicBezTo>
                    <a:pt x="326" y="25"/>
                    <a:pt x="326" y="25"/>
                    <a:pt x="326" y="25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7" y="26"/>
                    <a:pt x="327" y="26"/>
                    <a:pt x="327" y="26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8" y="28"/>
                    <a:pt x="328" y="28"/>
                    <a:pt x="328" y="28"/>
                  </a:cubicBezTo>
                  <a:cubicBezTo>
                    <a:pt x="329" y="29"/>
                    <a:pt x="329" y="29"/>
                    <a:pt x="329" y="29"/>
                  </a:cubicBezTo>
                  <a:cubicBezTo>
                    <a:pt x="329" y="29"/>
                    <a:pt x="329" y="29"/>
                    <a:pt x="329" y="29"/>
                  </a:cubicBezTo>
                  <a:cubicBezTo>
                    <a:pt x="329" y="29"/>
                    <a:pt x="329" y="29"/>
                    <a:pt x="329" y="29"/>
                  </a:cubicBezTo>
                  <a:cubicBezTo>
                    <a:pt x="329" y="29"/>
                    <a:pt x="329" y="29"/>
                    <a:pt x="329" y="29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30" y="30"/>
                    <a:pt x="330" y="30"/>
                    <a:pt x="330" y="30"/>
                  </a:cubicBezTo>
                  <a:cubicBezTo>
                    <a:pt x="330" y="30"/>
                    <a:pt x="330" y="30"/>
                    <a:pt x="330" y="30"/>
                  </a:cubicBezTo>
                  <a:cubicBezTo>
                    <a:pt x="329" y="30"/>
                    <a:pt x="329" y="30"/>
                    <a:pt x="329" y="30"/>
                  </a:cubicBezTo>
                  <a:cubicBezTo>
                    <a:pt x="329" y="30"/>
                    <a:pt x="329" y="30"/>
                    <a:pt x="329" y="30"/>
                  </a:cubicBezTo>
                  <a:cubicBezTo>
                    <a:pt x="329" y="30"/>
                    <a:pt x="329" y="30"/>
                    <a:pt x="329" y="30"/>
                  </a:cubicBezTo>
                  <a:cubicBezTo>
                    <a:pt x="329" y="31"/>
                    <a:pt x="329" y="31"/>
                    <a:pt x="329" y="31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3" y="33"/>
                    <a:pt x="333" y="33"/>
                    <a:pt x="333" y="33"/>
                  </a:cubicBezTo>
                  <a:cubicBezTo>
                    <a:pt x="334" y="33"/>
                    <a:pt x="334" y="33"/>
                    <a:pt x="334" y="33"/>
                  </a:cubicBezTo>
                  <a:cubicBezTo>
                    <a:pt x="335" y="34"/>
                    <a:pt x="335" y="34"/>
                    <a:pt x="335" y="34"/>
                  </a:cubicBezTo>
                  <a:cubicBezTo>
                    <a:pt x="336" y="34"/>
                    <a:pt x="336" y="34"/>
                    <a:pt x="336" y="34"/>
                  </a:cubicBezTo>
                  <a:cubicBezTo>
                    <a:pt x="336" y="35"/>
                    <a:pt x="336" y="35"/>
                    <a:pt x="336" y="35"/>
                  </a:cubicBezTo>
                  <a:cubicBezTo>
                    <a:pt x="337" y="35"/>
                    <a:pt x="337" y="35"/>
                    <a:pt x="337" y="35"/>
                  </a:cubicBezTo>
                  <a:cubicBezTo>
                    <a:pt x="338" y="35"/>
                    <a:pt x="338" y="35"/>
                    <a:pt x="338" y="35"/>
                  </a:cubicBezTo>
                  <a:cubicBezTo>
                    <a:pt x="339" y="35"/>
                    <a:pt x="339" y="35"/>
                    <a:pt x="339" y="35"/>
                  </a:cubicBezTo>
                  <a:cubicBezTo>
                    <a:pt x="341" y="35"/>
                    <a:pt x="341" y="35"/>
                    <a:pt x="341" y="35"/>
                  </a:cubicBezTo>
                  <a:cubicBezTo>
                    <a:pt x="342" y="36"/>
                    <a:pt x="342" y="36"/>
                    <a:pt x="342" y="36"/>
                  </a:cubicBezTo>
                  <a:cubicBezTo>
                    <a:pt x="342" y="35"/>
                    <a:pt x="342" y="35"/>
                    <a:pt x="342" y="35"/>
                  </a:cubicBezTo>
                  <a:cubicBezTo>
                    <a:pt x="343" y="35"/>
                    <a:pt x="343" y="35"/>
                    <a:pt x="343" y="35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32"/>
                    <a:pt x="342" y="32"/>
                    <a:pt x="342" y="32"/>
                  </a:cubicBezTo>
                  <a:close/>
                  <a:moveTo>
                    <a:pt x="343" y="17"/>
                  </a:moveTo>
                  <a:cubicBezTo>
                    <a:pt x="344" y="17"/>
                    <a:pt x="344" y="17"/>
                    <a:pt x="344" y="17"/>
                  </a:cubicBezTo>
                  <a:cubicBezTo>
                    <a:pt x="345" y="17"/>
                    <a:pt x="345" y="17"/>
                    <a:pt x="345" y="17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8" y="18"/>
                    <a:pt x="348" y="18"/>
                    <a:pt x="348" y="18"/>
                  </a:cubicBezTo>
                  <a:cubicBezTo>
                    <a:pt x="349" y="18"/>
                    <a:pt x="349" y="18"/>
                    <a:pt x="349" y="18"/>
                  </a:cubicBezTo>
                  <a:cubicBezTo>
                    <a:pt x="350" y="18"/>
                    <a:pt x="350" y="18"/>
                    <a:pt x="350" y="18"/>
                  </a:cubicBezTo>
                  <a:cubicBezTo>
                    <a:pt x="352" y="18"/>
                    <a:pt x="352" y="18"/>
                    <a:pt x="352" y="18"/>
                  </a:cubicBezTo>
                  <a:cubicBezTo>
                    <a:pt x="355" y="19"/>
                    <a:pt x="355" y="19"/>
                    <a:pt x="355" y="19"/>
                  </a:cubicBezTo>
                  <a:cubicBezTo>
                    <a:pt x="355" y="19"/>
                    <a:pt x="355" y="19"/>
                    <a:pt x="355" y="19"/>
                  </a:cubicBezTo>
                  <a:cubicBezTo>
                    <a:pt x="354" y="19"/>
                    <a:pt x="354" y="19"/>
                    <a:pt x="354" y="19"/>
                  </a:cubicBezTo>
                  <a:cubicBezTo>
                    <a:pt x="353" y="20"/>
                    <a:pt x="353" y="20"/>
                    <a:pt x="353" y="20"/>
                  </a:cubicBezTo>
                  <a:cubicBezTo>
                    <a:pt x="353" y="21"/>
                    <a:pt x="353" y="21"/>
                    <a:pt x="353" y="21"/>
                  </a:cubicBezTo>
                  <a:cubicBezTo>
                    <a:pt x="354" y="22"/>
                    <a:pt x="354" y="22"/>
                    <a:pt x="354" y="22"/>
                  </a:cubicBezTo>
                  <a:cubicBezTo>
                    <a:pt x="355" y="22"/>
                    <a:pt x="355" y="22"/>
                    <a:pt x="355" y="22"/>
                  </a:cubicBezTo>
                  <a:cubicBezTo>
                    <a:pt x="355" y="23"/>
                    <a:pt x="355" y="23"/>
                    <a:pt x="355" y="23"/>
                  </a:cubicBezTo>
                  <a:cubicBezTo>
                    <a:pt x="355" y="23"/>
                    <a:pt x="355" y="23"/>
                    <a:pt x="355" y="23"/>
                  </a:cubicBezTo>
                  <a:cubicBezTo>
                    <a:pt x="355" y="24"/>
                    <a:pt x="355" y="24"/>
                    <a:pt x="355" y="24"/>
                  </a:cubicBezTo>
                  <a:cubicBezTo>
                    <a:pt x="355" y="25"/>
                    <a:pt x="355" y="25"/>
                    <a:pt x="355" y="25"/>
                  </a:cubicBezTo>
                  <a:cubicBezTo>
                    <a:pt x="354" y="26"/>
                    <a:pt x="354" y="26"/>
                    <a:pt x="354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3" y="26"/>
                    <a:pt x="353" y="26"/>
                    <a:pt x="353" y="26"/>
                  </a:cubicBezTo>
                  <a:cubicBezTo>
                    <a:pt x="352" y="26"/>
                    <a:pt x="352" y="26"/>
                    <a:pt x="352" y="26"/>
                  </a:cubicBezTo>
                  <a:cubicBezTo>
                    <a:pt x="351" y="26"/>
                    <a:pt x="351" y="26"/>
                    <a:pt x="351" y="26"/>
                  </a:cubicBezTo>
                  <a:cubicBezTo>
                    <a:pt x="350" y="27"/>
                    <a:pt x="350" y="27"/>
                    <a:pt x="350" y="27"/>
                  </a:cubicBezTo>
                  <a:cubicBezTo>
                    <a:pt x="348" y="26"/>
                    <a:pt x="348" y="26"/>
                    <a:pt x="348" y="26"/>
                  </a:cubicBezTo>
                  <a:cubicBezTo>
                    <a:pt x="347" y="25"/>
                    <a:pt x="347" y="25"/>
                    <a:pt x="347" y="25"/>
                  </a:cubicBezTo>
                  <a:cubicBezTo>
                    <a:pt x="345" y="23"/>
                    <a:pt x="345" y="23"/>
                    <a:pt x="345" y="23"/>
                  </a:cubicBezTo>
                  <a:cubicBezTo>
                    <a:pt x="345" y="22"/>
                    <a:pt x="345" y="22"/>
                    <a:pt x="345" y="22"/>
                  </a:cubicBezTo>
                  <a:cubicBezTo>
                    <a:pt x="345" y="21"/>
                    <a:pt x="345" y="21"/>
                    <a:pt x="345" y="21"/>
                  </a:cubicBezTo>
                  <a:cubicBezTo>
                    <a:pt x="345" y="21"/>
                    <a:pt x="345" y="21"/>
                    <a:pt x="345" y="21"/>
                  </a:cubicBezTo>
                  <a:cubicBezTo>
                    <a:pt x="346" y="20"/>
                    <a:pt x="346" y="20"/>
                    <a:pt x="346" y="20"/>
                  </a:cubicBezTo>
                  <a:cubicBezTo>
                    <a:pt x="345" y="20"/>
                    <a:pt x="345" y="20"/>
                    <a:pt x="345" y="20"/>
                  </a:cubicBezTo>
                  <a:cubicBezTo>
                    <a:pt x="345" y="19"/>
                    <a:pt x="345" y="19"/>
                    <a:pt x="345" y="19"/>
                  </a:cubicBezTo>
                  <a:cubicBezTo>
                    <a:pt x="344" y="19"/>
                    <a:pt x="344" y="19"/>
                    <a:pt x="344" y="19"/>
                  </a:cubicBezTo>
                  <a:cubicBezTo>
                    <a:pt x="344" y="18"/>
                    <a:pt x="344" y="18"/>
                    <a:pt x="344" y="18"/>
                  </a:cubicBezTo>
                  <a:cubicBezTo>
                    <a:pt x="343" y="18"/>
                    <a:pt x="343" y="18"/>
                    <a:pt x="343" y="18"/>
                  </a:cubicBezTo>
                  <a:cubicBezTo>
                    <a:pt x="343" y="17"/>
                    <a:pt x="343" y="17"/>
                    <a:pt x="343" y="17"/>
                  </a:cubicBezTo>
                  <a:close/>
                  <a:moveTo>
                    <a:pt x="195" y="38"/>
                  </a:moveTo>
                  <a:cubicBezTo>
                    <a:pt x="195" y="38"/>
                    <a:pt x="196" y="37"/>
                    <a:pt x="196" y="37"/>
                  </a:cubicBezTo>
                  <a:cubicBezTo>
                    <a:pt x="197" y="36"/>
                    <a:pt x="197" y="36"/>
                    <a:pt x="197" y="36"/>
                  </a:cubicBezTo>
                  <a:cubicBezTo>
                    <a:pt x="198" y="35"/>
                    <a:pt x="198" y="35"/>
                    <a:pt x="198" y="35"/>
                  </a:cubicBezTo>
                  <a:cubicBezTo>
                    <a:pt x="199" y="35"/>
                    <a:pt x="199" y="35"/>
                    <a:pt x="199" y="35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9" y="33"/>
                    <a:pt x="199" y="33"/>
                    <a:pt x="199" y="33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202" y="33"/>
                    <a:pt x="202" y="33"/>
                    <a:pt x="202" y="33"/>
                  </a:cubicBezTo>
                  <a:cubicBezTo>
                    <a:pt x="202" y="32"/>
                    <a:pt x="202" y="32"/>
                    <a:pt x="202" y="32"/>
                  </a:cubicBezTo>
                  <a:cubicBezTo>
                    <a:pt x="203" y="32"/>
                    <a:pt x="203" y="32"/>
                    <a:pt x="203" y="32"/>
                  </a:cubicBezTo>
                  <a:cubicBezTo>
                    <a:pt x="203" y="31"/>
                    <a:pt x="203" y="31"/>
                    <a:pt x="203" y="31"/>
                  </a:cubicBezTo>
                  <a:cubicBezTo>
                    <a:pt x="204" y="31"/>
                    <a:pt x="204" y="31"/>
                    <a:pt x="204" y="31"/>
                  </a:cubicBezTo>
                  <a:cubicBezTo>
                    <a:pt x="206" y="30"/>
                    <a:pt x="206" y="30"/>
                    <a:pt x="206" y="30"/>
                  </a:cubicBezTo>
                  <a:cubicBezTo>
                    <a:pt x="206" y="29"/>
                    <a:pt x="206" y="29"/>
                    <a:pt x="206" y="29"/>
                  </a:cubicBezTo>
                  <a:cubicBezTo>
                    <a:pt x="206" y="29"/>
                    <a:pt x="206" y="29"/>
                    <a:pt x="206" y="29"/>
                  </a:cubicBezTo>
                  <a:cubicBezTo>
                    <a:pt x="207" y="27"/>
                    <a:pt x="207" y="27"/>
                    <a:pt x="207" y="27"/>
                  </a:cubicBezTo>
                  <a:cubicBezTo>
                    <a:pt x="207" y="26"/>
                    <a:pt x="207" y="26"/>
                    <a:pt x="207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5" y="24"/>
                    <a:pt x="205" y="24"/>
                    <a:pt x="205" y="24"/>
                  </a:cubicBezTo>
                  <a:cubicBezTo>
                    <a:pt x="205" y="23"/>
                    <a:pt x="205" y="23"/>
                    <a:pt x="205" y="23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3" y="22"/>
                    <a:pt x="203" y="22"/>
                    <a:pt x="203" y="22"/>
                  </a:cubicBezTo>
                  <a:cubicBezTo>
                    <a:pt x="203" y="23"/>
                    <a:pt x="203" y="23"/>
                    <a:pt x="203" y="23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199" y="21"/>
                    <a:pt x="199" y="21"/>
                    <a:pt x="199" y="21"/>
                  </a:cubicBezTo>
                  <a:cubicBezTo>
                    <a:pt x="199" y="21"/>
                    <a:pt x="199" y="21"/>
                    <a:pt x="199" y="21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8" y="20"/>
                    <a:pt x="198" y="20"/>
                    <a:pt x="198" y="20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6" y="20"/>
                    <a:pt x="196" y="20"/>
                    <a:pt x="196" y="20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5" y="20"/>
                    <a:pt x="195" y="20"/>
                    <a:pt x="195" y="20"/>
                  </a:cubicBezTo>
                  <a:cubicBezTo>
                    <a:pt x="196" y="20"/>
                    <a:pt x="196" y="20"/>
                    <a:pt x="196" y="20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5" y="22"/>
                    <a:pt x="195" y="22"/>
                    <a:pt x="195" y="22"/>
                  </a:cubicBezTo>
                  <a:cubicBezTo>
                    <a:pt x="195" y="22"/>
                    <a:pt x="195" y="22"/>
                    <a:pt x="195" y="22"/>
                  </a:cubicBezTo>
                  <a:cubicBezTo>
                    <a:pt x="194" y="21"/>
                    <a:pt x="194" y="21"/>
                    <a:pt x="194" y="21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3" y="18"/>
                    <a:pt x="193" y="18"/>
                    <a:pt x="193" y="18"/>
                  </a:cubicBezTo>
                  <a:cubicBezTo>
                    <a:pt x="192" y="18"/>
                    <a:pt x="192" y="18"/>
                    <a:pt x="192" y="18"/>
                  </a:cubicBezTo>
                  <a:cubicBezTo>
                    <a:pt x="191" y="18"/>
                    <a:pt x="191" y="18"/>
                    <a:pt x="191" y="18"/>
                  </a:cubicBezTo>
                  <a:cubicBezTo>
                    <a:pt x="191" y="18"/>
                    <a:pt x="191" y="18"/>
                    <a:pt x="191" y="18"/>
                  </a:cubicBezTo>
                  <a:cubicBezTo>
                    <a:pt x="190" y="18"/>
                    <a:pt x="190" y="18"/>
                    <a:pt x="190" y="18"/>
                  </a:cubicBezTo>
                  <a:cubicBezTo>
                    <a:pt x="190" y="19"/>
                    <a:pt x="190" y="19"/>
                    <a:pt x="190" y="19"/>
                  </a:cubicBezTo>
                  <a:cubicBezTo>
                    <a:pt x="191" y="20"/>
                    <a:pt x="191" y="20"/>
                    <a:pt x="191" y="20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1" y="21"/>
                    <a:pt x="191" y="21"/>
                    <a:pt x="191" y="21"/>
                  </a:cubicBezTo>
                  <a:cubicBezTo>
                    <a:pt x="191" y="21"/>
                    <a:pt x="191" y="21"/>
                    <a:pt x="191" y="21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89" y="20"/>
                    <a:pt x="189" y="20"/>
                    <a:pt x="189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90" y="22"/>
                    <a:pt x="190" y="22"/>
                    <a:pt x="190" y="22"/>
                  </a:cubicBezTo>
                  <a:cubicBezTo>
                    <a:pt x="190" y="22"/>
                    <a:pt x="190" y="22"/>
                    <a:pt x="190" y="22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4"/>
                    <a:pt x="191" y="24"/>
                    <a:pt x="191" y="24"/>
                  </a:cubicBezTo>
                  <a:cubicBezTo>
                    <a:pt x="192" y="26"/>
                    <a:pt x="192" y="26"/>
                    <a:pt x="192" y="26"/>
                  </a:cubicBezTo>
                  <a:cubicBezTo>
                    <a:pt x="193" y="26"/>
                    <a:pt x="193" y="26"/>
                    <a:pt x="193" y="26"/>
                  </a:cubicBezTo>
                  <a:cubicBezTo>
                    <a:pt x="193" y="26"/>
                    <a:pt x="193" y="26"/>
                    <a:pt x="193" y="26"/>
                  </a:cubicBezTo>
                  <a:cubicBezTo>
                    <a:pt x="193" y="27"/>
                    <a:pt x="193" y="27"/>
                    <a:pt x="193" y="27"/>
                  </a:cubicBezTo>
                  <a:cubicBezTo>
                    <a:pt x="192" y="27"/>
                    <a:pt x="192" y="27"/>
                    <a:pt x="192" y="27"/>
                  </a:cubicBezTo>
                  <a:cubicBezTo>
                    <a:pt x="192" y="28"/>
                    <a:pt x="192" y="28"/>
                    <a:pt x="192" y="28"/>
                  </a:cubicBezTo>
                  <a:cubicBezTo>
                    <a:pt x="192" y="30"/>
                    <a:pt x="192" y="30"/>
                    <a:pt x="192" y="30"/>
                  </a:cubicBezTo>
                  <a:cubicBezTo>
                    <a:pt x="193" y="31"/>
                    <a:pt x="193" y="31"/>
                    <a:pt x="193" y="31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3"/>
                    <a:pt x="193" y="33"/>
                    <a:pt x="193" y="33"/>
                  </a:cubicBezTo>
                  <a:cubicBezTo>
                    <a:pt x="193" y="33"/>
                    <a:pt x="193" y="33"/>
                    <a:pt x="193" y="33"/>
                  </a:cubicBezTo>
                  <a:cubicBezTo>
                    <a:pt x="193" y="34"/>
                    <a:pt x="193" y="34"/>
                    <a:pt x="193" y="34"/>
                  </a:cubicBezTo>
                  <a:cubicBezTo>
                    <a:pt x="194" y="36"/>
                    <a:pt x="194" y="36"/>
                    <a:pt x="194" y="36"/>
                  </a:cubicBezTo>
                  <a:cubicBezTo>
                    <a:pt x="195" y="36"/>
                    <a:pt x="195" y="36"/>
                    <a:pt x="195" y="36"/>
                  </a:cubicBezTo>
                  <a:cubicBezTo>
                    <a:pt x="195" y="37"/>
                    <a:pt x="195" y="37"/>
                    <a:pt x="195" y="37"/>
                  </a:cubicBezTo>
                  <a:cubicBezTo>
                    <a:pt x="195" y="38"/>
                    <a:pt x="195" y="38"/>
                    <a:pt x="195" y="38"/>
                  </a:cubicBezTo>
                  <a:close/>
                  <a:moveTo>
                    <a:pt x="212" y="29"/>
                  </a:moveTo>
                  <a:cubicBezTo>
                    <a:pt x="213" y="28"/>
                    <a:pt x="213" y="28"/>
                    <a:pt x="213" y="28"/>
                  </a:cubicBezTo>
                  <a:cubicBezTo>
                    <a:pt x="213" y="28"/>
                    <a:pt x="213" y="28"/>
                    <a:pt x="213" y="28"/>
                  </a:cubicBezTo>
                  <a:cubicBezTo>
                    <a:pt x="213" y="28"/>
                    <a:pt x="213" y="28"/>
                    <a:pt x="213" y="28"/>
                  </a:cubicBezTo>
                  <a:cubicBezTo>
                    <a:pt x="213" y="27"/>
                    <a:pt x="213" y="27"/>
                    <a:pt x="213" y="27"/>
                  </a:cubicBezTo>
                  <a:cubicBezTo>
                    <a:pt x="214" y="27"/>
                    <a:pt x="214" y="27"/>
                    <a:pt x="214" y="27"/>
                  </a:cubicBezTo>
                  <a:cubicBezTo>
                    <a:pt x="213" y="26"/>
                    <a:pt x="213" y="26"/>
                    <a:pt x="213" y="26"/>
                  </a:cubicBezTo>
                  <a:cubicBezTo>
                    <a:pt x="213" y="27"/>
                    <a:pt x="213" y="27"/>
                    <a:pt x="213" y="27"/>
                  </a:cubicBezTo>
                  <a:cubicBezTo>
                    <a:pt x="212" y="27"/>
                    <a:pt x="212" y="27"/>
                    <a:pt x="212" y="27"/>
                  </a:cubicBezTo>
                  <a:cubicBezTo>
                    <a:pt x="212" y="28"/>
                    <a:pt x="212" y="28"/>
                    <a:pt x="212" y="28"/>
                  </a:cubicBezTo>
                  <a:cubicBezTo>
                    <a:pt x="212" y="28"/>
                    <a:pt x="212" y="28"/>
                    <a:pt x="212" y="28"/>
                  </a:cubicBezTo>
                  <a:cubicBezTo>
                    <a:pt x="211" y="29"/>
                    <a:pt x="211" y="29"/>
                    <a:pt x="211" y="29"/>
                  </a:cubicBezTo>
                  <a:cubicBezTo>
                    <a:pt x="212" y="29"/>
                    <a:pt x="212" y="29"/>
                    <a:pt x="212" y="29"/>
                  </a:cubicBezTo>
                  <a:cubicBezTo>
                    <a:pt x="212" y="29"/>
                    <a:pt x="212" y="29"/>
                    <a:pt x="212" y="29"/>
                  </a:cubicBezTo>
                  <a:close/>
                  <a:moveTo>
                    <a:pt x="213" y="29"/>
                  </a:moveTo>
                  <a:cubicBezTo>
                    <a:pt x="214" y="28"/>
                    <a:pt x="214" y="28"/>
                    <a:pt x="214" y="28"/>
                  </a:cubicBezTo>
                  <a:cubicBezTo>
                    <a:pt x="215" y="28"/>
                    <a:pt x="215" y="28"/>
                    <a:pt x="215" y="28"/>
                  </a:cubicBezTo>
                  <a:cubicBezTo>
                    <a:pt x="216" y="28"/>
                    <a:pt x="216" y="28"/>
                    <a:pt x="216" y="28"/>
                  </a:cubicBezTo>
                  <a:cubicBezTo>
                    <a:pt x="216" y="28"/>
                    <a:pt x="216" y="28"/>
                    <a:pt x="216" y="28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8" y="28"/>
                    <a:pt x="218" y="28"/>
                    <a:pt x="218" y="28"/>
                  </a:cubicBezTo>
                  <a:cubicBezTo>
                    <a:pt x="217" y="29"/>
                    <a:pt x="217" y="29"/>
                    <a:pt x="217" y="29"/>
                  </a:cubicBezTo>
                  <a:cubicBezTo>
                    <a:pt x="216" y="29"/>
                    <a:pt x="216" y="29"/>
                    <a:pt x="216" y="29"/>
                  </a:cubicBezTo>
                  <a:cubicBezTo>
                    <a:pt x="216" y="29"/>
                    <a:pt x="216" y="29"/>
                    <a:pt x="216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3" y="29"/>
                    <a:pt x="213" y="29"/>
                    <a:pt x="213" y="29"/>
                  </a:cubicBezTo>
                  <a:cubicBezTo>
                    <a:pt x="213" y="29"/>
                    <a:pt x="213" y="29"/>
                    <a:pt x="213" y="29"/>
                  </a:cubicBezTo>
                  <a:close/>
                  <a:moveTo>
                    <a:pt x="222" y="36"/>
                  </a:moveTo>
                  <a:cubicBezTo>
                    <a:pt x="222" y="37"/>
                    <a:pt x="222" y="37"/>
                    <a:pt x="222" y="37"/>
                  </a:cubicBezTo>
                  <a:cubicBezTo>
                    <a:pt x="223" y="38"/>
                    <a:pt x="223" y="38"/>
                    <a:pt x="223" y="38"/>
                  </a:cubicBezTo>
                  <a:cubicBezTo>
                    <a:pt x="223" y="38"/>
                    <a:pt x="223" y="38"/>
                    <a:pt x="223" y="38"/>
                  </a:cubicBezTo>
                  <a:cubicBezTo>
                    <a:pt x="223" y="39"/>
                    <a:pt x="223" y="39"/>
                    <a:pt x="223" y="39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24" y="37"/>
                    <a:pt x="224" y="37"/>
                    <a:pt x="224" y="37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3" y="36"/>
                    <a:pt x="223" y="36"/>
                    <a:pt x="223" y="36"/>
                  </a:cubicBezTo>
                  <a:cubicBezTo>
                    <a:pt x="222" y="36"/>
                    <a:pt x="222" y="36"/>
                    <a:pt x="222" y="36"/>
                  </a:cubicBezTo>
                  <a:close/>
                  <a:moveTo>
                    <a:pt x="305" y="61"/>
                  </a:moveTo>
                  <a:cubicBezTo>
                    <a:pt x="305" y="60"/>
                    <a:pt x="305" y="60"/>
                    <a:pt x="305" y="60"/>
                  </a:cubicBezTo>
                  <a:cubicBezTo>
                    <a:pt x="306" y="59"/>
                    <a:pt x="306" y="59"/>
                    <a:pt x="306" y="59"/>
                  </a:cubicBezTo>
                  <a:cubicBezTo>
                    <a:pt x="306" y="59"/>
                    <a:pt x="306" y="59"/>
                    <a:pt x="306" y="59"/>
                  </a:cubicBezTo>
                  <a:cubicBezTo>
                    <a:pt x="304" y="59"/>
                    <a:pt x="304" y="59"/>
                    <a:pt x="304" y="59"/>
                  </a:cubicBezTo>
                  <a:cubicBezTo>
                    <a:pt x="304" y="60"/>
                    <a:pt x="304" y="60"/>
                    <a:pt x="304" y="60"/>
                  </a:cubicBezTo>
                  <a:cubicBezTo>
                    <a:pt x="304" y="60"/>
                    <a:pt x="304" y="60"/>
                    <a:pt x="304" y="60"/>
                  </a:cubicBezTo>
                  <a:cubicBezTo>
                    <a:pt x="305" y="60"/>
                    <a:pt x="305" y="60"/>
                    <a:pt x="305" y="60"/>
                  </a:cubicBezTo>
                  <a:cubicBezTo>
                    <a:pt x="305" y="61"/>
                    <a:pt x="305" y="61"/>
                    <a:pt x="305" y="61"/>
                  </a:cubicBezTo>
                  <a:close/>
                  <a:moveTo>
                    <a:pt x="294" y="72"/>
                  </a:moveTo>
                  <a:cubicBezTo>
                    <a:pt x="295" y="72"/>
                    <a:pt x="295" y="72"/>
                    <a:pt x="295" y="72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4" y="70"/>
                    <a:pt x="294" y="70"/>
                    <a:pt x="294" y="70"/>
                  </a:cubicBezTo>
                  <a:cubicBezTo>
                    <a:pt x="294" y="70"/>
                    <a:pt x="294" y="70"/>
                    <a:pt x="294" y="70"/>
                  </a:cubicBezTo>
                  <a:cubicBezTo>
                    <a:pt x="293" y="70"/>
                    <a:pt x="293" y="70"/>
                    <a:pt x="293" y="70"/>
                  </a:cubicBezTo>
                  <a:cubicBezTo>
                    <a:pt x="293" y="71"/>
                    <a:pt x="293" y="71"/>
                    <a:pt x="293" y="71"/>
                  </a:cubicBezTo>
                  <a:cubicBezTo>
                    <a:pt x="294" y="71"/>
                    <a:pt x="294" y="71"/>
                    <a:pt x="294" y="71"/>
                  </a:cubicBezTo>
                  <a:cubicBezTo>
                    <a:pt x="294" y="71"/>
                    <a:pt x="294" y="72"/>
                    <a:pt x="294" y="72"/>
                  </a:cubicBezTo>
                  <a:close/>
                  <a:moveTo>
                    <a:pt x="263" y="67"/>
                  </a:moveTo>
                  <a:cubicBezTo>
                    <a:pt x="264" y="67"/>
                    <a:pt x="264" y="67"/>
                    <a:pt x="264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6"/>
                    <a:pt x="265" y="66"/>
                    <a:pt x="265" y="66"/>
                  </a:cubicBezTo>
                  <a:cubicBezTo>
                    <a:pt x="266" y="66"/>
                    <a:pt x="266" y="66"/>
                    <a:pt x="266" y="66"/>
                  </a:cubicBezTo>
                  <a:cubicBezTo>
                    <a:pt x="266" y="65"/>
                    <a:pt x="266" y="65"/>
                    <a:pt x="266" y="65"/>
                  </a:cubicBezTo>
                  <a:cubicBezTo>
                    <a:pt x="265" y="65"/>
                    <a:pt x="265" y="65"/>
                    <a:pt x="265" y="65"/>
                  </a:cubicBezTo>
                  <a:cubicBezTo>
                    <a:pt x="265" y="64"/>
                    <a:pt x="265" y="64"/>
                    <a:pt x="265" y="64"/>
                  </a:cubicBezTo>
                  <a:cubicBezTo>
                    <a:pt x="265" y="63"/>
                    <a:pt x="265" y="63"/>
                    <a:pt x="265" y="63"/>
                  </a:cubicBezTo>
                  <a:cubicBezTo>
                    <a:pt x="264" y="62"/>
                    <a:pt x="264" y="62"/>
                    <a:pt x="264" y="62"/>
                  </a:cubicBezTo>
                  <a:cubicBezTo>
                    <a:pt x="264" y="62"/>
                    <a:pt x="264" y="62"/>
                    <a:pt x="264" y="62"/>
                  </a:cubicBezTo>
                  <a:cubicBezTo>
                    <a:pt x="264" y="62"/>
                    <a:pt x="264" y="62"/>
                    <a:pt x="264" y="62"/>
                  </a:cubicBezTo>
                  <a:cubicBezTo>
                    <a:pt x="262" y="62"/>
                    <a:pt x="262" y="62"/>
                    <a:pt x="262" y="62"/>
                  </a:cubicBezTo>
                  <a:cubicBezTo>
                    <a:pt x="261" y="63"/>
                    <a:pt x="261" y="63"/>
                    <a:pt x="261" y="63"/>
                  </a:cubicBezTo>
                  <a:cubicBezTo>
                    <a:pt x="260" y="63"/>
                    <a:pt x="260" y="63"/>
                    <a:pt x="260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1" y="65"/>
                    <a:pt x="261" y="65"/>
                    <a:pt x="261" y="65"/>
                  </a:cubicBezTo>
                  <a:cubicBezTo>
                    <a:pt x="260" y="66"/>
                    <a:pt x="260" y="66"/>
                    <a:pt x="260" y="66"/>
                  </a:cubicBezTo>
                  <a:cubicBezTo>
                    <a:pt x="259" y="66"/>
                    <a:pt x="259" y="66"/>
                    <a:pt x="259" y="66"/>
                  </a:cubicBezTo>
                  <a:cubicBezTo>
                    <a:pt x="259" y="66"/>
                    <a:pt x="259" y="66"/>
                    <a:pt x="259" y="66"/>
                  </a:cubicBezTo>
                  <a:cubicBezTo>
                    <a:pt x="260" y="66"/>
                    <a:pt x="260" y="66"/>
                    <a:pt x="260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63" y="67"/>
                    <a:pt x="263" y="67"/>
                    <a:pt x="263" y="67"/>
                  </a:cubicBezTo>
                  <a:close/>
                  <a:moveTo>
                    <a:pt x="353" y="42"/>
                  </a:moveTo>
                  <a:cubicBezTo>
                    <a:pt x="354" y="42"/>
                    <a:pt x="354" y="42"/>
                    <a:pt x="354" y="42"/>
                  </a:cubicBezTo>
                  <a:cubicBezTo>
                    <a:pt x="354" y="42"/>
                    <a:pt x="354" y="42"/>
                    <a:pt x="354" y="42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4" y="40"/>
                    <a:pt x="354" y="40"/>
                    <a:pt x="354" y="40"/>
                  </a:cubicBezTo>
                  <a:cubicBezTo>
                    <a:pt x="354" y="40"/>
                    <a:pt x="354" y="40"/>
                    <a:pt x="354" y="40"/>
                  </a:cubicBezTo>
                  <a:cubicBezTo>
                    <a:pt x="353" y="39"/>
                    <a:pt x="353" y="39"/>
                    <a:pt x="353" y="39"/>
                  </a:cubicBezTo>
                  <a:cubicBezTo>
                    <a:pt x="353" y="38"/>
                    <a:pt x="353" y="38"/>
                    <a:pt x="353" y="38"/>
                  </a:cubicBezTo>
                  <a:cubicBezTo>
                    <a:pt x="352" y="37"/>
                    <a:pt x="352" y="37"/>
                    <a:pt x="352" y="37"/>
                  </a:cubicBezTo>
                  <a:cubicBezTo>
                    <a:pt x="351" y="38"/>
                    <a:pt x="351" y="38"/>
                    <a:pt x="351" y="38"/>
                  </a:cubicBezTo>
                  <a:cubicBezTo>
                    <a:pt x="350" y="38"/>
                    <a:pt x="350" y="38"/>
                    <a:pt x="350" y="38"/>
                  </a:cubicBezTo>
                  <a:cubicBezTo>
                    <a:pt x="350" y="39"/>
                    <a:pt x="350" y="39"/>
                    <a:pt x="350" y="39"/>
                  </a:cubicBezTo>
                  <a:cubicBezTo>
                    <a:pt x="351" y="40"/>
                    <a:pt x="351" y="40"/>
                    <a:pt x="351" y="40"/>
                  </a:cubicBezTo>
                  <a:cubicBezTo>
                    <a:pt x="351" y="40"/>
                    <a:pt x="351" y="40"/>
                    <a:pt x="351" y="40"/>
                  </a:cubicBezTo>
                  <a:cubicBezTo>
                    <a:pt x="351" y="41"/>
                    <a:pt x="351" y="41"/>
                    <a:pt x="351" y="41"/>
                  </a:cubicBezTo>
                  <a:cubicBezTo>
                    <a:pt x="352" y="41"/>
                    <a:pt x="352" y="41"/>
                    <a:pt x="352" y="41"/>
                  </a:cubicBezTo>
                  <a:cubicBezTo>
                    <a:pt x="353" y="42"/>
                    <a:pt x="353" y="42"/>
                    <a:pt x="353" y="42"/>
                  </a:cubicBezTo>
                  <a:cubicBezTo>
                    <a:pt x="353" y="42"/>
                    <a:pt x="353" y="42"/>
                    <a:pt x="353" y="42"/>
                  </a:cubicBezTo>
                  <a:close/>
                  <a:moveTo>
                    <a:pt x="356" y="48"/>
                  </a:moveTo>
                  <a:cubicBezTo>
                    <a:pt x="357" y="48"/>
                    <a:pt x="357" y="48"/>
                    <a:pt x="357" y="48"/>
                  </a:cubicBezTo>
                  <a:cubicBezTo>
                    <a:pt x="357" y="47"/>
                    <a:pt x="357" y="47"/>
                    <a:pt x="357" y="47"/>
                  </a:cubicBezTo>
                  <a:cubicBezTo>
                    <a:pt x="359" y="47"/>
                    <a:pt x="359" y="47"/>
                    <a:pt x="359" y="47"/>
                  </a:cubicBezTo>
                  <a:cubicBezTo>
                    <a:pt x="360" y="47"/>
                    <a:pt x="360" y="47"/>
                    <a:pt x="360" y="47"/>
                  </a:cubicBezTo>
                  <a:cubicBezTo>
                    <a:pt x="362" y="47"/>
                    <a:pt x="362" y="47"/>
                    <a:pt x="362" y="47"/>
                  </a:cubicBezTo>
                  <a:cubicBezTo>
                    <a:pt x="363" y="47"/>
                    <a:pt x="363" y="47"/>
                    <a:pt x="363" y="47"/>
                  </a:cubicBezTo>
                  <a:cubicBezTo>
                    <a:pt x="365" y="47"/>
                    <a:pt x="365" y="47"/>
                    <a:pt x="365" y="47"/>
                  </a:cubicBezTo>
                  <a:cubicBezTo>
                    <a:pt x="366" y="46"/>
                    <a:pt x="366" y="46"/>
                    <a:pt x="366" y="46"/>
                  </a:cubicBezTo>
                  <a:cubicBezTo>
                    <a:pt x="367" y="46"/>
                    <a:pt x="367" y="46"/>
                    <a:pt x="367" y="46"/>
                  </a:cubicBezTo>
                  <a:cubicBezTo>
                    <a:pt x="368" y="46"/>
                    <a:pt x="368" y="46"/>
                    <a:pt x="368" y="46"/>
                  </a:cubicBezTo>
                  <a:cubicBezTo>
                    <a:pt x="369" y="46"/>
                    <a:pt x="369" y="46"/>
                    <a:pt x="369" y="46"/>
                  </a:cubicBezTo>
                  <a:cubicBezTo>
                    <a:pt x="368" y="45"/>
                    <a:pt x="368" y="45"/>
                    <a:pt x="368" y="45"/>
                  </a:cubicBezTo>
                  <a:cubicBezTo>
                    <a:pt x="368" y="44"/>
                    <a:pt x="368" y="44"/>
                    <a:pt x="368" y="44"/>
                  </a:cubicBezTo>
                  <a:cubicBezTo>
                    <a:pt x="367" y="43"/>
                    <a:pt x="367" y="43"/>
                    <a:pt x="367" y="43"/>
                  </a:cubicBezTo>
                  <a:cubicBezTo>
                    <a:pt x="365" y="42"/>
                    <a:pt x="365" y="42"/>
                    <a:pt x="365" y="42"/>
                  </a:cubicBezTo>
                  <a:cubicBezTo>
                    <a:pt x="364" y="42"/>
                    <a:pt x="364" y="42"/>
                    <a:pt x="364" y="42"/>
                  </a:cubicBezTo>
                  <a:cubicBezTo>
                    <a:pt x="363" y="41"/>
                    <a:pt x="363" y="41"/>
                    <a:pt x="363" y="41"/>
                  </a:cubicBezTo>
                  <a:cubicBezTo>
                    <a:pt x="362" y="41"/>
                    <a:pt x="362" y="41"/>
                    <a:pt x="362" y="41"/>
                  </a:cubicBezTo>
                  <a:cubicBezTo>
                    <a:pt x="361" y="41"/>
                    <a:pt x="361" y="41"/>
                    <a:pt x="361" y="41"/>
                  </a:cubicBezTo>
                  <a:cubicBezTo>
                    <a:pt x="360" y="41"/>
                    <a:pt x="360" y="41"/>
                    <a:pt x="360" y="41"/>
                  </a:cubicBezTo>
                  <a:cubicBezTo>
                    <a:pt x="359" y="40"/>
                    <a:pt x="359" y="40"/>
                    <a:pt x="359" y="40"/>
                  </a:cubicBezTo>
                  <a:cubicBezTo>
                    <a:pt x="358" y="40"/>
                    <a:pt x="358" y="40"/>
                    <a:pt x="358" y="40"/>
                  </a:cubicBezTo>
                  <a:cubicBezTo>
                    <a:pt x="358" y="41"/>
                    <a:pt x="358" y="41"/>
                    <a:pt x="358" y="41"/>
                  </a:cubicBezTo>
                  <a:cubicBezTo>
                    <a:pt x="357" y="43"/>
                    <a:pt x="357" y="43"/>
                    <a:pt x="357" y="43"/>
                  </a:cubicBezTo>
                  <a:cubicBezTo>
                    <a:pt x="357" y="43"/>
                    <a:pt x="357" y="43"/>
                    <a:pt x="357" y="43"/>
                  </a:cubicBezTo>
                  <a:cubicBezTo>
                    <a:pt x="357" y="45"/>
                    <a:pt x="357" y="45"/>
                    <a:pt x="357" y="45"/>
                  </a:cubicBezTo>
                  <a:cubicBezTo>
                    <a:pt x="356" y="47"/>
                    <a:pt x="356" y="47"/>
                    <a:pt x="356" y="47"/>
                  </a:cubicBezTo>
                  <a:cubicBezTo>
                    <a:pt x="355" y="48"/>
                    <a:pt x="355" y="48"/>
                    <a:pt x="355" y="48"/>
                  </a:cubicBezTo>
                  <a:cubicBezTo>
                    <a:pt x="355" y="48"/>
                    <a:pt x="355" y="48"/>
                    <a:pt x="355" y="48"/>
                  </a:cubicBezTo>
                  <a:cubicBezTo>
                    <a:pt x="356" y="48"/>
                    <a:pt x="356" y="48"/>
                    <a:pt x="356" y="48"/>
                  </a:cubicBezTo>
                  <a:close/>
                  <a:moveTo>
                    <a:pt x="335" y="44"/>
                  </a:moveTo>
                  <a:cubicBezTo>
                    <a:pt x="335" y="45"/>
                    <a:pt x="335" y="45"/>
                    <a:pt x="335" y="45"/>
                  </a:cubicBezTo>
                  <a:cubicBezTo>
                    <a:pt x="336" y="46"/>
                    <a:pt x="336" y="46"/>
                    <a:pt x="336" y="46"/>
                  </a:cubicBezTo>
                  <a:cubicBezTo>
                    <a:pt x="337" y="46"/>
                    <a:pt x="337" y="46"/>
                    <a:pt x="337" y="46"/>
                  </a:cubicBezTo>
                  <a:cubicBezTo>
                    <a:pt x="337" y="46"/>
                    <a:pt x="337" y="46"/>
                    <a:pt x="337" y="46"/>
                  </a:cubicBezTo>
                  <a:cubicBezTo>
                    <a:pt x="339" y="46"/>
                    <a:pt x="339" y="46"/>
                    <a:pt x="339" y="46"/>
                  </a:cubicBezTo>
                  <a:cubicBezTo>
                    <a:pt x="339" y="47"/>
                    <a:pt x="339" y="47"/>
                    <a:pt x="339" y="47"/>
                  </a:cubicBezTo>
                  <a:cubicBezTo>
                    <a:pt x="340" y="47"/>
                    <a:pt x="340" y="47"/>
                    <a:pt x="340" y="47"/>
                  </a:cubicBezTo>
                  <a:cubicBezTo>
                    <a:pt x="340" y="47"/>
                    <a:pt x="340" y="47"/>
                    <a:pt x="340" y="47"/>
                  </a:cubicBezTo>
                  <a:cubicBezTo>
                    <a:pt x="339" y="46"/>
                    <a:pt x="339" y="46"/>
                    <a:pt x="339" y="46"/>
                  </a:cubicBezTo>
                  <a:cubicBezTo>
                    <a:pt x="338" y="45"/>
                    <a:pt x="338" y="45"/>
                    <a:pt x="338" y="45"/>
                  </a:cubicBezTo>
                  <a:cubicBezTo>
                    <a:pt x="337" y="45"/>
                    <a:pt x="337" y="45"/>
                    <a:pt x="337" y="45"/>
                  </a:cubicBezTo>
                  <a:cubicBezTo>
                    <a:pt x="336" y="44"/>
                    <a:pt x="336" y="44"/>
                    <a:pt x="336" y="44"/>
                  </a:cubicBezTo>
                  <a:cubicBezTo>
                    <a:pt x="335" y="44"/>
                    <a:pt x="335" y="44"/>
                    <a:pt x="335" y="44"/>
                  </a:cubicBezTo>
                  <a:cubicBezTo>
                    <a:pt x="335" y="44"/>
                    <a:pt x="335" y="44"/>
                    <a:pt x="335" y="44"/>
                  </a:cubicBezTo>
                  <a:close/>
                  <a:moveTo>
                    <a:pt x="363" y="70"/>
                  </a:moveTo>
                  <a:cubicBezTo>
                    <a:pt x="364" y="71"/>
                    <a:pt x="364" y="71"/>
                    <a:pt x="364" y="71"/>
                  </a:cubicBezTo>
                  <a:cubicBezTo>
                    <a:pt x="365" y="71"/>
                    <a:pt x="365" y="71"/>
                    <a:pt x="365" y="71"/>
                  </a:cubicBezTo>
                  <a:cubicBezTo>
                    <a:pt x="365" y="71"/>
                    <a:pt x="365" y="71"/>
                    <a:pt x="365" y="71"/>
                  </a:cubicBezTo>
                  <a:cubicBezTo>
                    <a:pt x="366" y="70"/>
                    <a:pt x="366" y="70"/>
                    <a:pt x="366" y="70"/>
                  </a:cubicBezTo>
                  <a:cubicBezTo>
                    <a:pt x="366" y="70"/>
                    <a:pt x="366" y="70"/>
                    <a:pt x="366" y="70"/>
                  </a:cubicBezTo>
                  <a:cubicBezTo>
                    <a:pt x="366" y="69"/>
                    <a:pt x="366" y="69"/>
                    <a:pt x="366" y="69"/>
                  </a:cubicBezTo>
                  <a:cubicBezTo>
                    <a:pt x="365" y="68"/>
                    <a:pt x="365" y="68"/>
                    <a:pt x="365" y="68"/>
                  </a:cubicBezTo>
                  <a:cubicBezTo>
                    <a:pt x="365" y="69"/>
                    <a:pt x="365" y="69"/>
                    <a:pt x="365" y="69"/>
                  </a:cubicBezTo>
                  <a:cubicBezTo>
                    <a:pt x="365" y="69"/>
                    <a:pt x="365" y="69"/>
                    <a:pt x="365" y="69"/>
                  </a:cubicBezTo>
                  <a:cubicBezTo>
                    <a:pt x="364" y="70"/>
                    <a:pt x="364" y="70"/>
                    <a:pt x="364" y="70"/>
                  </a:cubicBezTo>
                  <a:cubicBezTo>
                    <a:pt x="364" y="70"/>
                    <a:pt x="363" y="70"/>
                    <a:pt x="363" y="70"/>
                  </a:cubicBezTo>
                  <a:close/>
                  <a:moveTo>
                    <a:pt x="462" y="63"/>
                  </a:moveTo>
                  <a:cubicBezTo>
                    <a:pt x="462" y="63"/>
                    <a:pt x="462" y="63"/>
                    <a:pt x="462" y="63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2" y="62"/>
                    <a:pt x="462" y="62"/>
                    <a:pt x="462" y="62"/>
                  </a:cubicBezTo>
                  <a:cubicBezTo>
                    <a:pt x="462" y="62"/>
                    <a:pt x="462" y="62"/>
                    <a:pt x="462" y="62"/>
                  </a:cubicBezTo>
                  <a:cubicBezTo>
                    <a:pt x="462" y="62"/>
                    <a:pt x="462" y="62"/>
                    <a:pt x="462" y="62"/>
                  </a:cubicBezTo>
                  <a:cubicBezTo>
                    <a:pt x="462" y="63"/>
                    <a:pt x="462" y="63"/>
                    <a:pt x="462" y="63"/>
                  </a:cubicBezTo>
                  <a:close/>
                  <a:moveTo>
                    <a:pt x="461" y="64"/>
                  </a:moveTo>
                  <a:cubicBezTo>
                    <a:pt x="462" y="64"/>
                    <a:pt x="462" y="64"/>
                    <a:pt x="462" y="64"/>
                  </a:cubicBezTo>
                  <a:cubicBezTo>
                    <a:pt x="462" y="63"/>
                    <a:pt x="462" y="63"/>
                    <a:pt x="462" y="63"/>
                  </a:cubicBezTo>
                  <a:cubicBezTo>
                    <a:pt x="461" y="62"/>
                    <a:pt x="461" y="62"/>
                    <a:pt x="461" y="62"/>
                  </a:cubicBezTo>
                  <a:cubicBezTo>
                    <a:pt x="461" y="62"/>
                    <a:pt x="461" y="62"/>
                    <a:pt x="461" y="62"/>
                  </a:cubicBezTo>
                  <a:cubicBezTo>
                    <a:pt x="461" y="63"/>
                    <a:pt x="461" y="63"/>
                    <a:pt x="461" y="63"/>
                  </a:cubicBezTo>
                  <a:cubicBezTo>
                    <a:pt x="461" y="64"/>
                    <a:pt x="461" y="64"/>
                    <a:pt x="461" y="64"/>
                  </a:cubicBezTo>
                  <a:close/>
                  <a:moveTo>
                    <a:pt x="461" y="64"/>
                  </a:moveTo>
                  <a:cubicBezTo>
                    <a:pt x="461" y="65"/>
                    <a:pt x="461" y="65"/>
                    <a:pt x="461" y="65"/>
                  </a:cubicBezTo>
                  <a:cubicBezTo>
                    <a:pt x="462" y="66"/>
                    <a:pt x="462" y="66"/>
                    <a:pt x="462" y="66"/>
                  </a:cubicBezTo>
                  <a:cubicBezTo>
                    <a:pt x="462" y="65"/>
                    <a:pt x="462" y="65"/>
                    <a:pt x="462" y="65"/>
                  </a:cubicBezTo>
                  <a:cubicBezTo>
                    <a:pt x="462" y="64"/>
                    <a:pt x="462" y="64"/>
                    <a:pt x="462" y="64"/>
                  </a:cubicBez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1" y="64"/>
                    <a:pt x="461" y="64"/>
                  </a:cubicBezTo>
                  <a:cubicBezTo>
                    <a:pt x="461" y="64"/>
                    <a:pt x="461" y="64"/>
                    <a:pt x="461" y="64"/>
                  </a:cubicBezTo>
                  <a:close/>
                  <a:moveTo>
                    <a:pt x="458" y="63"/>
                  </a:moveTo>
                  <a:cubicBezTo>
                    <a:pt x="459" y="64"/>
                    <a:pt x="459" y="64"/>
                    <a:pt x="459" y="64"/>
                  </a:cubicBezTo>
                  <a:cubicBezTo>
                    <a:pt x="460" y="65"/>
                    <a:pt x="460" y="65"/>
                    <a:pt x="460" y="65"/>
                  </a:cubicBezTo>
                  <a:cubicBezTo>
                    <a:pt x="460" y="64"/>
                    <a:pt x="460" y="64"/>
                    <a:pt x="460" y="64"/>
                  </a:cubicBezTo>
                  <a:cubicBezTo>
                    <a:pt x="460" y="64"/>
                    <a:pt x="460" y="64"/>
                    <a:pt x="460" y="64"/>
                  </a:cubicBezTo>
                  <a:cubicBezTo>
                    <a:pt x="460" y="63"/>
                    <a:pt x="460" y="63"/>
                    <a:pt x="460" y="63"/>
                  </a:cubicBezTo>
                  <a:cubicBezTo>
                    <a:pt x="459" y="63"/>
                    <a:pt x="459" y="63"/>
                    <a:pt x="459" y="63"/>
                  </a:cubicBezTo>
                  <a:cubicBezTo>
                    <a:pt x="459" y="63"/>
                    <a:pt x="459" y="63"/>
                    <a:pt x="459" y="63"/>
                  </a:cubicBezTo>
                  <a:cubicBezTo>
                    <a:pt x="458" y="63"/>
                    <a:pt x="458" y="63"/>
                    <a:pt x="458" y="63"/>
                  </a:cubicBezTo>
                  <a:close/>
                  <a:moveTo>
                    <a:pt x="483" y="54"/>
                  </a:moveTo>
                  <a:cubicBezTo>
                    <a:pt x="484" y="55"/>
                    <a:pt x="484" y="55"/>
                    <a:pt x="484" y="55"/>
                  </a:cubicBezTo>
                  <a:cubicBezTo>
                    <a:pt x="485" y="54"/>
                    <a:pt x="485" y="54"/>
                    <a:pt x="485" y="54"/>
                  </a:cubicBezTo>
                  <a:cubicBezTo>
                    <a:pt x="486" y="54"/>
                    <a:pt x="486" y="54"/>
                    <a:pt x="486" y="54"/>
                  </a:cubicBezTo>
                  <a:cubicBezTo>
                    <a:pt x="485" y="53"/>
                    <a:pt x="485" y="53"/>
                    <a:pt x="485" y="53"/>
                  </a:cubicBezTo>
                  <a:cubicBezTo>
                    <a:pt x="485" y="52"/>
                    <a:pt x="485" y="52"/>
                    <a:pt x="485" y="52"/>
                  </a:cubicBezTo>
                  <a:cubicBezTo>
                    <a:pt x="485" y="52"/>
                    <a:pt x="485" y="52"/>
                    <a:pt x="485" y="52"/>
                  </a:cubicBezTo>
                  <a:cubicBezTo>
                    <a:pt x="485" y="51"/>
                    <a:pt x="485" y="51"/>
                    <a:pt x="485" y="51"/>
                  </a:cubicBezTo>
                  <a:cubicBezTo>
                    <a:pt x="484" y="50"/>
                    <a:pt x="484" y="50"/>
                    <a:pt x="484" y="50"/>
                  </a:cubicBezTo>
                  <a:cubicBezTo>
                    <a:pt x="484" y="51"/>
                    <a:pt x="484" y="51"/>
                    <a:pt x="484" y="51"/>
                  </a:cubicBezTo>
                  <a:cubicBezTo>
                    <a:pt x="483" y="51"/>
                    <a:pt x="483" y="51"/>
                    <a:pt x="483" y="51"/>
                  </a:cubicBezTo>
                  <a:cubicBezTo>
                    <a:pt x="482" y="50"/>
                    <a:pt x="482" y="50"/>
                    <a:pt x="482" y="50"/>
                  </a:cubicBezTo>
                  <a:cubicBezTo>
                    <a:pt x="481" y="50"/>
                    <a:pt x="481" y="50"/>
                    <a:pt x="481" y="50"/>
                  </a:cubicBezTo>
                  <a:cubicBezTo>
                    <a:pt x="481" y="51"/>
                    <a:pt x="481" y="51"/>
                    <a:pt x="481" y="51"/>
                  </a:cubicBezTo>
                  <a:cubicBezTo>
                    <a:pt x="480" y="51"/>
                    <a:pt x="480" y="51"/>
                    <a:pt x="480" y="51"/>
                  </a:cubicBezTo>
                  <a:cubicBezTo>
                    <a:pt x="481" y="51"/>
                    <a:pt x="481" y="51"/>
                    <a:pt x="481" y="51"/>
                  </a:cubicBezTo>
                  <a:cubicBezTo>
                    <a:pt x="480" y="51"/>
                    <a:pt x="480" y="51"/>
                    <a:pt x="480" y="51"/>
                  </a:cubicBezTo>
                  <a:cubicBezTo>
                    <a:pt x="480" y="52"/>
                    <a:pt x="480" y="52"/>
                    <a:pt x="480" y="52"/>
                  </a:cubicBezTo>
                  <a:cubicBezTo>
                    <a:pt x="480" y="53"/>
                    <a:pt x="480" y="53"/>
                    <a:pt x="480" y="53"/>
                  </a:cubicBezTo>
                  <a:cubicBezTo>
                    <a:pt x="480" y="53"/>
                    <a:pt x="480" y="53"/>
                    <a:pt x="480" y="53"/>
                  </a:cubicBezTo>
                  <a:cubicBezTo>
                    <a:pt x="481" y="53"/>
                    <a:pt x="481" y="53"/>
                    <a:pt x="481" y="53"/>
                  </a:cubicBezTo>
                  <a:cubicBezTo>
                    <a:pt x="482" y="54"/>
                    <a:pt x="482" y="54"/>
                    <a:pt x="482" y="54"/>
                  </a:cubicBezTo>
                  <a:cubicBezTo>
                    <a:pt x="483" y="54"/>
                    <a:pt x="483" y="54"/>
                    <a:pt x="483" y="54"/>
                  </a:cubicBezTo>
                  <a:close/>
                  <a:moveTo>
                    <a:pt x="489" y="52"/>
                  </a:moveTo>
                  <a:cubicBezTo>
                    <a:pt x="489" y="52"/>
                    <a:pt x="489" y="52"/>
                    <a:pt x="489" y="52"/>
                  </a:cubicBezTo>
                  <a:cubicBezTo>
                    <a:pt x="489" y="51"/>
                    <a:pt x="489" y="51"/>
                    <a:pt x="489" y="51"/>
                  </a:cubicBezTo>
                  <a:cubicBezTo>
                    <a:pt x="489" y="52"/>
                    <a:pt x="489" y="52"/>
                    <a:pt x="489" y="52"/>
                  </a:cubicBezTo>
                  <a:cubicBezTo>
                    <a:pt x="488" y="52"/>
                    <a:pt x="488" y="52"/>
                    <a:pt x="488" y="52"/>
                  </a:cubicBezTo>
                  <a:cubicBezTo>
                    <a:pt x="489" y="52"/>
                    <a:pt x="489" y="52"/>
                    <a:pt x="489" y="52"/>
                  </a:cubicBezTo>
                  <a:close/>
                  <a:moveTo>
                    <a:pt x="495" y="267"/>
                  </a:moveTo>
                  <a:cubicBezTo>
                    <a:pt x="495" y="267"/>
                    <a:pt x="495" y="267"/>
                    <a:pt x="495" y="267"/>
                  </a:cubicBezTo>
                  <a:cubicBezTo>
                    <a:pt x="495" y="266"/>
                    <a:pt x="495" y="266"/>
                    <a:pt x="495" y="266"/>
                  </a:cubicBezTo>
                  <a:cubicBezTo>
                    <a:pt x="494" y="265"/>
                    <a:pt x="494" y="265"/>
                    <a:pt x="494" y="265"/>
                  </a:cubicBezTo>
                  <a:cubicBezTo>
                    <a:pt x="494" y="264"/>
                    <a:pt x="494" y="264"/>
                    <a:pt x="494" y="264"/>
                  </a:cubicBezTo>
                  <a:cubicBezTo>
                    <a:pt x="494" y="263"/>
                    <a:pt x="494" y="263"/>
                    <a:pt x="494" y="263"/>
                  </a:cubicBezTo>
                  <a:cubicBezTo>
                    <a:pt x="495" y="262"/>
                    <a:pt x="495" y="262"/>
                    <a:pt x="495" y="262"/>
                  </a:cubicBezTo>
                  <a:cubicBezTo>
                    <a:pt x="496" y="262"/>
                    <a:pt x="496" y="262"/>
                    <a:pt x="496" y="262"/>
                  </a:cubicBezTo>
                  <a:cubicBezTo>
                    <a:pt x="496" y="263"/>
                    <a:pt x="496" y="263"/>
                    <a:pt x="496" y="263"/>
                  </a:cubicBezTo>
                  <a:cubicBezTo>
                    <a:pt x="496" y="263"/>
                    <a:pt x="496" y="263"/>
                    <a:pt x="496" y="263"/>
                  </a:cubicBezTo>
                  <a:cubicBezTo>
                    <a:pt x="498" y="263"/>
                    <a:pt x="498" y="263"/>
                    <a:pt x="498" y="263"/>
                  </a:cubicBezTo>
                  <a:cubicBezTo>
                    <a:pt x="498" y="263"/>
                    <a:pt x="498" y="263"/>
                    <a:pt x="498" y="263"/>
                  </a:cubicBezTo>
                  <a:cubicBezTo>
                    <a:pt x="498" y="263"/>
                    <a:pt x="498" y="263"/>
                    <a:pt x="498" y="263"/>
                  </a:cubicBezTo>
                  <a:cubicBezTo>
                    <a:pt x="499" y="263"/>
                    <a:pt x="499" y="263"/>
                    <a:pt x="499" y="263"/>
                  </a:cubicBezTo>
                  <a:cubicBezTo>
                    <a:pt x="498" y="263"/>
                    <a:pt x="498" y="263"/>
                    <a:pt x="498" y="263"/>
                  </a:cubicBezTo>
                  <a:cubicBezTo>
                    <a:pt x="498" y="264"/>
                    <a:pt x="498" y="264"/>
                    <a:pt x="498" y="264"/>
                  </a:cubicBezTo>
                  <a:cubicBezTo>
                    <a:pt x="499" y="265"/>
                    <a:pt x="499" y="265"/>
                    <a:pt x="499" y="265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0" y="266"/>
                    <a:pt x="500" y="266"/>
                    <a:pt x="500" y="266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0" y="265"/>
                    <a:pt x="500" y="265"/>
                    <a:pt x="500" y="265"/>
                  </a:cubicBezTo>
                  <a:cubicBezTo>
                    <a:pt x="500" y="264"/>
                    <a:pt x="500" y="264"/>
                    <a:pt x="500" y="264"/>
                  </a:cubicBezTo>
                  <a:cubicBezTo>
                    <a:pt x="500" y="263"/>
                    <a:pt x="500" y="263"/>
                    <a:pt x="500" y="263"/>
                  </a:cubicBezTo>
                  <a:cubicBezTo>
                    <a:pt x="499" y="263"/>
                    <a:pt x="499" y="263"/>
                    <a:pt x="499" y="263"/>
                  </a:cubicBezTo>
                  <a:cubicBezTo>
                    <a:pt x="499" y="261"/>
                    <a:pt x="499" y="261"/>
                    <a:pt x="499" y="261"/>
                  </a:cubicBezTo>
                  <a:cubicBezTo>
                    <a:pt x="499" y="261"/>
                    <a:pt x="499" y="261"/>
                    <a:pt x="499" y="261"/>
                  </a:cubicBezTo>
                  <a:cubicBezTo>
                    <a:pt x="498" y="261"/>
                    <a:pt x="498" y="261"/>
                    <a:pt x="498" y="261"/>
                  </a:cubicBezTo>
                  <a:cubicBezTo>
                    <a:pt x="497" y="261"/>
                    <a:pt x="497" y="261"/>
                    <a:pt x="497" y="261"/>
                  </a:cubicBezTo>
                  <a:cubicBezTo>
                    <a:pt x="496" y="260"/>
                    <a:pt x="496" y="260"/>
                    <a:pt x="496" y="260"/>
                  </a:cubicBezTo>
                  <a:cubicBezTo>
                    <a:pt x="496" y="259"/>
                    <a:pt x="496" y="259"/>
                    <a:pt x="496" y="259"/>
                  </a:cubicBezTo>
                  <a:cubicBezTo>
                    <a:pt x="495" y="258"/>
                    <a:pt x="495" y="258"/>
                    <a:pt x="495" y="258"/>
                  </a:cubicBezTo>
                  <a:cubicBezTo>
                    <a:pt x="494" y="257"/>
                    <a:pt x="494" y="257"/>
                    <a:pt x="494" y="257"/>
                  </a:cubicBezTo>
                  <a:cubicBezTo>
                    <a:pt x="494" y="257"/>
                    <a:pt x="494" y="257"/>
                    <a:pt x="494" y="257"/>
                  </a:cubicBezTo>
                  <a:cubicBezTo>
                    <a:pt x="493" y="256"/>
                    <a:pt x="493" y="256"/>
                    <a:pt x="493" y="256"/>
                  </a:cubicBezTo>
                  <a:cubicBezTo>
                    <a:pt x="493" y="255"/>
                    <a:pt x="493" y="255"/>
                    <a:pt x="493" y="255"/>
                  </a:cubicBezTo>
                  <a:cubicBezTo>
                    <a:pt x="492" y="254"/>
                    <a:pt x="492" y="254"/>
                    <a:pt x="492" y="254"/>
                  </a:cubicBezTo>
                  <a:cubicBezTo>
                    <a:pt x="492" y="253"/>
                    <a:pt x="492" y="253"/>
                    <a:pt x="492" y="253"/>
                  </a:cubicBezTo>
                  <a:cubicBezTo>
                    <a:pt x="492" y="252"/>
                    <a:pt x="492" y="252"/>
                    <a:pt x="492" y="252"/>
                  </a:cubicBezTo>
                  <a:cubicBezTo>
                    <a:pt x="491" y="250"/>
                    <a:pt x="491" y="250"/>
                    <a:pt x="491" y="250"/>
                  </a:cubicBezTo>
                  <a:cubicBezTo>
                    <a:pt x="491" y="249"/>
                    <a:pt x="491" y="249"/>
                    <a:pt x="491" y="249"/>
                  </a:cubicBezTo>
                  <a:cubicBezTo>
                    <a:pt x="491" y="248"/>
                    <a:pt x="491" y="248"/>
                    <a:pt x="491" y="248"/>
                  </a:cubicBezTo>
                  <a:cubicBezTo>
                    <a:pt x="491" y="247"/>
                    <a:pt x="491" y="247"/>
                    <a:pt x="491" y="247"/>
                  </a:cubicBezTo>
                  <a:cubicBezTo>
                    <a:pt x="490" y="246"/>
                    <a:pt x="490" y="246"/>
                    <a:pt x="490" y="246"/>
                  </a:cubicBezTo>
                  <a:cubicBezTo>
                    <a:pt x="491" y="246"/>
                    <a:pt x="491" y="246"/>
                    <a:pt x="491" y="24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492" y="245"/>
                    <a:pt x="492" y="245"/>
                    <a:pt x="492" y="245"/>
                  </a:cubicBezTo>
                  <a:cubicBezTo>
                    <a:pt x="493" y="245"/>
                    <a:pt x="493" y="245"/>
                    <a:pt x="493" y="245"/>
                  </a:cubicBezTo>
                  <a:cubicBezTo>
                    <a:pt x="494" y="245"/>
                    <a:pt x="494" y="245"/>
                    <a:pt x="494" y="245"/>
                  </a:cubicBezTo>
                  <a:cubicBezTo>
                    <a:pt x="495" y="245"/>
                    <a:pt x="495" y="245"/>
                    <a:pt x="495" y="245"/>
                  </a:cubicBezTo>
                  <a:cubicBezTo>
                    <a:pt x="495" y="246"/>
                    <a:pt x="495" y="246"/>
                    <a:pt x="495" y="246"/>
                  </a:cubicBezTo>
                  <a:cubicBezTo>
                    <a:pt x="496" y="247"/>
                    <a:pt x="496" y="247"/>
                    <a:pt x="496" y="247"/>
                  </a:cubicBezTo>
                  <a:cubicBezTo>
                    <a:pt x="497" y="247"/>
                    <a:pt x="497" y="247"/>
                    <a:pt x="497" y="247"/>
                  </a:cubicBezTo>
                  <a:cubicBezTo>
                    <a:pt x="498" y="248"/>
                    <a:pt x="498" y="248"/>
                    <a:pt x="498" y="248"/>
                  </a:cubicBezTo>
                  <a:cubicBezTo>
                    <a:pt x="499" y="248"/>
                    <a:pt x="499" y="248"/>
                    <a:pt x="499" y="248"/>
                  </a:cubicBezTo>
                  <a:cubicBezTo>
                    <a:pt x="498" y="247"/>
                    <a:pt x="498" y="247"/>
                    <a:pt x="498" y="247"/>
                  </a:cubicBezTo>
                  <a:cubicBezTo>
                    <a:pt x="497" y="246"/>
                    <a:pt x="497" y="246"/>
                    <a:pt x="497" y="246"/>
                  </a:cubicBezTo>
                  <a:cubicBezTo>
                    <a:pt x="496" y="246"/>
                    <a:pt x="496" y="246"/>
                    <a:pt x="496" y="246"/>
                  </a:cubicBezTo>
                  <a:cubicBezTo>
                    <a:pt x="495" y="244"/>
                    <a:pt x="495" y="244"/>
                    <a:pt x="495" y="244"/>
                  </a:cubicBezTo>
                  <a:cubicBezTo>
                    <a:pt x="494" y="243"/>
                    <a:pt x="494" y="243"/>
                    <a:pt x="494" y="243"/>
                  </a:cubicBezTo>
                  <a:cubicBezTo>
                    <a:pt x="494" y="243"/>
                    <a:pt x="494" y="243"/>
                    <a:pt x="494" y="243"/>
                  </a:cubicBezTo>
                  <a:cubicBezTo>
                    <a:pt x="494" y="243"/>
                    <a:pt x="494" y="243"/>
                    <a:pt x="494" y="243"/>
                  </a:cubicBezTo>
                  <a:cubicBezTo>
                    <a:pt x="493" y="241"/>
                    <a:pt x="493" y="241"/>
                    <a:pt x="493" y="241"/>
                  </a:cubicBezTo>
                  <a:cubicBezTo>
                    <a:pt x="493" y="240"/>
                    <a:pt x="493" y="240"/>
                    <a:pt x="493" y="240"/>
                  </a:cubicBezTo>
                  <a:cubicBezTo>
                    <a:pt x="492" y="240"/>
                    <a:pt x="492" y="240"/>
                    <a:pt x="492" y="240"/>
                  </a:cubicBezTo>
                  <a:cubicBezTo>
                    <a:pt x="492" y="239"/>
                    <a:pt x="492" y="239"/>
                    <a:pt x="492" y="239"/>
                  </a:cubicBezTo>
                  <a:cubicBezTo>
                    <a:pt x="491" y="238"/>
                    <a:pt x="491" y="238"/>
                    <a:pt x="491" y="238"/>
                  </a:cubicBezTo>
                  <a:cubicBezTo>
                    <a:pt x="489" y="236"/>
                    <a:pt x="489" y="236"/>
                    <a:pt x="489" y="236"/>
                  </a:cubicBezTo>
                  <a:cubicBezTo>
                    <a:pt x="489" y="235"/>
                    <a:pt x="489" y="235"/>
                    <a:pt x="489" y="235"/>
                  </a:cubicBezTo>
                  <a:cubicBezTo>
                    <a:pt x="488" y="233"/>
                    <a:pt x="488" y="233"/>
                    <a:pt x="488" y="233"/>
                  </a:cubicBezTo>
                  <a:cubicBezTo>
                    <a:pt x="487" y="232"/>
                    <a:pt x="487" y="232"/>
                    <a:pt x="487" y="232"/>
                  </a:cubicBezTo>
                  <a:cubicBezTo>
                    <a:pt x="486" y="231"/>
                    <a:pt x="486" y="231"/>
                    <a:pt x="486" y="231"/>
                  </a:cubicBezTo>
                  <a:cubicBezTo>
                    <a:pt x="486" y="230"/>
                    <a:pt x="486" y="230"/>
                    <a:pt x="486" y="230"/>
                  </a:cubicBezTo>
                  <a:cubicBezTo>
                    <a:pt x="486" y="230"/>
                    <a:pt x="486" y="230"/>
                    <a:pt x="486" y="230"/>
                  </a:cubicBezTo>
                  <a:cubicBezTo>
                    <a:pt x="485" y="229"/>
                    <a:pt x="485" y="229"/>
                    <a:pt x="485" y="229"/>
                  </a:cubicBezTo>
                  <a:cubicBezTo>
                    <a:pt x="485" y="230"/>
                    <a:pt x="485" y="230"/>
                    <a:pt x="485" y="230"/>
                  </a:cubicBezTo>
                  <a:cubicBezTo>
                    <a:pt x="485" y="230"/>
                    <a:pt x="485" y="230"/>
                    <a:pt x="485" y="230"/>
                  </a:cubicBezTo>
                  <a:cubicBezTo>
                    <a:pt x="484" y="229"/>
                    <a:pt x="484" y="229"/>
                    <a:pt x="484" y="229"/>
                  </a:cubicBezTo>
                  <a:cubicBezTo>
                    <a:pt x="485" y="229"/>
                    <a:pt x="485" y="229"/>
                    <a:pt x="485" y="229"/>
                  </a:cubicBezTo>
                  <a:cubicBezTo>
                    <a:pt x="484" y="228"/>
                    <a:pt x="484" y="228"/>
                    <a:pt x="484" y="228"/>
                  </a:cubicBezTo>
                  <a:cubicBezTo>
                    <a:pt x="483" y="228"/>
                    <a:pt x="483" y="228"/>
                    <a:pt x="483" y="228"/>
                  </a:cubicBezTo>
                  <a:cubicBezTo>
                    <a:pt x="483" y="227"/>
                    <a:pt x="483" y="227"/>
                    <a:pt x="483" y="227"/>
                  </a:cubicBezTo>
                  <a:cubicBezTo>
                    <a:pt x="482" y="226"/>
                    <a:pt x="482" y="226"/>
                    <a:pt x="482" y="226"/>
                  </a:cubicBezTo>
                  <a:cubicBezTo>
                    <a:pt x="482" y="225"/>
                    <a:pt x="482" y="225"/>
                    <a:pt x="482" y="225"/>
                  </a:cubicBezTo>
                  <a:cubicBezTo>
                    <a:pt x="482" y="224"/>
                    <a:pt x="482" y="224"/>
                    <a:pt x="482" y="224"/>
                  </a:cubicBezTo>
                  <a:cubicBezTo>
                    <a:pt x="482" y="224"/>
                    <a:pt x="482" y="224"/>
                    <a:pt x="482" y="224"/>
                  </a:cubicBezTo>
                  <a:cubicBezTo>
                    <a:pt x="482" y="224"/>
                    <a:pt x="482" y="224"/>
                    <a:pt x="482" y="224"/>
                  </a:cubicBezTo>
                  <a:cubicBezTo>
                    <a:pt x="482" y="223"/>
                    <a:pt x="482" y="223"/>
                    <a:pt x="482" y="223"/>
                  </a:cubicBezTo>
                  <a:cubicBezTo>
                    <a:pt x="482" y="221"/>
                    <a:pt x="482" y="221"/>
                    <a:pt x="482" y="221"/>
                  </a:cubicBezTo>
                  <a:cubicBezTo>
                    <a:pt x="481" y="220"/>
                    <a:pt x="481" y="220"/>
                    <a:pt x="481" y="220"/>
                  </a:cubicBezTo>
                  <a:cubicBezTo>
                    <a:pt x="480" y="220"/>
                    <a:pt x="480" y="220"/>
                    <a:pt x="480" y="220"/>
                  </a:cubicBezTo>
                  <a:cubicBezTo>
                    <a:pt x="480" y="219"/>
                    <a:pt x="480" y="219"/>
                    <a:pt x="480" y="219"/>
                  </a:cubicBezTo>
                  <a:cubicBezTo>
                    <a:pt x="479" y="219"/>
                    <a:pt x="479" y="219"/>
                    <a:pt x="479" y="219"/>
                  </a:cubicBezTo>
                  <a:cubicBezTo>
                    <a:pt x="479" y="218"/>
                    <a:pt x="479" y="218"/>
                    <a:pt x="479" y="218"/>
                  </a:cubicBezTo>
                  <a:cubicBezTo>
                    <a:pt x="479" y="218"/>
                    <a:pt x="479" y="218"/>
                    <a:pt x="479" y="218"/>
                  </a:cubicBezTo>
                  <a:cubicBezTo>
                    <a:pt x="479" y="218"/>
                    <a:pt x="479" y="218"/>
                    <a:pt x="479" y="218"/>
                  </a:cubicBezTo>
                  <a:cubicBezTo>
                    <a:pt x="480" y="218"/>
                    <a:pt x="480" y="218"/>
                    <a:pt x="480" y="218"/>
                  </a:cubicBezTo>
                  <a:cubicBezTo>
                    <a:pt x="481" y="219"/>
                    <a:pt x="481" y="219"/>
                    <a:pt x="481" y="219"/>
                  </a:cubicBezTo>
                  <a:cubicBezTo>
                    <a:pt x="481" y="218"/>
                    <a:pt x="481" y="218"/>
                    <a:pt x="481" y="218"/>
                  </a:cubicBezTo>
                  <a:cubicBezTo>
                    <a:pt x="480" y="217"/>
                    <a:pt x="480" y="217"/>
                    <a:pt x="480" y="217"/>
                  </a:cubicBezTo>
                  <a:cubicBezTo>
                    <a:pt x="479" y="216"/>
                    <a:pt x="479" y="216"/>
                    <a:pt x="479" y="216"/>
                  </a:cubicBezTo>
                  <a:cubicBezTo>
                    <a:pt x="478" y="216"/>
                    <a:pt x="478" y="216"/>
                    <a:pt x="478" y="216"/>
                  </a:cubicBezTo>
                  <a:cubicBezTo>
                    <a:pt x="478" y="215"/>
                    <a:pt x="478" y="215"/>
                    <a:pt x="478" y="215"/>
                  </a:cubicBezTo>
                  <a:cubicBezTo>
                    <a:pt x="476" y="214"/>
                    <a:pt x="476" y="214"/>
                    <a:pt x="476" y="214"/>
                  </a:cubicBezTo>
                  <a:cubicBezTo>
                    <a:pt x="476" y="213"/>
                    <a:pt x="476" y="213"/>
                    <a:pt x="476" y="213"/>
                  </a:cubicBezTo>
                  <a:cubicBezTo>
                    <a:pt x="476" y="212"/>
                    <a:pt x="476" y="212"/>
                    <a:pt x="476" y="212"/>
                  </a:cubicBezTo>
                  <a:cubicBezTo>
                    <a:pt x="475" y="211"/>
                    <a:pt x="475" y="211"/>
                    <a:pt x="475" y="211"/>
                  </a:cubicBezTo>
                  <a:cubicBezTo>
                    <a:pt x="474" y="211"/>
                    <a:pt x="474" y="211"/>
                    <a:pt x="474" y="211"/>
                  </a:cubicBezTo>
                  <a:cubicBezTo>
                    <a:pt x="473" y="210"/>
                    <a:pt x="473" y="210"/>
                    <a:pt x="473" y="210"/>
                  </a:cubicBezTo>
                  <a:cubicBezTo>
                    <a:pt x="473" y="209"/>
                    <a:pt x="473" y="209"/>
                    <a:pt x="473" y="209"/>
                  </a:cubicBezTo>
                  <a:cubicBezTo>
                    <a:pt x="473" y="210"/>
                    <a:pt x="473" y="210"/>
                    <a:pt x="473" y="210"/>
                  </a:cubicBezTo>
                  <a:cubicBezTo>
                    <a:pt x="473" y="210"/>
                    <a:pt x="473" y="210"/>
                    <a:pt x="473" y="210"/>
                  </a:cubicBezTo>
                  <a:cubicBezTo>
                    <a:pt x="473" y="211"/>
                    <a:pt x="473" y="211"/>
                    <a:pt x="473" y="211"/>
                  </a:cubicBezTo>
                  <a:cubicBezTo>
                    <a:pt x="472" y="211"/>
                    <a:pt x="472" y="211"/>
                    <a:pt x="472" y="211"/>
                  </a:cubicBezTo>
                  <a:cubicBezTo>
                    <a:pt x="472" y="211"/>
                    <a:pt x="472" y="211"/>
                    <a:pt x="472" y="211"/>
                  </a:cubicBezTo>
                  <a:cubicBezTo>
                    <a:pt x="471" y="211"/>
                    <a:pt x="471" y="211"/>
                    <a:pt x="471" y="211"/>
                  </a:cubicBezTo>
                  <a:cubicBezTo>
                    <a:pt x="472" y="212"/>
                    <a:pt x="472" y="212"/>
                    <a:pt x="472" y="212"/>
                  </a:cubicBezTo>
                  <a:cubicBezTo>
                    <a:pt x="474" y="212"/>
                    <a:pt x="474" y="212"/>
                    <a:pt x="474" y="212"/>
                  </a:cubicBezTo>
                  <a:cubicBezTo>
                    <a:pt x="474" y="213"/>
                    <a:pt x="474" y="213"/>
                    <a:pt x="474" y="213"/>
                  </a:cubicBezTo>
                  <a:cubicBezTo>
                    <a:pt x="474" y="214"/>
                    <a:pt x="474" y="214"/>
                    <a:pt x="474" y="214"/>
                  </a:cubicBezTo>
                  <a:cubicBezTo>
                    <a:pt x="474" y="214"/>
                    <a:pt x="474" y="214"/>
                    <a:pt x="474" y="214"/>
                  </a:cubicBezTo>
                  <a:cubicBezTo>
                    <a:pt x="475" y="214"/>
                    <a:pt x="475" y="214"/>
                    <a:pt x="475" y="214"/>
                  </a:cubicBezTo>
                  <a:cubicBezTo>
                    <a:pt x="475" y="214"/>
                    <a:pt x="475" y="214"/>
                    <a:pt x="475" y="214"/>
                  </a:cubicBezTo>
                  <a:cubicBezTo>
                    <a:pt x="475" y="215"/>
                    <a:pt x="475" y="215"/>
                    <a:pt x="475" y="215"/>
                  </a:cubicBezTo>
                  <a:cubicBezTo>
                    <a:pt x="474" y="215"/>
                    <a:pt x="474" y="215"/>
                    <a:pt x="474" y="215"/>
                  </a:cubicBezTo>
                  <a:cubicBezTo>
                    <a:pt x="474" y="215"/>
                    <a:pt x="474" y="215"/>
                    <a:pt x="474" y="215"/>
                  </a:cubicBezTo>
                  <a:cubicBezTo>
                    <a:pt x="475" y="215"/>
                    <a:pt x="475" y="215"/>
                    <a:pt x="475" y="215"/>
                  </a:cubicBezTo>
                  <a:cubicBezTo>
                    <a:pt x="475" y="216"/>
                    <a:pt x="475" y="216"/>
                    <a:pt x="475" y="216"/>
                  </a:cubicBezTo>
                  <a:cubicBezTo>
                    <a:pt x="475" y="216"/>
                    <a:pt x="475" y="216"/>
                    <a:pt x="475" y="216"/>
                  </a:cubicBezTo>
                  <a:cubicBezTo>
                    <a:pt x="474" y="216"/>
                    <a:pt x="474" y="216"/>
                    <a:pt x="474" y="216"/>
                  </a:cubicBezTo>
                  <a:cubicBezTo>
                    <a:pt x="473" y="216"/>
                    <a:pt x="473" y="216"/>
                    <a:pt x="473" y="216"/>
                  </a:cubicBezTo>
                  <a:cubicBezTo>
                    <a:pt x="473" y="216"/>
                    <a:pt x="473" y="216"/>
                    <a:pt x="473" y="216"/>
                  </a:cubicBezTo>
                  <a:cubicBezTo>
                    <a:pt x="472" y="217"/>
                    <a:pt x="472" y="217"/>
                    <a:pt x="472" y="217"/>
                  </a:cubicBezTo>
                  <a:cubicBezTo>
                    <a:pt x="473" y="218"/>
                    <a:pt x="473" y="218"/>
                    <a:pt x="473" y="218"/>
                  </a:cubicBezTo>
                  <a:cubicBezTo>
                    <a:pt x="473" y="219"/>
                    <a:pt x="473" y="219"/>
                    <a:pt x="473" y="219"/>
                  </a:cubicBezTo>
                  <a:cubicBezTo>
                    <a:pt x="474" y="220"/>
                    <a:pt x="474" y="220"/>
                    <a:pt x="474" y="220"/>
                  </a:cubicBezTo>
                  <a:cubicBezTo>
                    <a:pt x="475" y="221"/>
                    <a:pt x="475" y="221"/>
                    <a:pt x="475" y="221"/>
                  </a:cubicBezTo>
                  <a:cubicBezTo>
                    <a:pt x="475" y="223"/>
                    <a:pt x="475" y="223"/>
                    <a:pt x="475" y="223"/>
                  </a:cubicBezTo>
                  <a:cubicBezTo>
                    <a:pt x="475" y="223"/>
                    <a:pt x="475" y="223"/>
                    <a:pt x="475" y="223"/>
                  </a:cubicBezTo>
                  <a:cubicBezTo>
                    <a:pt x="476" y="225"/>
                    <a:pt x="476" y="225"/>
                    <a:pt x="476" y="225"/>
                  </a:cubicBezTo>
                  <a:cubicBezTo>
                    <a:pt x="476" y="227"/>
                    <a:pt x="476" y="227"/>
                    <a:pt x="476" y="227"/>
                  </a:cubicBezTo>
                  <a:cubicBezTo>
                    <a:pt x="477" y="228"/>
                    <a:pt x="477" y="228"/>
                    <a:pt x="477" y="228"/>
                  </a:cubicBezTo>
                  <a:cubicBezTo>
                    <a:pt x="478" y="228"/>
                    <a:pt x="478" y="228"/>
                    <a:pt x="478" y="228"/>
                  </a:cubicBezTo>
                  <a:cubicBezTo>
                    <a:pt x="478" y="229"/>
                    <a:pt x="478" y="229"/>
                    <a:pt x="478" y="229"/>
                  </a:cubicBezTo>
                  <a:cubicBezTo>
                    <a:pt x="478" y="229"/>
                    <a:pt x="478" y="229"/>
                    <a:pt x="478" y="229"/>
                  </a:cubicBezTo>
                  <a:cubicBezTo>
                    <a:pt x="480" y="231"/>
                    <a:pt x="480" y="231"/>
                    <a:pt x="480" y="231"/>
                  </a:cubicBezTo>
                  <a:cubicBezTo>
                    <a:pt x="480" y="231"/>
                    <a:pt x="480" y="231"/>
                    <a:pt x="480" y="231"/>
                  </a:cubicBezTo>
                  <a:cubicBezTo>
                    <a:pt x="481" y="232"/>
                    <a:pt x="481" y="232"/>
                    <a:pt x="481" y="232"/>
                  </a:cubicBezTo>
                  <a:cubicBezTo>
                    <a:pt x="482" y="234"/>
                    <a:pt x="482" y="234"/>
                    <a:pt x="482" y="234"/>
                  </a:cubicBezTo>
                  <a:cubicBezTo>
                    <a:pt x="482" y="235"/>
                    <a:pt x="482" y="235"/>
                    <a:pt x="482" y="235"/>
                  </a:cubicBezTo>
                  <a:cubicBezTo>
                    <a:pt x="482" y="236"/>
                    <a:pt x="482" y="236"/>
                    <a:pt x="482" y="236"/>
                  </a:cubicBezTo>
                  <a:cubicBezTo>
                    <a:pt x="482" y="237"/>
                    <a:pt x="482" y="237"/>
                    <a:pt x="482" y="237"/>
                  </a:cubicBezTo>
                  <a:cubicBezTo>
                    <a:pt x="483" y="237"/>
                    <a:pt x="483" y="237"/>
                    <a:pt x="483" y="237"/>
                  </a:cubicBezTo>
                  <a:cubicBezTo>
                    <a:pt x="484" y="238"/>
                    <a:pt x="484" y="238"/>
                    <a:pt x="484" y="238"/>
                  </a:cubicBezTo>
                  <a:cubicBezTo>
                    <a:pt x="484" y="238"/>
                    <a:pt x="484" y="238"/>
                    <a:pt x="484" y="238"/>
                  </a:cubicBezTo>
                  <a:cubicBezTo>
                    <a:pt x="484" y="239"/>
                    <a:pt x="484" y="239"/>
                    <a:pt x="484" y="239"/>
                  </a:cubicBezTo>
                  <a:cubicBezTo>
                    <a:pt x="485" y="240"/>
                    <a:pt x="485" y="240"/>
                    <a:pt x="485" y="240"/>
                  </a:cubicBezTo>
                  <a:cubicBezTo>
                    <a:pt x="485" y="241"/>
                    <a:pt x="485" y="241"/>
                    <a:pt x="485" y="241"/>
                  </a:cubicBezTo>
                  <a:cubicBezTo>
                    <a:pt x="485" y="242"/>
                    <a:pt x="485" y="242"/>
                    <a:pt x="485" y="242"/>
                  </a:cubicBezTo>
                  <a:cubicBezTo>
                    <a:pt x="486" y="244"/>
                    <a:pt x="486" y="244"/>
                    <a:pt x="486" y="244"/>
                  </a:cubicBezTo>
                  <a:cubicBezTo>
                    <a:pt x="486" y="244"/>
                    <a:pt x="486" y="244"/>
                    <a:pt x="486" y="244"/>
                  </a:cubicBezTo>
                  <a:cubicBezTo>
                    <a:pt x="486" y="245"/>
                    <a:pt x="486" y="245"/>
                    <a:pt x="486" y="245"/>
                  </a:cubicBezTo>
                  <a:cubicBezTo>
                    <a:pt x="486" y="246"/>
                    <a:pt x="486" y="246"/>
                    <a:pt x="486" y="246"/>
                  </a:cubicBezTo>
                  <a:cubicBezTo>
                    <a:pt x="487" y="248"/>
                    <a:pt x="487" y="248"/>
                    <a:pt x="487" y="248"/>
                  </a:cubicBezTo>
                  <a:cubicBezTo>
                    <a:pt x="486" y="248"/>
                    <a:pt x="486" y="248"/>
                    <a:pt x="486" y="248"/>
                  </a:cubicBezTo>
                  <a:cubicBezTo>
                    <a:pt x="487" y="250"/>
                    <a:pt x="487" y="250"/>
                    <a:pt x="487" y="250"/>
                  </a:cubicBezTo>
                  <a:cubicBezTo>
                    <a:pt x="487" y="250"/>
                    <a:pt x="487" y="250"/>
                    <a:pt x="487" y="250"/>
                  </a:cubicBezTo>
                  <a:cubicBezTo>
                    <a:pt x="489" y="252"/>
                    <a:pt x="489" y="252"/>
                    <a:pt x="489" y="252"/>
                  </a:cubicBezTo>
                  <a:cubicBezTo>
                    <a:pt x="489" y="253"/>
                    <a:pt x="489" y="253"/>
                    <a:pt x="489" y="253"/>
                  </a:cubicBezTo>
                  <a:cubicBezTo>
                    <a:pt x="490" y="254"/>
                    <a:pt x="490" y="254"/>
                    <a:pt x="490" y="254"/>
                  </a:cubicBezTo>
                  <a:cubicBezTo>
                    <a:pt x="490" y="256"/>
                    <a:pt x="490" y="256"/>
                    <a:pt x="490" y="256"/>
                  </a:cubicBezTo>
                  <a:cubicBezTo>
                    <a:pt x="490" y="257"/>
                    <a:pt x="490" y="257"/>
                    <a:pt x="490" y="257"/>
                  </a:cubicBezTo>
                  <a:cubicBezTo>
                    <a:pt x="491" y="258"/>
                    <a:pt x="491" y="258"/>
                    <a:pt x="491" y="258"/>
                  </a:cubicBezTo>
                  <a:cubicBezTo>
                    <a:pt x="491" y="259"/>
                    <a:pt x="491" y="259"/>
                    <a:pt x="491" y="259"/>
                  </a:cubicBezTo>
                  <a:cubicBezTo>
                    <a:pt x="492" y="260"/>
                    <a:pt x="492" y="260"/>
                    <a:pt x="492" y="260"/>
                  </a:cubicBezTo>
                  <a:cubicBezTo>
                    <a:pt x="492" y="261"/>
                    <a:pt x="492" y="261"/>
                    <a:pt x="492" y="261"/>
                  </a:cubicBezTo>
                  <a:cubicBezTo>
                    <a:pt x="492" y="262"/>
                    <a:pt x="492" y="262"/>
                    <a:pt x="492" y="262"/>
                  </a:cubicBezTo>
                  <a:cubicBezTo>
                    <a:pt x="492" y="264"/>
                    <a:pt x="492" y="264"/>
                    <a:pt x="492" y="264"/>
                  </a:cubicBezTo>
                  <a:cubicBezTo>
                    <a:pt x="492" y="265"/>
                    <a:pt x="492" y="265"/>
                    <a:pt x="492" y="265"/>
                  </a:cubicBezTo>
                  <a:cubicBezTo>
                    <a:pt x="493" y="266"/>
                    <a:pt x="493" y="266"/>
                    <a:pt x="493" y="266"/>
                  </a:cubicBezTo>
                  <a:cubicBezTo>
                    <a:pt x="494" y="267"/>
                    <a:pt x="494" y="267"/>
                    <a:pt x="494" y="267"/>
                  </a:cubicBezTo>
                  <a:cubicBezTo>
                    <a:pt x="495" y="267"/>
                    <a:pt x="495" y="267"/>
                    <a:pt x="495" y="267"/>
                  </a:cubicBezTo>
                  <a:close/>
                  <a:moveTo>
                    <a:pt x="450" y="211"/>
                  </a:moveTo>
                  <a:cubicBezTo>
                    <a:pt x="450" y="211"/>
                    <a:pt x="450" y="211"/>
                    <a:pt x="450" y="211"/>
                  </a:cubicBezTo>
                  <a:cubicBezTo>
                    <a:pt x="450" y="210"/>
                    <a:pt x="450" y="210"/>
                    <a:pt x="450" y="210"/>
                  </a:cubicBezTo>
                  <a:cubicBezTo>
                    <a:pt x="450" y="210"/>
                    <a:pt x="450" y="210"/>
                    <a:pt x="450" y="210"/>
                  </a:cubicBezTo>
                  <a:cubicBezTo>
                    <a:pt x="451" y="210"/>
                    <a:pt x="451" y="210"/>
                    <a:pt x="451" y="210"/>
                  </a:cubicBezTo>
                  <a:cubicBezTo>
                    <a:pt x="451" y="211"/>
                    <a:pt x="451" y="211"/>
                    <a:pt x="451" y="211"/>
                  </a:cubicBezTo>
                  <a:cubicBezTo>
                    <a:pt x="452" y="211"/>
                    <a:pt x="452" y="211"/>
                    <a:pt x="452" y="211"/>
                  </a:cubicBezTo>
                  <a:cubicBezTo>
                    <a:pt x="452" y="210"/>
                    <a:pt x="452" y="210"/>
                    <a:pt x="452" y="210"/>
                  </a:cubicBezTo>
                  <a:cubicBezTo>
                    <a:pt x="453" y="210"/>
                    <a:pt x="453" y="210"/>
                    <a:pt x="453" y="210"/>
                  </a:cubicBezTo>
                  <a:cubicBezTo>
                    <a:pt x="452" y="209"/>
                    <a:pt x="452" y="209"/>
                    <a:pt x="452" y="209"/>
                  </a:cubicBezTo>
                  <a:cubicBezTo>
                    <a:pt x="452" y="209"/>
                    <a:pt x="452" y="209"/>
                    <a:pt x="452" y="209"/>
                  </a:cubicBezTo>
                  <a:cubicBezTo>
                    <a:pt x="453" y="209"/>
                    <a:pt x="453" y="209"/>
                    <a:pt x="453" y="209"/>
                  </a:cubicBezTo>
                  <a:cubicBezTo>
                    <a:pt x="453" y="208"/>
                    <a:pt x="453" y="208"/>
                    <a:pt x="453" y="208"/>
                  </a:cubicBezTo>
                  <a:cubicBezTo>
                    <a:pt x="452" y="208"/>
                    <a:pt x="452" y="208"/>
                    <a:pt x="452" y="208"/>
                  </a:cubicBezTo>
                  <a:cubicBezTo>
                    <a:pt x="452" y="208"/>
                    <a:pt x="452" y="208"/>
                    <a:pt x="452" y="208"/>
                  </a:cubicBezTo>
                  <a:cubicBezTo>
                    <a:pt x="452" y="209"/>
                    <a:pt x="452" y="209"/>
                    <a:pt x="452" y="209"/>
                  </a:cubicBezTo>
                  <a:cubicBezTo>
                    <a:pt x="451" y="209"/>
                    <a:pt x="451" y="209"/>
                    <a:pt x="451" y="209"/>
                  </a:cubicBezTo>
                  <a:cubicBezTo>
                    <a:pt x="452" y="208"/>
                    <a:pt x="452" y="208"/>
                    <a:pt x="452" y="208"/>
                  </a:cubicBezTo>
                  <a:cubicBezTo>
                    <a:pt x="452" y="208"/>
                    <a:pt x="452" y="208"/>
                    <a:pt x="452" y="208"/>
                  </a:cubicBezTo>
                  <a:cubicBezTo>
                    <a:pt x="452" y="208"/>
                    <a:pt x="452" y="208"/>
                    <a:pt x="452" y="208"/>
                  </a:cubicBezTo>
                  <a:cubicBezTo>
                    <a:pt x="451" y="208"/>
                    <a:pt x="451" y="208"/>
                    <a:pt x="451" y="208"/>
                  </a:cubicBezTo>
                  <a:cubicBezTo>
                    <a:pt x="450" y="207"/>
                    <a:pt x="450" y="207"/>
                    <a:pt x="450" y="207"/>
                  </a:cubicBezTo>
                  <a:cubicBezTo>
                    <a:pt x="450" y="208"/>
                    <a:pt x="450" y="208"/>
                    <a:pt x="450" y="208"/>
                  </a:cubicBezTo>
                  <a:cubicBezTo>
                    <a:pt x="449" y="209"/>
                    <a:pt x="449" y="209"/>
                    <a:pt x="449" y="209"/>
                  </a:cubicBezTo>
                  <a:cubicBezTo>
                    <a:pt x="449" y="209"/>
                    <a:pt x="449" y="209"/>
                    <a:pt x="449" y="209"/>
                  </a:cubicBezTo>
                  <a:cubicBezTo>
                    <a:pt x="449" y="210"/>
                    <a:pt x="449" y="210"/>
                    <a:pt x="449" y="210"/>
                  </a:cubicBezTo>
                  <a:cubicBezTo>
                    <a:pt x="450" y="211"/>
                    <a:pt x="450" y="211"/>
                    <a:pt x="450" y="211"/>
                  </a:cubicBezTo>
                  <a:close/>
                  <a:moveTo>
                    <a:pt x="447" y="210"/>
                  </a:moveTo>
                  <a:cubicBezTo>
                    <a:pt x="447" y="210"/>
                    <a:pt x="447" y="210"/>
                    <a:pt x="447" y="210"/>
                  </a:cubicBezTo>
                  <a:cubicBezTo>
                    <a:pt x="447" y="210"/>
                    <a:pt x="447" y="210"/>
                    <a:pt x="447" y="210"/>
                  </a:cubicBezTo>
                  <a:cubicBezTo>
                    <a:pt x="447" y="209"/>
                    <a:pt x="447" y="209"/>
                    <a:pt x="447" y="209"/>
                  </a:cubicBezTo>
                  <a:cubicBezTo>
                    <a:pt x="448" y="210"/>
                    <a:pt x="448" y="210"/>
                    <a:pt x="448" y="210"/>
                  </a:cubicBezTo>
                  <a:cubicBezTo>
                    <a:pt x="448" y="210"/>
                    <a:pt x="448" y="210"/>
                    <a:pt x="448" y="210"/>
                  </a:cubicBezTo>
                  <a:cubicBezTo>
                    <a:pt x="448" y="209"/>
                    <a:pt x="448" y="209"/>
                    <a:pt x="448" y="209"/>
                  </a:cubicBezTo>
                  <a:cubicBezTo>
                    <a:pt x="448" y="209"/>
                    <a:pt x="448" y="209"/>
                    <a:pt x="448" y="209"/>
                  </a:cubicBezTo>
                  <a:cubicBezTo>
                    <a:pt x="448" y="208"/>
                    <a:pt x="448" y="208"/>
                    <a:pt x="448" y="208"/>
                  </a:cubicBezTo>
                  <a:cubicBezTo>
                    <a:pt x="448" y="208"/>
                    <a:pt x="448" y="208"/>
                    <a:pt x="448" y="208"/>
                  </a:cubicBezTo>
                  <a:cubicBezTo>
                    <a:pt x="447" y="209"/>
                    <a:pt x="447" y="209"/>
                    <a:pt x="447" y="209"/>
                  </a:cubicBezTo>
                  <a:cubicBezTo>
                    <a:pt x="446" y="209"/>
                    <a:pt x="446" y="209"/>
                    <a:pt x="446" y="209"/>
                  </a:cubicBezTo>
                  <a:cubicBezTo>
                    <a:pt x="446" y="210"/>
                    <a:pt x="446" y="210"/>
                    <a:pt x="446" y="210"/>
                  </a:cubicBezTo>
                  <a:cubicBezTo>
                    <a:pt x="447" y="210"/>
                    <a:pt x="447" y="210"/>
                    <a:pt x="447" y="210"/>
                  </a:cubicBezTo>
                  <a:close/>
                  <a:moveTo>
                    <a:pt x="453" y="213"/>
                  </a:moveTo>
                  <a:cubicBezTo>
                    <a:pt x="453" y="213"/>
                    <a:pt x="453" y="213"/>
                    <a:pt x="453" y="213"/>
                  </a:cubicBezTo>
                  <a:cubicBezTo>
                    <a:pt x="453" y="213"/>
                    <a:pt x="453" y="213"/>
                    <a:pt x="453" y="213"/>
                  </a:cubicBezTo>
                  <a:cubicBezTo>
                    <a:pt x="454" y="212"/>
                    <a:pt x="454" y="212"/>
                    <a:pt x="454" y="212"/>
                  </a:cubicBezTo>
                  <a:cubicBezTo>
                    <a:pt x="453" y="212"/>
                    <a:pt x="453" y="212"/>
                    <a:pt x="453" y="212"/>
                  </a:cubicBezTo>
                  <a:cubicBezTo>
                    <a:pt x="453" y="212"/>
                    <a:pt x="453" y="212"/>
                    <a:pt x="453" y="212"/>
                  </a:cubicBezTo>
                  <a:cubicBezTo>
                    <a:pt x="453" y="212"/>
                    <a:pt x="453" y="212"/>
                    <a:pt x="453" y="212"/>
                  </a:cubicBezTo>
                  <a:cubicBezTo>
                    <a:pt x="453" y="213"/>
                    <a:pt x="453" y="213"/>
                    <a:pt x="453" y="213"/>
                  </a:cubicBezTo>
                  <a:close/>
                  <a:moveTo>
                    <a:pt x="452" y="212"/>
                  </a:moveTo>
                  <a:cubicBezTo>
                    <a:pt x="452" y="212"/>
                    <a:pt x="452" y="212"/>
                    <a:pt x="452" y="212"/>
                  </a:cubicBezTo>
                  <a:cubicBezTo>
                    <a:pt x="452" y="213"/>
                    <a:pt x="452" y="213"/>
                    <a:pt x="452" y="213"/>
                  </a:cubicBezTo>
                  <a:cubicBezTo>
                    <a:pt x="452" y="212"/>
                    <a:pt x="452" y="212"/>
                    <a:pt x="452" y="212"/>
                  </a:cubicBezTo>
                  <a:cubicBezTo>
                    <a:pt x="452" y="212"/>
                    <a:pt x="452" y="212"/>
                    <a:pt x="452" y="212"/>
                  </a:cubicBezTo>
                  <a:cubicBezTo>
                    <a:pt x="452" y="212"/>
                    <a:pt x="452" y="212"/>
                    <a:pt x="452" y="212"/>
                  </a:cubicBezTo>
                  <a:cubicBezTo>
                    <a:pt x="452" y="212"/>
                    <a:pt x="452" y="212"/>
                    <a:pt x="452" y="212"/>
                  </a:cubicBezTo>
                  <a:close/>
                  <a:moveTo>
                    <a:pt x="452" y="215"/>
                  </a:moveTo>
                  <a:cubicBezTo>
                    <a:pt x="452" y="215"/>
                    <a:pt x="452" y="215"/>
                    <a:pt x="452" y="215"/>
                  </a:cubicBezTo>
                  <a:cubicBezTo>
                    <a:pt x="453" y="215"/>
                    <a:pt x="453" y="215"/>
                    <a:pt x="453" y="215"/>
                  </a:cubicBezTo>
                  <a:cubicBezTo>
                    <a:pt x="453" y="214"/>
                    <a:pt x="453" y="214"/>
                    <a:pt x="453" y="214"/>
                  </a:cubicBezTo>
                  <a:cubicBezTo>
                    <a:pt x="453" y="214"/>
                    <a:pt x="453" y="214"/>
                    <a:pt x="453" y="214"/>
                  </a:cubicBezTo>
                  <a:cubicBezTo>
                    <a:pt x="453" y="213"/>
                    <a:pt x="453" y="213"/>
                    <a:pt x="453" y="213"/>
                  </a:cubicBezTo>
                  <a:cubicBezTo>
                    <a:pt x="452" y="214"/>
                    <a:pt x="452" y="214"/>
                    <a:pt x="452" y="214"/>
                  </a:cubicBezTo>
                  <a:cubicBezTo>
                    <a:pt x="451" y="214"/>
                    <a:pt x="451" y="214"/>
                    <a:pt x="451" y="214"/>
                  </a:cubicBezTo>
                  <a:cubicBezTo>
                    <a:pt x="451" y="215"/>
                    <a:pt x="451" y="215"/>
                    <a:pt x="451" y="215"/>
                  </a:cubicBezTo>
                  <a:cubicBezTo>
                    <a:pt x="452" y="215"/>
                    <a:pt x="452" y="215"/>
                    <a:pt x="452" y="215"/>
                  </a:cubicBezTo>
                  <a:close/>
                  <a:moveTo>
                    <a:pt x="486" y="169"/>
                  </a:moveTo>
                  <a:cubicBezTo>
                    <a:pt x="486" y="169"/>
                    <a:pt x="486" y="169"/>
                    <a:pt x="486" y="169"/>
                  </a:cubicBezTo>
                  <a:cubicBezTo>
                    <a:pt x="487" y="168"/>
                    <a:pt x="487" y="168"/>
                    <a:pt x="487" y="168"/>
                  </a:cubicBezTo>
                  <a:cubicBezTo>
                    <a:pt x="487" y="167"/>
                    <a:pt x="487" y="167"/>
                    <a:pt x="487" y="167"/>
                  </a:cubicBezTo>
                  <a:cubicBezTo>
                    <a:pt x="486" y="167"/>
                    <a:pt x="486" y="167"/>
                    <a:pt x="486" y="167"/>
                  </a:cubicBezTo>
                  <a:cubicBezTo>
                    <a:pt x="486" y="168"/>
                    <a:pt x="486" y="168"/>
                    <a:pt x="486" y="168"/>
                  </a:cubicBezTo>
                  <a:cubicBezTo>
                    <a:pt x="486" y="169"/>
                    <a:pt x="486" y="169"/>
                    <a:pt x="486" y="169"/>
                  </a:cubicBezTo>
                  <a:close/>
                  <a:moveTo>
                    <a:pt x="540" y="163"/>
                  </a:moveTo>
                  <a:cubicBezTo>
                    <a:pt x="540" y="164"/>
                    <a:pt x="540" y="164"/>
                    <a:pt x="540" y="164"/>
                  </a:cubicBezTo>
                  <a:cubicBezTo>
                    <a:pt x="540" y="163"/>
                    <a:pt x="540" y="163"/>
                    <a:pt x="540" y="163"/>
                  </a:cubicBezTo>
                  <a:cubicBezTo>
                    <a:pt x="540" y="162"/>
                    <a:pt x="540" y="162"/>
                    <a:pt x="540" y="162"/>
                  </a:cubicBezTo>
                  <a:cubicBezTo>
                    <a:pt x="540" y="162"/>
                    <a:pt x="540" y="162"/>
                    <a:pt x="540" y="162"/>
                  </a:cubicBezTo>
                  <a:cubicBezTo>
                    <a:pt x="540" y="161"/>
                    <a:pt x="540" y="161"/>
                    <a:pt x="540" y="161"/>
                  </a:cubicBezTo>
                  <a:cubicBezTo>
                    <a:pt x="541" y="160"/>
                    <a:pt x="541" y="160"/>
                    <a:pt x="541" y="160"/>
                  </a:cubicBezTo>
                  <a:cubicBezTo>
                    <a:pt x="541" y="159"/>
                    <a:pt x="541" y="159"/>
                    <a:pt x="541" y="159"/>
                  </a:cubicBezTo>
                  <a:cubicBezTo>
                    <a:pt x="542" y="159"/>
                    <a:pt x="542" y="159"/>
                    <a:pt x="542" y="159"/>
                  </a:cubicBezTo>
                  <a:cubicBezTo>
                    <a:pt x="543" y="158"/>
                    <a:pt x="543" y="158"/>
                    <a:pt x="543" y="158"/>
                  </a:cubicBezTo>
                  <a:cubicBezTo>
                    <a:pt x="543" y="158"/>
                    <a:pt x="543" y="158"/>
                    <a:pt x="543" y="158"/>
                  </a:cubicBezTo>
                  <a:cubicBezTo>
                    <a:pt x="542" y="157"/>
                    <a:pt x="542" y="157"/>
                    <a:pt x="542" y="157"/>
                  </a:cubicBezTo>
                  <a:cubicBezTo>
                    <a:pt x="541" y="155"/>
                    <a:pt x="541" y="155"/>
                    <a:pt x="541" y="155"/>
                  </a:cubicBezTo>
                  <a:cubicBezTo>
                    <a:pt x="541" y="155"/>
                    <a:pt x="541" y="155"/>
                    <a:pt x="541" y="155"/>
                  </a:cubicBezTo>
                  <a:cubicBezTo>
                    <a:pt x="540" y="156"/>
                    <a:pt x="540" y="156"/>
                    <a:pt x="540" y="156"/>
                  </a:cubicBezTo>
                  <a:cubicBezTo>
                    <a:pt x="540" y="156"/>
                    <a:pt x="540" y="156"/>
                    <a:pt x="540" y="156"/>
                  </a:cubicBezTo>
                  <a:cubicBezTo>
                    <a:pt x="540" y="156"/>
                    <a:pt x="540" y="156"/>
                    <a:pt x="540" y="156"/>
                  </a:cubicBezTo>
                  <a:cubicBezTo>
                    <a:pt x="539" y="158"/>
                    <a:pt x="539" y="158"/>
                    <a:pt x="539" y="158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538" y="159"/>
                    <a:pt x="538" y="159"/>
                    <a:pt x="538" y="159"/>
                  </a:cubicBezTo>
                  <a:cubicBezTo>
                    <a:pt x="538" y="158"/>
                    <a:pt x="538" y="158"/>
                    <a:pt x="538" y="158"/>
                  </a:cubicBezTo>
                  <a:cubicBezTo>
                    <a:pt x="539" y="158"/>
                    <a:pt x="539" y="158"/>
                    <a:pt x="539" y="158"/>
                  </a:cubicBezTo>
                  <a:cubicBezTo>
                    <a:pt x="539" y="158"/>
                    <a:pt x="539" y="158"/>
                    <a:pt x="539" y="158"/>
                  </a:cubicBezTo>
                  <a:cubicBezTo>
                    <a:pt x="539" y="159"/>
                    <a:pt x="539" y="159"/>
                    <a:pt x="539" y="159"/>
                  </a:cubicBezTo>
                  <a:cubicBezTo>
                    <a:pt x="539" y="160"/>
                    <a:pt x="539" y="160"/>
                    <a:pt x="539" y="160"/>
                  </a:cubicBezTo>
                  <a:cubicBezTo>
                    <a:pt x="540" y="161"/>
                    <a:pt x="540" y="161"/>
                    <a:pt x="540" y="161"/>
                  </a:cubicBezTo>
                  <a:cubicBezTo>
                    <a:pt x="540" y="162"/>
                    <a:pt x="540" y="162"/>
                    <a:pt x="540" y="162"/>
                  </a:cubicBezTo>
                  <a:cubicBezTo>
                    <a:pt x="539" y="162"/>
                    <a:pt x="539" y="162"/>
                    <a:pt x="539" y="162"/>
                  </a:cubicBezTo>
                  <a:cubicBezTo>
                    <a:pt x="539" y="163"/>
                    <a:pt x="539" y="163"/>
                    <a:pt x="539" y="163"/>
                  </a:cubicBezTo>
                  <a:cubicBezTo>
                    <a:pt x="540" y="163"/>
                    <a:pt x="540" y="163"/>
                    <a:pt x="540" y="163"/>
                  </a:cubicBezTo>
                  <a:close/>
                  <a:moveTo>
                    <a:pt x="572" y="189"/>
                  </a:moveTo>
                  <a:cubicBezTo>
                    <a:pt x="572" y="189"/>
                    <a:pt x="572" y="189"/>
                    <a:pt x="572" y="189"/>
                  </a:cubicBezTo>
                  <a:cubicBezTo>
                    <a:pt x="573" y="189"/>
                    <a:pt x="573" y="189"/>
                    <a:pt x="573" y="189"/>
                  </a:cubicBezTo>
                  <a:cubicBezTo>
                    <a:pt x="574" y="190"/>
                    <a:pt x="574" y="190"/>
                    <a:pt x="574" y="190"/>
                  </a:cubicBezTo>
                  <a:cubicBezTo>
                    <a:pt x="576" y="191"/>
                    <a:pt x="576" y="191"/>
                    <a:pt x="576" y="191"/>
                  </a:cubicBezTo>
                  <a:cubicBezTo>
                    <a:pt x="576" y="191"/>
                    <a:pt x="576" y="191"/>
                    <a:pt x="576" y="191"/>
                  </a:cubicBezTo>
                  <a:cubicBezTo>
                    <a:pt x="577" y="191"/>
                    <a:pt x="577" y="191"/>
                    <a:pt x="577" y="191"/>
                  </a:cubicBezTo>
                  <a:cubicBezTo>
                    <a:pt x="577" y="190"/>
                    <a:pt x="577" y="190"/>
                    <a:pt x="577" y="190"/>
                  </a:cubicBezTo>
                  <a:cubicBezTo>
                    <a:pt x="576" y="190"/>
                    <a:pt x="576" y="190"/>
                    <a:pt x="576" y="190"/>
                  </a:cubicBezTo>
                  <a:cubicBezTo>
                    <a:pt x="575" y="190"/>
                    <a:pt x="575" y="190"/>
                    <a:pt x="575" y="190"/>
                  </a:cubicBezTo>
                  <a:cubicBezTo>
                    <a:pt x="574" y="189"/>
                    <a:pt x="574" y="189"/>
                    <a:pt x="574" y="189"/>
                  </a:cubicBezTo>
                  <a:cubicBezTo>
                    <a:pt x="574" y="189"/>
                    <a:pt x="574" y="189"/>
                    <a:pt x="574" y="189"/>
                  </a:cubicBezTo>
                  <a:cubicBezTo>
                    <a:pt x="572" y="189"/>
                    <a:pt x="572" y="189"/>
                    <a:pt x="572" y="189"/>
                  </a:cubicBezTo>
                  <a:cubicBezTo>
                    <a:pt x="572" y="189"/>
                    <a:pt x="572" y="189"/>
                    <a:pt x="572" y="189"/>
                  </a:cubicBezTo>
                  <a:close/>
                  <a:moveTo>
                    <a:pt x="563" y="187"/>
                  </a:moveTo>
                  <a:cubicBezTo>
                    <a:pt x="564" y="187"/>
                    <a:pt x="564" y="187"/>
                    <a:pt x="564" y="187"/>
                  </a:cubicBezTo>
                  <a:cubicBezTo>
                    <a:pt x="564" y="187"/>
                    <a:pt x="564" y="187"/>
                    <a:pt x="564" y="187"/>
                  </a:cubicBezTo>
                  <a:cubicBezTo>
                    <a:pt x="565" y="188"/>
                    <a:pt x="565" y="188"/>
                    <a:pt x="565" y="188"/>
                  </a:cubicBezTo>
                  <a:cubicBezTo>
                    <a:pt x="565" y="188"/>
                    <a:pt x="565" y="188"/>
                    <a:pt x="565" y="188"/>
                  </a:cubicBezTo>
                  <a:cubicBezTo>
                    <a:pt x="566" y="189"/>
                    <a:pt x="566" y="189"/>
                    <a:pt x="566" y="189"/>
                  </a:cubicBezTo>
                  <a:cubicBezTo>
                    <a:pt x="566" y="189"/>
                    <a:pt x="566" y="189"/>
                    <a:pt x="566" y="189"/>
                  </a:cubicBezTo>
                  <a:cubicBezTo>
                    <a:pt x="567" y="190"/>
                    <a:pt x="567" y="190"/>
                    <a:pt x="567" y="190"/>
                  </a:cubicBezTo>
                  <a:cubicBezTo>
                    <a:pt x="567" y="190"/>
                    <a:pt x="567" y="190"/>
                    <a:pt x="567" y="190"/>
                  </a:cubicBezTo>
                  <a:cubicBezTo>
                    <a:pt x="568" y="190"/>
                    <a:pt x="568" y="190"/>
                    <a:pt x="568" y="190"/>
                  </a:cubicBezTo>
                  <a:cubicBezTo>
                    <a:pt x="569" y="190"/>
                    <a:pt x="569" y="190"/>
                    <a:pt x="569" y="190"/>
                  </a:cubicBezTo>
                  <a:cubicBezTo>
                    <a:pt x="570" y="190"/>
                    <a:pt x="570" y="190"/>
                    <a:pt x="570" y="190"/>
                  </a:cubicBezTo>
                  <a:cubicBezTo>
                    <a:pt x="570" y="190"/>
                    <a:pt x="570" y="190"/>
                    <a:pt x="570" y="190"/>
                  </a:cubicBezTo>
                  <a:cubicBezTo>
                    <a:pt x="569" y="189"/>
                    <a:pt x="569" y="189"/>
                    <a:pt x="569" y="189"/>
                  </a:cubicBezTo>
                  <a:cubicBezTo>
                    <a:pt x="568" y="189"/>
                    <a:pt x="568" y="189"/>
                    <a:pt x="568" y="189"/>
                  </a:cubicBezTo>
                  <a:cubicBezTo>
                    <a:pt x="567" y="188"/>
                    <a:pt x="567" y="188"/>
                    <a:pt x="567" y="188"/>
                  </a:cubicBezTo>
                  <a:cubicBezTo>
                    <a:pt x="567" y="187"/>
                    <a:pt x="567" y="187"/>
                    <a:pt x="567" y="187"/>
                  </a:cubicBezTo>
                  <a:cubicBezTo>
                    <a:pt x="566" y="187"/>
                    <a:pt x="566" y="187"/>
                    <a:pt x="566" y="187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6" y="186"/>
                    <a:pt x="566" y="186"/>
                    <a:pt x="566" y="186"/>
                  </a:cubicBezTo>
                  <a:cubicBezTo>
                    <a:pt x="565" y="186"/>
                    <a:pt x="565" y="186"/>
                    <a:pt x="565" y="186"/>
                  </a:cubicBezTo>
                  <a:cubicBezTo>
                    <a:pt x="564" y="186"/>
                    <a:pt x="564" y="186"/>
                    <a:pt x="564" y="186"/>
                  </a:cubicBezTo>
                  <a:cubicBezTo>
                    <a:pt x="563" y="186"/>
                    <a:pt x="563" y="186"/>
                    <a:pt x="563" y="186"/>
                  </a:cubicBezTo>
                  <a:cubicBezTo>
                    <a:pt x="563" y="186"/>
                    <a:pt x="563" y="186"/>
                    <a:pt x="563" y="186"/>
                  </a:cubicBezTo>
                  <a:cubicBezTo>
                    <a:pt x="563" y="187"/>
                    <a:pt x="563" y="187"/>
                    <a:pt x="563" y="187"/>
                  </a:cubicBezTo>
                  <a:close/>
                  <a:moveTo>
                    <a:pt x="541" y="228"/>
                  </a:moveTo>
                  <a:cubicBezTo>
                    <a:pt x="541" y="228"/>
                    <a:pt x="541" y="228"/>
                    <a:pt x="541" y="228"/>
                  </a:cubicBezTo>
                  <a:cubicBezTo>
                    <a:pt x="542" y="228"/>
                    <a:pt x="542" y="228"/>
                    <a:pt x="542" y="228"/>
                  </a:cubicBezTo>
                  <a:cubicBezTo>
                    <a:pt x="542" y="227"/>
                    <a:pt x="542" y="227"/>
                    <a:pt x="542" y="227"/>
                  </a:cubicBezTo>
                  <a:cubicBezTo>
                    <a:pt x="541" y="227"/>
                    <a:pt x="541" y="227"/>
                    <a:pt x="541" y="227"/>
                  </a:cubicBezTo>
                  <a:cubicBezTo>
                    <a:pt x="540" y="227"/>
                    <a:pt x="540" y="227"/>
                    <a:pt x="540" y="227"/>
                  </a:cubicBezTo>
                  <a:cubicBezTo>
                    <a:pt x="540" y="228"/>
                    <a:pt x="540" y="228"/>
                    <a:pt x="540" y="228"/>
                  </a:cubicBezTo>
                  <a:cubicBezTo>
                    <a:pt x="541" y="228"/>
                    <a:pt x="541" y="228"/>
                    <a:pt x="541" y="228"/>
                  </a:cubicBezTo>
                  <a:close/>
                  <a:moveTo>
                    <a:pt x="536" y="227"/>
                  </a:moveTo>
                  <a:cubicBezTo>
                    <a:pt x="536" y="228"/>
                    <a:pt x="536" y="228"/>
                    <a:pt x="536" y="228"/>
                  </a:cubicBezTo>
                  <a:cubicBezTo>
                    <a:pt x="537" y="228"/>
                    <a:pt x="537" y="228"/>
                    <a:pt x="537" y="228"/>
                  </a:cubicBezTo>
                  <a:cubicBezTo>
                    <a:pt x="538" y="228"/>
                    <a:pt x="538" y="228"/>
                    <a:pt x="538" y="228"/>
                  </a:cubicBezTo>
                  <a:cubicBezTo>
                    <a:pt x="538" y="228"/>
                    <a:pt x="538" y="228"/>
                    <a:pt x="538" y="228"/>
                  </a:cubicBezTo>
                  <a:cubicBezTo>
                    <a:pt x="537" y="227"/>
                    <a:pt x="537" y="227"/>
                    <a:pt x="537" y="227"/>
                  </a:cubicBezTo>
                  <a:cubicBezTo>
                    <a:pt x="536" y="227"/>
                    <a:pt x="536" y="227"/>
                    <a:pt x="536" y="227"/>
                  </a:cubicBezTo>
                  <a:close/>
                  <a:moveTo>
                    <a:pt x="539" y="234"/>
                  </a:moveTo>
                  <a:cubicBezTo>
                    <a:pt x="539" y="234"/>
                    <a:pt x="539" y="234"/>
                    <a:pt x="539" y="234"/>
                  </a:cubicBezTo>
                  <a:cubicBezTo>
                    <a:pt x="539" y="233"/>
                    <a:pt x="539" y="233"/>
                    <a:pt x="539" y="233"/>
                  </a:cubicBezTo>
                  <a:cubicBezTo>
                    <a:pt x="539" y="232"/>
                    <a:pt x="539" y="232"/>
                    <a:pt x="539" y="232"/>
                  </a:cubicBezTo>
                  <a:cubicBezTo>
                    <a:pt x="540" y="232"/>
                    <a:pt x="540" y="232"/>
                    <a:pt x="540" y="232"/>
                  </a:cubicBezTo>
                  <a:cubicBezTo>
                    <a:pt x="541" y="231"/>
                    <a:pt x="541" y="231"/>
                    <a:pt x="541" y="231"/>
                  </a:cubicBezTo>
                  <a:cubicBezTo>
                    <a:pt x="540" y="230"/>
                    <a:pt x="540" y="230"/>
                    <a:pt x="540" y="230"/>
                  </a:cubicBezTo>
                  <a:cubicBezTo>
                    <a:pt x="541" y="230"/>
                    <a:pt x="541" y="230"/>
                    <a:pt x="541" y="230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41" y="229"/>
                    <a:pt x="541" y="229"/>
                    <a:pt x="541" y="229"/>
                  </a:cubicBezTo>
                  <a:cubicBezTo>
                    <a:pt x="539" y="228"/>
                    <a:pt x="539" y="228"/>
                    <a:pt x="539" y="228"/>
                  </a:cubicBezTo>
                  <a:cubicBezTo>
                    <a:pt x="539" y="228"/>
                    <a:pt x="539" y="228"/>
                    <a:pt x="539" y="228"/>
                  </a:cubicBezTo>
                  <a:cubicBezTo>
                    <a:pt x="539" y="230"/>
                    <a:pt x="539" y="230"/>
                    <a:pt x="539" y="230"/>
                  </a:cubicBezTo>
                  <a:cubicBezTo>
                    <a:pt x="539" y="230"/>
                    <a:pt x="539" y="230"/>
                    <a:pt x="539" y="230"/>
                  </a:cubicBezTo>
                  <a:cubicBezTo>
                    <a:pt x="538" y="231"/>
                    <a:pt x="538" y="231"/>
                    <a:pt x="538" y="231"/>
                  </a:cubicBezTo>
                  <a:cubicBezTo>
                    <a:pt x="538" y="231"/>
                    <a:pt x="538" y="231"/>
                    <a:pt x="538" y="231"/>
                  </a:cubicBezTo>
                  <a:cubicBezTo>
                    <a:pt x="537" y="231"/>
                    <a:pt x="537" y="231"/>
                    <a:pt x="537" y="231"/>
                  </a:cubicBezTo>
                  <a:cubicBezTo>
                    <a:pt x="537" y="232"/>
                    <a:pt x="537" y="232"/>
                    <a:pt x="537" y="232"/>
                  </a:cubicBezTo>
                  <a:cubicBezTo>
                    <a:pt x="538" y="232"/>
                    <a:pt x="538" y="232"/>
                    <a:pt x="538" y="232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38" y="233"/>
                    <a:pt x="538" y="233"/>
                    <a:pt x="538" y="233"/>
                  </a:cubicBezTo>
                  <a:cubicBezTo>
                    <a:pt x="539" y="233"/>
                    <a:pt x="539" y="233"/>
                    <a:pt x="539" y="233"/>
                  </a:cubicBezTo>
                  <a:cubicBezTo>
                    <a:pt x="539" y="234"/>
                    <a:pt x="539" y="234"/>
                    <a:pt x="539" y="234"/>
                  </a:cubicBezTo>
                  <a:close/>
                  <a:moveTo>
                    <a:pt x="538" y="239"/>
                  </a:moveTo>
                  <a:cubicBezTo>
                    <a:pt x="538" y="239"/>
                    <a:pt x="538" y="238"/>
                    <a:pt x="538" y="238"/>
                  </a:cubicBezTo>
                  <a:cubicBezTo>
                    <a:pt x="538" y="238"/>
                    <a:pt x="538" y="238"/>
                    <a:pt x="538" y="238"/>
                  </a:cubicBezTo>
                  <a:cubicBezTo>
                    <a:pt x="538" y="237"/>
                    <a:pt x="538" y="237"/>
                    <a:pt x="538" y="237"/>
                  </a:cubicBezTo>
                  <a:cubicBezTo>
                    <a:pt x="538" y="237"/>
                    <a:pt x="538" y="237"/>
                    <a:pt x="538" y="237"/>
                  </a:cubicBezTo>
                  <a:cubicBezTo>
                    <a:pt x="538" y="237"/>
                    <a:pt x="538" y="237"/>
                    <a:pt x="538" y="237"/>
                  </a:cubicBezTo>
                  <a:cubicBezTo>
                    <a:pt x="537" y="238"/>
                    <a:pt x="537" y="238"/>
                    <a:pt x="537" y="238"/>
                  </a:cubicBezTo>
                  <a:cubicBezTo>
                    <a:pt x="538" y="239"/>
                    <a:pt x="538" y="239"/>
                    <a:pt x="538" y="239"/>
                  </a:cubicBezTo>
                  <a:close/>
                  <a:moveTo>
                    <a:pt x="538" y="240"/>
                  </a:moveTo>
                  <a:cubicBezTo>
                    <a:pt x="539" y="240"/>
                    <a:pt x="539" y="240"/>
                    <a:pt x="539" y="240"/>
                  </a:cubicBezTo>
                  <a:cubicBezTo>
                    <a:pt x="538" y="240"/>
                    <a:pt x="538" y="240"/>
                    <a:pt x="538" y="240"/>
                  </a:cubicBezTo>
                  <a:cubicBezTo>
                    <a:pt x="538" y="239"/>
                    <a:pt x="538" y="239"/>
                    <a:pt x="538" y="239"/>
                  </a:cubicBezTo>
                  <a:cubicBezTo>
                    <a:pt x="538" y="240"/>
                    <a:pt x="538" y="240"/>
                    <a:pt x="538" y="240"/>
                  </a:cubicBezTo>
                  <a:cubicBezTo>
                    <a:pt x="538" y="240"/>
                    <a:pt x="538" y="240"/>
                    <a:pt x="538" y="240"/>
                  </a:cubicBezTo>
                  <a:cubicBezTo>
                    <a:pt x="538" y="240"/>
                    <a:pt x="538" y="240"/>
                    <a:pt x="538" y="240"/>
                  </a:cubicBezTo>
                  <a:close/>
                  <a:moveTo>
                    <a:pt x="537" y="241"/>
                  </a:moveTo>
                  <a:cubicBezTo>
                    <a:pt x="537" y="241"/>
                    <a:pt x="537" y="241"/>
                    <a:pt x="537" y="241"/>
                  </a:cubicBezTo>
                  <a:cubicBezTo>
                    <a:pt x="537" y="241"/>
                    <a:pt x="537" y="241"/>
                    <a:pt x="537" y="241"/>
                  </a:cubicBezTo>
                  <a:cubicBezTo>
                    <a:pt x="536" y="241"/>
                    <a:pt x="536" y="241"/>
                    <a:pt x="536" y="241"/>
                  </a:cubicBezTo>
                  <a:cubicBezTo>
                    <a:pt x="536" y="241"/>
                    <a:pt x="536" y="241"/>
                    <a:pt x="536" y="241"/>
                  </a:cubicBezTo>
                  <a:cubicBezTo>
                    <a:pt x="537" y="241"/>
                    <a:pt x="537" y="241"/>
                    <a:pt x="537" y="241"/>
                  </a:cubicBezTo>
                  <a:close/>
                  <a:moveTo>
                    <a:pt x="537" y="243"/>
                  </a:moveTo>
                  <a:cubicBezTo>
                    <a:pt x="538" y="243"/>
                    <a:pt x="538" y="243"/>
                    <a:pt x="538" y="243"/>
                  </a:cubicBezTo>
                  <a:cubicBezTo>
                    <a:pt x="538" y="243"/>
                    <a:pt x="538" y="243"/>
                    <a:pt x="538" y="243"/>
                  </a:cubicBezTo>
                  <a:cubicBezTo>
                    <a:pt x="538" y="242"/>
                    <a:pt x="538" y="242"/>
                    <a:pt x="538" y="242"/>
                  </a:cubicBezTo>
                  <a:cubicBezTo>
                    <a:pt x="538" y="242"/>
                    <a:pt x="538" y="242"/>
                    <a:pt x="538" y="242"/>
                  </a:cubicBezTo>
                  <a:cubicBezTo>
                    <a:pt x="537" y="242"/>
                    <a:pt x="537" y="242"/>
                    <a:pt x="537" y="242"/>
                  </a:cubicBezTo>
                  <a:cubicBezTo>
                    <a:pt x="537" y="243"/>
                    <a:pt x="537" y="243"/>
                    <a:pt x="537" y="243"/>
                  </a:cubicBezTo>
                  <a:close/>
                  <a:moveTo>
                    <a:pt x="536" y="248"/>
                  </a:moveTo>
                  <a:cubicBezTo>
                    <a:pt x="536" y="248"/>
                    <a:pt x="536" y="248"/>
                    <a:pt x="536" y="248"/>
                  </a:cubicBezTo>
                  <a:cubicBezTo>
                    <a:pt x="536" y="248"/>
                    <a:pt x="536" y="248"/>
                    <a:pt x="536" y="248"/>
                  </a:cubicBezTo>
                  <a:cubicBezTo>
                    <a:pt x="536" y="248"/>
                    <a:pt x="536" y="248"/>
                    <a:pt x="536" y="248"/>
                  </a:cubicBezTo>
                  <a:cubicBezTo>
                    <a:pt x="536" y="248"/>
                    <a:pt x="536" y="248"/>
                    <a:pt x="536" y="248"/>
                  </a:cubicBezTo>
                  <a:close/>
                  <a:moveTo>
                    <a:pt x="536" y="251"/>
                  </a:moveTo>
                  <a:cubicBezTo>
                    <a:pt x="536" y="250"/>
                    <a:pt x="536" y="250"/>
                    <a:pt x="536" y="250"/>
                  </a:cubicBezTo>
                  <a:cubicBezTo>
                    <a:pt x="536" y="250"/>
                    <a:pt x="536" y="250"/>
                    <a:pt x="536" y="250"/>
                  </a:cubicBezTo>
                  <a:cubicBezTo>
                    <a:pt x="536" y="250"/>
                    <a:pt x="536" y="250"/>
                    <a:pt x="536" y="250"/>
                  </a:cubicBezTo>
                  <a:cubicBezTo>
                    <a:pt x="536" y="251"/>
                    <a:pt x="536" y="251"/>
                    <a:pt x="536" y="251"/>
                  </a:cubicBezTo>
                  <a:close/>
                  <a:moveTo>
                    <a:pt x="536" y="252"/>
                  </a:moveTo>
                  <a:cubicBezTo>
                    <a:pt x="536" y="252"/>
                    <a:pt x="536" y="252"/>
                    <a:pt x="536" y="252"/>
                  </a:cubicBezTo>
                  <a:cubicBezTo>
                    <a:pt x="536" y="252"/>
                    <a:pt x="536" y="252"/>
                    <a:pt x="536" y="252"/>
                  </a:cubicBezTo>
                  <a:cubicBezTo>
                    <a:pt x="536" y="252"/>
                    <a:pt x="536" y="252"/>
                    <a:pt x="536" y="252"/>
                  </a:cubicBezTo>
                  <a:close/>
                  <a:moveTo>
                    <a:pt x="535" y="253"/>
                  </a:moveTo>
                  <a:cubicBezTo>
                    <a:pt x="535" y="253"/>
                    <a:pt x="535" y="253"/>
                    <a:pt x="535" y="253"/>
                  </a:cubicBezTo>
                  <a:cubicBezTo>
                    <a:pt x="535" y="253"/>
                    <a:pt x="535" y="253"/>
                    <a:pt x="535" y="253"/>
                  </a:cubicBezTo>
                  <a:cubicBezTo>
                    <a:pt x="535" y="253"/>
                    <a:pt x="535" y="253"/>
                    <a:pt x="535" y="253"/>
                  </a:cubicBezTo>
                  <a:cubicBezTo>
                    <a:pt x="535" y="253"/>
                    <a:pt x="535" y="253"/>
                    <a:pt x="535" y="253"/>
                  </a:cubicBezTo>
                  <a:cubicBezTo>
                    <a:pt x="535" y="253"/>
                    <a:pt x="535" y="253"/>
                    <a:pt x="535" y="253"/>
                  </a:cubicBezTo>
                  <a:close/>
                  <a:moveTo>
                    <a:pt x="534" y="256"/>
                  </a:moveTo>
                  <a:cubicBezTo>
                    <a:pt x="534" y="256"/>
                    <a:pt x="534" y="256"/>
                    <a:pt x="534" y="256"/>
                  </a:cubicBezTo>
                  <a:cubicBezTo>
                    <a:pt x="534" y="255"/>
                    <a:pt x="534" y="255"/>
                    <a:pt x="534" y="255"/>
                  </a:cubicBezTo>
                  <a:cubicBezTo>
                    <a:pt x="534" y="255"/>
                    <a:pt x="534" y="255"/>
                    <a:pt x="534" y="255"/>
                  </a:cubicBezTo>
                  <a:cubicBezTo>
                    <a:pt x="534" y="255"/>
                    <a:pt x="534" y="255"/>
                    <a:pt x="534" y="255"/>
                  </a:cubicBezTo>
                  <a:cubicBezTo>
                    <a:pt x="534" y="256"/>
                    <a:pt x="534" y="256"/>
                    <a:pt x="534" y="256"/>
                  </a:cubicBezTo>
                  <a:cubicBezTo>
                    <a:pt x="534" y="256"/>
                    <a:pt x="534" y="256"/>
                    <a:pt x="534" y="256"/>
                  </a:cubicBezTo>
                  <a:close/>
                  <a:moveTo>
                    <a:pt x="526" y="266"/>
                  </a:moveTo>
                  <a:cubicBezTo>
                    <a:pt x="527" y="266"/>
                    <a:pt x="527" y="266"/>
                    <a:pt x="527" y="266"/>
                  </a:cubicBezTo>
                  <a:cubicBezTo>
                    <a:pt x="528" y="265"/>
                    <a:pt x="528" y="265"/>
                    <a:pt x="528" y="265"/>
                  </a:cubicBezTo>
                  <a:cubicBezTo>
                    <a:pt x="528" y="264"/>
                    <a:pt x="528" y="264"/>
                    <a:pt x="528" y="264"/>
                  </a:cubicBezTo>
                  <a:cubicBezTo>
                    <a:pt x="529" y="264"/>
                    <a:pt x="529" y="264"/>
                    <a:pt x="529" y="264"/>
                  </a:cubicBezTo>
                  <a:cubicBezTo>
                    <a:pt x="529" y="263"/>
                    <a:pt x="529" y="263"/>
                    <a:pt x="529" y="263"/>
                  </a:cubicBezTo>
                  <a:cubicBezTo>
                    <a:pt x="529" y="262"/>
                    <a:pt x="529" y="262"/>
                    <a:pt x="529" y="262"/>
                  </a:cubicBezTo>
                  <a:cubicBezTo>
                    <a:pt x="530" y="261"/>
                    <a:pt x="530" y="261"/>
                    <a:pt x="530" y="261"/>
                  </a:cubicBezTo>
                  <a:cubicBezTo>
                    <a:pt x="530" y="261"/>
                    <a:pt x="530" y="261"/>
                    <a:pt x="530" y="261"/>
                  </a:cubicBezTo>
                  <a:cubicBezTo>
                    <a:pt x="529" y="261"/>
                    <a:pt x="529" y="261"/>
                    <a:pt x="529" y="261"/>
                  </a:cubicBezTo>
                  <a:cubicBezTo>
                    <a:pt x="528" y="262"/>
                    <a:pt x="528" y="262"/>
                    <a:pt x="528" y="262"/>
                  </a:cubicBezTo>
                  <a:cubicBezTo>
                    <a:pt x="528" y="262"/>
                    <a:pt x="528" y="262"/>
                    <a:pt x="528" y="262"/>
                  </a:cubicBezTo>
                  <a:cubicBezTo>
                    <a:pt x="528" y="263"/>
                    <a:pt x="528" y="263"/>
                    <a:pt x="528" y="263"/>
                  </a:cubicBezTo>
                  <a:cubicBezTo>
                    <a:pt x="527" y="263"/>
                    <a:pt x="527" y="263"/>
                    <a:pt x="527" y="263"/>
                  </a:cubicBezTo>
                  <a:cubicBezTo>
                    <a:pt x="527" y="264"/>
                    <a:pt x="527" y="264"/>
                    <a:pt x="527" y="264"/>
                  </a:cubicBezTo>
                  <a:cubicBezTo>
                    <a:pt x="527" y="264"/>
                    <a:pt x="527" y="264"/>
                    <a:pt x="527" y="264"/>
                  </a:cubicBezTo>
                  <a:cubicBezTo>
                    <a:pt x="526" y="266"/>
                    <a:pt x="526" y="266"/>
                    <a:pt x="526" y="266"/>
                  </a:cubicBezTo>
                  <a:close/>
                  <a:moveTo>
                    <a:pt x="518" y="274"/>
                  </a:moveTo>
                  <a:cubicBezTo>
                    <a:pt x="519" y="274"/>
                    <a:pt x="519" y="274"/>
                    <a:pt x="519" y="274"/>
                  </a:cubicBezTo>
                  <a:cubicBezTo>
                    <a:pt x="519" y="273"/>
                    <a:pt x="519" y="273"/>
                    <a:pt x="519" y="273"/>
                  </a:cubicBezTo>
                  <a:cubicBezTo>
                    <a:pt x="519" y="273"/>
                    <a:pt x="519" y="273"/>
                    <a:pt x="519" y="273"/>
                  </a:cubicBezTo>
                  <a:cubicBezTo>
                    <a:pt x="519" y="272"/>
                    <a:pt x="519" y="272"/>
                    <a:pt x="519" y="272"/>
                  </a:cubicBezTo>
                  <a:cubicBezTo>
                    <a:pt x="520" y="272"/>
                    <a:pt x="520" y="272"/>
                    <a:pt x="520" y="272"/>
                  </a:cubicBezTo>
                  <a:cubicBezTo>
                    <a:pt x="520" y="271"/>
                    <a:pt x="520" y="271"/>
                    <a:pt x="520" y="271"/>
                  </a:cubicBezTo>
                  <a:cubicBezTo>
                    <a:pt x="520" y="271"/>
                    <a:pt x="520" y="271"/>
                    <a:pt x="520" y="271"/>
                  </a:cubicBezTo>
                  <a:cubicBezTo>
                    <a:pt x="521" y="271"/>
                    <a:pt x="521" y="271"/>
                    <a:pt x="521" y="271"/>
                  </a:cubicBezTo>
                  <a:cubicBezTo>
                    <a:pt x="521" y="270"/>
                    <a:pt x="521" y="270"/>
                    <a:pt x="521" y="270"/>
                  </a:cubicBezTo>
                  <a:cubicBezTo>
                    <a:pt x="522" y="269"/>
                    <a:pt x="522" y="269"/>
                    <a:pt x="522" y="269"/>
                  </a:cubicBezTo>
                  <a:cubicBezTo>
                    <a:pt x="523" y="268"/>
                    <a:pt x="523" y="268"/>
                    <a:pt x="523" y="268"/>
                  </a:cubicBezTo>
                  <a:cubicBezTo>
                    <a:pt x="524" y="268"/>
                    <a:pt x="524" y="268"/>
                    <a:pt x="524" y="268"/>
                  </a:cubicBezTo>
                  <a:cubicBezTo>
                    <a:pt x="524" y="268"/>
                    <a:pt x="524" y="268"/>
                    <a:pt x="524" y="268"/>
                  </a:cubicBezTo>
                  <a:cubicBezTo>
                    <a:pt x="524" y="267"/>
                    <a:pt x="524" y="267"/>
                    <a:pt x="524" y="267"/>
                  </a:cubicBezTo>
                  <a:cubicBezTo>
                    <a:pt x="524" y="266"/>
                    <a:pt x="524" y="266"/>
                    <a:pt x="524" y="266"/>
                  </a:cubicBezTo>
                  <a:cubicBezTo>
                    <a:pt x="523" y="266"/>
                    <a:pt x="523" y="266"/>
                    <a:pt x="523" y="266"/>
                  </a:cubicBezTo>
                  <a:cubicBezTo>
                    <a:pt x="523" y="267"/>
                    <a:pt x="523" y="267"/>
                    <a:pt x="523" y="267"/>
                  </a:cubicBezTo>
                  <a:cubicBezTo>
                    <a:pt x="522" y="268"/>
                    <a:pt x="522" y="268"/>
                    <a:pt x="522" y="268"/>
                  </a:cubicBezTo>
                  <a:cubicBezTo>
                    <a:pt x="522" y="268"/>
                    <a:pt x="522" y="268"/>
                    <a:pt x="522" y="268"/>
                  </a:cubicBezTo>
                  <a:cubicBezTo>
                    <a:pt x="521" y="268"/>
                    <a:pt x="521" y="268"/>
                    <a:pt x="521" y="268"/>
                  </a:cubicBezTo>
                  <a:cubicBezTo>
                    <a:pt x="521" y="268"/>
                    <a:pt x="521" y="268"/>
                    <a:pt x="521" y="268"/>
                  </a:cubicBezTo>
                  <a:cubicBezTo>
                    <a:pt x="520" y="268"/>
                    <a:pt x="520" y="268"/>
                    <a:pt x="520" y="268"/>
                  </a:cubicBezTo>
                  <a:cubicBezTo>
                    <a:pt x="520" y="268"/>
                    <a:pt x="520" y="268"/>
                    <a:pt x="520" y="268"/>
                  </a:cubicBezTo>
                  <a:cubicBezTo>
                    <a:pt x="520" y="268"/>
                    <a:pt x="520" y="268"/>
                    <a:pt x="520" y="268"/>
                  </a:cubicBezTo>
                  <a:cubicBezTo>
                    <a:pt x="520" y="269"/>
                    <a:pt x="520" y="269"/>
                    <a:pt x="520" y="269"/>
                  </a:cubicBezTo>
                  <a:cubicBezTo>
                    <a:pt x="520" y="269"/>
                    <a:pt x="520" y="269"/>
                    <a:pt x="520" y="269"/>
                  </a:cubicBezTo>
                  <a:cubicBezTo>
                    <a:pt x="519" y="270"/>
                    <a:pt x="519" y="270"/>
                    <a:pt x="519" y="270"/>
                  </a:cubicBezTo>
                  <a:cubicBezTo>
                    <a:pt x="519" y="270"/>
                    <a:pt x="519" y="270"/>
                    <a:pt x="519" y="270"/>
                  </a:cubicBezTo>
                  <a:cubicBezTo>
                    <a:pt x="519" y="271"/>
                    <a:pt x="519" y="271"/>
                    <a:pt x="519" y="271"/>
                  </a:cubicBezTo>
                  <a:cubicBezTo>
                    <a:pt x="519" y="271"/>
                    <a:pt x="519" y="271"/>
                    <a:pt x="519" y="271"/>
                  </a:cubicBezTo>
                  <a:cubicBezTo>
                    <a:pt x="518" y="272"/>
                    <a:pt x="518" y="272"/>
                    <a:pt x="518" y="272"/>
                  </a:cubicBezTo>
                  <a:cubicBezTo>
                    <a:pt x="518" y="272"/>
                    <a:pt x="518" y="272"/>
                    <a:pt x="518" y="272"/>
                  </a:cubicBezTo>
                  <a:cubicBezTo>
                    <a:pt x="518" y="273"/>
                    <a:pt x="518" y="273"/>
                    <a:pt x="518" y="273"/>
                  </a:cubicBezTo>
                  <a:cubicBezTo>
                    <a:pt x="518" y="273"/>
                    <a:pt x="518" y="273"/>
                    <a:pt x="518" y="273"/>
                  </a:cubicBezTo>
                  <a:cubicBezTo>
                    <a:pt x="518" y="274"/>
                    <a:pt x="518" y="274"/>
                    <a:pt x="518" y="274"/>
                  </a:cubicBezTo>
                  <a:cubicBezTo>
                    <a:pt x="518" y="274"/>
                    <a:pt x="518" y="274"/>
                    <a:pt x="518" y="274"/>
                  </a:cubicBezTo>
                  <a:close/>
                  <a:moveTo>
                    <a:pt x="514" y="280"/>
                  </a:moveTo>
                  <a:cubicBezTo>
                    <a:pt x="514" y="280"/>
                    <a:pt x="514" y="279"/>
                    <a:pt x="514" y="279"/>
                  </a:cubicBezTo>
                  <a:cubicBezTo>
                    <a:pt x="515" y="277"/>
                    <a:pt x="515" y="277"/>
                    <a:pt x="515" y="277"/>
                  </a:cubicBezTo>
                  <a:cubicBezTo>
                    <a:pt x="515" y="277"/>
                    <a:pt x="515" y="277"/>
                    <a:pt x="515" y="277"/>
                  </a:cubicBezTo>
                  <a:cubicBezTo>
                    <a:pt x="516" y="276"/>
                    <a:pt x="516" y="276"/>
                    <a:pt x="516" y="276"/>
                  </a:cubicBezTo>
                  <a:cubicBezTo>
                    <a:pt x="516" y="275"/>
                    <a:pt x="516" y="275"/>
                    <a:pt x="516" y="275"/>
                  </a:cubicBezTo>
                  <a:cubicBezTo>
                    <a:pt x="516" y="275"/>
                    <a:pt x="516" y="275"/>
                    <a:pt x="516" y="275"/>
                  </a:cubicBezTo>
                  <a:cubicBezTo>
                    <a:pt x="516" y="275"/>
                    <a:pt x="516" y="275"/>
                    <a:pt x="516" y="275"/>
                  </a:cubicBezTo>
                  <a:cubicBezTo>
                    <a:pt x="515" y="275"/>
                    <a:pt x="515" y="275"/>
                    <a:pt x="515" y="275"/>
                  </a:cubicBezTo>
                  <a:cubicBezTo>
                    <a:pt x="515" y="274"/>
                    <a:pt x="515" y="274"/>
                    <a:pt x="515" y="274"/>
                  </a:cubicBezTo>
                  <a:cubicBezTo>
                    <a:pt x="514" y="275"/>
                    <a:pt x="514" y="275"/>
                    <a:pt x="514" y="275"/>
                  </a:cubicBezTo>
                  <a:cubicBezTo>
                    <a:pt x="514" y="276"/>
                    <a:pt x="514" y="276"/>
                    <a:pt x="514" y="276"/>
                  </a:cubicBezTo>
                  <a:cubicBezTo>
                    <a:pt x="514" y="276"/>
                    <a:pt x="514" y="276"/>
                    <a:pt x="514" y="276"/>
                  </a:cubicBezTo>
                  <a:cubicBezTo>
                    <a:pt x="514" y="278"/>
                    <a:pt x="514" y="278"/>
                    <a:pt x="514" y="278"/>
                  </a:cubicBezTo>
                  <a:cubicBezTo>
                    <a:pt x="513" y="278"/>
                    <a:pt x="513" y="278"/>
                    <a:pt x="513" y="278"/>
                  </a:cubicBezTo>
                  <a:cubicBezTo>
                    <a:pt x="514" y="279"/>
                    <a:pt x="514" y="279"/>
                    <a:pt x="514" y="279"/>
                  </a:cubicBezTo>
                  <a:cubicBezTo>
                    <a:pt x="514" y="280"/>
                    <a:pt x="514" y="280"/>
                    <a:pt x="514" y="280"/>
                  </a:cubicBezTo>
                  <a:close/>
                  <a:moveTo>
                    <a:pt x="9" y="215"/>
                  </a:moveTo>
                  <a:cubicBezTo>
                    <a:pt x="9" y="215"/>
                    <a:pt x="8" y="216"/>
                    <a:pt x="8" y="216"/>
                  </a:cubicBezTo>
                  <a:cubicBezTo>
                    <a:pt x="9" y="217"/>
                    <a:pt x="9" y="217"/>
                    <a:pt x="9" y="217"/>
                  </a:cubicBezTo>
                  <a:cubicBezTo>
                    <a:pt x="10" y="216"/>
                    <a:pt x="10" y="216"/>
                    <a:pt x="10" y="216"/>
                  </a:cubicBezTo>
                  <a:lnTo>
                    <a:pt x="9" y="2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4426829" y="1014430"/>
              <a:ext cx="299785" cy="329377"/>
            </a:xfrm>
            <a:custGeom>
              <a:avLst/>
              <a:gdLst>
                <a:gd name="T0" fmla="*/ 60 w 63"/>
                <a:gd name="T1" fmla="*/ 6 h 69"/>
                <a:gd name="T2" fmla="*/ 26 w 63"/>
                <a:gd name="T3" fmla="*/ 0 h 69"/>
                <a:gd name="T4" fmla="*/ 21 w 63"/>
                <a:gd name="T5" fmla="*/ 7 h 69"/>
                <a:gd name="T6" fmla="*/ 28 w 63"/>
                <a:gd name="T7" fmla="*/ 13 h 69"/>
                <a:gd name="T8" fmla="*/ 28 w 63"/>
                <a:gd name="T9" fmla="*/ 13 h 69"/>
                <a:gd name="T10" fmla="*/ 25 w 63"/>
                <a:gd name="T11" fmla="*/ 14 h 69"/>
                <a:gd name="T12" fmla="*/ 33 w 63"/>
                <a:gd name="T13" fmla="*/ 17 h 69"/>
                <a:gd name="T14" fmla="*/ 39 w 63"/>
                <a:gd name="T15" fmla="*/ 17 h 69"/>
                <a:gd name="T16" fmla="*/ 45 w 63"/>
                <a:gd name="T17" fmla="*/ 12 h 69"/>
                <a:gd name="T18" fmla="*/ 44 w 63"/>
                <a:gd name="T19" fmla="*/ 7 h 69"/>
                <a:gd name="T20" fmla="*/ 38 w 63"/>
                <a:gd name="T21" fmla="*/ 5 h 69"/>
                <a:gd name="T22" fmla="*/ 35 w 63"/>
                <a:gd name="T23" fmla="*/ 7 h 69"/>
                <a:gd name="T24" fmla="*/ 33 w 63"/>
                <a:gd name="T25" fmla="*/ 3 h 69"/>
                <a:gd name="T26" fmla="*/ 33 w 63"/>
                <a:gd name="T27" fmla="*/ 10 h 69"/>
                <a:gd name="T28" fmla="*/ 28 w 63"/>
                <a:gd name="T29" fmla="*/ 7 h 69"/>
                <a:gd name="T30" fmla="*/ 25 w 63"/>
                <a:gd name="T31" fmla="*/ 3 h 69"/>
                <a:gd name="T32" fmla="*/ 24 w 63"/>
                <a:gd name="T33" fmla="*/ 8 h 69"/>
                <a:gd name="T34" fmla="*/ 21 w 63"/>
                <a:gd name="T35" fmla="*/ 10 h 69"/>
                <a:gd name="T36" fmla="*/ 51 w 63"/>
                <a:gd name="T37" fmla="*/ 22 h 69"/>
                <a:gd name="T38" fmla="*/ 52 w 63"/>
                <a:gd name="T39" fmla="*/ 22 h 69"/>
                <a:gd name="T40" fmla="*/ 49 w 63"/>
                <a:gd name="T41" fmla="*/ 24 h 69"/>
                <a:gd name="T42" fmla="*/ 39 w 63"/>
                <a:gd name="T43" fmla="*/ 30 h 69"/>
                <a:gd name="T44" fmla="*/ 44 w 63"/>
                <a:gd name="T45" fmla="*/ 34 h 69"/>
                <a:gd name="T46" fmla="*/ 38 w 63"/>
                <a:gd name="T47" fmla="*/ 39 h 69"/>
                <a:gd name="T48" fmla="*/ 33 w 63"/>
                <a:gd name="T49" fmla="*/ 39 h 69"/>
                <a:gd name="T50" fmla="*/ 33 w 63"/>
                <a:gd name="T51" fmla="*/ 32 h 69"/>
                <a:gd name="T52" fmla="*/ 29 w 63"/>
                <a:gd name="T53" fmla="*/ 27 h 69"/>
                <a:gd name="T54" fmla="*/ 35 w 63"/>
                <a:gd name="T55" fmla="*/ 29 h 69"/>
                <a:gd name="T56" fmla="*/ 33 w 63"/>
                <a:gd name="T57" fmla="*/ 25 h 69"/>
                <a:gd name="T58" fmla="*/ 3 w 63"/>
                <a:gd name="T59" fmla="*/ 28 h 69"/>
                <a:gd name="T60" fmla="*/ 3 w 63"/>
                <a:gd name="T61" fmla="*/ 27 h 69"/>
                <a:gd name="T62" fmla="*/ 21 w 63"/>
                <a:gd name="T63" fmla="*/ 48 h 69"/>
                <a:gd name="T64" fmla="*/ 19 w 63"/>
                <a:gd name="T65" fmla="*/ 44 h 69"/>
                <a:gd name="T66" fmla="*/ 14 w 63"/>
                <a:gd name="T67" fmla="*/ 42 h 69"/>
                <a:gd name="T68" fmla="*/ 12 w 63"/>
                <a:gd name="T69" fmla="*/ 39 h 69"/>
                <a:gd name="T70" fmla="*/ 16 w 63"/>
                <a:gd name="T71" fmla="*/ 38 h 69"/>
                <a:gd name="T72" fmla="*/ 19 w 63"/>
                <a:gd name="T73" fmla="*/ 35 h 69"/>
                <a:gd name="T74" fmla="*/ 17 w 63"/>
                <a:gd name="T75" fmla="*/ 34 h 69"/>
                <a:gd name="T76" fmla="*/ 11 w 63"/>
                <a:gd name="T77" fmla="*/ 35 h 69"/>
                <a:gd name="T78" fmla="*/ 14 w 63"/>
                <a:gd name="T79" fmla="*/ 31 h 69"/>
                <a:gd name="T80" fmla="*/ 19 w 63"/>
                <a:gd name="T81" fmla="*/ 28 h 69"/>
                <a:gd name="T82" fmla="*/ 15 w 63"/>
                <a:gd name="T83" fmla="*/ 28 h 69"/>
                <a:gd name="T84" fmla="*/ 14 w 63"/>
                <a:gd name="T85" fmla="*/ 26 h 69"/>
                <a:gd name="T86" fmla="*/ 13 w 63"/>
                <a:gd name="T87" fmla="*/ 29 h 69"/>
                <a:gd name="T88" fmla="*/ 7 w 63"/>
                <a:gd name="T89" fmla="*/ 29 h 69"/>
                <a:gd name="T90" fmla="*/ 4 w 63"/>
                <a:gd name="T91" fmla="*/ 25 h 69"/>
                <a:gd name="T92" fmla="*/ 5 w 63"/>
                <a:gd name="T93" fmla="*/ 24 h 69"/>
                <a:gd name="T94" fmla="*/ 4 w 63"/>
                <a:gd name="T95" fmla="*/ 19 h 69"/>
                <a:gd name="T96" fmla="*/ 0 w 63"/>
                <a:gd name="T97" fmla="*/ 17 h 69"/>
                <a:gd name="T98" fmla="*/ 5 w 63"/>
                <a:gd name="T99" fmla="*/ 15 h 69"/>
                <a:gd name="T100" fmla="*/ 9 w 63"/>
                <a:gd name="T101" fmla="*/ 14 h 69"/>
                <a:gd name="T102" fmla="*/ 9 w 63"/>
                <a:gd name="T103" fmla="*/ 15 h 69"/>
                <a:gd name="T104" fmla="*/ 10 w 63"/>
                <a:gd name="T105" fmla="*/ 19 h 69"/>
                <a:gd name="T106" fmla="*/ 13 w 63"/>
                <a:gd name="T107" fmla="*/ 17 h 69"/>
                <a:gd name="T108" fmla="*/ 17 w 63"/>
                <a:gd name="T109" fmla="*/ 23 h 69"/>
                <a:gd name="T110" fmla="*/ 15 w 63"/>
                <a:gd name="T111" fmla="*/ 12 h 69"/>
                <a:gd name="T112" fmla="*/ 21 w 63"/>
                <a:gd name="T113" fmla="*/ 13 h 69"/>
                <a:gd name="T114" fmla="*/ 23 w 63"/>
                <a:gd name="T115" fmla="*/ 15 h 69"/>
                <a:gd name="T116" fmla="*/ 32 w 63"/>
                <a:gd name="T117" fmla="*/ 23 h 69"/>
                <a:gd name="T118" fmla="*/ 27 w 63"/>
                <a:gd name="T119" fmla="*/ 27 h 69"/>
                <a:gd name="T120" fmla="*/ 26 w 63"/>
                <a:gd name="T121" fmla="*/ 34 h 69"/>
                <a:gd name="T122" fmla="*/ 23 w 63"/>
                <a:gd name="T123" fmla="*/ 41 h 69"/>
                <a:gd name="T124" fmla="*/ 32 w 63"/>
                <a:gd name="T12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" h="69">
                  <a:moveTo>
                    <a:pt x="58" y="6"/>
                  </a:moveTo>
                  <a:cubicBezTo>
                    <a:pt x="59" y="6"/>
                    <a:pt x="59" y="5"/>
                    <a:pt x="59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8" y="6"/>
                    <a:pt x="58" y="6"/>
                    <a:pt x="58" y="6"/>
                  </a:cubicBezTo>
                  <a:close/>
                  <a:moveTo>
                    <a:pt x="47" y="7"/>
                  </a:move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7"/>
                    <a:pt x="47" y="7"/>
                    <a:pt x="47" y="7"/>
                  </a:cubicBezTo>
                  <a:close/>
                  <a:moveTo>
                    <a:pt x="26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  <a:moveTo>
                    <a:pt x="22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lose/>
                  <a:moveTo>
                    <a:pt x="26" y="13"/>
                  </a:moveTo>
                  <a:cubicBezTo>
                    <a:pt x="26" y="13"/>
                    <a:pt x="26" y="13"/>
                    <a:pt x="26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6" y="13"/>
                    <a:pt x="26" y="13"/>
                    <a:pt x="26" y="13"/>
                  </a:cubicBezTo>
                  <a:close/>
                  <a:moveTo>
                    <a:pt x="51" y="22"/>
                  </a:move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lose/>
                  <a:moveTo>
                    <a:pt x="48" y="25"/>
                  </a:moveTo>
                  <a:cubicBezTo>
                    <a:pt x="48" y="24"/>
                    <a:pt x="48" y="24"/>
                    <a:pt x="48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lose/>
                  <a:moveTo>
                    <a:pt x="32" y="32"/>
                  </a:moveTo>
                  <a:cubicBezTo>
                    <a:pt x="32" y="31"/>
                    <a:pt x="32" y="31"/>
                    <a:pt x="32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2" y="32"/>
                    <a:pt x="32" y="32"/>
                    <a:pt x="32" y="32"/>
                  </a:cubicBezTo>
                  <a:close/>
                  <a:moveTo>
                    <a:pt x="28" y="20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lose/>
                  <a:moveTo>
                    <a:pt x="29" y="27"/>
                  </a:moveTo>
                  <a:cubicBezTo>
                    <a:pt x="30" y="28"/>
                    <a:pt x="30" y="28"/>
                    <a:pt x="30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9" y="27"/>
                    <a:pt x="29" y="27"/>
                    <a:pt x="29" y="27"/>
                  </a:cubicBezTo>
                  <a:close/>
                  <a:moveTo>
                    <a:pt x="5" y="31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lose/>
                  <a:moveTo>
                    <a:pt x="21" y="49"/>
                  </a:moveTo>
                  <a:cubicBezTo>
                    <a:pt x="21" y="48"/>
                    <a:pt x="21" y="48"/>
                    <a:pt x="21" y="48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1" y="49"/>
                    <a:pt x="21" y="49"/>
                    <a:pt x="21" y="49"/>
                  </a:cubicBezTo>
                  <a:close/>
                  <a:moveTo>
                    <a:pt x="31" y="69"/>
                  </a:moveTo>
                  <a:cubicBezTo>
                    <a:pt x="32" y="69"/>
                    <a:pt x="32" y="69"/>
                    <a:pt x="32" y="69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9"/>
                    <a:pt x="31" y="69"/>
                    <a:pt x="31" y="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" name="Freeform 12"/>
            <p:cNvSpPr>
              <a:spLocks noEditPoints="1"/>
            </p:cNvSpPr>
            <p:nvPr/>
          </p:nvSpPr>
          <p:spPr bwMode="auto">
            <a:xfrm>
              <a:off x="6884296" y="2097772"/>
              <a:ext cx="333238" cy="582844"/>
            </a:xfrm>
            <a:custGeom>
              <a:avLst/>
              <a:gdLst>
                <a:gd name="T0" fmla="*/ 108 w 259"/>
                <a:gd name="T1" fmla="*/ 219 h 453"/>
                <a:gd name="T2" fmla="*/ 11 w 259"/>
                <a:gd name="T3" fmla="*/ 449 h 453"/>
                <a:gd name="T4" fmla="*/ 60 w 259"/>
                <a:gd name="T5" fmla="*/ 412 h 453"/>
                <a:gd name="T6" fmla="*/ 60 w 259"/>
                <a:gd name="T7" fmla="*/ 412 h 453"/>
                <a:gd name="T8" fmla="*/ 74 w 259"/>
                <a:gd name="T9" fmla="*/ 375 h 453"/>
                <a:gd name="T10" fmla="*/ 78 w 259"/>
                <a:gd name="T11" fmla="*/ 378 h 453"/>
                <a:gd name="T12" fmla="*/ 182 w 259"/>
                <a:gd name="T13" fmla="*/ 93 h 453"/>
                <a:gd name="T14" fmla="*/ 174 w 259"/>
                <a:gd name="T15" fmla="*/ 63 h 453"/>
                <a:gd name="T16" fmla="*/ 185 w 259"/>
                <a:gd name="T17" fmla="*/ 56 h 453"/>
                <a:gd name="T18" fmla="*/ 185 w 259"/>
                <a:gd name="T19" fmla="*/ 33 h 453"/>
                <a:gd name="T20" fmla="*/ 185 w 259"/>
                <a:gd name="T21" fmla="*/ 0 h 453"/>
                <a:gd name="T22" fmla="*/ 230 w 259"/>
                <a:gd name="T23" fmla="*/ 33 h 453"/>
                <a:gd name="T24" fmla="*/ 245 w 259"/>
                <a:gd name="T25" fmla="*/ 33 h 453"/>
                <a:gd name="T26" fmla="*/ 256 w 259"/>
                <a:gd name="T27" fmla="*/ 48 h 453"/>
                <a:gd name="T28" fmla="*/ 230 w 259"/>
                <a:gd name="T29" fmla="*/ 67 h 453"/>
                <a:gd name="T30" fmla="*/ 200 w 259"/>
                <a:gd name="T31" fmla="*/ 67 h 453"/>
                <a:gd name="T32" fmla="*/ 189 w 259"/>
                <a:gd name="T33" fmla="*/ 78 h 453"/>
                <a:gd name="T34" fmla="*/ 185 w 259"/>
                <a:gd name="T35" fmla="*/ 96 h 453"/>
                <a:gd name="T36" fmla="*/ 182 w 259"/>
                <a:gd name="T37" fmla="*/ 171 h 453"/>
                <a:gd name="T38" fmla="*/ 60 w 259"/>
                <a:gd name="T39" fmla="*/ 278 h 453"/>
                <a:gd name="T40" fmla="*/ 52 w 259"/>
                <a:gd name="T41" fmla="*/ 286 h 453"/>
                <a:gd name="T42" fmla="*/ 52 w 259"/>
                <a:gd name="T43" fmla="*/ 293 h 453"/>
                <a:gd name="T44" fmla="*/ 74 w 259"/>
                <a:gd name="T45" fmla="*/ 300 h 453"/>
                <a:gd name="T46" fmla="*/ 71 w 259"/>
                <a:gd name="T47" fmla="*/ 289 h 453"/>
                <a:gd name="T48" fmla="*/ 130 w 259"/>
                <a:gd name="T49" fmla="*/ 252 h 453"/>
                <a:gd name="T50" fmla="*/ 122 w 259"/>
                <a:gd name="T51" fmla="*/ 282 h 453"/>
                <a:gd name="T52" fmla="*/ 145 w 259"/>
                <a:gd name="T53" fmla="*/ 260 h 453"/>
                <a:gd name="T54" fmla="*/ 115 w 259"/>
                <a:gd name="T55" fmla="*/ 263 h 453"/>
                <a:gd name="T56" fmla="*/ 115 w 259"/>
                <a:gd name="T57" fmla="*/ 282 h 453"/>
                <a:gd name="T58" fmla="*/ 97 w 259"/>
                <a:gd name="T59" fmla="*/ 330 h 453"/>
                <a:gd name="T60" fmla="*/ 93 w 259"/>
                <a:gd name="T61" fmla="*/ 312 h 453"/>
                <a:gd name="T62" fmla="*/ 100 w 259"/>
                <a:gd name="T63" fmla="*/ 282 h 453"/>
                <a:gd name="T64" fmla="*/ 89 w 259"/>
                <a:gd name="T65" fmla="*/ 271 h 453"/>
                <a:gd name="T66" fmla="*/ 104 w 259"/>
                <a:gd name="T67" fmla="*/ 252 h 453"/>
                <a:gd name="T68" fmla="*/ 134 w 259"/>
                <a:gd name="T69" fmla="*/ 249 h 453"/>
                <a:gd name="T70" fmla="*/ 148 w 259"/>
                <a:gd name="T71" fmla="*/ 260 h 453"/>
                <a:gd name="T72" fmla="*/ 171 w 259"/>
                <a:gd name="T73" fmla="*/ 252 h 453"/>
                <a:gd name="T74" fmla="*/ 171 w 259"/>
                <a:gd name="T75" fmla="*/ 241 h 453"/>
                <a:gd name="T76" fmla="*/ 185 w 259"/>
                <a:gd name="T77" fmla="*/ 241 h 453"/>
                <a:gd name="T78" fmla="*/ 208 w 259"/>
                <a:gd name="T79" fmla="*/ 237 h 453"/>
                <a:gd name="T80" fmla="*/ 219 w 259"/>
                <a:gd name="T81" fmla="*/ 226 h 453"/>
                <a:gd name="T82" fmla="*/ 226 w 259"/>
                <a:gd name="T83" fmla="*/ 211 h 453"/>
                <a:gd name="T84" fmla="*/ 230 w 259"/>
                <a:gd name="T85" fmla="*/ 163 h 453"/>
                <a:gd name="T86" fmla="*/ 226 w 259"/>
                <a:gd name="T87" fmla="*/ 137 h 453"/>
                <a:gd name="T88" fmla="*/ 204 w 259"/>
                <a:gd name="T89" fmla="*/ 93 h 453"/>
                <a:gd name="T90" fmla="*/ 204 w 259"/>
                <a:gd name="T91" fmla="*/ 100 h 453"/>
                <a:gd name="T92" fmla="*/ 189 w 259"/>
                <a:gd name="T93" fmla="*/ 100 h 453"/>
                <a:gd name="T94" fmla="*/ 185 w 259"/>
                <a:gd name="T95" fmla="*/ 126 h 453"/>
                <a:gd name="T96" fmla="*/ 185 w 259"/>
                <a:gd name="T97" fmla="*/ 178 h 453"/>
                <a:gd name="T98" fmla="*/ 163 w 259"/>
                <a:gd name="T99" fmla="*/ 189 h 453"/>
                <a:gd name="T100" fmla="*/ 152 w 259"/>
                <a:gd name="T101" fmla="*/ 211 h 453"/>
                <a:gd name="T102" fmla="*/ 145 w 259"/>
                <a:gd name="T103" fmla="*/ 226 h 453"/>
                <a:gd name="T104" fmla="*/ 111 w 259"/>
                <a:gd name="T105" fmla="*/ 230 h 453"/>
                <a:gd name="T106" fmla="*/ 78 w 259"/>
                <a:gd name="T107" fmla="*/ 256 h 453"/>
                <a:gd name="T108" fmla="*/ 63 w 259"/>
                <a:gd name="T109" fmla="*/ 278 h 453"/>
                <a:gd name="T110" fmla="*/ 67 w 259"/>
                <a:gd name="T111" fmla="*/ 289 h 453"/>
                <a:gd name="T112" fmla="*/ 71 w 259"/>
                <a:gd name="T113" fmla="*/ 282 h 453"/>
                <a:gd name="T114" fmla="*/ 78 w 259"/>
                <a:gd name="T115" fmla="*/ 308 h 453"/>
                <a:gd name="T116" fmla="*/ 89 w 259"/>
                <a:gd name="T117" fmla="*/ 308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9" h="453">
                  <a:moveTo>
                    <a:pt x="104" y="219"/>
                  </a:moveTo>
                  <a:lnTo>
                    <a:pt x="108" y="219"/>
                  </a:lnTo>
                  <a:lnTo>
                    <a:pt x="104" y="219"/>
                  </a:lnTo>
                  <a:lnTo>
                    <a:pt x="104" y="219"/>
                  </a:lnTo>
                  <a:lnTo>
                    <a:pt x="104" y="219"/>
                  </a:lnTo>
                  <a:lnTo>
                    <a:pt x="104" y="219"/>
                  </a:lnTo>
                  <a:close/>
                  <a:moveTo>
                    <a:pt x="108" y="219"/>
                  </a:moveTo>
                  <a:lnTo>
                    <a:pt x="108" y="215"/>
                  </a:lnTo>
                  <a:lnTo>
                    <a:pt x="108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8" y="219"/>
                  </a:lnTo>
                  <a:lnTo>
                    <a:pt x="108" y="219"/>
                  </a:lnTo>
                  <a:lnTo>
                    <a:pt x="108" y="219"/>
                  </a:lnTo>
                  <a:close/>
                  <a:moveTo>
                    <a:pt x="4" y="453"/>
                  </a:moveTo>
                  <a:lnTo>
                    <a:pt x="4" y="449"/>
                  </a:lnTo>
                  <a:lnTo>
                    <a:pt x="0" y="449"/>
                  </a:lnTo>
                  <a:lnTo>
                    <a:pt x="0" y="453"/>
                  </a:lnTo>
                  <a:lnTo>
                    <a:pt x="4" y="453"/>
                  </a:lnTo>
                  <a:lnTo>
                    <a:pt x="4" y="453"/>
                  </a:lnTo>
                  <a:lnTo>
                    <a:pt x="4" y="453"/>
                  </a:lnTo>
                  <a:close/>
                  <a:moveTo>
                    <a:pt x="8" y="449"/>
                  </a:moveTo>
                  <a:lnTo>
                    <a:pt x="8" y="445"/>
                  </a:lnTo>
                  <a:lnTo>
                    <a:pt x="11" y="449"/>
                  </a:lnTo>
                  <a:lnTo>
                    <a:pt x="8" y="453"/>
                  </a:lnTo>
                  <a:lnTo>
                    <a:pt x="8" y="449"/>
                  </a:lnTo>
                  <a:lnTo>
                    <a:pt x="8" y="449"/>
                  </a:lnTo>
                  <a:lnTo>
                    <a:pt x="8" y="449"/>
                  </a:lnTo>
                  <a:close/>
                  <a:moveTo>
                    <a:pt x="22" y="438"/>
                  </a:moveTo>
                  <a:lnTo>
                    <a:pt x="22" y="441"/>
                  </a:lnTo>
                  <a:lnTo>
                    <a:pt x="22" y="441"/>
                  </a:lnTo>
                  <a:lnTo>
                    <a:pt x="26" y="441"/>
                  </a:lnTo>
                  <a:lnTo>
                    <a:pt x="26" y="441"/>
                  </a:lnTo>
                  <a:lnTo>
                    <a:pt x="22" y="438"/>
                  </a:lnTo>
                  <a:lnTo>
                    <a:pt x="22" y="438"/>
                  </a:lnTo>
                  <a:close/>
                  <a:moveTo>
                    <a:pt x="60" y="412"/>
                  </a:moveTo>
                  <a:lnTo>
                    <a:pt x="56" y="408"/>
                  </a:lnTo>
                  <a:lnTo>
                    <a:pt x="60" y="408"/>
                  </a:lnTo>
                  <a:lnTo>
                    <a:pt x="60" y="404"/>
                  </a:lnTo>
                  <a:lnTo>
                    <a:pt x="60" y="404"/>
                  </a:lnTo>
                  <a:lnTo>
                    <a:pt x="63" y="401"/>
                  </a:lnTo>
                  <a:lnTo>
                    <a:pt x="63" y="401"/>
                  </a:lnTo>
                  <a:lnTo>
                    <a:pt x="67" y="401"/>
                  </a:lnTo>
                  <a:lnTo>
                    <a:pt x="63" y="404"/>
                  </a:lnTo>
                  <a:lnTo>
                    <a:pt x="63" y="408"/>
                  </a:lnTo>
                  <a:lnTo>
                    <a:pt x="60" y="408"/>
                  </a:lnTo>
                  <a:lnTo>
                    <a:pt x="60" y="412"/>
                  </a:lnTo>
                  <a:lnTo>
                    <a:pt x="60" y="412"/>
                  </a:lnTo>
                  <a:lnTo>
                    <a:pt x="60" y="412"/>
                  </a:lnTo>
                  <a:close/>
                  <a:moveTo>
                    <a:pt x="74" y="382"/>
                  </a:moveTo>
                  <a:lnTo>
                    <a:pt x="74" y="382"/>
                  </a:lnTo>
                  <a:lnTo>
                    <a:pt x="74" y="386"/>
                  </a:lnTo>
                  <a:lnTo>
                    <a:pt x="74" y="386"/>
                  </a:lnTo>
                  <a:lnTo>
                    <a:pt x="71" y="386"/>
                  </a:lnTo>
                  <a:lnTo>
                    <a:pt x="71" y="382"/>
                  </a:lnTo>
                  <a:lnTo>
                    <a:pt x="74" y="382"/>
                  </a:lnTo>
                  <a:lnTo>
                    <a:pt x="74" y="382"/>
                  </a:lnTo>
                  <a:close/>
                  <a:moveTo>
                    <a:pt x="78" y="378"/>
                  </a:moveTo>
                  <a:lnTo>
                    <a:pt x="78" y="375"/>
                  </a:lnTo>
                  <a:lnTo>
                    <a:pt x="74" y="375"/>
                  </a:lnTo>
                  <a:lnTo>
                    <a:pt x="74" y="375"/>
                  </a:lnTo>
                  <a:lnTo>
                    <a:pt x="74" y="375"/>
                  </a:lnTo>
                  <a:lnTo>
                    <a:pt x="78" y="371"/>
                  </a:lnTo>
                  <a:lnTo>
                    <a:pt x="78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5" y="371"/>
                  </a:lnTo>
                  <a:lnTo>
                    <a:pt x="82" y="371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78" y="378"/>
                  </a:lnTo>
                  <a:lnTo>
                    <a:pt x="78" y="378"/>
                  </a:lnTo>
                  <a:close/>
                  <a:moveTo>
                    <a:pt x="163" y="82"/>
                  </a:moveTo>
                  <a:lnTo>
                    <a:pt x="163" y="82"/>
                  </a:lnTo>
                  <a:lnTo>
                    <a:pt x="163" y="78"/>
                  </a:lnTo>
                  <a:lnTo>
                    <a:pt x="167" y="74"/>
                  </a:lnTo>
                  <a:lnTo>
                    <a:pt x="167" y="74"/>
                  </a:lnTo>
                  <a:lnTo>
                    <a:pt x="167" y="78"/>
                  </a:lnTo>
                  <a:lnTo>
                    <a:pt x="167" y="82"/>
                  </a:lnTo>
                  <a:lnTo>
                    <a:pt x="163" y="82"/>
                  </a:lnTo>
                  <a:lnTo>
                    <a:pt x="163" y="82"/>
                  </a:lnTo>
                  <a:close/>
                  <a:moveTo>
                    <a:pt x="185" y="96"/>
                  </a:moveTo>
                  <a:lnTo>
                    <a:pt x="182" y="93"/>
                  </a:lnTo>
                  <a:lnTo>
                    <a:pt x="182" y="93"/>
                  </a:lnTo>
                  <a:lnTo>
                    <a:pt x="182" y="93"/>
                  </a:lnTo>
                  <a:lnTo>
                    <a:pt x="182" y="85"/>
                  </a:lnTo>
                  <a:lnTo>
                    <a:pt x="178" y="82"/>
                  </a:lnTo>
                  <a:lnTo>
                    <a:pt x="174" y="78"/>
                  </a:lnTo>
                  <a:lnTo>
                    <a:pt x="174" y="78"/>
                  </a:lnTo>
                  <a:lnTo>
                    <a:pt x="171" y="78"/>
                  </a:lnTo>
                  <a:lnTo>
                    <a:pt x="171" y="74"/>
                  </a:lnTo>
                  <a:lnTo>
                    <a:pt x="171" y="71"/>
                  </a:lnTo>
                  <a:lnTo>
                    <a:pt x="171" y="67"/>
                  </a:lnTo>
                  <a:lnTo>
                    <a:pt x="171" y="67"/>
                  </a:lnTo>
                  <a:lnTo>
                    <a:pt x="174" y="63"/>
                  </a:lnTo>
                  <a:lnTo>
                    <a:pt x="174" y="63"/>
                  </a:lnTo>
                  <a:lnTo>
                    <a:pt x="174" y="63"/>
                  </a:lnTo>
                  <a:lnTo>
                    <a:pt x="178" y="59"/>
                  </a:lnTo>
                  <a:lnTo>
                    <a:pt x="178" y="59"/>
                  </a:lnTo>
                  <a:lnTo>
                    <a:pt x="178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2"/>
                  </a:lnTo>
                  <a:lnTo>
                    <a:pt x="178" y="52"/>
                  </a:lnTo>
                  <a:lnTo>
                    <a:pt x="182" y="52"/>
                  </a:lnTo>
                  <a:lnTo>
                    <a:pt x="185" y="56"/>
                  </a:lnTo>
                  <a:lnTo>
                    <a:pt x="189" y="52"/>
                  </a:lnTo>
                  <a:lnTo>
                    <a:pt x="189" y="52"/>
                  </a:lnTo>
                  <a:lnTo>
                    <a:pt x="189" y="48"/>
                  </a:lnTo>
                  <a:lnTo>
                    <a:pt x="189" y="48"/>
                  </a:lnTo>
                  <a:lnTo>
                    <a:pt x="189" y="48"/>
                  </a:lnTo>
                  <a:lnTo>
                    <a:pt x="185" y="45"/>
                  </a:lnTo>
                  <a:lnTo>
                    <a:pt x="185" y="45"/>
                  </a:lnTo>
                  <a:lnTo>
                    <a:pt x="185" y="41"/>
                  </a:lnTo>
                  <a:lnTo>
                    <a:pt x="185" y="37"/>
                  </a:lnTo>
                  <a:lnTo>
                    <a:pt x="189" y="37"/>
                  </a:lnTo>
                  <a:lnTo>
                    <a:pt x="189" y="37"/>
                  </a:lnTo>
                  <a:lnTo>
                    <a:pt x="185" y="33"/>
                  </a:lnTo>
                  <a:lnTo>
                    <a:pt x="185" y="30"/>
                  </a:lnTo>
                  <a:lnTo>
                    <a:pt x="185" y="26"/>
                  </a:lnTo>
                  <a:lnTo>
                    <a:pt x="185" y="22"/>
                  </a:lnTo>
                  <a:lnTo>
                    <a:pt x="185" y="19"/>
                  </a:lnTo>
                  <a:lnTo>
                    <a:pt x="178" y="11"/>
                  </a:lnTo>
                  <a:lnTo>
                    <a:pt x="178" y="7"/>
                  </a:lnTo>
                  <a:lnTo>
                    <a:pt x="178" y="4"/>
                  </a:lnTo>
                  <a:lnTo>
                    <a:pt x="178" y="4"/>
                  </a:lnTo>
                  <a:lnTo>
                    <a:pt x="178" y="4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5" y="0"/>
                  </a:lnTo>
                  <a:lnTo>
                    <a:pt x="185" y="4"/>
                  </a:lnTo>
                  <a:lnTo>
                    <a:pt x="189" y="7"/>
                  </a:lnTo>
                  <a:lnTo>
                    <a:pt x="197" y="7"/>
                  </a:lnTo>
                  <a:lnTo>
                    <a:pt x="197" y="11"/>
                  </a:lnTo>
                  <a:lnTo>
                    <a:pt x="204" y="19"/>
                  </a:lnTo>
                  <a:lnTo>
                    <a:pt x="208" y="22"/>
                  </a:lnTo>
                  <a:lnTo>
                    <a:pt x="211" y="22"/>
                  </a:lnTo>
                  <a:lnTo>
                    <a:pt x="211" y="22"/>
                  </a:lnTo>
                  <a:lnTo>
                    <a:pt x="215" y="26"/>
                  </a:lnTo>
                  <a:lnTo>
                    <a:pt x="222" y="30"/>
                  </a:lnTo>
                  <a:lnTo>
                    <a:pt x="226" y="30"/>
                  </a:lnTo>
                  <a:lnTo>
                    <a:pt x="230" y="33"/>
                  </a:lnTo>
                  <a:lnTo>
                    <a:pt x="230" y="30"/>
                  </a:lnTo>
                  <a:lnTo>
                    <a:pt x="234" y="33"/>
                  </a:lnTo>
                  <a:lnTo>
                    <a:pt x="237" y="30"/>
                  </a:lnTo>
                  <a:lnTo>
                    <a:pt x="241" y="30"/>
                  </a:lnTo>
                  <a:lnTo>
                    <a:pt x="245" y="26"/>
                  </a:lnTo>
                  <a:lnTo>
                    <a:pt x="245" y="22"/>
                  </a:lnTo>
                  <a:lnTo>
                    <a:pt x="245" y="22"/>
                  </a:lnTo>
                  <a:lnTo>
                    <a:pt x="245" y="22"/>
                  </a:lnTo>
                  <a:lnTo>
                    <a:pt x="245" y="26"/>
                  </a:lnTo>
                  <a:lnTo>
                    <a:pt x="245" y="30"/>
                  </a:lnTo>
                  <a:lnTo>
                    <a:pt x="245" y="33"/>
                  </a:lnTo>
                  <a:lnTo>
                    <a:pt x="245" y="33"/>
                  </a:lnTo>
                  <a:lnTo>
                    <a:pt x="248" y="37"/>
                  </a:lnTo>
                  <a:lnTo>
                    <a:pt x="252" y="41"/>
                  </a:lnTo>
                  <a:lnTo>
                    <a:pt x="252" y="41"/>
                  </a:lnTo>
                  <a:lnTo>
                    <a:pt x="252" y="45"/>
                  </a:lnTo>
                  <a:lnTo>
                    <a:pt x="256" y="45"/>
                  </a:lnTo>
                  <a:lnTo>
                    <a:pt x="256" y="41"/>
                  </a:lnTo>
                  <a:lnTo>
                    <a:pt x="259" y="41"/>
                  </a:lnTo>
                  <a:lnTo>
                    <a:pt x="259" y="41"/>
                  </a:lnTo>
                  <a:lnTo>
                    <a:pt x="259" y="41"/>
                  </a:lnTo>
                  <a:lnTo>
                    <a:pt x="259" y="41"/>
                  </a:lnTo>
                  <a:lnTo>
                    <a:pt x="259" y="45"/>
                  </a:lnTo>
                  <a:lnTo>
                    <a:pt x="256" y="48"/>
                  </a:lnTo>
                  <a:lnTo>
                    <a:pt x="252" y="48"/>
                  </a:lnTo>
                  <a:lnTo>
                    <a:pt x="252" y="52"/>
                  </a:lnTo>
                  <a:lnTo>
                    <a:pt x="252" y="52"/>
                  </a:lnTo>
                  <a:lnTo>
                    <a:pt x="248" y="52"/>
                  </a:lnTo>
                  <a:lnTo>
                    <a:pt x="248" y="52"/>
                  </a:lnTo>
                  <a:lnTo>
                    <a:pt x="245" y="52"/>
                  </a:lnTo>
                  <a:lnTo>
                    <a:pt x="245" y="56"/>
                  </a:lnTo>
                  <a:lnTo>
                    <a:pt x="241" y="56"/>
                  </a:lnTo>
                  <a:lnTo>
                    <a:pt x="237" y="52"/>
                  </a:lnTo>
                  <a:lnTo>
                    <a:pt x="237" y="56"/>
                  </a:lnTo>
                  <a:lnTo>
                    <a:pt x="230" y="59"/>
                  </a:lnTo>
                  <a:lnTo>
                    <a:pt x="230" y="67"/>
                  </a:lnTo>
                  <a:lnTo>
                    <a:pt x="230" y="71"/>
                  </a:lnTo>
                  <a:lnTo>
                    <a:pt x="230" y="74"/>
                  </a:lnTo>
                  <a:lnTo>
                    <a:pt x="230" y="78"/>
                  </a:lnTo>
                  <a:lnTo>
                    <a:pt x="230" y="78"/>
                  </a:lnTo>
                  <a:lnTo>
                    <a:pt x="226" y="78"/>
                  </a:lnTo>
                  <a:lnTo>
                    <a:pt x="226" y="74"/>
                  </a:lnTo>
                  <a:lnTo>
                    <a:pt x="219" y="74"/>
                  </a:lnTo>
                  <a:lnTo>
                    <a:pt x="215" y="71"/>
                  </a:lnTo>
                  <a:lnTo>
                    <a:pt x="211" y="67"/>
                  </a:lnTo>
                  <a:lnTo>
                    <a:pt x="208" y="67"/>
                  </a:lnTo>
                  <a:lnTo>
                    <a:pt x="204" y="67"/>
                  </a:lnTo>
                  <a:lnTo>
                    <a:pt x="200" y="67"/>
                  </a:lnTo>
                  <a:lnTo>
                    <a:pt x="200" y="63"/>
                  </a:lnTo>
                  <a:lnTo>
                    <a:pt x="197" y="63"/>
                  </a:lnTo>
                  <a:lnTo>
                    <a:pt x="193" y="67"/>
                  </a:lnTo>
                  <a:lnTo>
                    <a:pt x="189" y="71"/>
                  </a:lnTo>
                  <a:lnTo>
                    <a:pt x="189" y="71"/>
                  </a:lnTo>
                  <a:lnTo>
                    <a:pt x="185" y="67"/>
                  </a:lnTo>
                  <a:lnTo>
                    <a:pt x="182" y="67"/>
                  </a:lnTo>
                  <a:lnTo>
                    <a:pt x="182" y="71"/>
                  </a:lnTo>
                  <a:lnTo>
                    <a:pt x="182" y="74"/>
                  </a:lnTo>
                  <a:lnTo>
                    <a:pt x="182" y="74"/>
                  </a:lnTo>
                  <a:lnTo>
                    <a:pt x="185" y="78"/>
                  </a:lnTo>
                  <a:lnTo>
                    <a:pt x="189" y="78"/>
                  </a:lnTo>
                  <a:lnTo>
                    <a:pt x="193" y="82"/>
                  </a:lnTo>
                  <a:lnTo>
                    <a:pt x="197" y="82"/>
                  </a:lnTo>
                  <a:lnTo>
                    <a:pt x="200" y="82"/>
                  </a:lnTo>
                  <a:lnTo>
                    <a:pt x="200" y="82"/>
                  </a:lnTo>
                  <a:lnTo>
                    <a:pt x="197" y="85"/>
                  </a:lnTo>
                  <a:lnTo>
                    <a:pt x="197" y="89"/>
                  </a:lnTo>
                  <a:lnTo>
                    <a:pt x="197" y="85"/>
                  </a:lnTo>
                  <a:lnTo>
                    <a:pt x="189" y="85"/>
                  </a:lnTo>
                  <a:lnTo>
                    <a:pt x="189" y="89"/>
                  </a:lnTo>
                  <a:lnTo>
                    <a:pt x="189" y="89"/>
                  </a:lnTo>
                  <a:lnTo>
                    <a:pt x="189" y="93"/>
                  </a:lnTo>
                  <a:lnTo>
                    <a:pt x="185" y="96"/>
                  </a:lnTo>
                  <a:lnTo>
                    <a:pt x="185" y="96"/>
                  </a:lnTo>
                  <a:close/>
                  <a:moveTo>
                    <a:pt x="178" y="178"/>
                  </a:moveTo>
                  <a:lnTo>
                    <a:pt x="178" y="174"/>
                  </a:lnTo>
                  <a:lnTo>
                    <a:pt x="182" y="174"/>
                  </a:lnTo>
                  <a:lnTo>
                    <a:pt x="178" y="174"/>
                  </a:lnTo>
                  <a:lnTo>
                    <a:pt x="178" y="174"/>
                  </a:lnTo>
                  <a:lnTo>
                    <a:pt x="178" y="174"/>
                  </a:lnTo>
                  <a:lnTo>
                    <a:pt x="178" y="167"/>
                  </a:lnTo>
                  <a:lnTo>
                    <a:pt x="178" y="167"/>
                  </a:lnTo>
                  <a:lnTo>
                    <a:pt x="182" y="167"/>
                  </a:lnTo>
                  <a:lnTo>
                    <a:pt x="182" y="171"/>
                  </a:lnTo>
                  <a:lnTo>
                    <a:pt x="182" y="171"/>
                  </a:lnTo>
                  <a:lnTo>
                    <a:pt x="182" y="174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78" y="178"/>
                  </a:lnTo>
                  <a:lnTo>
                    <a:pt x="178" y="178"/>
                  </a:lnTo>
                  <a:close/>
                  <a:moveTo>
                    <a:pt x="60" y="278"/>
                  </a:moveTo>
                  <a:lnTo>
                    <a:pt x="60" y="282"/>
                  </a:lnTo>
                  <a:lnTo>
                    <a:pt x="60" y="278"/>
                  </a:lnTo>
                  <a:lnTo>
                    <a:pt x="60" y="278"/>
                  </a:lnTo>
                  <a:lnTo>
                    <a:pt x="60" y="278"/>
                  </a:lnTo>
                  <a:lnTo>
                    <a:pt x="60" y="278"/>
                  </a:lnTo>
                  <a:lnTo>
                    <a:pt x="60" y="278"/>
                  </a:lnTo>
                  <a:close/>
                  <a:moveTo>
                    <a:pt x="56" y="282"/>
                  </a:moveTo>
                  <a:lnTo>
                    <a:pt x="60" y="282"/>
                  </a:lnTo>
                  <a:lnTo>
                    <a:pt x="60" y="282"/>
                  </a:lnTo>
                  <a:lnTo>
                    <a:pt x="56" y="282"/>
                  </a:lnTo>
                  <a:lnTo>
                    <a:pt x="56" y="282"/>
                  </a:lnTo>
                  <a:close/>
                  <a:moveTo>
                    <a:pt x="56" y="282"/>
                  </a:moveTo>
                  <a:lnTo>
                    <a:pt x="56" y="28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56" y="282"/>
                  </a:lnTo>
                  <a:close/>
                  <a:moveTo>
                    <a:pt x="52" y="286"/>
                  </a:moveTo>
                  <a:lnTo>
                    <a:pt x="52" y="286"/>
                  </a:lnTo>
                  <a:lnTo>
                    <a:pt x="56" y="286"/>
                  </a:lnTo>
                  <a:lnTo>
                    <a:pt x="52" y="286"/>
                  </a:lnTo>
                  <a:lnTo>
                    <a:pt x="52" y="286"/>
                  </a:lnTo>
                  <a:close/>
                  <a:moveTo>
                    <a:pt x="52" y="293"/>
                  </a:moveTo>
                  <a:lnTo>
                    <a:pt x="48" y="289"/>
                  </a:lnTo>
                  <a:lnTo>
                    <a:pt x="48" y="286"/>
                  </a:lnTo>
                  <a:lnTo>
                    <a:pt x="52" y="286"/>
                  </a:lnTo>
                  <a:lnTo>
                    <a:pt x="52" y="289"/>
                  </a:lnTo>
                  <a:lnTo>
                    <a:pt x="52" y="289"/>
                  </a:lnTo>
                  <a:lnTo>
                    <a:pt x="56" y="289"/>
                  </a:lnTo>
                  <a:lnTo>
                    <a:pt x="52" y="293"/>
                  </a:lnTo>
                  <a:lnTo>
                    <a:pt x="52" y="293"/>
                  </a:lnTo>
                  <a:lnTo>
                    <a:pt x="52" y="293"/>
                  </a:lnTo>
                  <a:close/>
                  <a:moveTo>
                    <a:pt x="74" y="293"/>
                  </a:moveTo>
                  <a:lnTo>
                    <a:pt x="74" y="293"/>
                  </a:lnTo>
                  <a:lnTo>
                    <a:pt x="78" y="289"/>
                  </a:lnTo>
                  <a:lnTo>
                    <a:pt x="78" y="293"/>
                  </a:lnTo>
                  <a:lnTo>
                    <a:pt x="78" y="293"/>
                  </a:lnTo>
                  <a:lnTo>
                    <a:pt x="74" y="293"/>
                  </a:lnTo>
                  <a:lnTo>
                    <a:pt x="74" y="293"/>
                  </a:lnTo>
                  <a:close/>
                  <a:moveTo>
                    <a:pt x="74" y="297"/>
                  </a:moveTo>
                  <a:lnTo>
                    <a:pt x="74" y="297"/>
                  </a:lnTo>
                  <a:lnTo>
                    <a:pt x="74" y="297"/>
                  </a:lnTo>
                  <a:lnTo>
                    <a:pt x="74" y="300"/>
                  </a:lnTo>
                  <a:lnTo>
                    <a:pt x="74" y="297"/>
                  </a:lnTo>
                  <a:lnTo>
                    <a:pt x="74" y="297"/>
                  </a:lnTo>
                  <a:close/>
                  <a:moveTo>
                    <a:pt x="71" y="289"/>
                  </a:moveTo>
                  <a:lnTo>
                    <a:pt x="71" y="293"/>
                  </a:lnTo>
                  <a:lnTo>
                    <a:pt x="71" y="293"/>
                  </a:lnTo>
                  <a:lnTo>
                    <a:pt x="71" y="297"/>
                  </a:lnTo>
                  <a:lnTo>
                    <a:pt x="74" y="297"/>
                  </a:lnTo>
                  <a:lnTo>
                    <a:pt x="74" y="293"/>
                  </a:lnTo>
                  <a:lnTo>
                    <a:pt x="74" y="293"/>
                  </a:lnTo>
                  <a:lnTo>
                    <a:pt x="74" y="289"/>
                  </a:lnTo>
                  <a:lnTo>
                    <a:pt x="71" y="289"/>
                  </a:lnTo>
                  <a:lnTo>
                    <a:pt x="71" y="289"/>
                  </a:lnTo>
                  <a:close/>
                  <a:moveTo>
                    <a:pt x="141" y="256"/>
                  </a:moveTo>
                  <a:lnTo>
                    <a:pt x="141" y="252"/>
                  </a:lnTo>
                  <a:lnTo>
                    <a:pt x="141" y="249"/>
                  </a:lnTo>
                  <a:lnTo>
                    <a:pt x="141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5" y="256"/>
                  </a:lnTo>
                  <a:lnTo>
                    <a:pt x="141" y="256"/>
                  </a:lnTo>
                  <a:lnTo>
                    <a:pt x="141" y="256"/>
                  </a:lnTo>
                  <a:close/>
                  <a:moveTo>
                    <a:pt x="130" y="252"/>
                  </a:moveTo>
                  <a:lnTo>
                    <a:pt x="134" y="249"/>
                  </a:lnTo>
                  <a:lnTo>
                    <a:pt x="137" y="249"/>
                  </a:lnTo>
                  <a:lnTo>
                    <a:pt x="134" y="252"/>
                  </a:lnTo>
                  <a:lnTo>
                    <a:pt x="134" y="252"/>
                  </a:lnTo>
                  <a:lnTo>
                    <a:pt x="130" y="252"/>
                  </a:lnTo>
                  <a:lnTo>
                    <a:pt x="130" y="252"/>
                  </a:lnTo>
                  <a:close/>
                  <a:moveTo>
                    <a:pt x="115" y="282"/>
                  </a:moveTo>
                  <a:lnTo>
                    <a:pt x="119" y="282"/>
                  </a:lnTo>
                  <a:lnTo>
                    <a:pt x="119" y="282"/>
                  </a:lnTo>
                  <a:lnTo>
                    <a:pt x="119" y="282"/>
                  </a:lnTo>
                  <a:lnTo>
                    <a:pt x="122" y="282"/>
                  </a:lnTo>
                  <a:lnTo>
                    <a:pt x="122" y="282"/>
                  </a:lnTo>
                  <a:lnTo>
                    <a:pt x="119" y="278"/>
                  </a:lnTo>
                  <a:lnTo>
                    <a:pt x="119" y="275"/>
                  </a:lnTo>
                  <a:lnTo>
                    <a:pt x="122" y="271"/>
                  </a:lnTo>
                  <a:lnTo>
                    <a:pt x="126" y="271"/>
                  </a:lnTo>
                  <a:lnTo>
                    <a:pt x="126" y="267"/>
                  </a:lnTo>
                  <a:lnTo>
                    <a:pt x="130" y="267"/>
                  </a:lnTo>
                  <a:lnTo>
                    <a:pt x="134" y="271"/>
                  </a:lnTo>
                  <a:lnTo>
                    <a:pt x="137" y="271"/>
                  </a:lnTo>
                  <a:lnTo>
                    <a:pt x="137" y="271"/>
                  </a:lnTo>
                  <a:lnTo>
                    <a:pt x="141" y="267"/>
                  </a:lnTo>
                  <a:lnTo>
                    <a:pt x="145" y="263"/>
                  </a:lnTo>
                  <a:lnTo>
                    <a:pt x="145" y="260"/>
                  </a:lnTo>
                  <a:lnTo>
                    <a:pt x="141" y="260"/>
                  </a:lnTo>
                  <a:lnTo>
                    <a:pt x="141" y="260"/>
                  </a:lnTo>
                  <a:lnTo>
                    <a:pt x="137" y="256"/>
                  </a:lnTo>
                  <a:lnTo>
                    <a:pt x="137" y="256"/>
                  </a:lnTo>
                  <a:lnTo>
                    <a:pt x="134" y="256"/>
                  </a:lnTo>
                  <a:lnTo>
                    <a:pt x="130" y="252"/>
                  </a:lnTo>
                  <a:lnTo>
                    <a:pt x="126" y="256"/>
                  </a:lnTo>
                  <a:lnTo>
                    <a:pt x="126" y="260"/>
                  </a:lnTo>
                  <a:lnTo>
                    <a:pt x="122" y="260"/>
                  </a:lnTo>
                  <a:lnTo>
                    <a:pt x="119" y="263"/>
                  </a:lnTo>
                  <a:lnTo>
                    <a:pt x="119" y="263"/>
                  </a:lnTo>
                  <a:lnTo>
                    <a:pt x="115" y="263"/>
                  </a:lnTo>
                  <a:lnTo>
                    <a:pt x="115" y="260"/>
                  </a:lnTo>
                  <a:lnTo>
                    <a:pt x="111" y="260"/>
                  </a:lnTo>
                  <a:lnTo>
                    <a:pt x="108" y="263"/>
                  </a:lnTo>
                  <a:lnTo>
                    <a:pt x="108" y="267"/>
                  </a:lnTo>
                  <a:lnTo>
                    <a:pt x="104" y="267"/>
                  </a:lnTo>
                  <a:lnTo>
                    <a:pt x="104" y="271"/>
                  </a:lnTo>
                  <a:lnTo>
                    <a:pt x="111" y="271"/>
                  </a:lnTo>
                  <a:lnTo>
                    <a:pt x="111" y="275"/>
                  </a:lnTo>
                  <a:lnTo>
                    <a:pt x="111" y="275"/>
                  </a:lnTo>
                  <a:lnTo>
                    <a:pt x="111" y="278"/>
                  </a:lnTo>
                  <a:lnTo>
                    <a:pt x="111" y="282"/>
                  </a:lnTo>
                  <a:lnTo>
                    <a:pt x="115" y="282"/>
                  </a:lnTo>
                  <a:lnTo>
                    <a:pt x="115" y="282"/>
                  </a:lnTo>
                  <a:lnTo>
                    <a:pt x="115" y="282"/>
                  </a:lnTo>
                  <a:close/>
                  <a:moveTo>
                    <a:pt x="93" y="334"/>
                  </a:moveTo>
                  <a:lnTo>
                    <a:pt x="93" y="330"/>
                  </a:lnTo>
                  <a:lnTo>
                    <a:pt x="89" y="330"/>
                  </a:lnTo>
                  <a:lnTo>
                    <a:pt x="89" y="334"/>
                  </a:lnTo>
                  <a:lnTo>
                    <a:pt x="93" y="338"/>
                  </a:lnTo>
                  <a:lnTo>
                    <a:pt x="93" y="338"/>
                  </a:lnTo>
                  <a:lnTo>
                    <a:pt x="97" y="334"/>
                  </a:lnTo>
                  <a:lnTo>
                    <a:pt x="93" y="334"/>
                  </a:lnTo>
                  <a:lnTo>
                    <a:pt x="93" y="334"/>
                  </a:lnTo>
                  <a:close/>
                  <a:moveTo>
                    <a:pt x="97" y="330"/>
                  </a:moveTo>
                  <a:lnTo>
                    <a:pt x="97" y="326"/>
                  </a:lnTo>
                  <a:lnTo>
                    <a:pt x="97" y="323"/>
                  </a:lnTo>
                  <a:lnTo>
                    <a:pt x="100" y="326"/>
                  </a:lnTo>
                  <a:lnTo>
                    <a:pt x="100" y="326"/>
                  </a:lnTo>
                  <a:lnTo>
                    <a:pt x="97" y="330"/>
                  </a:lnTo>
                  <a:lnTo>
                    <a:pt x="97" y="330"/>
                  </a:lnTo>
                  <a:lnTo>
                    <a:pt x="97" y="330"/>
                  </a:lnTo>
                  <a:close/>
                  <a:moveTo>
                    <a:pt x="93" y="323"/>
                  </a:moveTo>
                  <a:lnTo>
                    <a:pt x="93" y="319"/>
                  </a:lnTo>
                  <a:lnTo>
                    <a:pt x="97" y="315"/>
                  </a:lnTo>
                  <a:lnTo>
                    <a:pt x="97" y="312"/>
                  </a:lnTo>
                  <a:lnTo>
                    <a:pt x="93" y="312"/>
                  </a:lnTo>
                  <a:lnTo>
                    <a:pt x="97" y="312"/>
                  </a:lnTo>
                  <a:lnTo>
                    <a:pt x="100" y="312"/>
                  </a:lnTo>
                  <a:lnTo>
                    <a:pt x="100" y="312"/>
                  </a:lnTo>
                  <a:lnTo>
                    <a:pt x="100" y="312"/>
                  </a:lnTo>
                  <a:lnTo>
                    <a:pt x="100" y="304"/>
                  </a:lnTo>
                  <a:lnTo>
                    <a:pt x="100" y="304"/>
                  </a:lnTo>
                  <a:lnTo>
                    <a:pt x="100" y="293"/>
                  </a:lnTo>
                  <a:lnTo>
                    <a:pt x="100" y="289"/>
                  </a:lnTo>
                  <a:lnTo>
                    <a:pt x="100" y="286"/>
                  </a:lnTo>
                  <a:lnTo>
                    <a:pt x="104" y="286"/>
                  </a:lnTo>
                  <a:lnTo>
                    <a:pt x="104" y="282"/>
                  </a:lnTo>
                  <a:lnTo>
                    <a:pt x="100" y="282"/>
                  </a:lnTo>
                  <a:lnTo>
                    <a:pt x="100" y="278"/>
                  </a:lnTo>
                  <a:lnTo>
                    <a:pt x="100" y="278"/>
                  </a:lnTo>
                  <a:lnTo>
                    <a:pt x="100" y="278"/>
                  </a:lnTo>
                  <a:lnTo>
                    <a:pt x="97" y="278"/>
                  </a:lnTo>
                  <a:lnTo>
                    <a:pt x="93" y="275"/>
                  </a:lnTo>
                  <a:lnTo>
                    <a:pt x="97" y="275"/>
                  </a:lnTo>
                  <a:lnTo>
                    <a:pt x="97" y="271"/>
                  </a:lnTo>
                  <a:lnTo>
                    <a:pt x="97" y="267"/>
                  </a:lnTo>
                  <a:lnTo>
                    <a:pt x="97" y="267"/>
                  </a:lnTo>
                  <a:lnTo>
                    <a:pt x="93" y="267"/>
                  </a:lnTo>
                  <a:lnTo>
                    <a:pt x="93" y="267"/>
                  </a:lnTo>
                  <a:lnTo>
                    <a:pt x="89" y="271"/>
                  </a:lnTo>
                  <a:lnTo>
                    <a:pt x="89" y="271"/>
                  </a:lnTo>
                  <a:lnTo>
                    <a:pt x="85" y="267"/>
                  </a:lnTo>
                  <a:lnTo>
                    <a:pt x="85" y="263"/>
                  </a:lnTo>
                  <a:lnTo>
                    <a:pt x="89" y="263"/>
                  </a:lnTo>
                  <a:lnTo>
                    <a:pt x="93" y="260"/>
                  </a:lnTo>
                  <a:lnTo>
                    <a:pt x="100" y="263"/>
                  </a:lnTo>
                  <a:lnTo>
                    <a:pt x="100" y="263"/>
                  </a:lnTo>
                  <a:lnTo>
                    <a:pt x="104" y="263"/>
                  </a:lnTo>
                  <a:lnTo>
                    <a:pt x="104" y="260"/>
                  </a:lnTo>
                  <a:lnTo>
                    <a:pt x="104" y="256"/>
                  </a:lnTo>
                  <a:lnTo>
                    <a:pt x="100" y="256"/>
                  </a:lnTo>
                  <a:lnTo>
                    <a:pt x="104" y="252"/>
                  </a:lnTo>
                  <a:lnTo>
                    <a:pt x="104" y="252"/>
                  </a:lnTo>
                  <a:lnTo>
                    <a:pt x="108" y="256"/>
                  </a:lnTo>
                  <a:lnTo>
                    <a:pt x="108" y="256"/>
                  </a:lnTo>
                  <a:lnTo>
                    <a:pt x="111" y="252"/>
                  </a:lnTo>
                  <a:lnTo>
                    <a:pt x="115" y="252"/>
                  </a:lnTo>
                  <a:lnTo>
                    <a:pt x="122" y="252"/>
                  </a:lnTo>
                  <a:lnTo>
                    <a:pt x="126" y="252"/>
                  </a:lnTo>
                  <a:lnTo>
                    <a:pt x="126" y="252"/>
                  </a:lnTo>
                  <a:lnTo>
                    <a:pt x="130" y="252"/>
                  </a:lnTo>
                  <a:lnTo>
                    <a:pt x="130" y="249"/>
                  </a:lnTo>
                  <a:lnTo>
                    <a:pt x="134" y="249"/>
                  </a:lnTo>
                  <a:lnTo>
                    <a:pt x="134" y="249"/>
                  </a:lnTo>
                  <a:lnTo>
                    <a:pt x="137" y="245"/>
                  </a:lnTo>
                  <a:lnTo>
                    <a:pt x="141" y="241"/>
                  </a:lnTo>
                  <a:lnTo>
                    <a:pt x="145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9"/>
                  </a:lnTo>
                  <a:lnTo>
                    <a:pt x="145" y="252"/>
                  </a:lnTo>
                  <a:lnTo>
                    <a:pt x="148" y="252"/>
                  </a:lnTo>
                  <a:lnTo>
                    <a:pt x="148" y="256"/>
                  </a:lnTo>
                  <a:lnTo>
                    <a:pt x="148" y="260"/>
                  </a:lnTo>
                  <a:lnTo>
                    <a:pt x="148" y="260"/>
                  </a:lnTo>
                  <a:lnTo>
                    <a:pt x="148" y="263"/>
                  </a:lnTo>
                  <a:lnTo>
                    <a:pt x="152" y="263"/>
                  </a:lnTo>
                  <a:lnTo>
                    <a:pt x="156" y="267"/>
                  </a:lnTo>
                  <a:lnTo>
                    <a:pt x="159" y="267"/>
                  </a:lnTo>
                  <a:lnTo>
                    <a:pt x="163" y="267"/>
                  </a:lnTo>
                  <a:lnTo>
                    <a:pt x="163" y="263"/>
                  </a:lnTo>
                  <a:lnTo>
                    <a:pt x="167" y="260"/>
                  </a:lnTo>
                  <a:lnTo>
                    <a:pt x="167" y="260"/>
                  </a:lnTo>
                  <a:lnTo>
                    <a:pt x="167" y="260"/>
                  </a:lnTo>
                  <a:lnTo>
                    <a:pt x="167" y="256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4" y="252"/>
                  </a:lnTo>
                  <a:lnTo>
                    <a:pt x="174" y="252"/>
                  </a:lnTo>
                  <a:lnTo>
                    <a:pt x="174" y="249"/>
                  </a:lnTo>
                  <a:lnTo>
                    <a:pt x="174" y="245"/>
                  </a:lnTo>
                  <a:lnTo>
                    <a:pt x="167" y="245"/>
                  </a:lnTo>
                  <a:lnTo>
                    <a:pt x="167" y="241"/>
                  </a:lnTo>
                  <a:lnTo>
                    <a:pt x="167" y="237"/>
                  </a:lnTo>
                  <a:lnTo>
                    <a:pt x="171" y="237"/>
                  </a:lnTo>
                  <a:lnTo>
                    <a:pt x="171" y="237"/>
                  </a:lnTo>
                  <a:lnTo>
                    <a:pt x="171" y="237"/>
                  </a:lnTo>
                  <a:lnTo>
                    <a:pt x="171" y="241"/>
                  </a:lnTo>
                  <a:lnTo>
                    <a:pt x="171" y="241"/>
                  </a:lnTo>
                  <a:lnTo>
                    <a:pt x="174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41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82" y="241"/>
                  </a:lnTo>
                  <a:lnTo>
                    <a:pt x="178" y="245"/>
                  </a:lnTo>
                  <a:lnTo>
                    <a:pt x="178" y="245"/>
                  </a:lnTo>
                  <a:lnTo>
                    <a:pt x="178" y="245"/>
                  </a:lnTo>
                  <a:lnTo>
                    <a:pt x="182" y="245"/>
                  </a:lnTo>
                  <a:lnTo>
                    <a:pt x="185" y="241"/>
                  </a:lnTo>
                  <a:lnTo>
                    <a:pt x="193" y="241"/>
                  </a:lnTo>
                  <a:lnTo>
                    <a:pt x="197" y="241"/>
                  </a:lnTo>
                  <a:lnTo>
                    <a:pt x="197" y="241"/>
                  </a:lnTo>
                  <a:lnTo>
                    <a:pt x="197" y="237"/>
                  </a:lnTo>
                  <a:lnTo>
                    <a:pt x="197" y="234"/>
                  </a:lnTo>
                  <a:lnTo>
                    <a:pt x="200" y="234"/>
                  </a:lnTo>
                  <a:lnTo>
                    <a:pt x="204" y="234"/>
                  </a:lnTo>
                  <a:lnTo>
                    <a:pt x="204" y="237"/>
                  </a:lnTo>
                  <a:lnTo>
                    <a:pt x="204" y="241"/>
                  </a:lnTo>
                  <a:lnTo>
                    <a:pt x="204" y="241"/>
                  </a:lnTo>
                  <a:lnTo>
                    <a:pt x="208" y="241"/>
                  </a:lnTo>
                  <a:lnTo>
                    <a:pt x="208" y="237"/>
                  </a:lnTo>
                  <a:lnTo>
                    <a:pt x="208" y="234"/>
                  </a:lnTo>
                  <a:lnTo>
                    <a:pt x="208" y="230"/>
                  </a:lnTo>
                  <a:lnTo>
                    <a:pt x="211" y="226"/>
                  </a:lnTo>
                  <a:lnTo>
                    <a:pt x="215" y="226"/>
                  </a:lnTo>
                  <a:lnTo>
                    <a:pt x="215" y="226"/>
                  </a:lnTo>
                  <a:lnTo>
                    <a:pt x="211" y="223"/>
                  </a:lnTo>
                  <a:lnTo>
                    <a:pt x="215" y="219"/>
                  </a:lnTo>
                  <a:lnTo>
                    <a:pt x="215" y="219"/>
                  </a:lnTo>
                  <a:lnTo>
                    <a:pt x="219" y="219"/>
                  </a:lnTo>
                  <a:lnTo>
                    <a:pt x="219" y="223"/>
                  </a:lnTo>
                  <a:lnTo>
                    <a:pt x="219" y="223"/>
                  </a:lnTo>
                  <a:lnTo>
                    <a:pt x="219" y="226"/>
                  </a:lnTo>
                  <a:lnTo>
                    <a:pt x="219" y="237"/>
                  </a:lnTo>
                  <a:lnTo>
                    <a:pt x="219" y="237"/>
                  </a:lnTo>
                  <a:lnTo>
                    <a:pt x="222" y="234"/>
                  </a:lnTo>
                  <a:lnTo>
                    <a:pt x="222" y="234"/>
                  </a:lnTo>
                  <a:lnTo>
                    <a:pt x="226" y="234"/>
                  </a:lnTo>
                  <a:lnTo>
                    <a:pt x="230" y="230"/>
                  </a:lnTo>
                  <a:lnTo>
                    <a:pt x="230" y="226"/>
                  </a:lnTo>
                  <a:lnTo>
                    <a:pt x="230" y="223"/>
                  </a:lnTo>
                  <a:lnTo>
                    <a:pt x="234" y="219"/>
                  </a:lnTo>
                  <a:lnTo>
                    <a:pt x="234" y="219"/>
                  </a:lnTo>
                  <a:lnTo>
                    <a:pt x="230" y="215"/>
                  </a:lnTo>
                  <a:lnTo>
                    <a:pt x="226" y="211"/>
                  </a:lnTo>
                  <a:lnTo>
                    <a:pt x="226" y="208"/>
                  </a:lnTo>
                  <a:lnTo>
                    <a:pt x="226" y="200"/>
                  </a:lnTo>
                  <a:lnTo>
                    <a:pt x="226" y="193"/>
                  </a:lnTo>
                  <a:lnTo>
                    <a:pt x="226" y="186"/>
                  </a:lnTo>
                  <a:lnTo>
                    <a:pt x="222" y="178"/>
                  </a:lnTo>
                  <a:lnTo>
                    <a:pt x="219" y="171"/>
                  </a:lnTo>
                  <a:lnTo>
                    <a:pt x="219" y="167"/>
                  </a:lnTo>
                  <a:lnTo>
                    <a:pt x="219" y="163"/>
                  </a:lnTo>
                  <a:lnTo>
                    <a:pt x="226" y="160"/>
                  </a:lnTo>
                  <a:lnTo>
                    <a:pt x="226" y="160"/>
                  </a:lnTo>
                  <a:lnTo>
                    <a:pt x="230" y="163"/>
                  </a:lnTo>
                  <a:lnTo>
                    <a:pt x="230" y="163"/>
                  </a:lnTo>
                  <a:lnTo>
                    <a:pt x="230" y="160"/>
                  </a:lnTo>
                  <a:lnTo>
                    <a:pt x="230" y="156"/>
                  </a:lnTo>
                  <a:lnTo>
                    <a:pt x="226" y="156"/>
                  </a:lnTo>
                  <a:lnTo>
                    <a:pt x="226" y="152"/>
                  </a:lnTo>
                  <a:lnTo>
                    <a:pt x="226" y="152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5"/>
                  </a:lnTo>
                  <a:lnTo>
                    <a:pt x="226" y="145"/>
                  </a:lnTo>
                  <a:lnTo>
                    <a:pt x="226" y="141"/>
                  </a:lnTo>
                  <a:lnTo>
                    <a:pt x="226" y="137"/>
                  </a:lnTo>
                  <a:lnTo>
                    <a:pt x="226" y="137"/>
                  </a:lnTo>
                  <a:lnTo>
                    <a:pt x="226" y="134"/>
                  </a:lnTo>
                  <a:lnTo>
                    <a:pt x="226" y="130"/>
                  </a:lnTo>
                  <a:lnTo>
                    <a:pt x="222" y="122"/>
                  </a:lnTo>
                  <a:lnTo>
                    <a:pt x="222" y="122"/>
                  </a:lnTo>
                  <a:lnTo>
                    <a:pt x="219" y="122"/>
                  </a:lnTo>
                  <a:lnTo>
                    <a:pt x="219" y="115"/>
                  </a:lnTo>
                  <a:lnTo>
                    <a:pt x="215" y="115"/>
                  </a:lnTo>
                  <a:lnTo>
                    <a:pt x="208" y="108"/>
                  </a:lnTo>
                  <a:lnTo>
                    <a:pt x="208" y="104"/>
                  </a:lnTo>
                  <a:lnTo>
                    <a:pt x="204" y="100"/>
                  </a:lnTo>
                  <a:lnTo>
                    <a:pt x="204" y="96"/>
                  </a:lnTo>
                  <a:lnTo>
                    <a:pt x="204" y="93"/>
                  </a:lnTo>
                  <a:lnTo>
                    <a:pt x="204" y="96"/>
                  </a:lnTo>
                  <a:lnTo>
                    <a:pt x="204" y="96"/>
                  </a:lnTo>
                  <a:lnTo>
                    <a:pt x="200" y="93"/>
                  </a:lnTo>
                  <a:lnTo>
                    <a:pt x="200" y="93"/>
                  </a:lnTo>
                  <a:lnTo>
                    <a:pt x="197" y="93"/>
                  </a:lnTo>
                  <a:lnTo>
                    <a:pt x="197" y="93"/>
                  </a:lnTo>
                  <a:lnTo>
                    <a:pt x="197" y="96"/>
                  </a:lnTo>
                  <a:lnTo>
                    <a:pt x="197" y="100"/>
                  </a:lnTo>
                  <a:lnTo>
                    <a:pt x="197" y="100"/>
                  </a:lnTo>
                  <a:lnTo>
                    <a:pt x="200" y="100"/>
                  </a:lnTo>
                  <a:lnTo>
                    <a:pt x="204" y="96"/>
                  </a:lnTo>
                  <a:lnTo>
                    <a:pt x="204" y="100"/>
                  </a:lnTo>
                  <a:lnTo>
                    <a:pt x="204" y="104"/>
                  </a:lnTo>
                  <a:lnTo>
                    <a:pt x="200" y="104"/>
                  </a:lnTo>
                  <a:lnTo>
                    <a:pt x="200" y="104"/>
                  </a:lnTo>
                  <a:lnTo>
                    <a:pt x="197" y="104"/>
                  </a:lnTo>
                  <a:lnTo>
                    <a:pt x="200" y="108"/>
                  </a:lnTo>
                  <a:lnTo>
                    <a:pt x="197" y="108"/>
                  </a:lnTo>
                  <a:lnTo>
                    <a:pt x="197" y="108"/>
                  </a:lnTo>
                  <a:lnTo>
                    <a:pt x="193" y="104"/>
                  </a:lnTo>
                  <a:lnTo>
                    <a:pt x="193" y="104"/>
                  </a:lnTo>
                  <a:lnTo>
                    <a:pt x="193" y="100"/>
                  </a:lnTo>
                  <a:lnTo>
                    <a:pt x="189" y="100"/>
                  </a:lnTo>
                  <a:lnTo>
                    <a:pt x="189" y="100"/>
                  </a:lnTo>
                  <a:lnTo>
                    <a:pt x="189" y="104"/>
                  </a:lnTo>
                  <a:lnTo>
                    <a:pt x="189" y="108"/>
                  </a:lnTo>
                  <a:lnTo>
                    <a:pt x="189" y="111"/>
                  </a:lnTo>
                  <a:lnTo>
                    <a:pt x="189" y="111"/>
                  </a:lnTo>
                  <a:lnTo>
                    <a:pt x="185" y="115"/>
                  </a:lnTo>
                  <a:lnTo>
                    <a:pt x="185" y="115"/>
                  </a:lnTo>
                  <a:lnTo>
                    <a:pt x="189" y="119"/>
                  </a:lnTo>
                  <a:lnTo>
                    <a:pt x="193" y="122"/>
                  </a:lnTo>
                  <a:lnTo>
                    <a:pt x="189" y="126"/>
                  </a:lnTo>
                  <a:lnTo>
                    <a:pt x="189" y="126"/>
                  </a:lnTo>
                  <a:lnTo>
                    <a:pt x="185" y="126"/>
                  </a:lnTo>
                  <a:lnTo>
                    <a:pt x="185" y="126"/>
                  </a:lnTo>
                  <a:lnTo>
                    <a:pt x="185" y="130"/>
                  </a:lnTo>
                  <a:lnTo>
                    <a:pt x="189" y="130"/>
                  </a:lnTo>
                  <a:lnTo>
                    <a:pt x="193" y="126"/>
                  </a:lnTo>
                  <a:lnTo>
                    <a:pt x="197" y="134"/>
                  </a:lnTo>
                  <a:lnTo>
                    <a:pt x="197" y="141"/>
                  </a:lnTo>
                  <a:lnTo>
                    <a:pt x="197" y="145"/>
                  </a:lnTo>
                  <a:lnTo>
                    <a:pt x="197" y="152"/>
                  </a:lnTo>
                  <a:lnTo>
                    <a:pt x="193" y="163"/>
                  </a:lnTo>
                  <a:lnTo>
                    <a:pt x="193" y="167"/>
                  </a:lnTo>
                  <a:lnTo>
                    <a:pt x="193" y="171"/>
                  </a:lnTo>
                  <a:lnTo>
                    <a:pt x="189" y="174"/>
                  </a:lnTo>
                  <a:lnTo>
                    <a:pt x="185" y="178"/>
                  </a:lnTo>
                  <a:lnTo>
                    <a:pt x="185" y="182"/>
                  </a:lnTo>
                  <a:lnTo>
                    <a:pt x="185" y="186"/>
                  </a:lnTo>
                  <a:lnTo>
                    <a:pt x="185" y="189"/>
                  </a:lnTo>
                  <a:lnTo>
                    <a:pt x="182" y="193"/>
                  </a:lnTo>
                  <a:lnTo>
                    <a:pt x="171" y="197"/>
                  </a:lnTo>
                  <a:lnTo>
                    <a:pt x="171" y="197"/>
                  </a:lnTo>
                  <a:lnTo>
                    <a:pt x="167" y="200"/>
                  </a:lnTo>
                  <a:lnTo>
                    <a:pt x="163" y="197"/>
                  </a:lnTo>
                  <a:lnTo>
                    <a:pt x="159" y="193"/>
                  </a:lnTo>
                  <a:lnTo>
                    <a:pt x="159" y="193"/>
                  </a:lnTo>
                  <a:lnTo>
                    <a:pt x="163" y="189"/>
                  </a:lnTo>
                  <a:lnTo>
                    <a:pt x="163" y="189"/>
                  </a:lnTo>
                  <a:lnTo>
                    <a:pt x="163" y="186"/>
                  </a:lnTo>
                  <a:lnTo>
                    <a:pt x="167" y="186"/>
                  </a:lnTo>
                  <a:lnTo>
                    <a:pt x="167" y="182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56" y="189"/>
                  </a:lnTo>
                  <a:lnTo>
                    <a:pt x="156" y="193"/>
                  </a:lnTo>
                  <a:lnTo>
                    <a:pt x="156" y="193"/>
                  </a:lnTo>
                  <a:lnTo>
                    <a:pt x="156" y="200"/>
                  </a:lnTo>
                  <a:lnTo>
                    <a:pt x="156" y="204"/>
                  </a:lnTo>
                  <a:lnTo>
                    <a:pt x="152" y="208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23"/>
                  </a:lnTo>
                  <a:lnTo>
                    <a:pt x="152" y="223"/>
                  </a:lnTo>
                  <a:lnTo>
                    <a:pt x="152" y="223"/>
                  </a:lnTo>
                  <a:lnTo>
                    <a:pt x="148" y="223"/>
                  </a:lnTo>
                  <a:lnTo>
                    <a:pt x="152" y="226"/>
                  </a:lnTo>
                  <a:lnTo>
                    <a:pt x="148" y="226"/>
                  </a:lnTo>
                  <a:lnTo>
                    <a:pt x="148" y="226"/>
                  </a:lnTo>
                  <a:lnTo>
                    <a:pt x="145" y="226"/>
                  </a:lnTo>
                  <a:lnTo>
                    <a:pt x="145" y="226"/>
                  </a:lnTo>
                  <a:lnTo>
                    <a:pt x="141" y="223"/>
                  </a:lnTo>
                  <a:lnTo>
                    <a:pt x="141" y="223"/>
                  </a:lnTo>
                  <a:lnTo>
                    <a:pt x="141" y="223"/>
                  </a:lnTo>
                  <a:lnTo>
                    <a:pt x="137" y="223"/>
                  </a:lnTo>
                  <a:lnTo>
                    <a:pt x="137" y="223"/>
                  </a:lnTo>
                  <a:lnTo>
                    <a:pt x="130" y="226"/>
                  </a:lnTo>
                  <a:lnTo>
                    <a:pt x="126" y="226"/>
                  </a:lnTo>
                  <a:lnTo>
                    <a:pt x="122" y="230"/>
                  </a:lnTo>
                  <a:lnTo>
                    <a:pt x="119" y="230"/>
                  </a:lnTo>
                  <a:lnTo>
                    <a:pt x="115" y="230"/>
                  </a:lnTo>
                  <a:lnTo>
                    <a:pt x="111" y="230"/>
                  </a:lnTo>
                  <a:lnTo>
                    <a:pt x="108" y="230"/>
                  </a:lnTo>
                  <a:lnTo>
                    <a:pt x="104" y="234"/>
                  </a:lnTo>
                  <a:lnTo>
                    <a:pt x="100" y="237"/>
                  </a:lnTo>
                  <a:lnTo>
                    <a:pt x="100" y="237"/>
                  </a:lnTo>
                  <a:lnTo>
                    <a:pt x="100" y="241"/>
                  </a:lnTo>
                  <a:lnTo>
                    <a:pt x="93" y="245"/>
                  </a:lnTo>
                  <a:lnTo>
                    <a:pt x="93" y="245"/>
                  </a:lnTo>
                  <a:lnTo>
                    <a:pt x="89" y="249"/>
                  </a:lnTo>
                  <a:lnTo>
                    <a:pt x="89" y="252"/>
                  </a:lnTo>
                  <a:lnTo>
                    <a:pt x="85" y="252"/>
                  </a:lnTo>
                  <a:lnTo>
                    <a:pt x="82" y="252"/>
                  </a:lnTo>
                  <a:lnTo>
                    <a:pt x="78" y="256"/>
                  </a:lnTo>
                  <a:lnTo>
                    <a:pt x="82" y="260"/>
                  </a:lnTo>
                  <a:lnTo>
                    <a:pt x="82" y="260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78" y="263"/>
                  </a:lnTo>
                  <a:lnTo>
                    <a:pt x="74" y="267"/>
                  </a:lnTo>
                  <a:lnTo>
                    <a:pt x="74" y="271"/>
                  </a:lnTo>
                  <a:lnTo>
                    <a:pt x="74" y="271"/>
                  </a:lnTo>
                  <a:lnTo>
                    <a:pt x="71" y="275"/>
                  </a:lnTo>
                  <a:lnTo>
                    <a:pt x="67" y="275"/>
                  </a:lnTo>
                  <a:lnTo>
                    <a:pt x="67" y="275"/>
                  </a:lnTo>
                  <a:lnTo>
                    <a:pt x="63" y="278"/>
                  </a:lnTo>
                  <a:lnTo>
                    <a:pt x="63" y="278"/>
                  </a:lnTo>
                  <a:lnTo>
                    <a:pt x="67" y="278"/>
                  </a:lnTo>
                  <a:lnTo>
                    <a:pt x="67" y="282"/>
                  </a:lnTo>
                  <a:lnTo>
                    <a:pt x="67" y="282"/>
                  </a:lnTo>
                  <a:lnTo>
                    <a:pt x="67" y="286"/>
                  </a:lnTo>
                  <a:lnTo>
                    <a:pt x="67" y="282"/>
                  </a:lnTo>
                  <a:lnTo>
                    <a:pt x="67" y="282"/>
                  </a:lnTo>
                  <a:lnTo>
                    <a:pt x="63" y="282"/>
                  </a:lnTo>
                  <a:lnTo>
                    <a:pt x="67" y="286"/>
                  </a:lnTo>
                  <a:lnTo>
                    <a:pt x="67" y="286"/>
                  </a:lnTo>
                  <a:lnTo>
                    <a:pt x="67" y="289"/>
                  </a:lnTo>
                  <a:lnTo>
                    <a:pt x="67" y="289"/>
                  </a:lnTo>
                  <a:lnTo>
                    <a:pt x="67" y="289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74" y="286"/>
                  </a:lnTo>
                  <a:lnTo>
                    <a:pt x="74" y="289"/>
                  </a:lnTo>
                  <a:lnTo>
                    <a:pt x="74" y="289"/>
                  </a:lnTo>
                  <a:lnTo>
                    <a:pt x="78" y="289"/>
                  </a:lnTo>
                  <a:lnTo>
                    <a:pt x="74" y="286"/>
                  </a:lnTo>
                  <a:lnTo>
                    <a:pt x="74" y="286"/>
                  </a:lnTo>
                  <a:lnTo>
                    <a:pt x="71" y="286"/>
                  </a:lnTo>
                  <a:lnTo>
                    <a:pt x="71" y="282"/>
                  </a:lnTo>
                  <a:lnTo>
                    <a:pt x="71" y="282"/>
                  </a:lnTo>
                  <a:lnTo>
                    <a:pt x="71" y="278"/>
                  </a:lnTo>
                  <a:lnTo>
                    <a:pt x="74" y="278"/>
                  </a:lnTo>
                  <a:lnTo>
                    <a:pt x="74" y="278"/>
                  </a:lnTo>
                  <a:lnTo>
                    <a:pt x="78" y="282"/>
                  </a:lnTo>
                  <a:lnTo>
                    <a:pt x="78" y="286"/>
                  </a:lnTo>
                  <a:lnTo>
                    <a:pt x="82" y="289"/>
                  </a:lnTo>
                  <a:lnTo>
                    <a:pt x="82" y="293"/>
                  </a:lnTo>
                  <a:lnTo>
                    <a:pt x="78" y="297"/>
                  </a:lnTo>
                  <a:lnTo>
                    <a:pt x="74" y="297"/>
                  </a:lnTo>
                  <a:lnTo>
                    <a:pt x="74" y="300"/>
                  </a:lnTo>
                  <a:lnTo>
                    <a:pt x="78" y="304"/>
                  </a:lnTo>
                  <a:lnTo>
                    <a:pt x="78" y="308"/>
                  </a:lnTo>
                  <a:lnTo>
                    <a:pt x="82" y="312"/>
                  </a:lnTo>
                  <a:lnTo>
                    <a:pt x="82" y="315"/>
                  </a:lnTo>
                  <a:lnTo>
                    <a:pt x="82" y="315"/>
                  </a:lnTo>
                  <a:lnTo>
                    <a:pt x="82" y="319"/>
                  </a:lnTo>
                  <a:lnTo>
                    <a:pt x="85" y="319"/>
                  </a:lnTo>
                  <a:lnTo>
                    <a:pt x="89" y="319"/>
                  </a:lnTo>
                  <a:lnTo>
                    <a:pt x="89" y="319"/>
                  </a:lnTo>
                  <a:lnTo>
                    <a:pt x="89" y="315"/>
                  </a:lnTo>
                  <a:lnTo>
                    <a:pt x="85" y="312"/>
                  </a:lnTo>
                  <a:lnTo>
                    <a:pt x="85" y="308"/>
                  </a:lnTo>
                  <a:lnTo>
                    <a:pt x="89" y="308"/>
                  </a:lnTo>
                  <a:lnTo>
                    <a:pt x="89" y="308"/>
                  </a:lnTo>
                  <a:lnTo>
                    <a:pt x="89" y="308"/>
                  </a:lnTo>
                  <a:lnTo>
                    <a:pt x="89" y="312"/>
                  </a:lnTo>
                  <a:lnTo>
                    <a:pt x="89" y="312"/>
                  </a:lnTo>
                  <a:lnTo>
                    <a:pt x="93" y="319"/>
                  </a:lnTo>
                  <a:lnTo>
                    <a:pt x="93" y="319"/>
                  </a:lnTo>
                  <a:lnTo>
                    <a:pt x="93" y="32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" name="Freeform 13"/>
            <p:cNvSpPr>
              <a:spLocks noEditPoints="1"/>
            </p:cNvSpPr>
            <p:nvPr/>
          </p:nvSpPr>
          <p:spPr bwMode="auto">
            <a:xfrm>
              <a:off x="6861137" y="2317785"/>
              <a:ext cx="95211" cy="137670"/>
            </a:xfrm>
            <a:custGeom>
              <a:avLst/>
              <a:gdLst>
                <a:gd name="T0" fmla="*/ 48 w 74"/>
                <a:gd name="T1" fmla="*/ 78 h 107"/>
                <a:gd name="T2" fmla="*/ 44 w 74"/>
                <a:gd name="T3" fmla="*/ 78 h 107"/>
                <a:gd name="T4" fmla="*/ 44 w 74"/>
                <a:gd name="T5" fmla="*/ 78 h 107"/>
                <a:gd name="T6" fmla="*/ 18 w 74"/>
                <a:gd name="T7" fmla="*/ 85 h 107"/>
                <a:gd name="T8" fmla="*/ 22 w 74"/>
                <a:gd name="T9" fmla="*/ 85 h 107"/>
                <a:gd name="T10" fmla="*/ 22 w 74"/>
                <a:gd name="T11" fmla="*/ 85 h 107"/>
                <a:gd name="T12" fmla="*/ 22 w 74"/>
                <a:gd name="T13" fmla="*/ 89 h 107"/>
                <a:gd name="T14" fmla="*/ 22 w 74"/>
                <a:gd name="T15" fmla="*/ 89 h 107"/>
                <a:gd name="T16" fmla="*/ 55 w 74"/>
                <a:gd name="T17" fmla="*/ 74 h 107"/>
                <a:gd name="T18" fmla="*/ 59 w 74"/>
                <a:gd name="T19" fmla="*/ 78 h 107"/>
                <a:gd name="T20" fmla="*/ 59 w 74"/>
                <a:gd name="T21" fmla="*/ 78 h 107"/>
                <a:gd name="T22" fmla="*/ 59 w 74"/>
                <a:gd name="T23" fmla="*/ 74 h 107"/>
                <a:gd name="T24" fmla="*/ 70 w 74"/>
                <a:gd name="T25" fmla="*/ 92 h 107"/>
                <a:gd name="T26" fmla="*/ 70 w 74"/>
                <a:gd name="T27" fmla="*/ 89 h 107"/>
                <a:gd name="T28" fmla="*/ 74 w 74"/>
                <a:gd name="T29" fmla="*/ 92 h 107"/>
                <a:gd name="T30" fmla="*/ 70 w 74"/>
                <a:gd name="T31" fmla="*/ 92 h 107"/>
                <a:gd name="T32" fmla="*/ 74 w 74"/>
                <a:gd name="T33" fmla="*/ 85 h 107"/>
                <a:gd name="T34" fmla="*/ 70 w 74"/>
                <a:gd name="T35" fmla="*/ 85 h 107"/>
                <a:gd name="T36" fmla="*/ 70 w 74"/>
                <a:gd name="T37" fmla="*/ 81 h 107"/>
                <a:gd name="T38" fmla="*/ 74 w 74"/>
                <a:gd name="T39" fmla="*/ 81 h 107"/>
                <a:gd name="T40" fmla="*/ 74 w 74"/>
                <a:gd name="T41" fmla="*/ 85 h 107"/>
                <a:gd name="T42" fmla="*/ 26 w 74"/>
                <a:gd name="T43" fmla="*/ 107 h 107"/>
                <a:gd name="T44" fmla="*/ 26 w 74"/>
                <a:gd name="T45" fmla="*/ 104 h 107"/>
                <a:gd name="T46" fmla="*/ 37 w 74"/>
                <a:gd name="T47" fmla="*/ 104 h 107"/>
                <a:gd name="T48" fmla="*/ 33 w 74"/>
                <a:gd name="T49" fmla="*/ 107 h 107"/>
                <a:gd name="T50" fmla="*/ 26 w 74"/>
                <a:gd name="T51" fmla="*/ 107 h 107"/>
                <a:gd name="T52" fmla="*/ 0 w 74"/>
                <a:gd name="T53" fmla="*/ 18 h 107"/>
                <a:gd name="T54" fmla="*/ 3 w 74"/>
                <a:gd name="T55" fmla="*/ 18 h 107"/>
                <a:gd name="T56" fmla="*/ 3 w 74"/>
                <a:gd name="T57" fmla="*/ 18 h 107"/>
                <a:gd name="T58" fmla="*/ 15 w 74"/>
                <a:gd name="T59" fmla="*/ 29 h 107"/>
                <a:gd name="T60" fmla="*/ 18 w 74"/>
                <a:gd name="T61" fmla="*/ 33 h 107"/>
                <a:gd name="T62" fmla="*/ 22 w 74"/>
                <a:gd name="T63" fmla="*/ 37 h 107"/>
                <a:gd name="T64" fmla="*/ 15 w 74"/>
                <a:gd name="T65" fmla="*/ 33 h 107"/>
                <a:gd name="T66" fmla="*/ 11 w 74"/>
                <a:gd name="T67" fmla="*/ 37 h 107"/>
                <a:gd name="T68" fmla="*/ 15 w 74"/>
                <a:gd name="T69" fmla="*/ 44 h 107"/>
                <a:gd name="T70" fmla="*/ 18 w 74"/>
                <a:gd name="T71" fmla="*/ 44 h 107"/>
                <a:gd name="T72" fmla="*/ 18 w 74"/>
                <a:gd name="T73" fmla="*/ 52 h 107"/>
                <a:gd name="T74" fmla="*/ 22 w 74"/>
                <a:gd name="T75" fmla="*/ 59 h 107"/>
                <a:gd name="T76" fmla="*/ 18 w 74"/>
                <a:gd name="T77" fmla="*/ 63 h 107"/>
                <a:gd name="T78" fmla="*/ 22 w 74"/>
                <a:gd name="T79" fmla="*/ 66 h 107"/>
                <a:gd name="T80" fmla="*/ 18 w 74"/>
                <a:gd name="T81" fmla="*/ 70 h 107"/>
                <a:gd name="T82" fmla="*/ 18 w 74"/>
                <a:gd name="T83" fmla="*/ 74 h 107"/>
                <a:gd name="T84" fmla="*/ 26 w 74"/>
                <a:gd name="T85" fmla="*/ 81 h 107"/>
                <a:gd name="T86" fmla="*/ 26 w 74"/>
                <a:gd name="T87" fmla="*/ 85 h 107"/>
                <a:gd name="T88" fmla="*/ 29 w 74"/>
                <a:gd name="T89" fmla="*/ 85 h 107"/>
                <a:gd name="T90" fmla="*/ 29 w 74"/>
                <a:gd name="T91" fmla="*/ 85 h 107"/>
                <a:gd name="T92" fmla="*/ 40 w 74"/>
                <a:gd name="T93" fmla="*/ 74 h 107"/>
                <a:gd name="T94" fmla="*/ 44 w 74"/>
                <a:gd name="T95" fmla="*/ 78 h 107"/>
                <a:gd name="T96" fmla="*/ 48 w 74"/>
                <a:gd name="T97" fmla="*/ 74 h 107"/>
                <a:gd name="T98" fmla="*/ 52 w 74"/>
                <a:gd name="T99" fmla="*/ 74 h 107"/>
                <a:gd name="T100" fmla="*/ 55 w 74"/>
                <a:gd name="T101" fmla="*/ 74 h 107"/>
                <a:gd name="T102" fmla="*/ 59 w 74"/>
                <a:gd name="T103" fmla="*/ 70 h 107"/>
                <a:gd name="T104" fmla="*/ 66 w 74"/>
                <a:gd name="T105" fmla="*/ 66 h 107"/>
                <a:gd name="T106" fmla="*/ 66 w 74"/>
                <a:gd name="T107" fmla="*/ 63 h 107"/>
                <a:gd name="T108" fmla="*/ 66 w 74"/>
                <a:gd name="T109" fmla="*/ 52 h 107"/>
                <a:gd name="T110" fmla="*/ 63 w 74"/>
                <a:gd name="T111" fmla="*/ 48 h 107"/>
                <a:gd name="T112" fmla="*/ 59 w 74"/>
                <a:gd name="T113" fmla="*/ 37 h 107"/>
                <a:gd name="T114" fmla="*/ 48 w 74"/>
                <a:gd name="T115" fmla="*/ 18 h 107"/>
                <a:gd name="T116" fmla="*/ 33 w 74"/>
                <a:gd name="T117" fmla="*/ 0 h 107"/>
                <a:gd name="T118" fmla="*/ 18 w 74"/>
                <a:gd name="T119" fmla="*/ 3 h 107"/>
                <a:gd name="T120" fmla="*/ 3 w 74"/>
                <a:gd name="T121" fmla="*/ 11 h 107"/>
                <a:gd name="T122" fmla="*/ 0 w 74"/>
                <a:gd name="T123" fmla="*/ 1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" h="107">
                  <a:moveTo>
                    <a:pt x="44" y="78"/>
                  </a:moveTo>
                  <a:lnTo>
                    <a:pt x="48" y="78"/>
                  </a:lnTo>
                  <a:lnTo>
                    <a:pt x="48" y="78"/>
                  </a:lnTo>
                  <a:lnTo>
                    <a:pt x="44" y="78"/>
                  </a:lnTo>
                  <a:lnTo>
                    <a:pt x="44" y="78"/>
                  </a:lnTo>
                  <a:lnTo>
                    <a:pt x="44" y="78"/>
                  </a:lnTo>
                  <a:close/>
                  <a:moveTo>
                    <a:pt x="22" y="89"/>
                  </a:moveTo>
                  <a:lnTo>
                    <a:pt x="18" y="85"/>
                  </a:lnTo>
                  <a:lnTo>
                    <a:pt x="22" y="85"/>
                  </a:lnTo>
                  <a:lnTo>
                    <a:pt x="22" y="85"/>
                  </a:lnTo>
                  <a:lnTo>
                    <a:pt x="22" y="85"/>
                  </a:lnTo>
                  <a:lnTo>
                    <a:pt x="22" y="85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89"/>
                  </a:lnTo>
                  <a:close/>
                  <a:moveTo>
                    <a:pt x="59" y="74"/>
                  </a:moveTo>
                  <a:lnTo>
                    <a:pt x="55" y="74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4"/>
                  </a:lnTo>
                  <a:lnTo>
                    <a:pt x="59" y="74"/>
                  </a:lnTo>
                  <a:lnTo>
                    <a:pt x="59" y="74"/>
                  </a:lnTo>
                  <a:close/>
                  <a:moveTo>
                    <a:pt x="70" y="92"/>
                  </a:moveTo>
                  <a:lnTo>
                    <a:pt x="70" y="89"/>
                  </a:lnTo>
                  <a:lnTo>
                    <a:pt x="70" y="89"/>
                  </a:lnTo>
                  <a:lnTo>
                    <a:pt x="74" y="89"/>
                  </a:lnTo>
                  <a:lnTo>
                    <a:pt x="74" y="92"/>
                  </a:lnTo>
                  <a:lnTo>
                    <a:pt x="70" y="92"/>
                  </a:lnTo>
                  <a:lnTo>
                    <a:pt x="70" y="92"/>
                  </a:lnTo>
                  <a:lnTo>
                    <a:pt x="70" y="92"/>
                  </a:lnTo>
                  <a:close/>
                  <a:moveTo>
                    <a:pt x="74" y="85"/>
                  </a:moveTo>
                  <a:lnTo>
                    <a:pt x="70" y="89"/>
                  </a:lnTo>
                  <a:lnTo>
                    <a:pt x="70" y="85"/>
                  </a:lnTo>
                  <a:lnTo>
                    <a:pt x="70" y="81"/>
                  </a:lnTo>
                  <a:lnTo>
                    <a:pt x="70" y="81"/>
                  </a:lnTo>
                  <a:lnTo>
                    <a:pt x="74" y="81"/>
                  </a:lnTo>
                  <a:lnTo>
                    <a:pt x="74" y="81"/>
                  </a:lnTo>
                  <a:lnTo>
                    <a:pt x="74" y="81"/>
                  </a:lnTo>
                  <a:lnTo>
                    <a:pt x="74" y="85"/>
                  </a:lnTo>
                  <a:lnTo>
                    <a:pt x="74" y="85"/>
                  </a:lnTo>
                  <a:close/>
                  <a:moveTo>
                    <a:pt x="26" y="107"/>
                  </a:moveTo>
                  <a:lnTo>
                    <a:pt x="26" y="107"/>
                  </a:lnTo>
                  <a:lnTo>
                    <a:pt x="26" y="104"/>
                  </a:lnTo>
                  <a:lnTo>
                    <a:pt x="33" y="100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3" y="107"/>
                  </a:lnTo>
                  <a:lnTo>
                    <a:pt x="29" y="107"/>
                  </a:lnTo>
                  <a:lnTo>
                    <a:pt x="26" y="107"/>
                  </a:lnTo>
                  <a:lnTo>
                    <a:pt x="26" y="107"/>
                  </a:lnTo>
                  <a:close/>
                  <a:moveTo>
                    <a:pt x="0" y="18"/>
                  </a:moveTo>
                  <a:lnTo>
                    <a:pt x="0" y="18"/>
                  </a:lnTo>
                  <a:lnTo>
                    <a:pt x="3" y="18"/>
                  </a:lnTo>
                  <a:lnTo>
                    <a:pt x="7" y="18"/>
                  </a:lnTo>
                  <a:lnTo>
                    <a:pt x="3" y="18"/>
                  </a:lnTo>
                  <a:lnTo>
                    <a:pt x="11" y="26"/>
                  </a:lnTo>
                  <a:lnTo>
                    <a:pt x="15" y="29"/>
                  </a:lnTo>
                  <a:lnTo>
                    <a:pt x="18" y="29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22" y="37"/>
                  </a:lnTo>
                  <a:lnTo>
                    <a:pt x="15" y="37"/>
                  </a:lnTo>
                  <a:lnTo>
                    <a:pt x="15" y="33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7" y="40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8" y="44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22" y="52"/>
                  </a:lnTo>
                  <a:lnTo>
                    <a:pt x="22" y="59"/>
                  </a:lnTo>
                  <a:lnTo>
                    <a:pt x="18" y="59"/>
                  </a:lnTo>
                  <a:lnTo>
                    <a:pt x="18" y="63"/>
                  </a:lnTo>
                  <a:lnTo>
                    <a:pt x="22" y="63"/>
                  </a:lnTo>
                  <a:lnTo>
                    <a:pt x="22" y="66"/>
                  </a:lnTo>
                  <a:lnTo>
                    <a:pt x="18" y="66"/>
                  </a:lnTo>
                  <a:lnTo>
                    <a:pt x="18" y="70"/>
                  </a:lnTo>
                  <a:lnTo>
                    <a:pt x="22" y="74"/>
                  </a:lnTo>
                  <a:lnTo>
                    <a:pt x="18" y="74"/>
                  </a:lnTo>
                  <a:lnTo>
                    <a:pt x="22" y="81"/>
                  </a:lnTo>
                  <a:lnTo>
                    <a:pt x="26" y="81"/>
                  </a:lnTo>
                  <a:lnTo>
                    <a:pt x="26" y="85"/>
                  </a:lnTo>
                  <a:lnTo>
                    <a:pt x="26" y="85"/>
                  </a:lnTo>
                  <a:lnTo>
                    <a:pt x="26" y="89"/>
                  </a:lnTo>
                  <a:lnTo>
                    <a:pt x="29" y="85"/>
                  </a:lnTo>
                  <a:lnTo>
                    <a:pt x="29" y="81"/>
                  </a:lnTo>
                  <a:lnTo>
                    <a:pt x="29" y="85"/>
                  </a:lnTo>
                  <a:lnTo>
                    <a:pt x="33" y="81"/>
                  </a:lnTo>
                  <a:lnTo>
                    <a:pt x="40" y="74"/>
                  </a:lnTo>
                  <a:lnTo>
                    <a:pt x="44" y="74"/>
                  </a:lnTo>
                  <a:lnTo>
                    <a:pt x="44" y="78"/>
                  </a:lnTo>
                  <a:lnTo>
                    <a:pt x="44" y="74"/>
                  </a:lnTo>
                  <a:lnTo>
                    <a:pt x="48" y="74"/>
                  </a:lnTo>
                  <a:lnTo>
                    <a:pt x="48" y="78"/>
                  </a:lnTo>
                  <a:lnTo>
                    <a:pt x="52" y="74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5" y="74"/>
                  </a:lnTo>
                  <a:lnTo>
                    <a:pt x="59" y="70"/>
                  </a:lnTo>
                  <a:lnTo>
                    <a:pt x="63" y="70"/>
                  </a:lnTo>
                  <a:lnTo>
                    <a:pt x="66" y="66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3" y="52"/>
                  </a:lnTo>
                  <a:lnTo>
                    <a:pt x="63" y="48"/>
                  </a:lnTo>
                  <a:lnTo>
                    <a:pt x="63" y="40"/>
                  </a:lnTo>
                  <a:lnTo>
                    <a:pt x="59" y="37"/>
                  </a:lnTo>
                  <a:lnTo>
                    <a:pt x="59" y="29"/>
                  </a:lnTo>
                  <a:lnTo>
                    <a:pt x="48" y="18"/>
                  </a:lnTo>
                  <a:lnTo>
                    <a:pt x="40" y="11"/>
                  </a:lnTo>
                  <a:lnTo>
                    <a:pt x="33" y="0"/>
                  </a:lnTo>
                  <a:lnTo>
                    <a:pt x="29" y="3"/>
                  </a:lnTo>
                  <a:lnTo>
                    <a:pt x="18" y="3"/>
                  </a:lnTo>
                  <a:lnTo>
                    <a:pt x="11" y="11"/>
                  </a:lnTo>
                  <a:lnTo>
                    <a:pt x="3" y="11"/>
                  </a:lnTo>
                  <a:lnTo>
                    <a:pt x="0" y="15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6817391" y="2189123"/>
              <a:ext cx="100357" cy="156969"/>
            </a:xfrm>
            <a:custGeom>
              <a:avLst/>
              <a:gdLst>
                <a:gd name="T0" fmla="*/ 0 w 78"/>
                <a:gd name="T1" fmla="*/ 70 h 122"/>
                <a:gd name="T2" fmla="*/ 4 w 78"/>
                <a:gd name="T3" fmla="*/ 63 h 122"/>
                <a:gd name="T4" fmla="*/ 12 w 78"/>
                <a:gd name="T5" fmla="*/ 55 h 122"/>
                <a:gd name="T6" fmla="*/ 15 w 78"/>
                <a:gd name="T7" fmla="*/ 51 h 122"/>
                <a:gd name="T8" fmla="*/ 19 w 78"/>
                <a:gd name="T9" fmla="*/ 40 h 122"/>
                <a:gd name="T10" fmla="*/ 19 w 78"/>
                <a:gd name="T11" fmla="*/ 33 h 122"/>
                <a:gd name="T12" fmla="*/ 26 w 78"/>
                <a:gd name="T13" fmla="*/ 37 h 122"/>
                <a:gd name="T14" fmla="*/ 30 w 78"/>
                <a:gd name="T15" fmla="*/ 37 h 122"/>
                <a:gd name="T16" fmla="*/ 37 w 78"/>
                <a:gd name="T17" fmla="*/ 40 h 122"/>
                <a:gd name="T18" fmla="*/ 49 w 78"/>
                <a:gd name="T19" fmla="*/ 40 h 122"/>
                <a:gd name="T20" fmla="*/ 49 w 78"/>
                <a:gd name="T21" fmla="*/ 33 h 122"/>
                <a:gd name="T22" fmla="*/ 45 w 78"/>
                <a:gd name="T23" fmla="*/ 25 h 122"/>
                <a:gd name="T24" fmla="*/ 49 w 78"/>
                <a:gd name="T25" fmla="*/ 25 h 122"/>
                <a:gd name="T26" fmla="*/ 56 w 78"/>
                <a:gd name="T27" fmla="*/ 18 h 122"/>
                <a:gd name="T28" fmla="*/ 63 w 78"/>
                <a:gd name="T29" fmla="*/ 14 h 122"/>
                <a:gd name="T30" fmla="*/ 63 w 78"/>
                <a:gd name="T31" fmla="*/ 7 h 122"/>
                <a:gd name="T32" fmla="*/ 63 w 78"/>
                <a:gd name="T33" fmla="*/ 3 h 122"/>
                <a:gd name="T34" fmla="*/ 67 w 78"/>
                <a:gd name="T35" fmla="*/ 3 h 122"/>
                <a:gd name="T36" fmla="*/ 67 w 78"/>
                <a:gd name="T37" fmla="*/ 7 h 122"/>
                <a:gd name="T38" fmla="*/ 78 w 78"/>
                <a:gd name="T39" fmla="*/ 14 h 122"/>
                <a:gd name="T40" fmla="*/ 71 w 78"/>
                <a:gd name="T41" fmla="*/ 18 h 122"/>
                <a:gd name="T42" fmla="*/ 71 w 78"/>
                <a:gd name="T43" fmla="*/ 22 h 122"/>
                <a:gd name="T44" fmla="*/ 67 w 78"/>
                <a:gd name="T45" fmla="*/ 33 h 122"/>
                <a:gd name="T46" fmla="*/ 71 w 78"/>
                <a:gd name="T47" fmla="*/ 44 h 122"/>
                <a:gd name="T48" fmla="*/ 71 w 78"/>
                <a:gd name="T49" fmla="*/ 48 h 122"/>
                <a:gd name="T50" fmla="*/ 71 w 78"/>
                <a:gd name="T51" fmla="*/ 55 h 122"/>
                <a:gd name="T52" fmla="*/ 63 w 78"/>
                <a:gd name="T53" fmla="*/ 63 h 122"/>
                <a:gd name="T54" fmla="*/ 60 w 78"/>
                <a:gd name="T55" fmla="*/ 66 h 122"/>
                <a:gd name="T56" fmla="*/ 52 w 78"/>
                <a:gd name="T57" fmla="*/ 70 h 122"/>
                <a:gd name="T58" fmla="*/ 45 w 78"/>
                <a:gd name="T59" fmla="*/ 74 h 122"/>
                <a:gd name="T60" fmla="*/ 49 w 78"/>
                <a:gd name="T61" fmla="*/ 81 h 122"/>
                <a:gd name="T62" fmla="*/ 49 w 78"/>
                <a:gd name="T63" fmla="*/ 89 h 122"/>
                <a:gd name="T64" fmla="*/ 56 w 78"/>
                <a:gd name="T65" fmla="*/ 92 h 122"/>
                <a:gd name="T66" fmla="*/ 67 w 78"/>
                <a:gd name="T67" fmla="*/ 100 h 122"/>
                <a:gd name="T68" fmla="*/ 52 w 78"/>
                <a:gd name="T69" fmla="*/ 103 h 122"/>
                <a:gd name="T70" fmla="*/ 37 w 78"/>
                <a:gd name="T71" fmla="*/ 111 h 122"/>
                <a:gd name="T72" fmla="*/ 34 w 78"/>
                <a:gd name="T73" fmla="*/ 118 h 122"/>
                <a:gd name="T74" fmla="*/ 26 w 78"/>
                <a:gd name="T75" fmla="*/ 118 h 122"/>
                <a:gd name="T76" fmla="*/ 26 w 78"/>
                <a:gd name="T77" fmla="*/ 122 h 122"/>
                <a:gd name="T78" fmla="*/ 19 w 78"/>
                <a:gd name="T79" fmla="*/ 122 h 122"/>
                <a:gd name="T80" fmla="*/ 23 w 78"/>
                <a:gd name="T81" fmla="*/ 118 h 122"/>
                <a:gd name="T82" fmla="*/ 15 w 78"/>
                <a:gd name="T83" fmla="*/ 118 h 122"/>
                <a:gd name="T84" fmla="*/ 15 w 78"/>
                <a:gd name="T85" fmla="*/ 115 h 122"/>
                <a:gd name="T86" fmla="*/ 19 w 78"/>
                <a:gd name="T87" fmla="*/ 103 h 122"/>
                <a:gd name="T88" fmla="*/ 26 w 78"/>
                <a:gd name="T89" fmla="*/ 100 h 122"/>
                <a:gd name="T90" fmla="*/ 15 w 78"/>
                <a:gd name="T91" fmla="*/ 103 h 122"/>
                <a:gd name="T92" fmla="*/ 15 w 78"/>
                <a:gd name="T93" fmla="*/ 92 h 122"/>
                <a:gd name="T94" fmla="*/ 15 w 78"/>
                <a:gd name="T95" fmla="*/ 85 h 122"/>
                <a:gd name="T96" fmla="*/ 19 w 78"/>
                <a:gd name="T97" fmla="*/ 81 h 122"/>
                <a:gd name="T98" fmla="*/ 15 w 78"/>
                <a:gd name="T99" fmla="*/ 81 h 122"/>
                <a:gd name="T100" fmla="*/ 8 w 78"/>
                <a:gd name="T101" fmla="*/ 81 h 122"/>
                <a:gd name="T102" fmla="*/ 4 w 78"/>
                <a:gd name="T103" fmla="*/ 81 h 122"/>
                <a:gd name="T104" fmla="*/ 0 w 78"/>
                <a:gd name="T105" fmla="*/ 77 h 122"/>
                <a:gd name="T106" fmla="*/ 0 w 78"/>
                <a:gd name="T107" fmla="*/ 7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" h="122">
                  <a:moveTo>
                    <a:pt x="0" y="77"/>
                  </a:moveTo>
                  <a:lnTo>
                    <a:pt x="0" y="70"/>
                  </a:lnTo>
                  <a:lnTo>
                    <a:pt x="4" y="66"/>
                  </a:lnTo>
                  <a:lnTo>
                    <a:pt x="4" y="63"/>
                  </a:lnTo>
                  <a:lnTo>
                    <a:pt x="4" y="59"/>
                  </a:lnTo>
                  <a:lnTo>
                    <a:pt x="12" y="55"/>
                  </a:lnTo>
                  <a:lnTo>
                    <a:pt x="12" y="51"/>
                  </a:lnTo>
                  <a:lnTo>
                    <a:pt x="15" y="51"/>
                  </a:lnTo>
                  <a:lnTo>
                    <a:pt x="19" y="44"/>
                  </a:lnTo>
                  <a:lnTo>
                    <a:pt x="19" y="40"/>
                  </a:lnTo>
                  <a:lnTo>
                    <a:pt x="19" y="40"/>
                  </a:lnTo>
                  <a:lnTo>
                    <a:pt x="19" y="33"/>
                  </a:lnTo>
                  <a:lnTo>
                    <a:pt x="23" y="29"/>
                  </a:lnTo>
                  <a:lnTo>
                    <a:pt x="26" y="37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34" y="37"/>
                  </a:lnTo>
                  <a:lnTo>
                    <a:pt x="37" y="40"/>
                  </a:lnTo>
                  <a:lnTo>
                    <a:pt x="45" y="37"/>
                  </a:lnTo>
                  <a:lnTo>
                    <a:pt x="49" y="40"/>
                  </a:lnTo>
                  <a:lnTo>
                    <a:pt x="52" y="33"/>
                  </a:lnTo>
                  <a:lnTo>
                    <a:pt x="49" y="33"/>
                  </a:lnTo>
                  <a:lnTo>
                    <a:pt x="49" y="29"/>
                  </a:lnTo>
                  <a:lnTo>
                    <a:pt x="45" y="25"/>
                  </a:lnTo>
                  <a:lnTo>
                    <a:pt x="45" y="25"/>
                  </a:lnTo>
                  <a:lnTo>
                    <a:pt x="49" y="25"/>
                  </a:lnTo>
                  <a:lnTo>
                    <a:pt x="56" y="22"/>
                  </a:lnTo>
                  <a:lnTo>
                    <a:pt x="56" y="18"/>
                  </a:lnTo>
                  <a:lnTo>
                    <a:pt x="60" y="14"/>
                  </a:lnTo>
                  <a:lnTo>
                    <a:pt x="63" y="14"/>
                  </a:lnTo>
                  <a:lnTo>
                    <a:pt x="63" y="11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3" y="3"/>
                  </a:lnTo>
                  <a:lnTo>
                    <a:pt x="63" y="0"/>
                  </a:lnTo>
                  <a:lnTo>
                    <a:pt x="67" y="3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78" y="14"/>
                  </a:lnTo>
                  <a:lnTo>
                    <a:pt x="71" y="18"/>
                  </a:lnTo>
                  <a:lnTo>
                    <a:pt x="71" y="18"/>
                  </a:lnTo>
                  <a:lnTo>
                    <a:pt x="71" y="22"/>
                  </a:lnTo>
                  <a:lnTo>
                    <a:pt x="67" y="29"/>
                  </a:lnTo>
                  <a:lnTo>
                    <a:pt x="67" y="33"/>
                  </a:lnTo>
                  <a:lnTo>
                    <a:pt x="71" y="37"/>
                  </a:lnTo>
                  <a:lnTo>
                    <a:pt x="71" y="44"/>
                  </a:lnTo>
                  <a:lnTo>
                    <a:pt x="74" y="48"/>
                  </a:lnTo>
                  <a:lnTo>
                    <a:pt x="71" y="48"/>
                  </a:lnTo>
                  <a:lnTo>
                    <a:pt x="67" y="51"/>
                  </a:lnTo>
                  <a:lnTo>
                    <a:pt x="71" y="55"/>
                  </a:lnTo>
                  <a:lnTo>
                    <a:pt x="60" y="63"/>
                  </a:lnTo>
                  <a:lnTo>
                    <a:pt x="63" y="63"/>
                  </a:lnTo>
                  <a:lnTo>
                    <a:pt x="60" y="66"/>
                  </a:lnTo>
                  <a:lnTo>
                    <a:pt x="60" y="66"/>
                  </a:lnTo>
                  <a:lnTo>
                    <a:pt x="56" y="66"/>
                  </a:lnTo>
                  <a:lnTo>
                    <a:pt x="52" y="70"/>
                  </a:lnTo>
                  <a:lnTo>
                    <a:pt x="52" y="74"/>
                  </a:lnTo>
                  <a:lnTo>
                    <a:pt x="45" y="74"/>
                  </a:lnTo>
                  <a:lnTo>
                    <a:pt x="45" y="77"/>
                  </a:lnTo>
                  <a:lnTo>
                    <a:pt x="49" y="81"/>
                  </a:lnTo>
                  <a:lnTo>
                    <a:pt x="45" y="85"/>
                  </a:lnTo>
                  <a:lnTo>
                    <a:pt x="49" y="89"/>
                  </a:lnTo>
                  <a:lnTo>
                    <a:pt x="52" y="89"/>
                  </a:lnTo>
                  <a:lnTo>
                    <a:pt x="56" y="92"/>
                  </a:lnTo>
                  <a:lnTo>
                    <a:pt x="67" y="96"/>
                  </a:lnTo>
                  <a:lnTo>
                    <a:pt x="67" y="100"/>
                  </a:lnTo>
                  <a:lnTo>
                    <a:pt x="63" y="103"/>
                  </a:lnTo>
                  <a:lnTo>
                    <a:pt x="52" y="103"/>
                  </a:lnTo>
                  <a:lnTo>
                    <a:pt x="45" y="111"/>
                  </a:lnTo>
                  <a:lnTo>
                    <a:pt x="37" y="111"/>
                  </a:lnTo>
                  <a:lnTo>
                    <a:pt x="34" y="115"/>
                  </a:lnTo>
                  <a:lnTo>
                    <a:pt x="34" y="118"/>
                  </a:lnTo>
                  <a:lnTo>
                    <a:pt x="30" y="115"/>
                  </a:lnTo>
                  <a:lnTo>
                    <a:pt x="26" y="118"/>
                  </a:lnTo>
                  <a:lnTo>
                    <a:pt x="30" y="118"/>
                  </a:lnTo>
                  <a:lnTo>
                    <a:pt x="26" y="122"/>
                  </a:lnTo>
                  <a:lnTo>
                    <a:pt x="23" y="122"/>
                  </a:lnTo>
                  <a:lnTo>
                    <a:pt x="19" y="122"/>
                  </a:lnTo>
                  <a:lnTo>
                    <a:pt x="19" y="122"/>
                  </a:lnTo>
                  <a:lnTo>
                    <a:pt x="23" y="118"/>
                  </a:lnTo>
                  <a:lnTo>
                    <a:pt x="19" y="115"/>
                  </a:lnTo>
                  <a:lnTo>
                    <a:pt x="15" y="118"/>
                  </a:lnTo>
                  <a:lnTo>
                    <a:pt x="15" y="118"/>
                  </a:lnTo>
                  <a:lnTo>
                    <a:pt x="15" y="115"/>
                  </a:lnTo>
                  <a:lnTo>
                    <a:pt x="15" y="107"/>
                  </a:lnTo>
                  <a:lnTo>
                    <a:pt x="19" y="103"/>
                  </a:lnTo>
                  <a:lnTo>
                    <a:pt x="23" y="103"/>
                  </a:lnTo>
                  <a:lnTo>
                    <a:pt x="26" y="100"/>
                  </a:lnTo>
                  <a:lnTo>
                    <a:pt x="23" y="103"/>
                  </a:lnTo>
                  <a:lnTo>
                    <a:pt x="15" y="103"/>
                  </a:lnTo>
                  <a:lnTo>
                    <a:pt x="15" y="100"/>
                  </a:lnTo>
                  <a:lnTo>
                    <a:pt x="15" y="92"/>
                  </a:lnTo>
                  <a:lnTo>
                    <a:pt x="19" y="89"/>
                  </a:lnTo>
                  <a:lnTo>
                    <a:pt x="15" y="85"/>
                  </a:lnTo>
                  <a:lnTo>
                    <a:pt x="19" y="85"/>
                  </a:lnTo>
                  <a:lnTo>
                    <a:pt x="19" y="81"/>
                  </a:lnTo>
                  <a:lnTo>
                    <a:pt x="19" y="81"/>
                  </a:lnTo>
                  <a:lnTo>
                    <a:pt x="15" y="81"/>
                  </a:lnTo>
                  <a:lnTo>
                    <a:pt x="12" y="85"/>
                  </a:lnTo>
                  <a:lnTo>
                    <a:pt x="8" y="81"/>
                  </a:lnTo>
                  <a:lnTo>
                    <a:pt x="4" y="81"/>
                  </a:lnTo>
                  <a:lnTo>
                    <a:pt x="4" y="81"/>
                  </a:lnTo>
                  <a:lnTo>
                    <a:pt x="4" y="8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6002952" y="1988409"/>
              <a:ext cx="653609" cy="276626"/>
            </a:xfrm>
            <a:custGeom>
              <a:avLst/>
              <a:gdLst>
                <a:gd name="T0" fmla="*/ 19 w 508"/>
                <a:gd name="T1" fmla="*/ 66 h 215"/>
                <a:gd name="T2" fmla="*/ 30 w 508"/>
                <a:gd name="T3" fmla="*/ 52 h 215"/>
                <a:gd name="T4" fmla="*/ 37 w 508"/>
                <a:gd name="T5" fmla="*/ 44 h 215"/>
                <a:gd name="T6" fmla="*/ 60 w 508"/>
                <a:gd name="T7" fmla="*/ 37 h 215"/>
                <a:gd name="T8" fmla="*/ 71 w 508"/>
                <a:gd name="T9" fmla="*/ 41 h 215"/>
                <a:gd name="T10" fmla="*/ 89 w 508"/>
                <a:gd name="T11" fmla="*/ 41 h 215"/>
                <a:gd name="T12" fmla="*/ 108 w 508"/>
                <a:gd name="T13" fmla="*/ 55 h 215"/>
                <a:gd name="T14" fmla="*/ 126 w 508"/>
                <a:gd name="T15" fmla="*/ 52 h 215"/>
                <a:gd name="T16" fmla="*/ 145 w 508"/>
                <a:gd name="T17" fmla="*/ 52 h 215"/>
                <a:gd name="T18" fmla="*/ 148 w 508"/>
                <a:gd name="T19" fmla="*/ 33 h 215"/>
                <a:gd name="T20" fmla="*/ 137 w 508"/>
                <a:gd name="T21" fmla="*/ 18 h 215"/>
                <a:gd name="T22" fmla="*/ 148 w 508"/>
                <a:gd name="T23" fmla="*/ 7 h 215"/>
                <a:gd name="T24" fmla="*/ 159 w 508"/>
                <a:gd name="T25" fmla="*/ 3 h 215"/>
                <a:gd name="T26" fmla="*/ 182 w 508"/>
                <a:gd name="T27" fmla="*/ 7 h 215"/>
                <a:gd name="T28" fmla="*/ 200 w 508"/>
                <a:gd name="T29" fmla="*/ 11 h 215"/>
                <a:gd name="T30" fmla="*/ 208 w 508"/>
                <a:gd name="T31" fmla="*/ 26 h 215"/>
                <a:gd name="T32" fmla="*/ 219 w 508"/>
                <a:gd name="T33" fmla="*/ 33 h 215"/>
                <a:gd name="T34" fmla="*/ 237 w 508"/>
                <a:gd name="T35" fmla="*/ 37 h 215"/>
                <a:gd name="T36" fmla="*/ 259 w 508"/>
                <a:gd name="T37" fmla="*/ 29 h 215"/>
                <a:gd name="T38" fmla="*/ 285 w 508"/>
                <a:gd name="T39" fmla="*/ 33 h 215"/>
                <a:gd name="T40" fmla="*/ 308 w 508"/>
                <a:gd name="T41" fmla="*/ 44 h 215"/>
                <a:gd name="T42" fmla="*/ 330 w 508"/>
                <a:gd name="T43" fmla="*/ 48 h 215"/>
                <a:gd name="T44" fmla="*/ 356 w 508"/>
                <a:gd name="T45" fmla="*/ 48 h 215"/>
                <a:gd name="T46" fmla="*/ 378 w 508"/>
                <a:gd name="T47" fmla="*/ 37 h 215"/>
                <a:gd name="T48" fmla="*/ 393 w 508"/>
                <a:gd name="T49" fmla="*/ 26 h 215"/>
                <a:gd name="T50" fmla="*/ 408 w 508"/>
                <a:gd name="T51" fmla="*/ 18 h 215"/>
                <a:gd name="T52" fmla="*/ 422 w 508"/>
                <a:gd name="T53" fmla="*/ 26 h 215"/>
                <a:gd name="T54" fmla="*/ 437 w 508"/>
                <a:gd name="T55" fmla="*/ 48 h 215"/>
                <a:gd name="T56" fmla="*/ 445 w 508"/>
                <a:gd name="T57" fmla="*/ 74 h 215"/>
                <a:gd name="T58" fmla="*/ 471 w 508"/>
                <a:gd name="T59" fmla="*/ 66 h 215"/>
                <a:gd name="T60" fmla="*/ 496 w 508"/>
                <a:gd name="T61" fmla="*/ 70 h 215"/>
                <a:gd name="T62" fmla="*/ 504 w 508"/>
                <a:gd name="T63" fmla="*/ 89 h 215"/>
                <a:gd name="T64" fmla="*/ 496 w 508"/>
                <a:gd name="T65" fmla="*/ 92 h 215"/>
                <a:gd name="T66" fmla="*/ 474 w 508"/>
                <a:gd name="T67" fmla="*/ 100 h 215"/>
                <a:gd name="T68" fmla="*/ 467 w 508"/>
                <a:gd name="T69" fmla="*/ 104 h 215"/>
                <a:gd name="T70" fmla="*/ 452 w 508"/>
                <a:gd name="T71" fmla="*/ 126 h 215"/>
                <a:gd name="T72" fmla="*/ 430 w 508"/>
                <a:gd name="T73" fmla="*/ 133 h 215"/>
                <a:gd name="T74" fmla="*/ 415 w 508"/>
                <a:gd name="T75" fmla="*/ 137 h 215"/>
                <a:gd name="T76" fmla="*/ 393 w 508"/>
                <a:gd name="T77" fmla="*/ 148 h 215"/>
                <a:gd name="T78" fmla="*/ 404 w 508"/>
                <a:gd name="T79" fmla="*/ 163 h 215"/>
                <a:gd name="T80" fmla="*/ 382 w 508"/>
                <a:gd name="T81" fmla="*/ 189 h 215"/>
                <a:gd name="T82" fmla="*/ 352 w 508"/>
                <a:gd name="T83" fmla="*/ 196 h 215"/>
                <a:gd name="T84" fmla="*/ 311 w 508"/>
                <a:gd name="T85" fmla="*/ 215 h 215"/>
                <a:gd name="T86" fmla="*/ 289 w 508"/>
                <a:gd name="T87" fmla="*/ 215 h 215"/>
                <a:gd name="T88" fmla="*/ 248 w 508"/>
                <a:gd name="T89" fmla="*/ 196 h 215"/>
                <a:gd name="T90" fmla="*/ 215 w 508"/>
                <a:gd name="T91" fmla="*/ 200 h 215"/>
                <a:gd name="T92" fmla="*/ 167 w 508"/>
                <a:gd name="T93" fmla="*/ 200 h 215"/>
                <a:gd name="T94" fmla="*/ 152 w 508"/>
                <a:gd name="T95" fmla="*/ 178 h 215"/>
                <a:gd name="T96" fmla="*/ 145 w 508"/>
                <a:gd name="T97" fmla="*/ 170 h 215"/>
                <a:gd name="T98" fmla="*/ 122 w 508"/>
                <a:gd name="T99" fmla="*/ 163 h 215"/>
                <a:gd name="T100" fmla="*/ 100 w 508"/>
                <a:gd name="T101" fmla="*/ 156 h 215"/>
                <a:gd name="T102" fmla="*/ 63 w 508"/>
                <a:gd name="T103" fmla="*/ 148 h 215"/>
                <a:gd name="T104" fmla="*/ 67 w 508"/>
                <a:gd name="T105" fmla="*/ 133 h 215"/>
                <a:gd name="T106" fmla="*/ 60 w 508"/>
                <a:gd name="T107" fmla="*/ 118 h 215"/>
                <a:gd name="T108" fmla="*/ 52 w 508"/>
                <a:gd name="T109" fmla="*/ 107 h 215"/>
                <a:gd name="T110" fmla="*/ 37 w 508"/>
                <a:gd name="T111" fmla="*/ 104 h 215"/>
                <a:gd name="T112" fmla="*/ 26 w 508"/>
                <a:gd name="T113" fmla="*/ 100 h 215"/>
                <a:gd name="T114" fmla="*/ 19 w 508"/>
                <a:gd name="T115" fmla="*/ 96 h 215"/>
                <a:gd name="T116" fmla="*/ 4 w 508"/>
                <a:gd name="T117" fmla="*/ 85 h 215"/>
                <a:gd name="T118" fmla="*/ 0 w 508"/>
                <a:gd name="T119" fmla="*/ 8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" h="215">
                  <a:moveTo>
                    <a:pt x="0" y="78"/>
                  </a:moveTo>
                  <a:lnTo>
                    <a:pt x="4" y="70"/>
                  </a:lnTo>
                  <a:lnTo>
                    <a:pt x="8" y="7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9" y="66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59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41" y="44"/>
                  </a:lnTo>
                  <a:lnTo>
                    <a:pt x="45" y="44"/>
                  </a:lnTo>
                  <a:lnTo>
                    <a:pt x="45" y="41"/>
                  </a:lnTo>
                  <a:lnTo>
                    <a:pt x="48" y="37"/>
                  </a:lnTo>
                  <a:lnTo>
                    <a:pt x="56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3" y="37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71" y="37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4" y="41"/>
                  </a:lnTo>
                  <a:lnTo>
                    <a:pt x="78" y="41"/>
                  </a:lnTo>
                  <a:lnTo>
                    <a:pt x="82" y="41"/>
                  </a:lnTo>
                  <a:lnTo>
                    <a:pt x="82" y="41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89" y="44"/>
                  </a:lnTo>
                  <a:lnTo>
                    <a:pt x="89" y="44"/>
                  </a:lnTo>
                  <a:lnTo>
                    <a:pt x="97" y="52"/>
                  </a:lnTo>
                  <a:lnTo>
                    <a:pt x="100" y="52"/>
                  </a:lnTo>
                  <a:lnTo>
                    <a:pt x="108" y="55"/>
                  </a:lnTo>
                  <a:lnTo>
                    <a:pt x="108" y="55"/>
                  </a:lnTo>
                  <a:lnTo>
                    <a:pt x="111" y="52"/>
                  </a:lnTo>
                  <a:lnTo>
                    <a:pt x="115" y="52"/>
                  </a:lnTo>
                  <a:lnTo>
                    <a:pt x="119" y="52"/>
                  </a:lnTo>
                  <a:lnTo>
                    <a:pt x="122" y="52"/>
                  </a:lnTo>
                  <a:lnTo>
                    <a:pt x="126" y="52"/>
                  </a:lnTo>
                  <a:lnTo>
                    <a:pt x="126" y="52"/>
                  </a:lnTo>
                  <a:lnTo>
                    <a:pt x="134" y="52"/>
                  </a:lnTo>
                  <a:lnTo>
                    <a:pt x="137" y="52"/>
                  </a:lnTo>
                  <a:lnTo>
                    <a:pt x="141" y="52"/>
                  </a:lnTo>
                  <a:lnTo>
                    <a:pt x="141" y="52"/>
                  </a:lnTo>
                  <a:lnTo>
                    <a:pt x="145" y="52"/>
                  </a:lnTo>
                  <a:lnTo>
                    <a:pt x="148" y="52"/>
                  </a:lnTo>
                  <a:lnTo>
                    <a:pt x="152" y="48"/>
                  </a:lnTo>
                  <a:lnTo>
                    <a:pt x="152" y="44"/>
                  </a:lnTo>
                  <a:lnTo>
                    <a:pt x="148" y="44"/>
                  </a:lnTo>
                  <a:lnTo>
                    <a:pt x="148" y="41"/>
                  </a:lnTo>
                  <a:lnTo>
                    <a:pt x="148" y="33"/>
                  </a:lnTo>
                  <a:lnTo>
                    <a:pt x="148" y="33"/>
                  </a:lnTo>
                  <a:lnTo>
                    <a:pt x="145" y="29"/>
                  </a:lnTo>
                  <a:lnTo>
                    <a:pt x="145" y="29"/>
                  </a:lnTo>
                  <a:lnTo>
                    <a:pt x="137" y="29"/>
                  </a:lnTo>
                  <a:lnTo>
                    <a:pt x="137" y="26"/>
                  </a:lnTo>
                  <a:lnTo>
                    <a:pt x="137" y="18"/>
                  </a:lnTo>
                  <a:lnTo>
                    <a:pt x="141" y="15"/>
                  </a:lnTo>
                  <a:lnTo>
                    <a:pt x="141" y="11"/>
                  </a:lnTo>
                  <a:lnTo>
                    <a:pt x="141" y="7"/>
                  </a:lnTo>
                  <a:lnTo>
                    <a:pt x="145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3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9" y="3"/>
                  </a:lnTo>
                  <a:lnTo>
                    <a:pt x="163" y="3"/>
                  </a:lnTo>
                  <a:lnTo>
                    <a:pt x="163" y="3"/>
                  </a:lnTo>
                  <a:lnTo>
                    <a:pt x="167" y="7"/>
                  </a:lnTo>
                  <a:lnTo>
                    <a:pt x="171" y="7"/>
                  </a:lnTo>
                  <a:lnTo>
                    <a:pt x="178" y="7"/>
                  </a:lnTo>
                  <a:lnTo>
                    <a:pt x="182" y="7"/>
                  </a:lnTo>
                  <a:lnTo>
                    <a:pt x="182" y="11"/>
                  </a:lnTo>
                  <a:lnTo>
                    <a:pt x="185" y="11"/>
                  </a:lnTo>
                  <a:lnTo>
                    <a:pt x="189" y="11"/>
                  </a:lnTo>
                  <a:lnTo>
                    <a:pt x="193" y="11"/>
                  </a:lnTo>
                  <a:lnTo>
                    <a:pt x="197" y="11"/>
                  </a:lnTo>
                  <a:lnTo>
                    <a:pt x="200" y="11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4" y="18"/>
                  </a:lnTo>
                  <a:lnTo>
                    <a:pt x="204" y="22"/>
                  </a:lnTo>
                  <a:lnTo>
                    <a:pt x="204" y="22"/>
                  </a:lnTo>
                  <a:lnTo>
                    <a:pt x="208" y="26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11" y="29"/>
                  </a:lnTo>
                  <a:lnTo>
                    <a:pt x="215" y="33"/>
                  </a:lnTo>
                  <a:lnTo>
                    <a:pt x="215" y="33"/>
                  </a:lnTo>
                  <a:lnTo>
                    <a:pt x="219" y="33"/>
                  </a:lnTo>
                  <a:lnTo>
                    <a:pt x="226" y="37"/>
                  </a:lnTo>
                  <a:lnTo>
                    <a:pt x="226" y="37"/>
                  </a:lnTo>
                  <a:lnTo>
                    <a:pt x="230" y="37"/>
                  </a:lnTo>
                  <a:lnTo>
                    <a:pt x="234" y="37"/>
                  </a:lnTo>
                  <a:lnTo>
                    <a:pt x="234" y="37"/>
                  </a:lnTo>
                  <a:lnTo>
                    <a:pt x="237" y="37"/>
                  </a:lnTo>
                  <a:lnTo>
                    <a:pt x="241" y="37"/>
                  </a:lnTo>
                  <a:lnTo>
                    <a:pt x="241" y="37"/>
                  </a:lnTo>
                  <a:lnTo>
                    <a:pt x="245" y="33"/>
                  </a:lnTo>
                  <a:lnTo>
                    <a:pt x="248" y="29"/>
                  </a:lnTo>
                  <a:lnTo>
                    <a:pt x="256" y="29"/>
                  </a:lnTo>
                  <a:lnTo>
                    <a:pt x="259" y="29"/>
                  </a:lnTo>
                  <a:lnTo>
                    <a:pt x="263" y="29"/>
                  </a:lnTo>
                  <a:lnTo>
                    <a:pt x="267" y="29"/>
                  </a:lnTo>
                  <a:lnTo>
                    <a:pt x="271" y="29"/>
                  </a:lnTo>
                  <a:lnTo>
                    <a:pt x="278" y="29"/>
                  </a:lnTo>
                  <a:lnTo>
                    <a:pt x="282" y="29"/>
                  </a:lnTo>
                  <a:lnTo>
                    <a:pt x="285" y="33"/>
                  </a:lnTo>
                  <a:lnTo>
                    <a:pt x="293" y="37"/>
                  </a:lnTo>
                  <a:lnTo>
                    <a:pt x="296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4" y="41"/>
                  </a:lnTo>
                  <a:lnTo>
                    <a:pt x="308" y="44"/>
                  </a:lnTo>
                  <a:lnTo>
                    <a:pt x="308" y="44"/>
                  </a:lnTo>
                  <a:lnTo>
                    <a:pt x="311" y="44"/>
                  </a:lnTo>
                  <a:lnTo>
                    <a:pt x="315" y="48"/>
                  </a:lnTo>
                  <a:lnTo>
                    <a:pt x="315" y="48"/>
                  </a:lnTo>
                  <a:lnTo>
                    <a:pt x="322" y="48"/>
                  </a:lnTo>
                  <a:lnTo>
                    <a:pt x="330" y="48"/>
                  </a:lnTo>
                  <a:lnTo>
                    <a:pt x="341" y="48"/>
                  </a:lnTo>
                  <a:lnTo>
                    <a:pt x="345" y="48"/>
                  </a:lnTo>
                  <a:lnTo>
                    <a:pt x="345" y="48"/>
                  </a:lnTo>
                  <a:lnTo>
                    <a:pt x="348" y="48"/>
                  </a:lnTo>
                  <a:lnTo>
                    <a:pt x="352" y="48"/>
                  </a:lnTo>
                  <a:lnTo>
                    <a:pt x="356" y="48"/>
                  </a:lnTo>
                  <a:lnTo>
                    <a:pt x="356" y="44"/>
                  </a:lnTo>
                  <a:lnTo>
                    <a:pt x="363" y="41"/>
                  </a:lnTo>
                  <a:lnTo>
                    <a:pt x="367" y="41"/>
                  </a:lnTo>
                  <a:lnTo>
                    <a:pt x="371" y="41"/>
                  </a:lnTo>
                  <a:lnTo>
                    <a:pt x="371" y="37"/>
                  </a:lnTo>
                  <a:lnTo>
                    <a:pt x="378" y="37"/>
                  </a:lnTo>
                  <a:lnTo>
                    <a:pt x="382" y="37"/>
                  </a:lnTo>
                  <a:lnTo>
                    <a:pt x="385" y="33"/>
                  </a:lnTo>
                  <a:lnTo>
                    <a:pt x="385" y="33"/>
                  </a:lnTo>
                  <a:lnTo>
                    <a:pt x="385" y="29"/>
                  </a:lnTo>
                  <a:lnTo>
                    <a:pt x="389" y="26"/>
                  </a:lnTo>
                  <a:lnTo>
                    <a:pt x="393" y="26"/>
                  </a:lnTo>
                  <a:lnTo>
                    <a:pt x="393" y="22"/>
                  </a:lnTo>
                  <a:lnTo>
                    <a:pt x="396" y="18"/>
                  </a:lnTo>
                  <a:lnTo>
                    <a:pt x="400" y="18"/>
                  </a:lnTo>
                  <a:lnTo>
                    <a:pt x="400" y="22"/>
                  </a:lnTo>
                  <a:lnTo>
                    <a:pt x="404" y="18"/>
                  </a:lnTo>
                  <a:lnTo>
                    <a:pt x="408" y="18"/>
                  </a:lnTo>
                  <a:lnTo>
                    <a:pt x="411" y="22"/>
                  </a:lnTo>
                  <a:lnTo>
                    <a:pt x="415" y="26"/>
                  </a:lnTo>
                  <a:lnTo>
                    <a:pt x="415" y="26"/>
                  </a:lnTo>
                  <a:lnTo>
                    <a:pt x="419" y="26"/>
                  </a:lnTo>
                  <a:lnTo>
                    <a:pt x="419" y="26"/>
                  </a:lnTo>
                  <a:lnTo>
                    <a:pt x="422" y="26"/>
                  </a:lnTo>
                  <a:lnTo>
                    <a:pt x="426" y="22"/>
                  </a:lnTo>
                  <a:lnTo>
                    <a:pt x="426" y="22"/>
                  </a:lnTo>
                  <a:lnTo>
                    <a:pt x="433" y="22"/>
                  </a:lnTo>
                  <a:lnTo>
                    <a:pt x="437" y="22"/>
                  </a:lnTo>
                  <a:lnTo>
                    <a:pt x="441" y="26"/>
                  </a:lnTo>
                  <a:lnTo>
                    <a:pt x="437" y="48"/>
                  </a:lnTo>
                  <a:lnTo>
                    <a:pt x="437" y="52"/>
                  </a:lnTo>
                  <a:lnTo>
                    <a:pt x="437" y="55"/>
                  </a:lnTo>
                  <a:lnTo>
                    <a:pt x="437" y="59"/>
                  </a:lnTo>
                  <a:lnTo>
                    <a:pt x="433" y="66"/>
                  </a:lnTo>
                  <a:lnTo>
                    <a:pt x="437" y="70"/>
                  </a:lnTo>
                  <a:lnTo>
                    <a:pt x="445" y="74"/>
                  </a:lnTo>
                  <a:lnTo>
                    <a:pt x="452" y="70"/>
                  </a:lnTo>
                  <a:lnTo>
                    <a:pt x="456" y="70"/>
                  </a:lnTo>
                  <a:lnTo>
                    <a:pt x="463" y="70"/>
                  </a:lnTo>
                  <a:lnTo>
                    <a:pt x="467" y="74"/>
                  </a:lnTo>
                  <a:lnTo>
                    <a:pt x="471" y="70"/>
                  </a:lnTo>
                  <a:lnTo>
                    <a:pt x="471" y="66"/>
                  </a:lnTo>
                  <a:lnTo>
                    <a:pt x="471" y="63"/>
                  </a:lnTo>
                  <a:lnTo>
                    <a:pt x="474" y="63"/>
                  </a:lnTo>
                  <a:lnTo>
                    <a:pt x="478" y="59"/>
                  </a:lnTo>
                  <a:lnTo>
                    <a:pt x="485" y="63"/>
                  </a:lnTo>
                  <a:lnTo>
                    <a:pt x="489" y="66"/>
                  </a:lnTo>
                  <a:lnTo>
                    <a:pt x="496" y="70"/>
                  </a:lnTo>
                  <a:lnTo>
                    <a:pt x="500" y="78"/>
                  </a:lnTo>
                  <a:lnTo>
                    <a:pt x="504" y="81"/>
                  </a:lnTo>
                  <a:lnTo>
                    <a:pt x="508" y="85"/>
                  </a:lnTo>
                  <a:lnTo>
                    <a:pt x="508" y="85"/>
                  </a:lnTo>
                  <a:lnTo>
                    <a:pt x="508" y="89"/>
                  </a:lnTo>
                  <a:lnTo>
                    <a:pt x="504" y="89"/>
                  </a:lnTo>
                  <a:lnTo>
                    <a:pt x="504" y="92"/>
                  </a:lnTo>
                  <a:lnTo>
                    <a:pt x="504" y="92"/>
                  </a:lnTo>
                  <a:lnTo>
                    <a:pt x="500" y="92"/>
                  </a:lnTo>
                  <a:lnTo>
                    <a:pt x="500" y="92"/>
                  </a:lnTo>
                  <a:lnTo>
                    <a:pt x="496" y="92"/>
                  </a:lnTo>
                  <a:lnTo>
                    <a:pt x="496" y="92"/>
                  </a:lnTo>
                  <a:lnTo>
                    <a:pt x="489" y="92"/>
                  </a:lnTo>
                  <a:lnTo>
                    <a:pt x="489" y="92"/>
                  </a:lnTo>
                  <a:lnTo>
                    <a:pt x="485" y="96"/>
                  </a:lnTo>
                  <a:lnTo>
                    <a:pt x="482" y="100"/>
                  </a:lnTo>
                  <a:lnTo>
                    <a:pt x="478" y="100"/>
                  </a:lnTo>
                  <a:lnTo>
                    <a:pt x="474" y="100"/>
                  </a:lnTo>
                  <a:lnTo>
                    <a:pt x="474" y="100"/>
                  </a:lnTo>
                  <a:lnTo>
                    <a:pt x="474" y="104"/>
                  </a:lnTo>
                  <a:lnTo>
                    <a:pt x="471" y="104"/>
                  </a:lnTo>
                  <a:lnTo>
                    <a:pt x="471" y="104"/>
                  </a:lnTo>
                  <a:lnTo>
                    <a:pt x="467" y="104"/>
                  </a:lnTo>
                  <a:lnTo>
                    <a:pt x="467" y="104"/>
                  </a:lnTo>
                  <a:lnTo>
                    <a:pt x="463" y="111"/>
                  </a:lnTo>
                  <a:lnTo>
                    <a:pt x="463" y="115"/>
                  </a:lnTo>
                  <a:lnTo>
                    <a:pt x="463" y="118"/>
                  </a:lnTo>
                  <a:lnTo>
                    <a:pt x="463" y="118"/>
                  </a:lnTo>
                  <a:lnTo>
                    <a:pt x="459" y="118"/>
                  </a:lnTo>
                  <a:lnTo>
                    <a:pt x="452" y="126"/>
                  </a:lnTo>
                  <a:lnTo>
                    <a:pt x="448" y="126"/>
                  </a:lnTo>
                  <a:lnTo>
                    <a:pt x="441" y="122"/>
                  </a:lnTo>
                  <a:lnTo>
                    <a:pt x="441" y="126"/>
                  </a:lnTo>
                  <a:lnTo>
                    <a:pt x="437" y="130"/>
                  </a:lnTo>
                  <a:lnTo>
                    <a:pt x="433" y="133"/>
                  </a:lnTo>
                  <a:lnTo>
                    <a:pt x="430" y="133"/>
                  </a:lnTo>
                  <a:lnTo>
                    <a:pt x="430" y="137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2" y="137"/>
                  </a:lnTo>
                  <a:lnTo>
                    <a:pt x="419" y="137"/>
                  </a:lnTo>
                  <a:lnTo>
                    <a:pt x="415" y="137"/>
                  </a:lnTo>
                  <a:lnTo>
                    <a:pt x="411" y="133"/>
                  </a:lnTo>
                  <a:lnTo>
                    <a:pt x="404" y="133"/>
                  </a:lnTo>
                  <a:lnTo>
                    <a:pt x="400" y="133"/>
                  </a:lnTo>
                  <a:lnTo>
                    <a:pt x="396" y="137"/>
                  </a:lnTo>
                  <a:lnTo>
                    <a:pt x="393" y="141"/>
                  </a:lnTo>
                  <a:lnTo>
                    <a:pt x="393" y="148"/>
                  </a:lnTo>
                  <a:lnTo>
                    <a:pt x="393" y="152"/>
                  </a:lnTo>
                  <a:lnTo>
                    <a:pt x="393" y="152"/>
                  </a:lnTo>
                  <a:lnTo>
                    <a:pt x="400" y="156"/>
                  </a:lnTo>
                  <a:lnTo>
                    <a:pt x="408" y="159"/>
                  </a:lnTo>
                  <a:lnTo>
                    <a:pt x="408" y="163"/>
                  </a:lnTo>
                  <a:lnTo>
                    <a:pt x="404" y="163"/>
                  </a:lnTo>
                  <a:lnTo>
                    <a:pt x="404" y="167"/>
                  </a:lnTo>
                  <a:lnTo>
                    <a:pt x="396" y="174"/>
                  </a:lnTo>
                  <a:lnTo>
                    <a:pt x="393" y="181"/>
                  </a:lnTo>
                  <a:lnTo>
                    <a:pt x="389" y="185"/>
                  </a:lnTo>
                  <a:lnTo>
                    <a:pt x="385" y="185"/>
                  </a:lnTo>
                  <a:lnTo>
                    <a:pt x="382" y="189"/>
                  </a:lnTo>
                  <a:lnTo>
                    <a:pt x="378" y="189"/>
                  </a:lnTo>
                  <a:lnTo>
                    <a:pt x="374" y="189"/>
                  </a:lnTo>
                  <a:lnTo>
                    <a:pt x="371" y="193"/>
                  </a:lnTo>
                  <a:lnTo>
                    <a:pt x="363" y="193"/>
                  </a:lnTo>
                  <a:lnTo>
                    <a:pt x="356" y="193"/>
                  </a:lnTo>
                  <a:lnTo>
                    <a:pt x="352" y="196"/>
                  </a:lnTo>
                  <a:lnTo>
                    <a:pt x="348" y="196"/>
                  </a:lnTo>
                  <a:lnTo>
                    <a:pt x="337" y="200"/>
                  </a:lnTo>
                  <a:lnTo>
                    <a:pt x="326" y="204"/>
                  </a:lnTo>
                  <a:lnTo>
                    <a:pt x="322" y="207"/>
                  </a:lnTo>
                  <a:lnTo>
                    <a:pt x="315" y="215"/>
                  </a:lnTo>
                  <a:lnTo>
                    <a:pt x="311" y="215"/>
                  </a:lnTo>
                  <a:lnTo>
                    <a:pt x="308" y="215"/>
                  </a:lnTo>
                  <a:lnTo>
                    <a:pt x="304" y="215"/>
                  </a:lnTo>
                  <a:lnTo>
                    <a:pt x="304" y="215"/>
                  </a:lnTo>
                  <a:lnTo>
                    <a:pt x="304" y="211"/>
                  </a:lnTo>
                  <a:lnTo>
                    <a:pt x="296" y="211"/>
                  </a:lnTo>
                  <a:lnTo>
                    <a:pt x="289" y="215"/>
                  </a:lnTo>
                  <a:lnTo>
                    <a:pt x="285" y="211"/>
                  </a:lnTo>
                  <a:lnTo>
                    <a:pt x="278" y="211"/>
                  </a:lnTo>
                  <a:lnTo>
                    <a:pt x="271" y="207"/>
                  </a:lnTo>
                  <a:lnTo>
                    <a:pt x="259" y="204"/>
                  </a:lnTo>
                  <a:lnTo>
                    <a:pt x="252" y="196"/>
                  </a:lnTo>
                  <a:lnTo>
                    <a:pt x="248" y="196"/>
                  </a:lnTo>
                  <a:lnTo>
                    <a:pt x="237" y="196"/>
                  </a:lnTo>
                  <a:lnTo>
                    <a:pt x="226" y="196"/>
                  </a:lnTo>
                  <a:lnTo>
                    <a:pt x="226" y="196"/>
                  </a:lnTo>
                  <a:lnTo>
                    <a:pt x="222" y="196"/>
                  </a:lnTo>
                  <a:lnTo>
                    <a:pt x="222" y="200"/>
                  </a:lnTo>
                  <a:lnTo>
                    <a:pt x="215" y="200"/>
                  </a:lnTo>
                  <a:lnTo>
                    <a:pt x="208" y="200"/>
                  </a:lnTo>
                  <a:lnTo>
                    <a:pt x="197" y="200"/>
                  </a:lnTo>
                  <a:lnTo>
                    <a:pt x="185" y="200"/>
                  </a:lnTo>
                  <a:lnTo>
                    <a:pt x="178" y="200"/>
                  </a:lnTo>
                  <a:lnTo>
                    <a:pt x="171" y="200"/>
                  </a:lnTo>
                  <a:lnTo>
                    <a:pt x="167" y="200"/>
                  </a:lnTo>
                  <a:lnTo>
                    <a:pt x="163" y="200"/>
                  </a:lnTo>
                  <a:lnTo>
                    <a:pt x="159" y="193"/>
                  </a:lnTo>
                  <a:lnTo>
                    <a:pt x="159" y="189"/>
                  </a:lnTo>
                  <a:lnTo>
                    <a:pt x="156" y="185"/>
                  </a:lnTo>
                  <a:lnTo>
                    <a:pt x="152" y="181"/>
                  </a:lnTo>
                  <a:lnTo>
                    <a:pt x="152" y="178"/>
                  </a:lnTo>
                  <a:lnTo>
                    <a:pt x="152" y="178"/>
                  </a:lnTo>
                  <a:lnTo>
                    <a:pt x="148" y="174"/>
                  </a:lnTo>
                  <a:lnTo>
                    <a:pt x="145" y="174"/>
                  </a:lnTo>
                  <a:lnTo>
                    <a:pt x="145" y="174"/>
                  </a:lnTo>
                  <a:lnTo>
                    <a:pt x="145" y="170"/>
                  </a:lnTo>
                  <a:lnTo>
                    <a:pt x="145" y="170"/>
                  </a:lnTo>
                  <a:lnTo>
                    <a:pt x="141" y="170"/>
                  </a:lnTo>
                  <a:lnTo>
                    <a:pt x="141" y="170"/>
                  </a:lnTo>
                  <a:lnTo>
                    <a:pt x="137" y="170"/>
                  </a:lnTo>
                  <a:lnTo>
                    <a:pt x="134" y="167"/>
                  </a:lnTo>
                  <a:lnTo>
                    <a:pt x="126" y="163"/>
                  </a:lnTo>
                  <a:lnTo>
                    <a:pt x="122" y="163"/>
                  </a:lnTo>
                  <a:lnTo>
                    <a:pt x="122" y="163"/>
                  </a:lnTo>
                  <a:lnTo>
                    <a:pt x="119" y="163"/>
                  </a:lnTo>
                  <a:lnTo>
                    <a:pt x="119" y="159"/>
                  </a:lnTo>
                  <a:lnTo>
                    <a:pt x="115" y="159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100" y="156"/>
                  </a:lnTo>
                  <a:lnTo>
                    <a:pt x="97" y="156"/>
                  </a:lnTo>
                  <a:lnTo>
                    <a:pt x="89" y="156"/>
                  </a:lnTo>
                  <a:lnTo>
                    <a:pt x="71" y="156"/>
                  </a:lnTo>
                  <a:lnTo>
                    <a:pt x="67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3" y="141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37"/>
                  </a:lnTo>
                  <a:lnTo>
                    <a:pt x="67" y="133"/>
                  </a:lnTo>
                  <a:lnTo>
                    <a:pt x="67" y="130"/>
                  </a:lnTo>
                  <a:lnTo>
                    <a:pt x="67" y="130"/>
                  </a:lnTo>
                  <a:lnTo>
                    <a:pt x="67" y="126"/>
                  </a:lnTo>
                  <a:lnTo>
                    <a:pt x="67" y="126"/>
                  </a:lnTo>
                  <a:lnTo>
                    <a:pt x="63" y="122"/>
                  </a:lnTo>
                  <a:lnTo>
                    <a:pt x="60" y="118"/>
                  </a:lnTo>
                  <a:lnTo>
                    <a:pt x="60" y="118"/>
                  </a:lnTo>
                  <a:lnTo>
                    <a:pt x="56" y="115"/>
                  </a:lnTo>
                  <a:lnTo>
                    <a:pt x="56" y="115"/>
                  </a:lnTo>
                  <a:lnTo>
                    <a:pt x="56" y="111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48" y="104"/>
                  </a:lnTo>
                  <a:lnTo>
                    <a:pt x="48" y="104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1" y="100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7" y="104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0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19" y="100"/>
                  </a:lnTo>
                  <a:lnTo>
                    <a:pt x="19" y="100"/>
                  </a:lnTo>
                  <a:lnTo>
                    <a:pt x="19" y="96"/>
                  </a:lnTo>
                  <a:lnTo>
                    <a:pt x="15" y="96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4" y="81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16"/>
            <p:cNvSpPr>
              <a:spLocks/>
            </p:cNvSpPr>
            <p:nvPr/>
          </p:nvSpPr>
          <p:spPr bwMode="auto">
            <a:xfrm>
              <a:off x="5193663" y="1935656"/>
              <a:ext cx="800284" cy="382130"/>
            </a:xfrm>
            <a:custGeom>
              <a:avLst/>
              <a:gdLst>
                <a:gd name="T0" fmla="*/ 15 w 622"/>
                <a:gd name="T1" fmla="*/ 174 h 297"/>
                <a:gd name="T2" fmla="*/ 0 w 622"/>
                <a:gd name="T3" fmla="*/ 141 h 297"/>
                <a:gd name="T4" fmla="*/ 29 w 622"/>
                <a:gd name="T5" fmla="*/ 133 h 297"/>
                <a:gd name="T6" fmla="*/ 44 w 622"/>
                <a:gd name="T7" fmla="*/ 107 h 297"/>
                <a:gd name="T8" fmla="*/ 59 w 622"/>
                <a:gd name="T9" fmla="*/ 100 h 297"/>
                <a:gd name="T10" fmla="*/ 70 w 622"/>
                <a:gd name="T11" fmla="*/ 100 h 297"/>
                <a:gd name="T12" fmla="*/ 100 w 622"/>
                <a:gd name="T13" fmla="*/ 107 h 297"/>
                <a:gd name="T14" fmla="*/ 118 w 622"/>
                <a:gd name="T15" fmla="*/ 115 h 297"/>
                <a:gd name="T16" fmla="*/ 141 w 622"/>
                <a:gd name="T17" fmla="*/ 107 h 297"/>
                <a:gd name="T18" fmla="*/ 163 w 622"/>
                <a:gd name="T19" fmla="*/ 107 h 297"/>
                <a:gd name="T20" fmla="*/ 178 w 622"/>
                <a:gd name="T21" fmla="*/ 115 h 297"/>
                <a:gd name="T22" fmla="*/ 207 w 622"/>
                <a:gd name="T23" fmla="*/ 115 h 297"/>
                <a:gd name="T24" fmla="*/ 200 w 622"/>
                <a:gd name="T25" fmla="*/ 89 h 297"/>
                <a:gd name="T26" fmla="*/ 196 w 622"/>
                <a:gd name="T27" fmla="*/ 74 h 297"/>
                <a:gd name="T28" fmla="*/ 211 w 622"/>
                <a:gd name="T29" fmla="*/ 56 h 297"/>
                <a:gd name="T30" fmla="*/ 200 w 622"/>
                <a:gd name="T31" fmla="*/ 52 h 297"/>
                <a:gd name="T32" fmla="*/ 207 w 622"/>
                <a:gd name="T33" fmla="*/ 44 h 297"/>
                <a:gd name="T34" fmla="*/ 229 w 622"/>
                <a:gd name="T35" fmla="*/ 37 h 297"/>
                <a:gd name="T36" fmla="*/ 255 w 622"/>
                <a:gd name="T37" fmla="*/ 30 h 297"/>
                <a:gd name="T38" fmla="*/ 274 w 622"/>
                <a:gd name="T39" fmla="*/ 22 h 297"/>
                <a:gd name="T40" fmla="*/ 300 w 622"/>
                <a:gd name="T41" fmla="*/ 11 h 297"/>
                <a:gd name="T42" fmla="*/ 322 w 622"/>
                <a:gd name="T43" fmla="*/ 4 h 297"/>
                <a:gd name="T44" fmla="*/ 344 w 622"/>
                <a:gd name="T45" fmla="*/ 15 h 297"/>
                <a:gd name="T46" fmla="*/ 352 w 622"/>
                <a:gd name="T47" fmla="*/ 26 h 297"/>
                <a:gd name="T48" fmla="*/ 366 w 622"/>
                <a:gd name="T49" fmla="*/ 26 h 297"/>
                <a:gd name="T50" fmla="*/ 381 w 622"/>
                <a:gd name="T51" fmla="*/ 30 h 297"/>
                <a:gd name="T52" fmla="*/ 392 w 622"/>
                <a:gd name="T53" fmla="*/ 37 h 297"/>
                <a:gd name="T54" fmla="*/ 415 w 622"/>
                <a:gd name="T55" fmla="*/ 26 h 297"/>
                <a:gd name="T56" fmla="*/ 433 w 622"/>
                <a:gd name="T57" fmla="*/ 22 h 297"/>
                <a:gd name="T58" fmla="*/ 507 w 622"/>
                <a:gd name="T59" fmla="*/ 82 h 297"/>
                <a:gd name="T60" fmla="*/ 529 w 622"/>
                <a:gd name="T61" fmla="*/ 89 h 297"/>
                <a:gd name="T62" fmla="*/ 552 w 622"/>
                <a:gd name="T63" fmla="*/ 85 h 297"/>
                <a:gd name="T64" fmla="*/ 581 w 622"/>
                <a:gd name="T65" fmla="*/ 100 h 297"/>
                <a:gd name="T66" fmla="*/ 589 w 622"/>
                <a:gd name="T67" fmla="*/ 111 h 297"/>
                <a:gd name="T68" fmla="*/ 611 w 622"/>
                <a:gd name="T69" fmla="*/ 111 h 297"/>
                <a:gd name="T70" fmla="*/ 614 w 622"/>
                <a:gd name="T71" fmla="*/ 130 h 297"/>
                <a:gd name="T72" fmla="*/ 607 w 622"/>
                <a:gd name="T73" fmla="*/ 163 h 297"/>
                <a:gd name="T74" fmla="*/ 574 w 622"/>
                <a:gd name="T75" fmla="*/ 163 h 297"/>
                <a:gd name="T76" fmla="*/ 566 w 622"/>
                <a:gd name="T77" fmla="*/ 197 h 297"/>
                <a:gd name="T78" fmla="*/ 552 w 622"/>
                <a:gd name="T79" fmla="*/ 204 h 297"/>
                <a:gd name="T80" fmla="*/ 537 w 622"/>
                <a:gd name="T81" fmla="*/ 215 h 297"/>
                <a:gd name="T82" fmla="*/ 548 w 622"/>
                <a:gd name="T83" fmla="*/ 237 h 297"/>
                <a:gd name="T84" fmla="*/ 548 w 622"/>
                <a:gd name="T85" fmla="*/ 260 h 297"/>
                <a:gd name="T86" fmla="*/ 489 w 622"/>
                <a:gd name="T87" fmla="*/ 252 h 297"/>
                <a:gd name="T88" fmla="*/ 448 w 622"/>
                <a:gd name="T89" fmla="*/ 252 h 297"/>
                <a:gd name="T90" fmla="*/ 415 w 622"/>
                <a:gd name="T91" fmla="*/ 263 h 297"/>
                <a:gd name="T92" fmla="*/ 392 w 622"/>
                <a:gd name="T93" fmla="*/ 274 h 297"/>
                <a:gd name="T94" fmla="*/ 352 w 622"/>
                <a:gd name="T95" fmla="*/ 293 h 297"/>
                <a:gd name="T96" fmla="*/ 278 w 622"/>
                <a:gd name="T97" fmla="*/ 245 h 297"/>
                <a:gd name="T98" fmla="*/ 152 w 622"/>
                <a:gd name="T99" fmla="*/ 286 h 297"/>
                <a:gd name="T100" fmla="*/ 115 w 622"/>
                <a:gd name="T101" fmla="*/ 274 h 297"/>
                <a:gd name="T102" fmla="*/ 96 w 622"/>
                <a:gd name="T103" fmla="*/ 267 h 297"/>
                <a:gd name="T104" fmla="*/ 81 w 622"/>
                <a:gd name="T105" fmla="*/ 252 h 297"/>
                <a:gd name="T106" fmla="*/ 70 w 622"/>
                <a:gd name="T107" fmla="*/ 237 h 297"/>
                <a:gd name="T108" fmla="*/ 89 w 622"/>
                <a:gd name="T109" fmla="*/ 237 h 297"/>
                <a:gd name="T110" fmla="*/ 81 w 622"/>
                <a:gd name="T111" fmla="*/ 226 h 297"/>
                <a:gd name="T112" fmla="*/ 103 w 622"/>
                <a:gd name="T113" fmla="*/ 222 h 297"/>
                <a:gd name="T114" fmla="*/ 107 w 622"/>
                <a:gd name="T115" fmla="*/ 211 h 297"/>
                <a:gd name="T116" fmla="*/ 107 w 622"/>
                <a:gd name="T117" fmla="*/ 197 h 297"/>
                <a:gd name="T118" fmla="*/ 92 w 622"/>
                <a:gd name="T119" fmla="*/ 193 h 297"/>
                <a:gd name="T120" fmla="*/ 81 w 622"/>
                <a:gd name="T121" fmla="*/ 189 h 297"/>
                <a:gd name="T122" fmla="*/ 66 w 622"/>
                <a:gd name="T123" fmla="*/ 193 h 297"/>
                <a:gd name="T124" fmla="*/ 52 w 622"/>
                <a:gd name="T125" fmla="*/ 20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2" h="297">
                  <a:moveTo>
                    <a:pt x="48" y="200"/>
                  </a:moveTo>
                  <a:lnTo>
                    <a:pt x="44" y="197"/>
                  </a:lnTo>
                  <a:lnTo>
                    <a:pt x="37" y="200"/>
                  </a:lnTo>
                  <a:lnTo>
                    <a:pt x="33" y="197"/>
                  </a:lnTo>
                  <a:lnTo>
                    <a:pt x="33" y="193"/>
                  </a:lnTo>
                  <a:lnTo>
                    <a:pt x="41" y="193"/>
                  </a:lnTo>
                  <a:lnTo>
                    <a:pt x="33" y="182"/>
                  </a:lnTo>
                  <a:lnTo>
                    <a:pt x="26" y="178"/>
                  </a:lnTo>
                  <a:lnTo>
                    <a:pt x="15" y="174"/>
                  </a:lnTo>
                  <a:lnTo>
                    <a:pt x="15" y="178"/>
                  </a:lnTo>
                  <a:lnTo>
                    <a:pt x="7" y="171"/>
                  </a:lnTo>
                  <a:lnTo>
                    <a:pt x="7" y="171"/>
                  </a:lnTo>
                  <a:lnTo>
                    <a:pt x="7" y="167"/>
                  </a:lnTo>
                  <a:lnTo>
                    <a:pt x="0" y="163"/>
                  </a:lnTo>
                  <a:lnTo>
                    <a:pt x="0" y="159"/>
                  </a:lnTo>
                  <a:lnTo>
                    <a:pt x="4" y="148"/>
                  </a:lnTo>
                  <a:lnTo>
                    <a:pt x="0" y="148"/>
                  </a:lnTo>
                  <a:lnTo>
                    <a:pt x="0" y="141"/>
                  </a:lnTo>
                  <a:lnTo>
                    <a:pt x="4" y="137"/>
                  </a:lnTo>
                  <a:lnTo>
                    <a:pt x="7" y="133"/>
                  </a:lnTo>
                  <a:lnTo>
                    <a:pt x="7" y="130"/>
                  </a:lnTo>
                  <a:lnTo>
                    <a:pt x="11" y="126"/>
                  </a:lnTo>
                  <a:lnTo>
                    <a:pt x="18" y="133"/>
                  </a:lnTo>
                  <a:lnTo>
                    <a:pt x="18" y="137"/>
                  </a:lnTo>
                  <a:lnTo>
                    <a:pt x="26" y="141"/>
                  </a:lnTo>
                  <a:lnTo>
                    <a:pt x="29" y="137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6" y="122"/>
                  </a:lnTo>
                  <a:lnTo>
                    <a:pt x="33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5"/>
                  </a:lnTo>
                  <a:lnTo>
                    <a:pt x="37" y="111"/>
                  </a:lnTo>
                  <a:lnTo>
                    <a:pt x="41" y="107"/>
                  </a:lnTo>
                  <a:lnTo>
                    <a:pt x="44" y="107"/>
                  </a:lnTo>
                  <a:lnTo>
                    <a:pt x="44" y="104"/>
                  </a:lnTo>
                  <a:lnTo>
                    <a:pt x="48" y="104"/>
                  </a:lnTo>
                  <a:lnTo>
                    <a:pt x="52" y="104"/>
                  </a:lnTo>
                  <a:lnTo>
                    <a:pt x="52" y="100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55" y="100"/>
                  </a:lnTo>
                  <a:lnTo>
                    <a:pt x="59" y="100"/>
                  </a:lnTo>
                  <a:lnTo>
                    <a:pt x="59" y="100"/>
                  </a:lnTo>
                  <a:lnTo>
                    <a:pt x="59" y="104"/>
                  </a:lnTo>
                  <a:lnTo>
                    <a:pt x="59" y="107"/>
                  </a:lnTo>
                  <a:lnTo>
                    <a:pt x="63" y="104"/>
                  </a:lnTo>
                  <a:lnTo>
                    <a:pt x="63" y="100"/>
                  </a:lnTo>
                  <a:lnTo>
                    <a:pt x="66" y="100"/>
                  </a:lnTo>
                  <a:lnTo>
                    <a:pt x="66" y="104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70" y="100"/>
                  </a:lnTo>
                  <a:lnTo>
                    <a:pt x="74" y="96"/>
                  </a:lnTo>
                  <a:lnTo>
                    <a:pt x="78" y="96"/>
                  </a:lnTo>
                  <a:lnTo>
                    <a:pt x="78" y="100"/>
                  </a:lnTo>
                  <a:lnTo>
                    <a:pt x="81" y="104"/>
                  </a:lnTo>
                  <a:lnTo>
                    <a:pt x="89" y="100"/>
                  </a:lnTo>
                  <a:lnTo>
                    <a:pt x="92" y="100"/>
                  </a:lnTo>
                  <a:lnTo>
                    <a:pt x="92" y="104"/>
                  </a:lnTo>
                  <a:lnTo>
                    <a:pt x="96" y="104"/>
                  </a:lnTo>
                  <a:lnTo>
                    <a:pt x="100" y="107"/>
                  </a:lnTo>
                  <a:lnTo>
                    <a:pt x="103" y="107"/>
                  </a:lnTo>
                  <a:lnTo>
                    <a:pt x="103" y="111"/>
                  </a:lnTo>
                  <a:lnTo>
                    <a:pt x="111" y="115"/>
                  </a:lnTo>
                  <a:lnTo>
                    <a:pt x="111" y="115"/>
                  </a:lnTo>
                  <a:lnTo>
                    <a:pt x="115" y="115"/>
                  </a:lnTo>
                  <a:lnTo>
                    <a:pt x="115" y="119"/>
                  </a:lnTo>
                  <a:lnTo>
                    <a:pt x="115" y="119"/>
                  </a:lnTo>
                  <a:lnTo>
                    <a:pt x="118" y="119"/>
                  </a:lnTo>
                  <a:lnTo>
                    <a:pt x="118" y="115"/>
                  </a:lnTo>
                  <a:lnTo>
                    <a:pt x="122" y="111"/>
                  </a:lnTo>
                  <a:lnTo>
                    <a:pt x="122" y="115"/>
                  </a:lnTo>
                  <a:lnTo>
                    <a:pt x="129" y="115"/>
                  </a:lnTo>
                  <a:lnTo>
                    <a:pt x="129" y="119"/>
                  </a:lnTo>
                  <a:lnTo>
                    <a:pt x="133" y="119"/>
                  </a:lnTo>
                  <a:lnTo>
                    <a:pt x="137" y="115"/>
                  </a:lnTo>
                  <a:lnTo>
                    <a:pt x="137" y="111"/>
                  </a:lnTo>
                  <a:lnTo>
                    <a:pt x="141" y="111"/>
                  </a:lnTo>
                  <a:lnTo>
                    <a:pt x="141" y="107"/>
                  </a:lnTo>
                  <a:lnTo>
                    <a:pt x="144" y="107"/>
                  </a:lnTo>
                  <a:lnTo>
                    <a:pt x="144" y="107"/>
                  </a:lnTo>
                  <a:lnTo>
                    <a:pt x="148" y="107"/>
                  </a:lnTo>
                  <a:lnTo>
                    <a:pt x="152" y="107"/>
                  </a:lnTo>
                  <a:lnTo>
                    <a:pt x="155" y="111"/>
                  </a:lnTo>
                  <a:lnTo>
                    <a:pt x="155" y="111"/>
                  </a:lnTo>
                  <a:lnTo>
                    <a:pt x="163" y="111"/>
                  </a:lnTo>
                  <a:lnTo>
                    <a:pt x="159" y="107"/>
                  </a:lnTo>
                  <a:lnTo>
                    <a:pt x="163" y="107"/>
                  </a:lnTo>
                  <a:lnTo>
                    <a:pt x="166" y="107"/>
                  </a:lnTo>
                  <a:lnTo>
                    <a:pt x="170" y="104"/>
                  </a:lnTo>
                  <a:lnTo>
                    <a:pt x="174" y="107"/>
                  </a:lnTo>
                  <a:lnTo>
                    <a:pt x="174" y="107"/>
                  </a:lnTo>
                  <a:lnTo>
                    <a:pt x="174" y="111"/>
                  </a:lnTo>
                  <a:lnTo>
                    <a:pt x="170" y="111"/>
                  </a:lnTo>
                  <a:lnTo>
                    <a:pt x="174" y="115"/>
                  </a:lnTo>
                  <a:lnTo>
                    <a:pt x="178" y="115"/>
                  </a:lnTo>
                  <a:lnTo>
                    <a:pt x="178" y="115"/>
                  </a:lnTo>
                  <a:lnTo>
                    <a:pt x="181" y="115"/>
                  </a:lnTo>
                  <a:lnTo>
                    <a:pt x="185" y="115"/>
                  </a:lnTo>
                  <a:lnTo>
                    <a:pt x="192" y="119"/>
                  </a:lnTo>
                  <a:lnTo>
                    <a:pt x="196" y="119"/>
                  </a:lnTo>
                  <a:lnTo>
                    <a:pt x="196" y="115"/>
                  </a:lnTo>
                  <a:lnTo>
                    <a:pt x="196" y="111"/>
                  </a:lnTo>
                  <a:lnTo>
                    <a:pt x="200" y="111"/>
                  </a:lnTo>
                  <a:lnTo>
                    <a:pt x="203" y="115"/>
                  </a:lnTo>
                  <a:lnTo>
                    <a:pt x="207" y="115"/>
                  </a:lnTo>
                  <a:lnTo>
                    <a:pt x="215" y="111"/>
                  </a:lnTo>
                  <a:lnTo>
                    <a:pt x="215" y="111"/>
                  </a:lnTo>
                  <a:lnTo>
                    <a:pt x="215" y="96"/>
                  </a:lnTo>
                  <a:lnTo>
                    <a:pt x="215" y="96"/>
                  </a:lnTo>
                  <a:lnTo>
                    <a:pt x="207" y="96"/>
                  </a:lnTo>
                  <a:lnTo>
                    <a:pt x="207" y="96"/>
                  </a:lnTo>
                  <a:lnTo>
                    <a:pt x="203" y="93"/>
                  </a:lnTo>
                  <a:lnTo>
                    <a:pt x="200" y="93"/>
                  </a:lnTo>
                  <a:lnTo>
                    <a:pt x="200" y="89"/>
                  </a:lnTo>
                  <a:lnTo>
                    <a:pt x="196" y="89"/>
                  </a:lnTo>
                  <a:lnTo>
                    <a:pt x="196" y="89"/>
                  </a:lnTo>
                  <a:lnTo>
                    <a:pt x="192" y="85"/>
                  </a:lnTo>
                  <a:lnTo>
                    <a:pt x="196" y="85"/>
                  </a:lnTo>
                  <a:lnTo>
                    <a:pt x="196" y="85"/>
                  </a:lnTo>
                  <a:lnTo>
                    <a:pt x="200" y="82"/>
                  </a:lnTo>
                  <a:lnTo>
                    <a:pt x="200" y="78"/>
                  </a:lnTo>
                  <a:lnTo>
                    <a:pt x="200" y="74"/>
                  </a:lnTo>
                  <a:lnTo>
                    <a:pt x="196" y="74"/>
                  </a:lnTo>
                  <a:lnTo>
                    <a:pt x="196" y="70"/>
                  </a:lnTo>
                  <a:lnTo>
                    <a:pt x="200" y="67"/>
                  </a:lnTo>
                  <a:lnTo>
                    <a:pt x="203" y="63"/>
                  </a:lnTo>
                  <a:lnTo>
                    <a:pt x="211" y="63"/>
                  </a:lnTo>
                  <a:lnTo>
                    <a:pt x="215" y="63"/>
                  </a:lnTo>
                  <a:lnTo>
                    <a:pt x="215" y="63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1" y="56"/>
                  </a:lnTo>
                  <a:lnTo>
                    <a:pt x="207" y="56"/>
                  </a:lnTo>
                  <a:lnTo>
                    <a:pt x="207" y="59"/>
                  </a:lnTo>
                  <a:lnTo>
                    <a:pt x="203" y="56"/>
                  </a:lnTo>
                  <a:lnTo>
                    <a:pt x="200" y="56"/>
                  </a:lnTo>
                  <a:lnTo>
                    <a:pt x="196" y="56"/>
                  </a:lnTo>
                  <a:lnTo>
                    <a:pt x="200" y="56"/>
                  </a:lnTo>
                  <a:lnTo>
                    <a:pt x="203" y="56"/>
                  </a:lnTo>
                  <a:lnTo>
                    <a:pt x="203" y="52"/>
                  </a:lnTo>
                  <a:lnTo>
                    <a:pt x="200" y="52"/>
                  </a:lnTo>
                  <a:lnTo>
                    <a:pt x="196" y="52"/>
                  </a:lnTo>
                  <a:lnTo>
                    <a:pt x="196" y="48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200" y="44"/>
                  </a:lnTo>
                  <a:lnTo>
                    <a:pt x="200" y="41"/>
                  </a:lnTo>
                  <a:lnTo>
                    <a:pt x="203" y="41"/>
                  </a:lnTo>
                  <a:lnTo>
                    <a:pt x="203" y="44"/>
                  </a:lnTo>
                  <a:lnTo>
                    <a:pt x="207" y="44"/>
                  </a:lnTo>
                  <a:lnTo>
                    <a:pt x="211" y="44"/>
                  </a:lnTo>
                  <a:lnTo>
                    <a:pt x="215" y="44"/>
                  </a:lnTo>
                  <a:lnTo>
                    <a:pt x="215" y="41"/>
                  </a:lnTo>
                  <a:lnTo>
                    <a:pt x="215" y="41"/>
                  </a:lnTo>
                  <a:lnTo>
                    <a:pt x="218" y="41"/>
                  </a:lnTo>
                  <a:lnTo>
                    <a:pt x="222" y="44"/>
                  </a:lnTo>
                  <a:lnTo>
                    <a:pt x="222" y="41"/>
                  </a:lnTo>
                  <a:lnTo>
                    <a:pt x="222" y="41"/>
                  </a:lnTo>
                  <a:lnTo>
                    <a:pt x="229" y="37"/>
                  </a:lnTo>
                  <a:lnTo>
                    <a:pt x="233" y="37"/>
                  </a:lnTo>
                  <a:lnTo>
                    <a:pt x="237" y="37"/>
                  </a:lnTo>
                  <a:lnTo>
                    <a:pt x="240" y="37"/>
                  </a:lnTo>
                  <a:lnTo>
                    <a:pt x="240" y="33"/>
                  </a:lnTo>
                  <a:lnTo>
                    <a:pt x="244" y="33"/>
                  </a:lnTo>
                  <a:lnTo>
                    <a:pt x="248" y="30"/>
                  </a:lnTo>
                  <a:lnTo>
                    <a:pt x="252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9" y="30"/>
                  </a:lnTo>
                  <a:lnTo>
                    <a:pt x="259" y="26"/>
                  </a:lnTo>
                  <a:lnTo>
                    <a:pt x="259" y="26"/>
                  </a:lnTo>
                  <a:lnTo>
                    <a:pt x="263" y="26"/>
                  </a:lnTo>
                  <a:lnTo>
                    <a:pt x="263" y="22"/>
                  </a:lnTo>
                  <a:lnTo>
                    <a:pt x="266" y="22"/>
                  </a:lnTo>
                  <a:lnTo>
                    <a:pt x="266" y="22"/>
                  </a:lnTo>
                  <a:lnTo>
                    <a:pt x="270" y="22"/>
                  </a:lnTo>
                  <a:lnTo>
                    <a:pt x="274" y="22"/>
                  </a:lnTo>
                  <a:lnTo>
                    <a:pt x="278" y="22"/>
                  </a:lnTo>
                  <a:lnTo>
                    <a:pt x="285" y="15"/>
                  </a:lnTo>
                  <a:lnTo>
                    <a:pt x="285" y="15"/>
                  </a:lnTo>
                  <a:lnTo>
                    <a:pt x="289" y="15"/>
                  </a:lnTo>
                  <a:lnTo>
                    <a:pt x="292" y="15"/>
                  </a:lnTo>
                  <a:lnTo>
                    <a:pt x="292" y="11"/>
                  </a:lnTo>
                  <a:lnTo>
                    <a:pt x="296" y="11"/>
                  </a:lnTo>
                  <a:lnTo>
                    <a:pt x="300" y="11"/>
                  </a:lnTo>
                  <a:lnTo>
                    <a:pt x="300" y="11"/>
                  </a:lnTo>
                  <a:lnTo>
                    <a:pt x="300" y="7"/>
                  </a:lnTo>
                  <a:lnTo>
                    <a:pt x="300" y="7"/>
                  </a:lnTo>
                  <a:lnTo>
                    <a:pt x="303" y="7"/>
                  </a:lnTo>
                  <a:lnTo>
                    <a:pt x="303" y="4"/>
                  </a:lnTo>
                  <a:lnTo>
                    <a:pt x="307" y="0"/>
                  </a:lnTo>
                  <a:lnTo>
                    <a:pt x="311" y="4"/>
                  </a:lnTo>
                  <a:lnTo>
                    <a:pt x="311" y="0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29" y="4"/>
                  </a:lnTo>
                  <a:lnTo>
                    <a:pt x="333" y="4"/>
                  </a:lnTo>
                  <a:lnTo>
                    <a:pt x="337" y="4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40" y="11"/>
                  </a:lnTo>
                  <a:lnTo>
                    <a:pt x="340" y="15"/>
                  </a:lnTo>
                  <a:lnTo>
                    <a:pt x="344" y="15"/>
                  </a:lnTo>
                  <a:lnTo>
                    <a:pt x="344" y="15"/>
                  </a:lnTo>
                  <a:lnTo>
                    <a:pt x="344" y="18"/>
                  </a:lnTo>
                  <a:lnTo>
                    <a:pt x="344" y="22"/>
                  </a:lnTo>
                  <a:lnTo>
                    <a:pt x="344" y="22"/>
                  </a:lnTo>
                  <a:lnTo>
                    <a:pt x="340" y="22"/>
                  </a:lnTo>
                  <a:lnTo>
                    <a:pt x="344" y="26"/>
                  </a:lnTo>
                  <a:lnTo>
                    <a:pt x="344" y="26"/>
                  </a:lnTo>
                  <a:lnTo>
                    <a:pt x="348" y="26"/>
                  </a:lnTo>
                  <a:lnTo>
                    <a:pt x="352" y="26"/>
                  </a:lnTo>
                  <a:lnTo>
                    <a:pt x="352" y="26"/>
                  </a:lnTo>
                  <a:lnTo>
                    <a:pt x="355" y="26"/>
                  </a:lnTo>
                  <a:lnTo>
                    <a:pt x="355" y="22"/>
                  </a:lnTo>
                  <a:lnTo>
                    <a:pt x="355" y="26"/>
                  </a:lnTo>
                  <a:lnTo>
                    <a:pt x="359" y="26"/>
                  </a:lnTo>
                  <a:lnTo>
                    <a:pt x="359" y="26"/>
                  </a:lnTo>
                  <a:lnTo>
                    <a:pt x="359" y="22"/>
                  </a:lnTo>
                  <a:lnTo>
                    <a:pt x="359" y="22"/>
                  </a:lnTo>
                  <a:lnTo>
                    <a:pt x="366" y="26"/>
                  </a:lnTo>
                  <a:lnTo>
                    <a:pt x="366" y="30"/>
                  </a:lnTo>
                  <a:lnTo>
                    <a:pt x="366" y="33"/>
                  </a:lnTo>
                  <a:lnTo>
                    <a:pt x="370" y="33"/>
                  </a:lnTo>
                  <a:lnTo>
                    <a:pt x="370" y="30"/>
                  </a:lnTo>
                  <a:lnTo>
                    <a:pt x="370" y="30"/>
                  </a:lnTo>
                  <a:lnTo>
                    <a:pt x="370" y="26"/>
                  </a:lnTo>
                  <a:lnTo>
                    <a:pt x="374" y="26"/>
                  </a:lnTo>
                  <a:lnTo>
                    <a:pt x="377" y="30"/>
                  </a:lnTo>
                  <a:lnTo>
                    <a:pt x="381" y="30"/>
                  </a:lnTo>
                  <a:lnTo>
                    <a:pt x="385" y="30"/>
                  </a:lnTo>
                  <a:lnTo>
                    <a:pt x="385" y="30"/>
                  </a:lnTo>
                  <a:lnTo>
                    <a:pt x="385" y="33"/>
                  </a:lnTo>
                  <a:lnTo>
                    <a:pt x="381" y="33"/>
                  </a:lnTo>
                  <a:lnTo>
                    <a:pt x="381" y="37"/>
                  </a:lnTo>
                  <a:lnTo>
                    <a:pt x="385" y="41"/>
                  </a:lnTo>
                  <a:lnTo>
                    <a:pt x="385" y="41"/>
                  </a:lnTo>
                  <a:lnTo>
                    <a:pt x="389" y="37"/>
                  </a:lnTo>
                  <a:lnTo>
                    <a:pt x="392" y="37"/>
                  </a:lnTo>
                  <a:lnTo>
                    <a:pt x="400" y="37"/>
                  </a:lnTo>
                  <a:lnTo>
                    <a:pt x="400" y="41"/>
                  </a:lnTo>
                  <a:lnTo>
                    <a:pt x="403" y="37"/>
                  </a:lnTo>
                  <a:lnTo>
                    <a:pt x="400" y="33"/>
                  </a:lnTo>
                  <a:lnTo>
                    <a:pt x="403" y="33"/>
                  </a:lnTo>
                  <a:lnTo>
                    <a:pt x="411" y="33"/>
                  </a:lnTo>
                  <a:lnTo>
                    <a:pt x="411" y="30"/>
                  </a:lnTo>
                  <a:lnTo>
                    <a:pt x="415" y="30"/>
                  </a:lnTo>
                  <a:lnTo>
                    <a:pt x="415" y="26"/>
                  </a:lnTo>
                  <a:lnTo>
                    <a:pt x="418" y="26"/>
                  </a:lnTo>
                  <a:lnTo>
                    <a:pt x="422" y="22"/>
                  </a:lnTo>
                  <a:lnTo>
                    <a:pt x="422" y="18"/>
                  </a:lnTo>
                  <a:lnTo>
                    <a:pt x="426" y="18"/>
                  </a:lnTo>
                  <a:lnTo>
                    <a:pt x="429" y="18"/>
                  </a:lnTo>
                  <a:lnTo>
                    <a:pt x="433" y="15"/>
                  </a:lnTo>
                  <a:lnTo>
                    <a:pt x="433" y="18"/>
                  </a:lnTo>
                  <a:lnTo>
                    <a:pt x="433" y="18"/>
                  </a:lnTo>
                  <a:lnTo>
                    <a:pt x="433" y="22"/>
                  </a:lnTo>
                  <a:lnTo>
                    <a:pt x="429" y="22"/>
                  </a:lnTo>
                  <a:lnTo>
                    <a:pt x="429" y="26"/>
                  </a:lnTo>
                  <a:lnTo>
                    <a:pt x="459" y="44"/>
                  </a:lnTo>
                  <a:lnTo>
                    <a:pt x="500" y="89"/>
                  </a:lnTo>
                  <a:lnTo>
                    <a:pt x="503" y="89"/>
                  </a:lnTo>
                  <a:lnTo>
                    <a:pt x="507" y="89"/>
                  </a:lnTo>
                  <a:lnTo>
                    <a:pt x="507" y="85"/>
                  </a:lnTo>
                  <a:lnTo>
                    <a:pt x="507" y="85"/>
                  </a:lnTo>
                  <a:lnTo>
                    <a:pt x="507" y="82"/>
                  </a:lnTo>
                  <a:lnTo>
                    <a:pt x="511" y="82"/>
                  </a:lnTo>
                  <a:lnTo>
                    <a:pt x="514" y="85"/>
                  </a:lnTo>
                  <a:lnTo>
                    <a:pt x="514" y="85"/>
                  </a:lnTo>
                  <a:lnTo>
                    <a:pt x="514" y="89"/>
                  </a:lnTo>
                  <a:lnTo>
                    <a:pt x="518" y="89"/>
                  </a:lnTo>
                  <a:lnTo>
                    <a:pt x="522" y="93"/>
                  </a:lnTo>
                  <a:lnTo>
                    <a:pt x="522" y="93"/>
                  </a:lnTo>
                  <a:lnTo>
                    <a:pt x="526" y="89"/>
                  </a:lnTo>
                  <a:lnTo>
                    <a:pt x="529" y="89"/>
                  </a:lnTo>
                  <a:lnTo>
                    <a:pt x="533" y="93"/>
                  </a:lnTo>
                  <a:lnTo>
                    <a:pt x="537" y="89"/>
                  </a:lnTo>
                  <a:lnTo>
                    <a:pt x="537" y="89"/>
                  </a:lnTo>
                  <a:lnTo>
                    <a:pt x="540" y="89"/>
                  </a:lnTo>
                  <a:lnTo>
                    <a:pt x="544" y="89"/>
                  </a:lnTo>
                  <a:lnTo>
                    <a:pt x="540" y="85"/>
                  </a:lnTo>
                  <a:lnTo>
                    <a:pt x="540" y="85"/>
                  </a:lnTo>
                  <a:lnTo>
                    <a:pt x="548" y="85"/>
                  </a:lnTo>
                  <a:lnTo>
                    <a:pt x="552" y="85"/>
                  </a:lnTo>
                  <a:lnTo>
                    <a:pt x="559" y="85"/>
                  </a:lnTo>
                  <a:lnTo>
                    <a:pt x="563" y="89"/>
                  </a:lnTo>
                  <a:lnTo>
                    <a:pt x="566" y="93"/>
                  </a:lnTo>
                  <a:lnTo>
                    <a:pt x="566" y="96"/>
                  </a:lnTo>
                  <a:lnTo>
                    <a:pt x="570" y="96"/>
                  </a:lnTo>
                  <a:lnTo>
                    <a:pt x="574" y="96"/>
                  </a:lnTo>
                  <a:lnTo>
                    <a:pt x="577" y="100"/>
                  </a:lnTo>
                  <a:lnTo>
                    <a:pt x="577" y="100"/>
                  </a:lnTo>
                  <a:lnTo>
                    <a:pt x="581" y="100"/>
                  </a:lnTo>
                  <a:lnTo>
                    <a:pt x="581" y="104"/>
                  </a:lnTo>
                  <a:lnTo>
                    <a:pt x="581" y="104"/>
                  </a:lnTo>
                  <a:lnTo>
                    <a:pt x="581" y="107"/>
                  </a:lnTo>
                  <a:lnTo>
                    <a:pt x="581" y="107"/>
                  </a:lnTo>
                  <a:lnTo>
                    <a:pt x="581" y="111"/>
                  </a:lnTo>
                  <a:lnTo>
                    <a:pt x="581" y="111"/>
                  </a:lnTo>
                  <a:lnTo>
                    <a:pt x="585" y="111"/>
                  </a:lnTo>
                  <a:lnTo>
                    <a:pt x="589" y="111"/>
                  </a:lnTo>
                  <a:lnTo>
                    <a:pt x="589" y="111"/>
                  </a:lnTo>
                  <a:lnTo>
                    <a:pt x="592" y="111"/>
                  </a:lnTo>
                  <a:lnTo>
                    <a:pt x="592" y="111"/>
                  </a:lnTo>
                  <a:lnTo>
                    <a:pt x="600" y="107"/>
                  </a:lnTo>
                  <a:lnTo>
                    <a:pt x="603" y="107"/>
                  </a:lnTo>
                  <a:lnTo>
                    <a:pt x="607" y="107"/>
                  </a:lnTo>
                  <a:lnTo>
                    <a:pt x="611" y="104"/>
                  </a:lnTo>
                  <a:lnTo>
                    <a:pt x="611" y="104"/>
                  </a:lnTo>
                  <a:lnTo>
                    <a:pt x="611" y="107"/>
                  </a:lnTo>
                  <a:lnTo>
                    <a:pt x="611" y="111"/>
                  </a:lnTo>
                  <a:lnTo>
                    <a:pt x="614" y="111"/>
                  </a:lnTo>
                  <a:lnTo>
                    <a:pt x="618" y="115"/>
                  </a:lnTo>
                  <a:lnTo>
                    <a:pt x="622" y="115"/>
                  </a:lnTo>
                  <a:lnTo>
                    <a:pt x="622" y="119"/>
                  </a:lnTo>
                  <a:lnTo>
                    <a:pt x="622" y="119"/>
                  </a:lnTo>
                  <a:lnTo>
                    <a:pt x="618" y="122"/>
                  </a:lnTo>
                  <a:lnTo>
                    <a:pt x="614" y="126"/>
                  </a:lnTo>
                  <a:lnTo>
                    <a:pt x="614" y="130"/>
                  </a:lnTo>
                  <a:lnTo>
                    <a:pt x="614" y="130"/>
                  </a:lnTo>
                  <a:lnTo>
                    <a:pt x="611" y="133"/>
                  </a:lnTo>
                  <a:lnTo>
                    <a:pt x="607" y="133"/>
                  </a:lnTo>
                  <a:lnTo>
                    <a:pt x="603" y="137"/>
                  </a:lnTo>
                  <a:lnTo>
                    <a:pt x="603" y="141"/>
                  </a:lnTo>
                  <a:lnTo>
                    <a:pt x="603" y="145"/>
                  </a:lnTo>
                  <a:lnTo>
                    <a:pt x="607" y="152"/>
                  </a:lnTo>
                  <a:lnTo>
                    <a:pt x="611" y="156"/>
                  </a:lnTo>
                  <a:lnTo>
                    <a:pt x="611" y="159"/>
                  </a:lnTo>
                  <a:lnTo>
                    <a:pt x="607" y="163"/>
                  </a:lnTo>
                  <a:lnTo>
                    <a:pt x="603" y="163"/>
                  </a:lnTo>
                  <a:lnTo>
                    <a:pt x="600" y="167"/>
                  </a:lnTo>
                  <a:lnTo>
                    <a:pt x="596" y="167"/>
                  </a:lnTo>
                  <a:lnTo>
                    <a:pt x="596" y="167"/>
                  </a:lnTo>
                  <a:lnTo>
                    <a:pt x="596" y="163"/>
                  </a:lnTo>
                  <a:lnTo>
                    <a:pt x="592" y="163"/>
                  </a:lnTo>
                  <a:lnTo>
                    <a:pt x="585" y="167"/>
                  </a:lnTo>
                  <a:lnTo>
                    <a:pt x="581" y="167"/>
                  </a:lnTo>
                  <a:lnTo>
                    <a:pt x="574" y="163"/>
                  </a:lnTo>
                  <a:lnTo>
                    <a:pt x="570" y="163"/>
                  </a:lnTo>
                  <a:lnTo>
                    <a:pt x="570" y="163"/>
                  </a:lnTo>
                  <a:lnTo>
                    <a:pt x="566" y="171"/>
                  </a:lnTo>
                  <a:lnTo>
                    <a:pt x="566" y="174"/>
                  </a:lnTo>
                  <a:lnTo>
                    <a:pt x="566" y="178"/>
                  </a:lnTo>
                  <a:lnTo>
                    <a:pt x="563" y="185"/>
                  </a:lnTo>
                  <a:lnTo>
                    <a:pt x="563" y="193"/>
                  </a:lnTo>
                  <a:lnTo>
                    <a:pt x="563" y="197"/>
                  </a:lnTo>
                  <a:lnTo>
                    <a:pt x="566" y="197"/>
                  </a:lnTo>
                  <a:lnTo>
                    <a:pt x="570" y="197"/>
                  </a:lnTo>
                  <a:lnTo>
                    <a:pt x="566" y="200"/>
                  </a:lnTo>
                  <a:lnTo>
                    <a:pt x="566" y="204"/>
                  </a:lnTo>
                  <a:lnTo>
                    <a:pt x="566" y="204"/>
                  </a:lnTo>
                  <a:lnTo>
                    <a:pt x="563" y="204"/>
                  </a:lnTo>
                  <a:lnTo>
                    <a:pt x="559" y="204"/>
                  </a:lnTo>
                  <a:lnTo>
                    <a:pt x="559" y="204"/>
                  </a:lnTo>
                  <a:lnTo>
                    <a:pt x="555" y="204"/>
                  </a:lnTo>
                  <a:lnTo>
                    <a:pt x="552" y="204"/>
                  </a:lnTo>
                  <a:lnTo>
                    <a:pt x="544" y="208"/>
                  </a:lnTo>
                  <a:lnTo>
                    <a:pt x="540" y="208"/>
                  </a:lnTo>
                  <a:lnTo>
                    <a:pt x="537" y="208"/>
                  </a:lnTo>
                  <a:lnTo>
                    <a:pt x="537" y="208"/>
                  </a:lnTo>
                  <a:lnTo>
                    <a:pt x="533" y="208"/>
                  </a:lnTo>
                  <a:lnTo>
                    <a:pt x="529" y="211"/>
                  </a:lnTo>
                  <a:lnTo>
                    <a:pt x="529" y="211"/>
                  </a:lnTo>
                  <a:lnTo>
                    <a:pt x="533" y="215"/>
                  </a:lnTo>
                  <a:lnTo>
                    <a:pt x="537" y="215"/>
                  </a:lnTo>
                  <a:lnTo>
                    <a:pt x="540" y="215"/>
                  </a:lnTo>
                  <a:lnTo>
                    <a:pt x="540" y="215"/>
                  </a:lnTo>
                  <a:lnTo>
                    <a:pt x="540" y="219"/>
                  </a:lnTo>
                  <a:lnTo>
                    <a:pt x="540" y="222"/>
                  </a:lnTo>
                  <a:lnTo>
                    <a:pt x="540" y="226"/>
                  </a:lnTo>
                  <a:lnTo>
                    <a:pt x="544" y="226"/>
                  </a:lnTo>
                  <a:lnTo>
                    <a:pt x="544" y="230"/>
                  </a:lnTo>
                  <a:lnTo>
                    <a:pt x="548" y="234"/>
                  </a:lnTo>
                  <a:lnTo>
                    <a:pt x="548" y="237"/>
                  </a:lnTo>
                  <a:lnTo>
                    <a:pt x="552" y="237"/>
                  </a:lnTo>
                  <a:lnTo>
                    <a:pt x="552" y="245"/>
                  </a:lnTo>
                  <a:lnTo>
                    <a:pt x="548" y="248"/>
                  </a:lnTo>
                  <a:lnTo>
                    <a:pt x="548" y="248"/>
                  </a:lnTo>
                  <a:lnTo>
                    <a:pt x="552" y="252"/>
                  </a:lnTo>
                  <a:lnTo>
                    <a:pt x="548" y="252"/>
                  </a:lnTo>
                  <a:lnTo>
                    <a:pt x="548" y="256"/>
                  </a:lnTo>
                  <a:lnTo>
                    <a:pt x="548" y="256"/>
                  </a:lnTo>
                  <a:lnTo>
                    <a:pt x="548" y="260"/>
                  </a:lnTo>
                  <a:lnTo>
                    <a:pt x="544" y="263"/>
                  </a:lnTo>
                  <a:lnTo>
                    <a:pt x="537" y="260"/>
                  </a:lnTo>
                  <a:lnTo>
                    <a:pt x="529" y="252"/>
                  </a:lnTo>
                  <a:lnTo>
                    <a:pt x="526" y="252"/>
                  </a:lnTo>
                  <a:lnTo>
                    <a:pt x="518" y="252"/>
                  </a:lnTo>
                  <a:lnTo>
                    <a:pt x="511" y="252"/>
                  </a:lnTo>
                  <a:lnTo>
                    <a:pt x="503" y="252"/>
                  </a:lnTo>
                  <a:lnTo>
                    <a:pt x="496" y="252"/>
                  </a:lnTo>
                  <a:lnTo>
                    <a:pt x="489" y="252"/>
                  </a:lnTo>
                  <a:lnTo>
                    <a:pt x="485" y="252"/>
                  </a:lnTo>
                  <a:lnTo>
                    <a:pt x="481" y="252"/>
                  </a:lnTo>
                  <a:lnTo>
                    <a:pt x="477" y="252"/>
                  </a:lnTo>
                  <a:lnTo>
                    <a:pt x="474" y="256"/>
                  </a:lnTo>
                  <a:lnTo>
                    <a:pt x="466" y="252"/>
                  </a:lnTo>
                  <a:lnTo>
                    <a:pt x="459" y="252"/>
                  </a:lnTo>
                  <a:lnTo>
                    <a:pt x="455" y="252"/>
                  </a:lnTo>
                  <a:lnTo>
                    <a:pt x="452" y="252"/>
                  </a:lnTo>
                  <a:lnTo>
                    <a:pt x="448" y="252"/>
                  </a:lnTo>
                  <a:lnTo>
                    <a:pt x="444" y="252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0" y="256"/>
                  </a:lnTo>
                  <a:lnTo>
                    <a:pt x="440" y="260"/>
                  </a:lnTo>
                  <a:lnTo>
                    <a:pt x="440" y="263"/>
                  </a:lnTo>
                  <a:lnTo>
                    <a:pt x="437" y="263"/>
                  </a:lnTo>
                  <a:lnTo>
                    <a:pt x="426" y="263"/>
                  </a:lnTo>
                  <a:lnTo>
                    <a:pt x="415" y="263"/>
                  </a:lnTo>
                  <a:lnTo>
                    <a:pt x="411" y="260"/>
                  </a:lnTo>
                  <a:lnTo>
                    <a:pt x="403" y="260"/>
                  </a:lnTo>
                  <a:lnTo>
                    <a:pt x="403" y="263"/>
                  </a:lnTo>
                  <a:lnTo>
                    <a:pt x="403" y="263"/>
                  </a:lnTo>
                  <a:lnTo>
                    <a:pt x="400" y="267"/>
                  </a:lnTo>
                  <a:lnTo>
                    <a:pt x="400" y="267"/>
                  </a:lnTo>
                  <a:lnTo>
                    <a:pt x="396" y="267"/>
                  </a:lnTo>
                  <a:lnTo>
                    <a:pt x="396" y="271"/>
                  </a:lnTo>
                  <a:lnTo>
                    <a:pt x="392" y="274"/>
                  </a:lnTo>
                  <a:lnTo>
                    <a:pt x="385" y="278"/>
                  </a:lnTo>
                  <a:lnTo>
                    <a:pt x="381" y="286"/>
                  </a:lnTo>
                  <a:lnTo>
                    <a:pt x="381" y="286"/>
                  </a:lnTo>
                  <a:lnTo>
                    <a:pt x="377" y="293"/>
                  </a:lnTo>
                  <a:lnTo>
                    <a:pt x="370" y="297"/>
                  </a:lnTo>
                  <a:lnTo>
                    <a:pt x="370" y="297"/>
                  </a:lnTo>
                  <a:lnTo>
                    <a:pt x="363" y="293"/>
                  </a:lnTo>
                  <a:lnTo>
                    <a:pt x="355" y="293"/>
                  </a:lnTo>
                  <a:lnTo>
                    <a:pt x="352" y="293"/>
                  </a:lnTo>
                  <a:lnTo>
                    <a:pt x="344" y="297"/>
                  </a:lnTo>
                  <a:lnTo>
                    <a:pt x="340" y="297"/>
                  </a:lnTo>
                  <a:lnTo>
                    <a:pt x="333" y="278"/>
                  </a:lnTo>
                  <a:lnTo>
                    <a:pt x="322" y="278"/>
                  </a:lnTo>
                  <a:lnTo>
                    <a:pt x="322" y="256"/>
                  </a:lnTo>
                  <a:lnTo>
                    <a:pt x="315" y="260"/>
                  </a:lnTo>
                  <a:lnTo>
                    <a:pt x="311" y="248"/>
                  </a:lnTo>
                  <a:lnTo>
                    <a:pt x="303" y="245"/>
                  </a:lnTo>
                  <a:lnTo>
                    <a:pt x="278" y="245"/>
                  </a:lnTo>
                  <a:lnTo>
                    <a:pt x="252" y="245"/>
                  </a:lnTo>
                  <a:lnTo>
                    <a:pt x="237" y="237"/>
                  </a:lnTo>
                  <a:lnTo>
                    <a:pt x="229" y="234"/>
                  </a:lnTo>
                  <a:lnTo>
                    <a:pt x="203" y="219"/>
                  </a:lnTo>
                  <a:lnTo>
                    <a:pt x="159" y="226"/>
                  </a:lnTo>
                  <a:lnTo>
                    <a:pt x="174" y="297"/>
                  </a:lnTo>
                  <a:lnTo>
                    <a:pt x="170" y="297"/>
                  </a:lnTo>
                  <a:lnTo>
                    <a:pt x="163" y="297"/>
                  </a:lnTo>
                  <a:lnTo>
                    <a:pt x="152" y="286"/>
                  </a:lnTo>
                  <a:lnTo>
                    <a:pt x="141" y="282"/>
                  </a:lnTo>
                  <a:lnTo>
                    <a:pt x="129" y="278"/>
                  </a:lnTo>
                  <a:lnTo>
                    <a:pt x="122" y="282"/>
                  </a:lnTo>
                  <a:lnTo>
                    <a:pt x="111" y="289"/>
                  </a:lnTo>
                  <a:lnTo>
                    <a:pt x="111" y="286"/>
                  </a:lnTo>
                  <a:lnTo>
                    <a:pt x="111" y="282"/>
                  </a:lnTo>
                  <a:lnTo>
                    <a:pt x="111" y="278"/>
                  </a:lnTo>
                  <a:lnTo>
                    <a:pt x="115" y="274"/>
                  </a:lnTo>
                  <a:lnTo>
                    <a:pt x="115" y="274"/>
                  </a:lnTo>
                  <a:lnTo>
                    <a:pt x="115" y="271"/>
                  </a:lnTo>
                  <a:lnTo>
                    <a:pt x="111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3" y="271"/>
                  </a:lnTo>
                  <a:lnTo>
                    <a:pt x="100" y="271"/>
                  </a:lnTo>
                  <a:lnTo>
                    <a:pt x="100" y="271"/>
                  </a:lnTo>
                  <a:lnTo>
                    <a:pt x="100" y="267"/>
                  </a:lnTo>
                  <a:lnTo>
                    <a:pt x="96" y="267"/>
                  </a:lnTo>
                  <a:lnTo>
                    <a:pt x="96" y="263"/>
                  </a:lnTo>
                  <a:lnTo>
                    <a:pt x="92" y="263"/>
                  </a:lnTo>
                  <a:lnTo>
                    <a:pt x="92" y="263"/>
                  </a:lnTo>
                  <a:lnTo>
                    <a:pt x="89" y="263"/>
                  </a:lnTo>
                  <a:lnTo>
                    <a:pt x="89" y="263"/>
                  </a:lnTo>
                  <a:lnTo>
                    <a:pt x="89" y="260"/>
                  </a:lnTo>
                  <a:lnTo>
                    <a:pt x="89" y="260"/>
                  </a:lnTo>
                  <a:lnTo>
                    <a:pt x="85" y="252"/>
                  </a:lnTo>
                  <a:lnTo>
                    <a:pt x="81" y="252"/>
                  </a:lnTo>
                  <a:lnTo>
                    <a:pt x="81" y="252"/>
                  </a:lnTo>
                  <a:lnTo>
                    <a:pt x="81" y="248"/>
                  </a:lnTo>
                  <a:lnTo>
                    <a:pt x="78" y="248"/>
                  </a:lnTo>
                  <a:lnTo>
                    <a:pt x="78" y="245"/>
                  </a:lnTo>
                  <a:lnTo>
                    <a:pt x="74" y="245"/>
                  </a:lnTo>
                  <a:lnTo>
                    <a:pt x="70" y="245"/>
                  </a:lnTo>
                  <a:lnTo>
                    <a:pt x="70" y="241"/>
                  </a:lnTo>
                  <a:lnTo>
                    <a:pt x="70" y="241"/>
                  </a:lnTo>
                  <a:lnTo>
                    <a:pt x="70" y="237"/>
                  </a:lnTo>
                  <a:lnTo>
                    <a:pt x="74" y="237"/>
                  </a:lnTo>
                  <a:lnTo>
                    <a:pt x="78" y="237"/>
                  </a:lnTo>
                  <a:lnTo>
                    <a:pt x="78" y="237"/>
                  </a:lnTo>
                  <a:lnTo>
                    <a:pt x="81" y="237"/>
                  </a:lnTo>
                  <a:lnTo>
                    <a:pt x="81" y="241"/>
                  </a:lnTo>
                  <a:lnTo>
                    <a:pt x="85" y="237"/>
                  </a:lnTo>
                  <a:lnTo>
                    <a:pt x="85" y="237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85" y="237"/>
                  </a:lnTo>
                  <a:lnTo>
                    <a:pt x="85" y="237"/>
                  </a:lnTo>
                  <a:lnTo>
                    <a:pt x="85" y="234"/>
                  </a:lnTo>
                  <a:lnTo>
                    <a:pt x="81" y="230"/>
                  </a:lnTo>
                  <a:lnTo>
                    <a:pt x="81" y="230"/>
                  </a:lnTo>
                  <a:lnTo>
                    <a:pt x="81" y="230"/>
                  </a:lnTo>
                  <a:lnTo>
                    <a:pt x="81" y="226"/>
                  </a:lnTo>
                  <a:lnTo>
                    <a:pt x="81" y="226"/>
                  </a:lnTo>
                  <a:lnTo>
                    <a:pt x="85" y="222"/>
                  </a:lnTo>
                  <a:lnTo>
                    <a:pt x="89" y="222"/>
                  </a:lnTo>
                  <a:lnTo>
                    <a:pt x="92" y="222"/>
                  </a:lnTo>
                  <a:lnTo>
                    <a:pt x="92" y="222"/>
                  </a:lnTo>
                  <a:lnTo>
                    <a:pt x="96" y="222"/>
                  </a:lnTo>
                  <a:lnTo>
                    <a:pt x="100" y="219"/>
                  </a:lnTo>
                  <a:lnTo>
                    <a:pt x="100" y="222"/>
                  </a:lnTo>
                  <a:lnTo>
                    <a:pt x="103" y="222"/>
                  </a:lnTo>
                  <a:lnTo>
                    <a:pt x="103" y="222"/>
                  </a:lnTo>
                  <a:lnTo>
                    <a:pt x="107" y="222"/>
                  </a:lnTo>
                  <a:lnTo>
                    <a:pt x="111" y="222"/>
                  </a:lnTo>
                  <a:lnTo>
                    <a:pt x="115" y="222"/>
                  </a:lnTo>
                  <a:lnTo>
                    <a:pt x="115" y="222"/>
                  </a:lnTo>
                  <a:lnTo>
                    <a:pt x="111" y="219"/>
                  </a:lnTo>
                  <a:lnTo>
                    <a:pt x="107" y="219"/>
                  </a:lnTo>
                  <a:lnTo>
                    <a:pt x="107" y="215"/>
                  </a:lnTo>
                  <a:lnTo>
                    <a:pt x="107" y="211"/>
                  </a:lnTo>
                  <a:lnTo>
                    <a:pt x="107" y="211"/>
                  </a:lnTo>
                  <a:lnTo>
                    <a:pt x="111" y="211"/>
                  </a:lnTo>
                  <a:lnTo>
                    <a:pt x="107" y="208"/>
                  </a:lnTo>
                  <a:lnTo>
                    <a:pt x="107" y="208"/>
                  </a:lnTo>
                  <a:lnTo>
                    <a:pt x="107" y="208"/>
                  </a:lnTo>
                  <a:lnTo>
                    <a:pt x="107" y="204"/>
                  </a:lnTo>
                  <a:lnTo>
                    <a:pt x="111" y="200"/>
                  </a:lnTo>
                  <a:lnTo>
                    <a:pt x="107" y="200"/>
                  </a:lnTo>
                  <a:lnTo>
                    <a:pt x="107" y="197"/>
                  </a:lnTo>
                  <a:lnTo>
                    <a:pt x="107" y="197"/>
                  </a:lnTo>
                  <a:lnTo>
                    <a:pt x="107" y="193"/>
                  </a:lnTo>
                  <a:lnTo>
                    <a:pt x="103" y="193"/>
                  </a:lnTo>
                  <a:lnTo>
                    <a:pt x="103" y="193"/>
                  </a:lnTo>
                  <a:lnTo>
                    <a:pt x="103" y="189"/>
                  </a:lnTo>
                  <a:lnTo>
                    <a:pt x="96" y="189"/>
                  </a:lnTo>
                  <a:lnTo>
                    <a:pt x="96" y="189"/>
                  </a:lnTo>
                  <a:lnTo>
                    <a:pt x="92" y="189"/>
                  </a:lnTo>
                  <a:lnTo>
                    <a:pt x="92" y="193"/>
                  </a:lnTo>
                  <a:lnTo>
                    <a:pt x="92" y="193"/>
                  </a:lnTo>
                  <a:lnTo>
                    <a:pt x="92" y="193"/>
                  </a:lnTo>
                  <a:lnTo>
                    <a:pt x="89" y="193"/>
                  </a:lnTo>
                  <a:lnTo>
                    <a:pt x="89" y="193"/>
                  </a:lnTo>
                  <a:lnTo>
                    <a:pt x="89" y="193"/>
                  </a:lnTo>
                  <a:lnTo>
                    <a:pt x="85" y="193"/>
                  </a:lnTo>
                  <a:lnTo>
                    <a:pt x="85" y="193"/>
                  </a:lnTo>
                  <a:lnTo>
                    <a:pt x="81" y="193"/>
                  </a:lnTo>
                  <a:lnTo>
                    <a:pt x="81" y="189"/>
                  </a:lnTo>
                  <a:lnTo>
                    <a:pt x="81" y="189"/>
                  </a:lnTo>
                  <a:lnTo>
                    <a:pt x="81" y="189"/>
                  </a:lnTo>
                  <a:lnTo>
                    <a:pt x="78" y="189"/>
                  </a:lnTo>
                  <a:lnTo>
                    <a:pt x="78" y="189"/>
                  </a:lnTo>
                  <a:lnTo>
                    <a:pt x="74" y="189"/>
                  </a:lnTo>
                  <a:lnTo>
                    <a:pt x="70" y="193"/>
                  </a:lnTo>
                  <a:lnTo>
                    <a:pt x="70" y="193"/>
                  </a:lnTo>
                  <a:lnTo>
                    <a:pt x="70" y="193"/>
                  </a:lnTo>
                  <a:lnTo>
                    <a:pt x="66" y="193"/>
                  </a:lnTo>
                  <a:lnTo>
                    <a:pt x="66" y="193"/>
                  </a:lnTo>
                  <a:lnTo>
                    <a:pt x="63" y="197"/>
                  </a:lnTo>
                  <a:lnTo>
                    <a:pt x="63" y="197"/>
                  </a:lnTo>
                  <a:lnTo>
                    <a:pt x="59" y="197"/>
                  </a:lnTo>
                  <a:lnTo>
                    <a:pt x="59" y="200"/>
                  </a:lnTo>
                  <a:lnTo>
                    <a:pt x="55" y="200"/>
                  </a:lnTo>
                  <a:lnTo>
                    <a:pt x="55" y="200"/>
                  </a:lnTo>
                  <a:lnTo>
                    <a:pt x="55" y="200"/>
                  </a:lnTo>
                  <a:lnTo>
                    <a:pt x="55" y="200"/>
                  </a:lnTo>
                  <a:lnTo>
                    <a:pt x="52" y="200"/>
                  </a:lnTo>
                  <a:lnTo>
                    <a:pt x="52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5398237" y="2217429"/>
              <a:ext cx="338384" cy="190421"/>
            </a:xfrm>
            <a:custGeom>
              <a:avLst/>
              <a:gdLst>
                <a:gd name="T0" fmla="*/ 211 w 263"/>
                <a:gd name="T1" fmla="*/ 137 h 148"/>
                <a:gd name="T2" fmla="*/ 215 w 263"/>
                <a:gd name="T3" fmla="*/ 130 h 148"/>
                <a:gd name="T4" fmla="*/ 211 w 263"/>
                <a:gd name="T5" fmla="*/ 126 h 148"/>
                <a:gd name="T6" fmla="*/ 211 w 263"/>
                <a:gd name="T7" fmla="*/ 118 h 148"/>
                <a:gd name="T8" fmla="*/ 207 w 263"/>
                <a:gd name="T9" fmla="*/ 115 h 148"/>
                <a:gd name="T10" fmla="*/ 200 w 263"/>
                <a:gd name="T11" fmla="*/ 111 h 148"/>
                <a:gd name="T12" fmla="*/ 204 w 263"/>
                <a:gd name="T13" fmla="*/ 104 h 148"/>
                <a:gd name="T14" fmla="*/ 211 w 263"/>
                <a:gd name="T15" fmla="*/ 104 h 148"/>
                <a:gd name="T16" fmla="*/ 218 w 263"/>
                <a:gd name="T17" fmla="*/ 96 h 148"/>
                <a:gd name="T18" fmla="*/ 215 w 263"/>
                <a:gd name="T19" fmla="*/ 93 h 148"/>
                <a:gd name="T20" fmla="*/ 230 w 263"/>
                <a:gd name="T21" fmla="*/ 89 h 148"/>
                <a:gd name="T22" fmla="*/ 226 w 263"/>
                <a:gd name="T23" fmla="*/ 85 h 148"/>
                <a:gd name="T24" fmla="*/ 230 w 263"/>
                <a:gd name="T25" fmla="*/ 81 h 148"/>
                <a:gd name="T26" fmla="*/ 237 w 263"/>
                <a:gd name="T27" fmla="*/ 78 h 148"/>
                <a:gd name="T28" fmla="*/ 244 w 263"/>
                <a:gd name="T29" fmla="*/ 78 h 148"/>
                <a:gd name="T30" fmla="*/ 256 w 263"/>
                <a:gd name="T31" fmla="*/ 78 h 148"/>
                <a:gd name="T32" fmla="*/ 263 w 263"/>
                <a:gd name="T33" fmla="*/ 74 h 148"/>
                <a:gd name="T34" fmla="*/ 256 w 263"/>
                <a:gd name="T35" fmla="*/ 63 h 148"/>
                <a:gd name="T36" fmla="*/ 252 w 263"/>
                <a:gd name="T37" fmla="*/ 67 h 148"/>
                <a:gd name="T38" fmla="*/ 248 w 263"/>
                <a:gd name="T39" fmla="*/ 70 h 148"/>
                <a:gd name="T40" fmla="*/ 237 w 263"/>
                <a:gd name="T41" fmla="*/ 67 h 148"/>
                <a:gd name="T42" fmla="*/ 237 w 263"/>
                <a:gd name="T43" fmla="*/ 59 h 148"/>
                <a:gd name="T44" fmla="*/ 241 w 263"/>
                <a:gd name="T45" fmla="*/ 48 h 148"/>
                <a:gd name="T46" fmla="*/ 237 w 263"/>
                <a:gd name="T47" fmla="*/ 52 h 148"/>
                <a:gd name="T48" fmla="*/ 226 w 263"/>
                <a:gd name="T49" fmla="*/ 59 h 148"/>
                <a:gd name="T50" fmla="*/ 222 w 263"/>
                <a:gd name="T51" fmla="*/ 67 h 148"/>
                <a:gd name="T52" fmla="*/ 211 w 263"/>
                <a:gd name="T53" fmla="*/ 78 h 148"/>
                <a:gd name="T54" fmla="*/ 204 w 263"/>
                <a:gd name="T55" fmla="*/ 74 h 148"/>
                <a:gd name="T56" fmla="*/ 193 w 263"/>
                <a:gd name="T57" fmla="*/ 74 h 148"/>
                <a:gd name="T58" fmla="*/ 181 w 263"/>
                <a:gd name="T59" fmla="*/ 78 h 148"/>
                <a:gd name="T60" fmla="*/ 163 w 263"/>
                <a:gd name="T61" fmla="*/ 59 h 148"/>
                <a:gd name="T62" fmla="*/ 156 w 263"/>
                <a:gd name="T63" fmla="*/ 41 h 148"/>
                <a:gd name="T64" fmla="*/ 144 w 263"/>
                <a:gd name="T65" fmla="*/ 26 h 148"/>
                <a:gd name="T66" fmla="*/ 93 w 263"/>
                <a:gd name="T67" fmla="*/ 26 h 148"/>
                <a:gd name="T68" fmla="*/ 70 w 263"/>
                <a:gd name="T69" fmla="*/ 15 h 148"/>
                <a:gd name="T70" fmla="*/ 0 w 263"/>
                <a:gd name="T71" fmla="*/ 7 h 148"/>
                <a:gd name="T72" fmla="*/ 22 w 263"/>
                <a:gd name="T73" fmla="*/ 78 h 148"/>
                <a:gd name="T74" fmla="*/ 30 w 263"/>
                <a:gd name="T75" fmla="*/ 74 h 148"/>
                <a:gd name="T76" fmla="*/ 26 w 263"/>
                <a:gd name="T77" fmla="*/ 67 h 148"/>
                <a:gd name="T78" fmla="*/ 33 w 263"/>
                <a:gd name="T79" fmla="*/ 59 h 148"/>
                <a:gd name="T80" fmla="*/ 41 w 263"/>
                <a:gd name="T81" fmla="*/ 55 h 148"/>
                <a:gd name="T82" fmla="*/ 44 w 263"/>
                <a:gd name="T83" fmla="*/ 55 h 148"/>
                <a:gd name="T84" fmla="*/ 52 w 263"/>
                <a:gd name="T85" fmla="*/ 52 h 148"/>
                <a:gd name="T86" fmla="*/ 70 w 263"/>
                <a:gd name="T87" fmla="*/ 63 h 148"/>
                <a:gd name="T88" fmla="*/ 85 w 263"/>
                <a:gd name="T89" fmla="*/ 70 h 148"/>
                <a:gd name="T90" fmla="*/ 96 w 263"/>
                <a:gd name="T91" fmla="*/ 74 h 148"/>
                <a:gd name="T92" fmla="*/ 107 w 263"/>
                <a:gd name="T93" fmla="*/ 78 h 148"/>
                <a:gd name="T94" fmla="*/ 115 w 263"/>
                <a:gd name="T95" fmla="*/ 89 h 148"/>
                <a:gd name="T96" fmla="*/ 119 w 263"/>
                <a:gd name="T97" fmla="*/ 100 h 148"/>
                <a:gd name="T98" fmla="*/ 133 w 263"/>
                <a:gd name="T99" fmla="*/ 107 h 148"/>
                <a:gd name="T100" fmla="*/ 159 w 263"/>
                <a:gd name="T101" fmla="*/ 122 h 148"/>
                <a:gd name="T102" fmla="*/ 178 w 263"/>
                <a:gd name="T103" fmla="*/ 130 h 148"/>
                <a:gd name="T104" fmla="*/ 181 w 263"/>
                <a:gd name="T105" fmla="*/ 130 h 148"/>
                <a:gd name="T106" fmla="*/ 189 w 263"/>
                <a:gd name="T107" fmla="*/ 137 h 148"/>
                <a:gd name="T108" fmla="*/ 193 w 263"/>
                <a:gd name="T109" fmla="*/ 144 h 148"/>
                <a:gd name="T110" fmla="*/ 200 w 263"/>
                <a:gd name="T111" fmla="*/ 148 h 148"/>
                <a:gd name="T112" fmla="*/ 204 w 263"/>
                <a:gd name="T113" fmla="*/ 144 h 148"/>
                <a:gd name="T114" fmla="*/ 207 w 263"/>
                <a:gd name="T11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3" h="148">
                  <a:moveTo>
                    <a:pt x="207" y="148"/>
                  </a:moveTo>
                  <a:lnTo>
                    <a:pt x="211" y="137"/>
                  </a:lnTo>
                  <a:lnTo>
                    <a:pt x="215" y="133"/>
                  </a:lnTo>
                  <a:lnTo>
                    <a:pt x="215" y="130"/>
                  </a:lnTo>
                  <a:lnTo>
                    <a:pt x="215" y="126"/>
                  </a:lnTo>
                  <a:lnTo>
                    <a:pt x="211" y="126"/>
                  </a:lnTo>
                  <a:lnTo>
                    <a:pt x="211" y="118"/>
                  </a:lnTo>
                  <a:lnTo>
                    <a:pt x="211" y="118"/>
                  </a:lnTo>
                  <a:lnTo>
                    <a:pt x="211" y="115"/>
                  </a:lnTo>
                  <a:lnTo>
                    <a:pt x="207" y="115"/>
                  </a:lnTo>
                  <a:lnTo>
                    <a:pt x="204" y="115"/>
                  </a:lnTo>
                  <a:lnTo>
                    <a:pt x="200" y="111"/>
                  </a:lnTo>
                  <a:lnTo>
                    <a:pt x="200" y="104"/>
                  </a:lnTo>
                  <a:lnTo>
                    <a:pt x="204" y="104"/>
                  </a:lnTo>
                  <a:lnTo>
                    <a:pt x="207" y="104"/>
                  </a:lnTo>
                  <a:lnTo>
                    <a:pt x="211" y="104"/>
                  </a:lnTo>
                  <a:lnTo>
                    <a:pt x="211" y="100"/>
                  </a:lnTo>
                  <a:lnTo>
                    <a:pt x="218" y="96"/>
                  </a:lnTo>
                  <a:lnTo>
                    <a:pt x="218" y="96"/>
                  </a:lnTo>
                  <a:lnTo>
                    <a:pt x="215" y="93"/>
                  </a:lnTo>
                  <a:lnTo>
                    <a:pt x="222" y="93"/>
                  </a:lnTo>
                  <a:lnTo>
                    <a:pt x="230" y="89"/>
                  </a:lnTo>
                  <a:lnTo>
                    <a:pt x="230" y="89"/>
                  </a:lnTo>
                  <a:lnTo>
                    <a:pt x="226" y="85"/>
                  </a:lnTo>
                  <a:lnTo>
                    <a:pt x="226" y="81"/>
                  </a:lnTo>
                  <a:lnTo>
                    <a:pt x="230" y="81"/>
                  </a:lnTo>
                  <a:lnTo>
                    <a:pt x="233" y="78"/>
                  </a:lnTo>
                  <a:lnTo>
                    <a:pt x="237" y="78"/>
                  </a:lnTo>
                  <a:lnTo>
                    <a:pt x="241" y="74"/>
                  </a:lnTo>
                  <a:lnTo>
                    <a:pt x="244" y="78"/>
                  </a:lnTo>
                  <a:lnTo>
                    <a:pt x="248" y="78"/>
                  </a:lnTo>
                  <a:lnTo>
                    <a:pt x="256" y="78"/>
                  </a:lnTo>
                  <a:lnTo>
                    <a:pt x="259" y="78"/>
                  </a:lnTo>
                  <a:lnTo>
                    <a:pt x="263" y="74"/>
                  </a:lnTo>
                  <a:lnTo>
                    <a:pt x="263" y="70"/>
                  </a:lnTo>
                  <a:lnTo>
                    <a:pt x="256" y="63"/>
                  </a:lnTo>
                  <a:lnTo>
                    <a:pt x="252" y="63"/>
                  </a:lnTo>
                  <a:lnTo>
                    <a:pt x="252" y="67"/>
                  </a:lnTo>
                  <a:lnTo>
                    <a:pt x="252" y="70"/>
                  </a:lnTo>
                  <a:lnTo>
                    <a:pt x="248" y="70"/>
                  </a:lnTo>
                  <a:lnTo>
                    <a:pt x="244" y="67"/>
                  </a:lnTo>
                  <a:lnTo>
                    <a:pt x="237" y="67"/>
                  </a:lnTo>
                  <a:lnTo>
                    <a:pt x="233" y="63"/>
                  </a:lnTo>
                  <a:lnTo>
                    <a:pt x="237" y="59"/>
                  </a:lnTo>
                  <a:lnTo>
                    <a:pt x="241" y="52"/>
                  </a:lnTo>
                  <a:lnTo>
                    <a:pt x="241" y="48"/>
                  </a:lnTo>
                  <a:lnTo>
                    <a:pt x="237" y="48"/>
                  </a:lnTo>
                  <a:lnTo>
                    <a:pt x="237" y="52"/>
                  </a:lnTo>
                  <a:lnTo>
                    <a:pt x="233" y="55"/>
                  </a:lnTo>
                  <a:lnTo>
                    <a:pt x="226" y="59"/>
                  </a:lnTo>
                  <a:lnTo>
                    <a:pt x="222" y="67"/>
                  </a:lnTo>
                  <a:lnTo>
                    <a:pt x="222" y="67"/>
                  </a:lnTo>
                  <a:lnTo>
                    <a:pt x="218" y="74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04" y="74"/>
                  </a:lnTo>
                  <a:lnTo>
                    <a:pt x="196" y="74"/>
                  </a:lnTo>
                  <a:lnTo>
                    <a:pt x="193" y="74"/>
                  </a:lnTo>
                  <a:lnTo>
                    <a:pt x="185" y="78"/>
                  </a:lnTo>
                  <a:lnTo>
                    <a:pt x="181" y="78"/>
                  </a:lnTo>
                  <a:lnTo>
                    <a:pt x="174" y="59"/>
                  </a:lnTo>
                  <a:lnTo>
                    <a:pt x="163" y="59"/>
                  </a:lnTo>
                  <a:lnTo>
                    <a:pt x="163" y="37"/>
                  </a:lnTo>
                  <a:lnTo>
                    <a:pt x="156" y="41"/>
                  </a:lnTo>
                  <a:lnTo>
                    <a:pt x="152" y="29"/>
                  </a:lnTo>
                  <a:lnTo>
                    <a:pt x="144" y="26"/>
                  </a:lnTo>
                  <a:lnTo>
                    <a:pt x="119" y="26"/>
                  </a:lnTo>
                  <a:lnTo>
                    <a:pt x="93" y="26"/>
                  </a:lnTo>
                  <a:lnTo>
                    <a:pt x="78" y="18"/>
                  </a:lnTo>
                  <a:lnTo>
                    <a:pt x="70" y="15"/>
                  </a:lnTo>
                  <a:lnTo>
                    <a:pt x="44" y="0"/>
                  </a:lnTo>
                  <a:lnTo>
                    <a:pt x="0" y="7"/>
                  </a:lnTo>
                  <a:lnTo>
                    <a:pt x="15" y="78"/>
                  </a:lnTo>
                  <a:lnTo>
                    <a:pt x="22" y="78"/>
                  </a:lnTo>
                  <a:lnTo>
                    <a:pt x="26" y="78"/>
                  </a:lnTo>
                  <a:lnTo>
                    <a:pt x="30" y="74"/>
                  </a:lnTo>
                  <a:lnTo>
                    <a:pt x="26" y="70"/>
                  </a:lnTo>
                  <a:lnTo>
                    <a:pt x="26" y="67"/>
                  </a:lnTo>
                  <a:lnTo>
                    <a:pt x="30" y="59"/>
                  </a:lnTo>
                  <a:lnTo>
                    <a:pt x="33" y="59"/>
                  </a:lnTo>
                  <a:lnTo>
                    <a:pt x="37" y="55"/>
                  </a:lnTo>
                  <a:lnTo>
                    <a:pt x="41" y="55"/>
                  </a:lnTo>
                  <a:lnTo>
                    <a:pt x="44" y="55"/>
                  </a:lnTo>
                  <a:lnTo>
                    <a:pt x="44" y="55"/>
                  </a:lnTo>
                  <a:lnTo>
                    <a:pt x="44" y="52"/>
                  </a:lnTo>
                  <a:lnTo>
                    <a:pt x="52" y="52"/>
                  </a:lnTo>
                  <a:lnTo>
                    <a:pt x="63" y="55"/>
                  </a:lnTo>
                  <a:lnTo>
                    <a:pt x="70" y="63"/>
                  </a:lnTo>
                  <a:lnTo>
                    <a:pt x="74" y="67"/>
                  </a:lnTo>
                  <a:lnTo>
                    <a:pt x="85" y="70"/>
                  </a:lnTo>
                  <a:lnTo>
                    <a:pt x="96" y="78"/>
                  </a:lnTo>
                  <a:lnTo>
                    <a:pt x="96" y="74"/>
                  </a:lnTo>
                  <a:lnTo>
                    <a:pt x="100" y="74"/>
                  </a:lnTo>
                  <a:lnTo>
                    <a:pt x="107" y="78"/>
                  </a:lnTo>
                  <a:lnTo>
                    <a:pt x="111" y="89"/>
                  </a:lnTo>
                  <a:lnTo>
                    <a:pt x="115" y="89"/>
                  </a:lnTo>
                  <a:lnTo>
                    <a:pt x="115" y="93"/>
                  </a:lnTo>
                  <a:lnTo>
                    <a:pt x="119" y="100"/>
                  </a:lnTo>
                  <a:lnTo>
                    <a:pt x="126" y="104"/>
                  </a:lnTo>
                  <a:lnTo>
                    <a:pt x="133" y="107"/>
                  </a:lnTo>
                  <a:lnTo>
                    <a:pt x="144" y="115"/>
                  </a:lnTo>
                  <a:lnTo>
                    <a:pt x="159" y="122"/>
                  </a:lnTo>
                  <a:lnTo>
                    <a:pt x="170" y="130"/>
                  </a:lnTo>
                  <a:lnTo>
                    <a:pt x="178" y="130"/>
                  </a:lnTo>
                  <a:lnTo>
                    <a:pt x="181" y="130"/>
                  </a:lnTo>
                  <a:lnTo>
                    <a:pt x="181" y="130"/>
                  </a:lnTo>
                  <a:lnTo>
                    <a:pt x="189" y="133"/>
                  </a:lnTo>
                  <a:lnTo>
                    <a:pt x="189" y="137"/>
                  </a:lnTo>
                  <a:lnTo>
                    <a:pt x="189" y="144"/>
                  </a:lnTo>
                  <a:lnTo>
                    <a:pt x="193" y="144"/>
                  </a:lnTo>
                  <a:lnTo>
                    <a:pt x="196" y="144"/>
                  </a:lnTo>
                  <a:lnTo>
                    <a:pt x="200" y="148"/>
                  </a:lnTo>
                  <a:lnTo>
                    <a:pt x="204" y="148"/>
                  </a:lnTo>
                  <a:lnTo>
                    <a:pt x="204" y="144"/>
                  </a:lnTo>
                  <a:lnTo>
                    <a:pt x="207" y="148"/>
                  </a:lnTo>
                  <a:lnTo>
                    <a:pt x="207" y="1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5336477" y="2284334"/>
              <a:ext cx="304932" cy="171122"/>
            </a:xfrm>
            <a:custGeom>
              <a:avLst/>
              <a:gdLst>
                <a:gd name="T0" fmla="*/ 237 w 237"/>
                <a:gd name="T1" fmla="*/ 81 h 133"/>
                <a:gd name="T2" fmla="*/ 226 w 237"/>
                <a:gd name="T3" fmla="*/ 78 h 133"/>
                <a:gd name="T4" fmla="*/ 192 w 237"/>
                <a:gd name="T5" fmla="*/ 63 h 133"/>
                <a:gd name="T6" fmla="*/ 167 w 237"/>
                <a:gd name="T7" fmla="*/ 48 h 133"/>
                <a:gd name="T8" fmla="*/ 159 w 237"/>
                <a:gd name="T9" fmla="*/ 37 h 133"/>
                <a:gd name="T10" fmla="*/ 144 w 237"/>
                <a:gd name="T11" fmla="*/ 22 h 133"/>
                <a:gd name="T12" fmla="*/ 122 w 237"/>
                <a:gd name="T13" fmla="*/ 15 h 133"/>
                <a:gd name="T14" fmla="*/ 100 w 237"/>
                <a:gd name="T15" fmla="*/ 0 h 133"/>
                <a:gd name="T16" fmla="*/ 92 w 237"/>
                <a:gd name="T17" fmla="*/ 3 h 133"/>
                <a:gd name="T18" fmla="*/ 81 w 237"/>
                <a:gd name="T19" fmla="*/ 7 h 133"/>
                <a:gd name="T20" fmla="*/ 74 w 237"/>
                <a:gd name="T21" fmla="*/ 18 h 133"/>
                <a:gd name="T22" fmla="*/ 70 w 237"/>
                <a:gd name="T23" fmla="*/ 26 h 133"/>
                <a:gd name="T24" fmla="*/ 41 w 237"/>
                <a:gd name="T25" fmla="*/ 15 h 133"/>
                <a:gd name="T26" fmla="*/ 11 w 237"/>
                <a:gd name="T27" fmla="*/ 11 h 133"/>
                <a:gd name="T28" fmla="*/ 4 w 237"/>
                <a:gd name="T29" fmla="*/ 22 h 133"/>
                <a:gd name="T30" fmla="*/ 7 w 237"/>
                <a:gd name="T31" fmla="*/ 29 h 133"/>
                <a:gd name="T32" fmla="*/ 11 w 237"/>
                <a:gd name="T33" fmla="*/ 41 h 133"/>
                <a:gd name="T34" fmla="*/ 11 w 237"/>
                <a:gd name="T35" fmla="*/ 55 h 133"/>
                <a:gd name="T36" fmla="*/ 15 w 237"/>
                <a:gd name="T37" fmla="*/ 55 h 133"/>
                <a:gd name="T38" fmla="*/ 26 w 237"/>
                <a:gd name="T39" fmla="*/ 52 h 133"/>
                <a:gd name="T40" fmla="*/ 26 w 237"/>
                <a:gd name="T41" fmla="*/ 59 h 133"/>
                <a:gd name="T42" fmla="*/ 30 w 237"/>
                <a:gd name="T43" fmla="*/ 63 h 133"/>
                <a:gd name="T44" fmla="*/ 22 w 237"/>
                <a:gd name="T45" fmla="*/ 63 h 133"/>
                <a:gd name="T46" fmla="*/ 22 w 237"/>
                <a:gd name="T47" fmla="*/ 70 h 133"/>
                <a:gd name="T48" fmla="*/ 26 w 237"/>
                <a:gd name="T49" fmla="*/ 66 h 133"/>
                <a:gd name="T50" fmla="*/ 33 w 237"/>
                <a:gd name="T51" fmla="*/ 70 h 133"/>
                <a:gd name="T52" fmla="*/ 33 w 237"/>
                <a:gd name="T53" fmla="*/ 81 h 133"/>
                <a:gd name="T54" fmla="*/ 41 w 237"/>
                <a:gd name="T55" fmla="*/ 100 h 133"/>
                <a:gd name="T56" fmla="*/ 52 w 237"/>
                <a:gd name="T57" fmla="*/ 96 h 133"/>
                <a:gd name="T58" fmla="*/ 63 w 237"/>
                <a:gd name="T59" fmla="*/ 89 h 133"/>
                <a:gd name="T60" fmla="*/ 78 w 237"/>
                <a:gd name="T61" fmla="*/ 85 h 133"/>
                <a:gd name="T62" fmla="*/ 89 w 237"/>
                <a:gd name="T63" fmla="*/ 85 h 133"/>
                <a:gd name="T64" fmla="*/ 107 w 237"/>
                <a:gd name="T65" fmla="*/ 96 h 133"/>
                <a:gd name="T66" fmla="*/ 122 w 237"/>
                <a:gd name="T67" fmla="*/ 96 h 133"/>
                <a:gd name="T68" fmla="*/ 126 w 237"/>
                <a:gd name="T69" fmla="*/ 104 h 133"/>
                <a:gd name="T70" fmla="*/ 144 w 237"/>
                <a:gd name="T71" fmla="*/ 111 h 133"/>
                <a:gd name="T72" fmla="*/ 155 w 237"/>
                <a:gd name="T73" fmla="*/ 118 h 133"/>
                <a:gd name="T74" fmla="*/ 155 w 237"/>
                <a:gd name="T75" fmla="*/ 126 h 133"/>
                <a:gd name="T76" fmla="*/ 163 w 237"/>
                <a:gd name="T77" fmla="*/ 130 h 133"/>
                <a:gd name="T78" fmla="*/ 170 w 237"/>
                <a:gd name="T79" fmla="*/ 130 h 133"/>
                <a:gd name="T80" fmla="*/ 178 w 237"/>
                <a:gd name="T81" fmla="*/ 133 h 133"/>
                <a:gd name="T82" fmla="*/ 185 w 237"/>
                <a:gd name="T83" fmla="*/ 133 h 133"/>
                <a:gd name="T84" fmla="*/ 192 w 237"/>
                <a:gd name="T85" fmla="*/ 126 h 133"/>
                <a:gd name="T86" fmla="*/ 204 w 237"/>
                <a:gd name="T87" fmla="*/ 118 h 133"/>
                <a:gd name="T88" fmla="*/ 207 w 237"/>
                <a:gd name="T89" fmla="*/ 115 h 133"/>
                <a:gd name="T90" fmla="*/ 211 w 237"/>
                <a:gd name="T91" fmla="*/ 104 h 133"/>
                <a:gd name="T92" fmla="*/ 211 w 237"/>
                <a:gd name="T93" fmla="*/ 100 h 133"/>
                <a:gd name="T94" fmla="*/ 218 w 237"/>
                <a:gd name="T95" fmla="*/ 96 h 133"/>
                <a:gd name="T96" fmla="*/ 229 w 237"/>
                <a:gd name="T97" fmla="*/ 92 h 133"/>
                <a:gd name="T98" fmla="*/ 237 w 237"/>
                <a:gd name="T99" fmla="*/ 9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7" h="133">
                  <a:moveTo>
                    <a:pt x="237" y="92"/>
                  </a:moveTo>
                  <a:lnTo>
                    <a:pt x="237" y="85"/>
                  </a:lnTo>
                  <a:lnTo>
                    <a:pt x="237" y="81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6" y="78"/>
                  </a:lnTo>
                  <a:lnTo>
                    <a:pt x="218" y="78"/>
                  </a:lnTo>
                  <a:lnTo>
                    <a:pt x="207" y="70"/>
                  </a:lnTo>
                  <a:lnTo>
                    <a:pt x="192" y="63"/>
                  </a:lnTo>
                  <a:lnTo>
                    <a:pt x="181" y="55"/>
                  </a:lnTo>
                  <a:lnTo>
                    <a:pt x="174" y="52"/>
                  </a:lnTo>
                  <a:lnTo>
                    <a:pt x="167" y="48"/>
                  </a:lnTo>
                  <a:lnTo>
                    <a:pt x="163" y="41"/>
                  </a:lnTo>
                  <a:lnTo>
                    <a:pt x="163" y="37"/>
                  </a:lnTo>
                  <a:lnTo>
                    <a:pt x="159" y="37"/>
                  </a:lnTo>
                  <a:lnTo>
                    <a:pt x="155" y="26"/>
                  </a:lnTo>
                  <a:lnTo>
                    <a:pt x="148" y="22"/>
                  </a:lnTo>
                  <a:lnTo>
                    <a:pt x="144" y="22"/>
                  </a:lnTo>
                  <a:lnTo>
                    <a:pt x="144" y="26"/>
                  </a:lnTo>
                  <a:lnTo>
                    <a:pt x="133" y="18"/>
                  </a:lnTo>
                  <a:lnTo>
                    <a:pt x="122" y="15"/>
                  </a:lnTo>
                  <a:lnTo>
                    <a:pt x="118" y="11"/>
                  </a:lnTo>
                  <a:lnTo>
                    <a:pt x="111" y="3"/>
                  </a:lnTo>
                  <a:lnTo>
                    <a:pt x="100" y="0"/>
                  </a:lnTo>
                  <a:lnTo>
                    <a:pt x="92" y="0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89" y="3"/>
                  </a:lnTo>
                  <a:lnTo>
                    <a:pt x="85" y="3"/>
                  </a:lnTo>
                  <a:lnTo>
                    <a:pt x="81" y="7"/>
                  </a:lnTo>
                  <a:lnTo>
                    <a:pt x="78" y="7"/>
                  </a:lnTo>
                  <a:lnTo>
                    <a:pt x="74" y="15"/>
                  </a:lnTo>
                  <a:lnTo>
                    <a:pt x="74" y="18"/>
                  </a:lnTo>
                  <a:lnTo>
                    <a:pt x="78" y="22"/>
                  </a:lnTo>
                  <a:lnTo>
                    <a:pt x="74" y="26"/>
                  </a:lnTo>
                  <a:lnTo>
                    <a:pt x="70" y="26"/>
                  </a:lnTo>
                  <a:lnTo>
                    <a:pt x="59" y="26"/>
                  </a:lnTo>
                  <a:lnTo>
                    <a:pt x="52" y="26"/>
                  </a:lnTo>
                  <a:lnTo>
                    <a:pt x="41" y="15"/>
                  </a:lnTo>
                  <a:lnTo>
                    <a:pt x="30" y="11"/>
                  </a:lnTo>
                  <a:lnTo>
                    <a:pt x="18" y="7"/>
                  </a:lnTo>
                  <a:lnTo>
                    <a:pt x="11" y="11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4" y="22"/>
                  </a:lnTo>
                  <a:lnTo>
                    <a:pt x="4" y="26"/>
                  </a:lnTo>
                  <a:lnTo>
                    <a:pt x="7" y="26"/>
                  </a:lnTo>
                  <a:lnTo>
                    <a:pt x="7" y="29"/>
                  </a:lnTo>
                  <a:lnTo>
                    <a:pt x="11" y="3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8"/>
                  </a:lnTo>
                  <a:lnTo>
                    <a:pt x="11" y="52"/>
                  </a:lnTo>
                  <a:lnTo>
                    <a:pt x="11" y="55"/>
                  </a:lnTo>
                  <a:lnTo>
                    <a:pt x="18" y="59"/>
                  </a:lnTo>
                  <a:lnTo>
                    <a:pt x="18" y="55"/>
                  </a:lnTo>
                  <a:lnTo>
                    <a:pt x="15" y="55"/>
                  </a:lnTo>
                  <a:lnTo>
                    <a:pt x="18" y="55"/>
                  </a:lnTo>
                  <a:lnTo>
                    <a:pt x="22" y="55"/>
                  </a:lnTo>
                  <a:lnTo>
                    <a:pt x="26" y="52"/>
                  </a:lnTo>
                  <a:lnTo>
                    <a:pt x="26" y="55"/>
                  </a:lnTo>
                  <a:lnTo>
                    <a:pt x="26" y="59"/>
                  </a:lnTo>
                  <a:lnTo>
                    <a:pt x="26" y="59"/>
                  </a:lnTo>
                  <a:lnTo>
                    <a:pt x="30" y="59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2" y="63"/>
                  </a:lnTo>
                  <a:lnTo>
                    <a:pt x="18" y="63"/>
                  </a:lnTo>
                  <a:lnTo>
                    <a:pt x="18" y="66"/>
                  </a:lnTo>
                  <a:lnTo>
                    <a:pt x="22" y="70"/>
                  </a:lnTo>
                  <a:lnTo>
                    <a:pt x="22" y="66"/>
                  </a:lnTo>
                  <a:lnTo>
                    <a:pt x="22" y="66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30" y="70"/>
                  </a:lnTo>
                  <a:lnTo>
                    <a:pt x="33" y="70"/>
                  </a:lnTo>
                  <a:lnTo>
                    <a:pt x="33" y="74"/>
                  </a:lnTo>
                  <a:lnTo>
                    <a:pt x="33" y="78"/>
                  </a:lnTo>
                  <a:lnTo>
                    <a:pt x="33" y="81"/>
                  </a:lnTo>
                  <a:lnTo>
                    <a:pt x="33" y="89"/>
                  </a:lnTo>
                  <a:lnTo>
                    <a:pt x="37" y="92"/>
                  </a:lnTo>
                  <a:lnTo>
                    <a:pt x="41" y="100"/>
                  </a:lnTo>
                  <a:lnTo>
                    <a:pt x="44" y="100"/>
                  </a:lnTo>
                  <a:lnTo>
                    <a:pt x="52" y="100"/>
                  </a:lnTo>
                  <a:lnTo>
                    <a:pt x="52" y="96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63" y="89"/>
                  </a:lnTo>
                  <a:lnTo>
                    <a:pt x="70" y="85"/>
                  </a:lnTo>
                  <a:lnTo>
                    <a:pt x="78" y="89"/>
                  </a:lnTo>
                  <a:lnTo>
                    <a:pt x="78" y="85"/>
                  </a:lnTo>
                  <a:lnTo>
                    <a:pt x="81" y="81"/>
                  </a:lnTo>
                  <a:lnTo>
                    <a:pt x="85" y="85"/>
                  </a:lnTo>
                  <a:lnTo>
                    <a:pt x="89" y="85"/>
                  </a:lnTo>
                  <a:lnTo>
                    <a:pt x="92" y="89"/>
                  </a:lnTo>
                  <a:lnTo>
                    <a:pt x="100" y="89"/>
                  </a:lnTo>
                  <a:lnTo>
                    <a:pt x="107" y="96"/>
                  </a:lnTo>
                  <a:lnTo>
                    <a:pt x="111" y="96"/>
                  </a:lnTo>
                  <a:lnTo>
                    <a:pt x="115" y="92"/>
                  </a:lnTo>
                  <a:lnTo>
                    <a:pt x="122" y="96"/>
                  </a:lnTo>
                  <a:lnTo>
                    <a:pt x="126" y="96"/>
                  </a:lnTo>
                  <a:lnTo>
                    <a:pt x="126" y="100"/>
                  </a:lnTo>
                  <a:lnTo>
                    <a:pt x="126" y="104"/>
                  </a:lnTo>
                  <a:lnTo>
                    <a:pt x="129" y="100"/>
                  </a:lnTo>
                  <a:lnTo>
                    <a:pt x="137" y="104"/>
                  </a:lnTo>
                  <a:lnTo>
                    <a:pt x="144" y="111"/>
                  </a:lnTo>
                  <a:lnTo>
                    <a:pt x="152" y="111"/>
                  </a:lnTo>
                  <a:lnTo>
                    <a:pt x="155" y="115"/>
                  </a:lnTo>
                  <a:lnTo>
                    <a:pt x="155" y="118"/>
                  </a:lnTo>
                  <a:lnTo>
                    <a:pt x="155" y="118"/>
                  </a:lnTo>
                  <a:lnTo>
                    <a:pt x="155" y="122"/>
                  </a:lnTo>
                  <a:lnTo>
                    <a:pt x="155" y="126"/>
                  </a:lnTo>
                  <a:lnTo>
                    <a:pt x="159" y="126"/>
                  </a:lnTo>
                  <a:lnTo>
                    <a:pt x="159" y="126"/>
                  </a:lnTo>
                  <a:lnTo>
                    <a:pt x="163" y="130"/>
                  </a:lnTo>
                  <a:lnTo>
                    <a:pt x="167" y="130"/>
                  </a:lnTo>
                  <a:lnTo>
                    <a:pt x="170" y="130"/>
                  </a:lnTo>
                  <a:lnTo>
                    <a:pt x="170" y="130"/>
                  </a:lnTo>
                  <a:lnTo>
                    <a:pt x="174" y="130"/>
                  </a:lnTo>
                  <a:lnTo>
                    <a:pt x="178" y="130"/>
                  </a:lnTo>
                  <a:lnTo>
                    <a:pt x="178" y="133"/>
                  </a:lnTo>
                  <a:lnTo>
                    <a:pt x="181" y="133"/>
                  </a:lnTo>
                  <a:lnTo>
                    <a:pt x="181" y="133"/>
                  </a:lnTo>
                  <a:lnTo>
                    <a:pt x="185" y="133"/>
                  </a:lnTo>
                  <a:lnTo>
                    <a:pt x="189" y="130"/>
                  </a:lnTo>
                  <a:lnTo>
                    <a:pt x="189" y="126"/>
                  </a:lnTo>
                  <a:lnTo>
                    <a:pt x="192" y="126"/>
                  </a:lnTo>
                  <a:lnTo>
                    <a:pt x="189" y="122"/>
                  </a:lnTo>
                  <a:lnTo>
                    <a:pt x="196" y="122"/>
                  </a:lnTo>
                  <a:lnTo>
                    <a:pt x="204" y="118"/>
                  </a:lnTo>
                  <a:lnTo>
                    <a:pt x="204" y="118"/>
                  </a:lnTo>
                  <a:lnTo>
                    <a:pt x="204" y="115"/>
                  </a:lnTo>
                  <a:lnTo>
                    <a:pt x="207" y="115"/>
                  </a:lnTo>
                  <a:lnTo>
                    <a:pt x="207" y="111"/>
                  </a:lnTo>
                  <a:lnTo>
                    <a:pt x="207" y="107"/>
                  </a:lnTo>
                  <a:lnTo>
                    <a:pt x="211" y="104"/>
                  </a:lnTo>
                  <a:lnTo>
                    <a:pt x="211" y="100"/>
                  </a:lnTo>
                  <a:lnTo>
                    <a:pt x="211" y="100"/>
                  </a:lnTo>
                  <a:lnTo>
                    <a:pt x="211" y="100"/>
                  </a:lnTo>
                  <a:lnTo>
                    <a:pt x="211" y="96"/>
                  </a:lnTo>
                  <a:lnTo>
                    <a:pt x="215" y="96"/>
                  </a:lnTo>
                  <a:lnTo>
                    <a:pt x="218" y="96"/>
                  </a:lnTo>
                  <a:lnTo>
                    <a:pt x="218" y="96"/>
                  </a:lnTo>
                  <a:lnTo>
                    <a:pt x="226" y="92"/>
                  </a:lnTo>
                  <a:lnTo>
                    <a:pt x="229" y="92"/>
                  </a:lnTo>
                  <a:lnTo>
                    <a:pt x="233" y="92"/>
                  </a:lnTo>
                  <a:lnTo>
                    <a:pt x="237" y="92"/>
                  </a:lnTo>
                  <a:lnTo>
                    <a:pt x="237" y="92"/>
                  </a:lnTo>
                  <a:lnTo>
                    <a:pt x="237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19"/>
            <p:cNvSpPr>
              <a:spLocks noEditPoints="1"/>
            </p:cNvSpPr>
            <p:nvPr/>
          </p:nvSpPr>
          <p:spPr bwMode="auto">
            <a:xfrm>
              <a:off x="6769785" y="2784834"/>
              <a:ext cx="209721" cy="286919"/>
            </a:xfrm>
            <a:custGeom>
              <a:avLst/>
              <a:gdLst>
                <a:gd name="T0" fmla="*/ 17 w 44"/>
                <a:gd name="T1" fmla="*/ 0 h 60"/>
                <a:gd name="T2" fmla="*/ 23 w 44"/>
                <a:gd name="T3" fmla="*/ 23 h 60"/>
                <a:gd name="T4" fmla="*/ 28 w 44"/>
                <a:gd name="T5" fmla="*/ 24 h 60"/>
                <a:gd name="T6" fmla="*/ 31 w 44"/>
                <a:gd name="T7" fmla="*/ 28 h 60"/>
                <a:gd name="T8" fmla="*/ 30 w 44"/>
                <a:gd name="T9" fmla="*/ 29 h 60"/>
                <a:gd name="T10" fmla="*/ 24 w 44"/>
                <a:gd name="T11" fmla="*/ 24 h 60"/>
                <a:gd name="T12" fmla="*/ 19 w 44"/>
                <a:gd name="T13" fmla="*/ 26 h 60"/>
                <a:gd name="T14" fmla="*/ 16 w 44"/>
                <a:gd name="T15" fmla="*/ 22 h 60"/>
                <a:gd name="T16" fmla="*/ 13 w 44"/>
                <a:gd name="T17" fmla="*/ 20 h 60"/>
                <a:gd name="T18" fmla="*/ 12 w 44"/>
                <a:gd name="T19" fmla="*/ 14 h 60"/>
                <a:gd name="T20" fmla="*/ 17 w 44"/>
                <a:gd name="T21" fmla="*/ 4 h 60"/>
                <a:gd name="T22" fmla="*/ 20 w 44"/>
                <a:gd name="T23" fmla="*/ 7 h 60"/>
                <a:gd name="T24" fmla="*/ 21 w 44"/>
                <a:gd name="T25" fmla="*/ 14 h 60"/>
                <a:gd name="T26" fmla="*/ 21 w 44"/>
                <a:gd name="T27" fmla="*/ 22 h 60"/>
                <a:gd name="T28" fmla="*/ 22 w 44"/>
                <a:gd name="T29" fmla="*/ 19 h 60"/>
                <a:gd name="T30" fmla="*/ 15 w 44"/>
                <a:gd name="T31" fmla="*/ 26 h 60"/>
                <a:gd name="T32" fmla="*/ 20 w 44"/>
                <a:gd name="T33" fmla="*/ 30 h 60"/>
                <a:gd name="T34" fmla="*/ 31 w 44"/>
                <a:gd name="T35" fmla="*/ 24 h 60"/>
                <a:gd name="T36" fmla="*/ 22 w 44"/>
                <a:gd name="T37" fmla="*/ 27 h 60"/>
                <a:gd name="T38" fmla="*/ 23 w 44"/>
                <a:gd name="T39" fmla="*/ 31 h 60"/>
                <a:gd name="T40" fmla="*/ 27 w 44"/>
                <a:gd name="T41" fmla="*/ 27 h 60"/>
                <a:gd name="T42" fmla="*/ 29 w 44"/>
                <a:gd name="T43" fmla="*/ 30 h 60"/>
                <a:gd name="T44" fmla="*/ 29 w 44"/>
                <a:gd name="T45" fmla="*/ 30 h 60"/>
                <a:gd name="T46" fmla="*/ 23 w 44"/>
                <a:gd name="T47" fmla="*/ 39 h 60"/>
                <a:gd name="T48" fmla="*/ 24 w 44"/>
                <a:gd name="T49" fmla="*/ 34 h 60"/>
                <a:gd name="T50" fmla="*/ 27 w 44"/>
                <a:gd name="T51" fmla="*/ 36 h 60"/>
                <a:gd name="T52" fmla="*/ 26 w 44"/>
                <a:gd name="T53" fmla="*/ 39 h 60"/>
                <a:gd name="T54" fmla="*/ 32 w 44"/>
                <a:gd name="T55" fmla="*/ 39 h 60"/>
                <a:gd name="T56" fmla="*/ 29 w 44"/>
                <a:gd name="T57" fmla="*/ 43 h 60"/>
                <a:gd name="T58" fmla="*/ 27 w 44"/>
                <a:gd name="T59" fmla="*/ 39 h 60"/>
                <a:gd name="T60" fmla="*/ 29 w 44"/>
                <a:gd name="T61" fmla="*/ 44 h 60"/>
                <a:gd name="T62" fmla="*/ 34 w 44"/>
                <a:gd name="T63" fmla="*/ 40 h 60"/>
                <a:gd name="T64" fmla="*/ 38 w 44"/>
                <a:gd name="T65" fmla="*/ 41 h 60"/>
                <a:gd name="T66" fmla="*/ 34 w 44"/>
                <a:gd name="T67" fmla="*/ 35 h 60"/>
                <a:gd name="T68" fmla="*/ 39 w 44"/>
                <a:gd name="T69" fmla="*/ 36 h 60"/>
                <a:gd name="T70" fmla="*/ 36 w 44"/>
                <a:gd name="T71" fmla="*/ 30 h 60"/>
                <a:gd name="T72" fmla="*/ 36 w 44"/>
                <a:gd name="T73" fmla="*/ 34 h 60"/>
                <a:gd name="T74" fmla="*/ 33 w 44"/>
                <a:gd name="T75" fmla="*/ 36 h 60"/>
                <a:gd name="T76" fmla="*/ 38 w 44"/>
                <a:gd name="T77" fmla="*/ 40 h 60"/>
                <a:gd name="T78" fmla="*/ 40 w 44"/>
                <a:gd name="T79" fmla="*/ 37 h 60"/>
                <a:gd name="T80" fmla="*/ 39 w 44"/>
                <a:gd name="T81" fmla="*/ 39 h 60"/>
                <a:gd name="T82" fmla="*/ 41 w 44"/>
                <a:gd name="T83" fmla="*/ 42 h 60"/>
                <a:gd name="T84" fmla="*/ 24 w 44"/>
                <a:gd name="T85" fmla="*/ 51 h 60"/>
                <a:gd name="T86" fmla="*/ 30 w 44"/>
                <a:gd name="T87" fmla="*/ 46 h 60"/>
                <a:gd name="T88" fmla="*/ 36 w 44"/>
                <a:gd name="T89" fmla="*/ 47 h 60"/>
                <a:gd name="T90" fmla="*/ 38 w 44"/>
                <a:gd name="T91" fmla="*/ 42 h 60"/>
                <a:gd name="T92" fmla="*/ 42 w 44"/>
                <a:gd name="T93" fmla="*/ 47 h 60"/>
                <a:gd name="T94" fmla="*/ 44 w 44"/>
                <a:gd name="T95" fmla="*/ 54 h 60"/>
                <a:gd name="T96" fmla="*/ 42 w 44"/>
                <a:gd name="T97" fmla="*/ 55 h 60"/>
                <a:gd name="T98" fmla="*/ 39 w 44"/>
                <a:gd name="T99" fmla="*/ 59 h 60"/>
                <a:gd name="T100" fmla="*/ 34 w 44"/>
                <a:gd name="T101" fmla="*/ 58 h 60"/>
                <a:gd name="T102" fmla="*/ 33 w 44"/>
                <a:gd name="T103" fmla="*/ 53 h 60"/>
                <a:gd name="T104" fmla="*/ 29 w 44"/>
                <a:gd name="T105" fmla="*/ 52 h 60"/>
                <a:gd name="T106" fmla="*/ 26 w 44"/>
                <a:gd name="T107" fmla="*/ 51 h 60"/>
                <a:gd name="T108" fmla="*/ 24 w 44"/>
                <a:gd name="T109" fmla="*/ 55 h 60"/>
                <a:gd name="T110" fmla="*/ 14 w 44"/>
                <a:gd name="T111" fmla="*/ 32 h 60"/>
                <a:gd name="T112" fmla="*/ 12 w 44"/>
                <a:gd name="T113" fmla="*/ 33 h 60"/>
                <a:gd name="T114" fmla="*/ 3 w 44"/>
                <a:gd name="T115" fmla="*/ 47 h 60"/>
                <a:gd name="T116" fmla="*/ 10 w 44"/>
                <a:gd name="T117" fmla="*/ 41 h 60"/>
                <a:gd name="T118" fmla="*/ 10 w 44"/>
                <a:gd name="T119" fmla="*/ 38 h 60"/>
                <a:gd name="T120" fmla="*/ 4 w 44"/>
                <a:gd name="T121" fmla="*/ 44 h 60"/>
                <a:gd name="T122" fmla="*/ 2 w 44"/>
                <a:gd name="T123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" h="60">
                  <a:moveTo>
                    <a:pt x="16" y="2"/>
                  </a:move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2"/>
                    <a:pt x="16" y="2"/>
                    <a:pt x="16" y="2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lose/>
                  <a:moveTo>
                    <a:pt x="19" y="2"/>
                  </a:moveTo>
                  <a:cubicBezTo>
                    <a:pt x="19" y="2"/>
                    <a:pt x="19" y="2"/>
                    <a:pt x="19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19" y="2"/>
                    <a:pt x="19" y="2"/>
                  </a:cubicBezTo>
                  <a:close/>
                  <a:moveTo>
                    <a:pt x="20" y="22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2"/>
                    <a:pt x="20" y="22"/>
                    <a:pt x="20" y="22"/>
                  </a:cubicBezTo>
                  <a:close/>
                  <a:moveTo>
                    <a:pt x="21" y="22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22"/>
                    <a:pt x="21" y="22"/>
                    <a:pt x="21" y="22"/>
                  </a:cubicBezTo>
                  <a:close/>
                  <a:moveTo>
                    <a:pt x="21" y="19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lose/>
                  <a:moveTo>
                    <a:pt x="13" y="24"/>
                  </a:move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lose/>
                  <a:moveTo>
                    <a:pt x="14" y="26"/>
                  </a:moveTo>
                  <a:cubicBezTo>
                    <a:pt x="14" y="26"/>
                    <a:pt x="14" y="26"/>
                    <a:pt x="14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6"/>
                    <a:pt x="14" y="26"/>
                    <a:pt x="14" y="26"/>
                  </a:cubicBezTo>
                  <a:close/>
                  <a:moveTo>
                    <a:pt x="32" y="23"/>
                  </a:moveTo>
                  <a:cubicBezTo>
                    <a:pt x="31" y="24"/>
                    <a:pt x="31" y="24"/>
                    <a:pt x="31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3"/>
                    <a:pt x="32" y="23"/>
                    <a:pt x="32" y="23"/>
                  </a:cubicBezTo>
                  <a:close/>
                  <a:moveTo>
                    <a:pt x="21" y="26"/>
                  </a:move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lose/>
                  <a:moveTo>
                    <a:pt x="23" y="30"/>
                  </a:moveTo>
                  <a:cubicBezTo>
                    <a:pt x="22" y="30"/>
                    <a:pt x="22" y="30"/>
                    <a:pt x="22" y="30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30"/>
                    <a:pt x="23" y="30"/>
                    <a:pt x="23" y="30"/>
                  </a:cubicBezTo>
                  <a:close/>
                  <a:moveTo>
                    <a:pt x="25" y="30"/>
                  </a:moveTo>
                  <a:cubicBezTo>
                    <a:pt x="24" y="30"/>
                    <a:pt x="24" y="30"/>
                    <a:pt x="24" y="30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8" y="28"/>
                  </a:moveTo>
                  <a:cubicBezTo>
                    <a:pt x="27" y="27"/>
                    <a:pt x="27" y="27"/>
                    <a:pt x="27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8"/>
                    <a:pt x="28" y="28"/>
                  </a:cubicBezTo>
                  <a:close/>
                  <a:moveTo>
                    <a:pt x="29" y="30"/>
                  </a:moveTo>
                  <a:cubicBezTo>
                    <a:pt x="30" y="30"/>
                    <a:pt x="30" y="30"/>
                    <a:pt x="30" y="3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9" y="30"/>
                    <a:pt x="29" y="30"/>
                    <a:pt x="29" y="30"/>
                  </a:cubicBezTo>
                  <a:close/>
                  <a:moveTo>
                    <a:pt x="28" y="33"/>
                  </a:moveTo>
                  <a:cubicBezTo>
                    <a:pt x="29" y="32"/>
                    <a:pt x="29" y="32"/>
                    <a:pt x="29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3"/>
                    <a:pt x="28" y="33"/>
                    <a:pt x="28" y="33"/>
                  </a:cubicBezTo>
                  <a:close/>
                  <a:moveTo>
                    <a:pt x="24" y="38"/>
                  </a:moveTo>
                  <a:cubicBezTo>
                    <a:pt x="23" y="39"/>
                    <a:pt x="23" y="39"/>
                    <a:pt x="23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4" y="38"/>
                    <a:pt x="24" y="38"/>
                    <a:pt x="24" y="38"/>
                  </a:cubicBezTo>
                  <a:close/>
                  <a:moveTo>
                    <a:pt x="26" y="38"/>
                  </a:moveTo>
                  <a:cubicBezTo>
                    <a:pt x="25" y="38"/>
                    <a:pt x="25" y="38"/>
                    <a:pt x="25" y="38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lose/>
                  <a:moveTo>
                    <a:pt x="33" y="38"/>
                  </a:move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lose/>
                  <a:moveTo>
                    <a:pt x="29" y="43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3"/>
                    <a:pt x="29" y="43"/>
                    <a:pt x="29" y="43"/>
                  </a:cubicBezTo>
                  <a:close/>
                  <a:moveTo>
                    <a:pt x="28" y="43"/>
                  </a:moveTo>
                  <a:cubicBezTo>
                    <a:pt x="28" y="41"/>
                    <a:pt x="28" y="41"/>
                    <a:pt x="28" y="41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8" y="43"/>
                    <a:pt x="28" y="43"/>
                    <a:pt x="28" y="43"/>
                  </a:cubicBezTo>
                  <a:close/>
                  <a:moveTo>
                    <a:pt x="31" y="44"/>
                  </a:moveTo>
                  <a:cubicBezTo>
                    <a:pt x="31" y="44"/>
                    <a:pt x="31" y="44"/>
                    <a:pt x="31" y="44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4"/>
                    <a:pt x="31" y="44"/>
                    <a:pt x="31" y="44"/>
                  </a:cubicBezTo>
                  <a:close/>
                  <a:moveTo>
                    <a:pt x="33" y="40"/>
                  </a:moveTo>
                  <a:cubicBezTo>
                    <a:pt x="34" y="40"/>
                    <a:pt x="34" y="40"/>
                    <a:pt x="34" y="40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3" y="40"/>
                    <a:pt x="33" y="40"/>
                    <a:pt x="33" y="40"/>
                  </a:cubicBezTo>
                  <a:close/>
                  <a:moveTo>
                    <a:pt x="37" y="40"/>
                  </a:moveTo>
                  <a:cubicBezTo>
                    <a:pt x="38" y="41"/>
                    <a:pt x="38" y="41"/>
                    <a:pt x="38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7" y="40"/>
                    <a:pt x="37" y="40"/>
                    <a:pt x="37" y="40"/>
                  </a:cubicBezTo>
                  <a:close/>
                  <a:moveTo>
                    <a:pt x="35" y="44"/>
                  </a:moveTo>
                  <a:cubicBezTo>
                    <a:pt x="36" y="44"/>
                    <a:pt x="36" y="44"/>
                    <a:pt x="36" y="44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lose/>
                  <a:moveTo>
                    <a:pt x="34" y="34"/>
                  </a:move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4" y="34"/>
                    <a:pt x="34" y="34"/>
                    <a:pt x="34" y="34"/>
                  </a:cubicBezTo>
                  <a:close/>
                  <a:moveTo>
                    <a:pt x="36" y="35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lose/>
                  <a:moveTo>
                    <a:pt x="35" y="35"/>
                  </a:moveTo>
                  <a:cubicBezTo>
                    <a:pt x="35" y="36"/>
                    <a:pt x="35" y="36"/>
                    <a:pt x="35" y="36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5" y="35"/>
                    <a:pt x="35" y="35"/>
                    <a:pt x="35" y="35"/>
                  </a:cubicBezTo>
                  <a:close/>
                  <a:moveTo>
                    <a:pt x="40" y="37"/>
                  </a:move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lose/>
                  <a:moveTo>
                    <a:pt x="40" y="38"/>
                  </a:move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lose/>
                  <a:moveTo>
                    <a:pt x="40" y="42"/>
                  </a:moveTo>
                  <a:cubicBezTo>
                    <a:pt x="40" y="41"/>
                    <a:pt x="40" y="41"/>
                    <a:pt x="40" y="41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40" y="42"/>
                    <a:pt x="40" y="42"/>
                  </a:cubicBezTo>
                  <a:close/>
                  <a:moveTo>
                    <a:pt x="41" y="42"/>
                  </a:move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2"/>
                    <a:pt x="41" y="42"/>
                  </a:cubicBezTo>
                  <a:close/>
                  <a:moveTo>
                    <a:pt x="41" y="40"/>
                  </a:moveTo>
                  <a:cubicBezTo>
                    <a:pt x="41" y="41"/>
                    <a:pt x="41" y="41"/>
                    <a:pt x="41" y="41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1" y="40"/>
                    <a:pt x="41" y="40"/>
                    <a:pt x="41" y="40"/>
                  </a:cubicBezTo>
                  <a:close/>
                  <a:moveTo>
                    <a:pt x="24" y="54"/>
                  </a:moveTo>
                  <a:cubicBezTo>
                    <a:pt x="23" y="53"/>
                    <a:pt x="23" y="53"/>
                    <a:pt x="23" y="53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3" y="45"/>
                    <a:pt x="43" y="45"/>
                    <a:pt x="43" y="45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9" y="58"/>
                    <a:pt x="39" y="58"/>
                    <a:pt x="39" y="58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lose/>
                  <a:moveTo>
                    <a:pt x="23" y="55"/>
                  </a:move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5"/>
                    <a:pt x="23" y="55"/>
                    <a:pt x="23" y="55"/>
                  </a:cubicBezTo>
                  <a:close/>
                  <a:moveTo>
                    <a:pt x="13" y="32"/>
                  </a:moveTo>
                  <a:cubicBezTo>
                    <a:pt x="12" y="32"/>
                    <a:pt x="12" y="32"/>
                    <a:pt x="12" y="32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13" y="32"/>
                    <a:pt x="13" y="32"/>
                    <a:pt x="13" y="32"/>
                  </a:cubicBezTo>
                  <a:close/>
                  <a:moveTo>
                    <a:pt x="12" y="33"/>
                  </a:move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lose/>
                  <a:moveTo>
                    <a:pt x="13" y="39"/>
                  </a:moveTo>
                  <a:cubicBezTo>
                    <a:pt x="13" y="38"/>
                    <a:pt x="13" y="38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39"/>
                    <a:pt x="13" y="39"/>
                    <a:pt x="13" y="39"/>
                  </a:cubicBezTo>
                  <a:close/>
                  <a:moveTo>
                    <a:pt x="2" y="48"/>
                  </a:move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8"/>
                    <a:pt x="2" y="48"/>
                    <a:pt x="2" y="48"/>
                  </a:cubicBezTo>
                  <a:close/>
                  <a:moveTo>
                    <a:pt x="2" y="48"/>
                  </a:moveTo>
                  <a:cubicBezTo>
                    <a:pt x="1" y="48"/>
                    <a:pt x="1" y="48"/>
                    <a:pt x="1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lose/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2" y="48"/>
                    <a:pt x="2" y="48"/>
                    <a:pt x="2" y="48"/>
                  </a:cubicBezTo>
                  <a:close/>
                  <a:moveTo>
                    <a:pt x="1" y="4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49"/>
                    <a:pt x="1" y="49"/>
                    <a:pt x="1" y="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20"/>
            <p:cNvSpPr>
              <a:spLocks noEditPoints="1"/>
            </p:cNvSpPr>
            <p:nvPr/>
          </p:nvSpPr>
          <p:spPr bwMode="auto">
            <a:xfrm>
              <a:off x="6318178" y="3052453"/>
              <a:ext cx="971407" cy="348677"/>
            </a:xfrm>
            <a:custGeom>
              <a:avLst/>
              <a:gdLst>
                <a:gd name="T0" fmla="*/ 194 w 204"/>
                <a:gd name="T1" fmla="*/ 57 h 73"/>
                <a:gd name="T2" fmla="*/ 184 w 204"/>
                <a:gd name="T3" fmla="*/ 47 h 73"/>
                <a:gd name="T4" fmla="*/ 169 w 204"/>
                <a:gd name="T5" fmla="*/ 44 h 73"/>
                <a:gd name="T6" fmla="*/ 168 w 204"/>
                <a:gd name="T7" fmla="*/ 37 h 73"/>
                <a:gd name="T8" fmla="*/ 174 w 204"/>
                <a:gd name="T9" fmla="*/ 33 h 73"/>
                <a:gd name="T10" fmla="*/ 187 w 204"/>
                <a:gd name="T11" fmla="*/ 36 h 73"/>
                <a:gd name="T12" fmla="*/ 158 w 204"/>
                <a:gd name="T13" fmla="*/ 28 h 73"/>
                <a:gd name="T14" fmla="*/ 134 w 204"/>
                <a:gd name="T15" fmla="*/ 13 h 73"/>
                <a:gd name="T16" fmla="*/ 146 w 204"/>
                <a:gd name="T17" fmla="*/ 30 h 73"/>
                <a:gd name="T18" fmla="*/ 149 w 204"/>
                <a:gd name="T19" fmla="*/ 21 h 73"/>
                <a:gd name="T20" fmla="*/ 144 w 204"/>
                <a:gd name="T21" fmla="*/ 31 h 73"/>
                <a:gd name="T22" fmla="*/ 148 w 204"/>
                <a:gd name="T23" fmla="*/ 42 h 73"/>
                <a:gd name="T24" fmla="*/ 156 w 204"/>
                <a:gd name="T25" fmla="*/ 42 h 73"/>
                <a:gd name="T26" fmla="*/ 137 w 204"/>
                <a:gd name="T27" fmla="*/ 43 h 73"/>
                <a:gd name="T28" fmla="*/ 135 w 204"/>
                <a:gd name="T29" fmla="*/ 36 h 73"/>
                <a:gd name="T30" fmla="*/ 123 w 204"/>
                <a:gd name="T31" fmla="*/ 49 h 73"/>
                <a:gd name="T32" fmla="*/ 123 w 204"/>
                <a:gd name="T33" fmla="*/ 36 h 73"/>
                <a:gd name="T34" fmla="*/ 118 w 204"/>
                <a:gd name="T35" fmla="*/ 30 h 73"/>
                <a:gd name="T36" fmla="*/ 130 w 204"/>
                <a:gd name="T37" fmla="*/ 22 h 73"/>
                <a:gd name="T38" fmla="*/ 109 w 204"/>
                <a:gd name="T39" fmla="*/ 31 h 73"/>
                <a:gd name="T40" fmla="*/ 108 w 204"/>
                <a:gd name="T41" fmla="*/ 51 h 73"/>
                <a:gd name="T42" fmla="*/ 116 w 204"/>
                <a:gd name="T43" fmla="*/ 45 h 73"/>
                <a:gd name="T44" fmla="*/ 120 w 204"/>
                <a:gd name="T45" fmla="*/ 41 h 73"/>
                <a:gd name="T46" fmla="*/ 120 w 204"/>
                <a:gd name="T47" fmla="*/ 31 h 73"/>
                <a:gd name="T48" fmla="*/ 107 w 204"/>
                <a:gd name="T49" fmla="*/ 7 h 73"/>
                <a:gd name="T50" fmla="*/ 93 w 204"/>
                <a:gd name="T51" fmla="*/ 43 h 73"/>
                <a:gd name="T52" fmla="*/ 64 w 204"/>
                <a:gd name="T53" fmla="*/ 33 h 73"/>
                <a:gd name="T54" fmla="*/ 91 w 204"/>
                <a:gd name="T55" fmla="*/ 10 h 73"/>
                <a:gd name="T56" fmla="*/ 103 w 204"/>
                <a:gd name="T57" fmla="*/ 22 h 73"/>
                <a:gd name="T58" fmla="*/ 93 w 204"/>
                <a:gd name="T59" fmla="*/ 36 h 73"/>
                <a:gd name="T60" fmla="*/ 82 w 204"/>
                <a:gd name="T61" fmla="*/ 42 h 73"/>
                <a:gd name="T62" fmla="*/ 67 w 204"/>
                <a:gd name="T63" fmla="*/ 39 h 73"/>
                <a:gd name="T64" fmla="*/ 176 w 204"/>
                <a:gd name="T65" fmla="*/ 31 h 73"/>
                <a:gd name="T66" fmla="*/ 181 w 204"/>
                <a:gd name="T67" fmla="*/ 30 h 73"/>
                <a:gd name="T68" fmla="*/ 174 w 204"/>
                <a:gd name="T69" fmla="*/ 55 h 73"/>
                <a:gd name="T70" fmla="*/ 173 w 204"/>
                <a:gd name="T71" fmla="*/ 51 h 73"/>
                <a:gd name="T72" fmla="*/ 158 w 204"/>
                <a:gd name="T73" fmla="*/ 58 h 73"/>
                <a:gd name="T74" fmla="*/ 155 w 204"/>
                <a:gd name="T75" fmla="*/ 53 h 73"/>
                <a:gd name="T76" fmla="*/ 142 w 204"/>
                <a:gd name="T77" fmla="*/ 59 h 73"/>
                <a:gd name="T78" fmla="*/ 129 w 204"/>
                <a:gd name="T79" fmla="*/ 66 h 73"/>
                <a:gd name="T80" fmla="*/ 117 w 204"/>
                <a:gd name="T81" fmla="*/ 71 h 73"/>
                <a:gd name="T82" fmla="*/ 89 w 204"/>
                <a:gd name="T83" fmla="*/ 56 h 73"/>
                <a:gd name="T84" fmla="*/ 131 w 204"/>
                <a:gd name="T85" fmla="*/ 61 h 73"/>
                <a:gd name="T86" fmla="*/ 108 w 204"/>
                <a:gd name="T87" fmla="*/ 63 h 73"/>
                <a:gd name="T88" fmla="*/ 111 w 204"/>
                <a:gd name="T89" fmla="*/ 64 h 73"/>
                <a:gd name="T90" fmla="*/ 104 w 204"/>
                <a:gd name="T91" fmla="*/ 64 h 73"/>
                <a:gd name="T92" fmla="*/ 93 w 204"/>
                <a:gd name="T93" fmla="*/ 64 h 73"/>
                <a:gd name="T94" fmla="*/ 193 w 204"/>
                <a:gd name="T95" fmla="*/ 61 h 73"/>
                <a:gd name="T96" fmla="*/ 81 w 204"/>
                <a:gd name="T97" fmla="*/ 56 h 73"/>
                <a:gd name="T98" fmla="*/ 68 w 204"/>
                <a:gd name="T99" fmla="*/ 56 h 73"/>
                <a:gd name="T100" fmla="*/ 81 w 204"/>
                <a:gd name="T101" fmla="*/ 63 h 73"/>
                <a:gd name="T102" fmla="*/ 49 w 204"/>
                <a:gd name="T103" fmla="*/ 57 h 73"/>
                <a:gd name="T104" fmla="*/ 47 w 204"/>
                <a:gd name="T105" fmla="*/ 14 h 73"/>
                <a:gd name="T106" fmla="*/ 56 w 204"/>
                <a:gd name="T107" fmla="*/ 41 h 73"/>
                <a:gd name="T108" fmla="*/ 48 w 204"/>
                <a:gd name="T109" fmla="*/ 35 h 73"/>
                <a:gd name="T110" fmla="*/ 31 w 204"/>
                <a:gd name="T111" fmla="*/ 21 h 73"/>
                <a:gd name="T112" fmla="*/ 15 w 204"/>
                <a:gd name="T113" fmla="*/ 32 h 73"/>
                <a:gd name="T114" fmla="*/ 8 w 204"/>
                <a:gd name="T115" fmla="*/ 22 h 73"/>
                <a:gd name="T116" fmla="*/ 16 w 204"/>
                <a:gd name="T117" fmla="*/ 20 h 73"/>
                <a:gd name="T118" fmla="*/ 42 w 204"/>
                <a:gd name="T119" fmla="*/ 52 h 73"/>
                <a:gd name="T120" fmla="*/ 42 w 204"/>
                <a:gd name="T121" fmla="*/ 35 h 73"/>
                <a:gd name="T122" fmla="*/ 29 w 204"/>
                <a:gd name="T123" fmla="*/ 21 h 73"/>
                <a:gd name="T124" fmla="*/ 4 w 204"/>
                <a:gd name="T125" fmla="*/ 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4" h="73">
                  <a:moveTo>
                    <a:pt x="204" y="38"/>
                  </a:moveTo>
                  <a:cubicBezTo>
                    <a:pt x="203" y="53"/>
                    <a:pt x="203" y="53"/>
                    <a:pt x="203" y="53"/>
                  </a:cubicBezTo>
                  <a:cubicBezTo>
                    <a:pt x="203" y="54"/>
                    <a:pt x="203" y="54"/>
                    <a:pt x="203" y="54"/>
                  </a:cubicBezTo>
                  <a:cubicBezTo>
                    <a:pt x="203" y="55"/>
                    <a:pt x="203" y="55"/>
                    <a:pt x="203" y="55"/>
                  </a:cubicBezTo>
                  <a:cubicBezTo>
                    <a:pt x="203" y="55"/>
                    <a:pt x="203" y="55"/>
                    <a:pt x="203" y="55"/>
                  </a:cubicBezTo>
                  <a:cubicBezTo>
                    <a:pt x="203" y="65"/>
                    <a:pt x="203" y="65"/>
                    <a:pt x="203" y="65"/>
                  </a:cubicBezTo>
                  <a:cubicBezTo>
                    <a:pt x="203" y="65"/>
                    <a:pt x="203" y="65"/>
                    <a:pt x="203" y="65"/>
                  </a:cubicBezTo>
                  <a:cubicBezTo>
                    <a:pt x="202" y="65"/>
                    <a:pt x="202" y="65"/>
                    <a:pt x="202" y="65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0" y="63"/>
                    <a:pt x="200" y="63"/>
                  </a:cubicBezTo>
                  <a:cubicBezTo>
                    <a:pt x="200" y="63"/>
                    <a:pt x="200" y="63"/>
                    <a:pt x="200" y="63"/>
                  </a:cubicBezTo>
                  <a:cubicBezTo>
                    <a:pt x="199" y="62"/>
                    <a:pt x="199" y="62"/>
                    <a:pt x="199" y="62"/>
                  </a:cubicBezTo>
                  <a:cubicBezTo>
                    <a:pt x="199" y="62"/>
                    <a:pt x="199" y="62"/>
                    <a:pt x="199" y="62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9" y="60"/>
                    <a:pt x="199" y="60"/>
                    <a:pt x="199" y="60"/>
                  </a:cubicBezTo>
                  <a:cubicBezTo>
                    <a:pt x="199" y="61"/>
                    <a:pt x="199" y="61"/>
                    <a:pt x="199" y="61"/>
                  </a:cubicBezTo>
                  <a:cubicBezTo>
                    <a:pt x="198" y="61"/>
                    <a:pt x="198" y="61"/>
                    <a:pt x="198" y="61"/>
                  </a:cubicBezTo>
                  <a:cubicBezTo>
                    <a:pt x="197" y="61"/>
                    <a:pt x="197" y="61"/>
                    <a:pt x="197" y="61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195" y="61"/>
                    <a:pt x="195" y="61"/>
                    <a:pt x="195" y="61"/>
                  </a:cubicBezTo>
                  <a:cubicBezTo>
                    <a:pt x="195" y="61"/>
                    <a:pt x="195" y="61"/>
                    <a:pt x="195" y="61"/>
                  </a:cubicBezTo>
                  <a:cubicBezTo>
                    <a:pt x="194" y="61"/>
                    <a:pt x="194" y="61"/>
                    <a:pt x="194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4" y="61"/>
                    <a:pt x="194" y="61"/>
                    <a:pt x="194" y="61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94" y="59"/>
                    <a:pt x="194" y="59"/>
                    <a:pt x="194" y="59"/>
                  </a:cubicBezTo>
                  <a:cubicBezTo>
                    <a:pt x="194" y="59"/>
                    <a:pt x="194" y="59"/>
                    <a:pt x="194" y="59"/>
                  </a:cubicBezTo>
                  <a:cubicBezTo>
                    <a:pt x="195" y="58"/>
                    <a:pt x="195" y="58"/>
                    <a:pt x="195" y="58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93" y="57"/>
                    <a:pt x="193" y="57"/>
                    <a:pt x="193" y="57"/>
                  </a:cubicBezTo>
                  <a:cubicBezTo>
                    <a:pt x="194" y="57"/>
                    <a:pt x="194" y="57"/>
                    <a:pt x="194" y="57"/>
                  </a:cubicBezTo>
                  <a:cubicBezTo>
                    <a:pt x="194" y="57"/>
                    <a:pt x="194" y="57"/>
                    <a:pt x="194" y="57"/>
                  </a:cubicBezTo>
                  <a:cubicBezTo>
                    <a:pt x="195" y="57"/>
                    <a:pt x="195" y="57"/>
                    <a:pt x="195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5" y="57"/>
                    <a:pt x="195" y="57"/>
                    <a:pt x="195" y="57"/>
                  </a:cubicBezTo>
                  <a:cubicBezTo>
                    <a:pt x="194" y="57"/>
                    <a:pt x="194" y="57"/>
                    <a:pt x="194" y="57"/>
                  </a:cubicBezTo>
                  <a:cubicBezTo>
                    <a:pt x="193" y="57"/>
                    <a:pt x="193" y="57"/>
                    <a:pt x="193" y="57"/>
                  </a:cubicBezTo>
                  <a:cubicBezTo>
                    <a:pt x="193" y="56"/>
                    <a:pt x="193" y="56"/>
                    <a:pt x="193" y="56"/>
                  </a:cubicBezTo>
                  <a:cubicBezTo>
                    <a:pt x="193" y="56"/>
                    <a:pt x="193" y="56"/>
                    <a:pt x="193" y="56"/>
                  </a:cubicBezTo>
                  <a:cubicBezTo>
                    <a:pt x="193" y="56"/>
                    <a:pt x="193" y="56"/>
                    <a:pt x="193" y="56"/>
                  </a:cubicBezTo>
                  <a:cubicBezTo>
                    <a:pt x="194" y="56"/>
                    <a:pt x="194" y="56"/>
                    <a:pt x="194" y="56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2" y="54"/>
                    <a:pt x="192" y="54"/>
                    <a:pt x="192" y="54"/>
                  </a:cubicBezTo>
                  <a:cubicBezTo>
                    <a:pt x="192" y="54"/>
                    <a:pt x="192" y="54"/>
                    <a:pt x="192" y="54"/>
                  </a:cubicBezTo>
                  <a:cubicBezTo>
                    <a:pt x="191" y="53"/>
                    <a:pt x="191" y="53"/>
                    <a:pt x="191" y="53"/>
                  </a:cubicBezTo>
                  <a:cubicBezTo>
                    <a:pt x="192" y="53"/>
                    <a:pt x="192" y="53"/>
                    <a:pt x="192" y="53"/>
                  </a:cubicBezTo>
                  <a:cubicBezTo>
                    <a:pt x="191" y="52"/>
                    <a:pt x="191" y="52"/>
                    <a:pt x="191" y="52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2" y="51"/>
                    <a:pt x="192" y="51"/>
                    <a:pt x="192" y="51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7" y="48"/>
                    <a:pt x="187" y="48"/>
                    <a:pt x="187" y="48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84" y="47"/>
                    <a:pt x="184" y="47"/>
                    <a:pt x="184" y="4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79" y="46"/>
                    <a:pt x="179" y="46"/>
                    <a:pt x="179" y="46"/>
                  </a:cubicBezTo>
                  <a:cubicBezTo>
                    <a:pt x="178" y="46"/>
                    <a:pt x="178" y="46"/>
                    <a:pt x="178" y="46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5" y="44"/>
                    <a:pt x="175" y="44"/>
                    <a:pt x="175" y="44"/>
                  </a:cubicBezTo>
                  <a:cubicBezTo>
                    <a:pt x="175" y="44"/>
                    <a:pt x="175" y="44"/>
                    <a:pt x="175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5" y="44"/>
                    <a:pt x="175" y="44"/>
                    <a:pt x="175" y="44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71" y="41"/>
                    <a:pt x="171" y="41"/>
                    <a:pt x="171" y="41"/>
                  </a:cubicBezTo>
                  <a:cubicBezTo>
                    <a:pt x="172" y="40"/>
                    <a:pt x="172" y="40"/>
                    <a:pt x="172" y="40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1" y="40"/>
                    <a:pt x="171" y="40"/>
                    <a:pt x="171" y="40"/>
                  </a:cubicBezTo>
                  <a:cubicBezTo>
                    <a:pt x="171" y="41"/>
                    <a:pt x="171" y="41"/>
                    <a:pt x="171" y="41"/>
                  </a:cubicBezTo>
                  <a:cubicBezTo>
                    <a:pt x="171" y="41"/>
                    <a:pt x="171" y="41"/>
                    <a:pt x="171" y="41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7" y="44"/>
                    <a:pt x="167" y="44"/>
                    <a:pt x="167" y="44"/>
                  </a:cubicBezTo>
                  <a:cubicBezTo>
                    <a:pt x="167" y="43"/>
                    <a:pt x="167" y="43"/>
                    <a:pt x="167" y="43"/>
                  </a:cubicBezTo>
                  <a:cubicBezTo>
                    <a:pt x="167" y="42"/>
                    <a:pt x="167" y="42"/>
                    <a:pt x="167" y="42"/>
                  </a:cubicBezTo>
                  <a:cubicBezTo>
                    <a:pt x="167" y="42"/>
                    <a:pt x="167" y="42"/>
                    <a:pt x="167" y="42"/>
                  </a:cubicBezTo>
                  <a:cubicBezTo>
                    <a:pt x="167" y="42"/>
                    <a:pt x="167" y="42"/>
                    <a:pt x="167" y="42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66" y="40"/>
                    <a:pt x="166" y="40"/>
                    <a:pt x="166" y="40"/>
                  </a:cubicBezTo>
                  <a:cubicBezTo>
                    <a:pt x="165" y="40"/>
                    <a:pt x="165" y="40"/>
                    <a:pt x="165" y="40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39"/>
                    <a:pt x="164" y="39"/>
                    <a:pt x="164" y="39"/>
                  </a:cubicBezTo>
                  <a:cubicBezTo>
                    <a:pt x="164" y="39"/>
                    <a:pt x="164" y="39"/>
                    <a:pt x="164" y="39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9" y="38"/>
                    <a:pt x="169" y="38"/>
                    <a:pt x="169" y="38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1" y="39"/>
                    <a:pt x="171" y="39"/>
                    <a:pt x="171" y="39"/>
                  </a:cubicBezTo>
                  <a:cubicBezTo>
                    <a:pt x="171" y="38"/>
                    <a:pt x="171" y="38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3" y="34"/>
                    <a:pt x="163" y="34"/>
                    <a:pt x="163" y="34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59" y="33"/>
                    <a:pt x="159" y="33"/>
                    <a:pt x="159" y="33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1" y="32"/>
                    <a:pt x="161" y="32"/>
                    <a:pt x="161" y="32"/>
                  </a:cubicBezTo>
                  <a:cubicBezTo>
                    <a:pt x="161" y="32"/>
                    <a:pt x="161" y="32"/>
                    <a:pt x="161" y="32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1" y="31"/>
                    <a:pt x="161" y="31"/>
                    <a:pt x="161" y="31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3" y="30"/>
                    <a:pt x="173" y="30"/>
                    <a:pt x="173" y="30"/>
                  </a:cubicBezTo>
                  <a:cubicBezTo>
                    <a:pt x="173" y="31"/>
                    <a:pt x="173" y="31"/>
                    <a:pt x="173" y="31"/>
                  </a:cubicBezTo>
                  <a:cubicBezTo>
                    <a:pt x="173" y="31"/>
                    <a:pt x="173" y="31"/>
                    <a:pt x="173" y="31"/>
                  </a:cubicBezTo>
                  <a:cubicBezTo>
                    <a:pt x="173" y="32"/>
                    <a:pt x="173" y="32"/>
                    <a:pt x="173" y="32"/>
                  </a:cubicBezTo>
                  <a:cubicBezTo>
                    <a:pt x="174" y="33"/>
                    <a:pt x="174" y="33"/>
                    <a:pt x="174" y="33"/>
                  </a:cubicBezTo>
                  <a:cubicBezTo>
                    <a:pt x="174" y="33"/>
                    <a:pt x="174" y="33"/>
                    <a:pt x="174" y="33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6"/>
                    <a:pt x="173" y="36"/>
                    <a:pt x="173" y="36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39"/>
                    <a:pt x="174" y="39"/>
                    <a:pt x="174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9"/>
                    <a:pt x="175" y="39"/>
                    <a:pt x="175" y="39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6" y="39"/>
                    <a:pt x="176" y="39"/>
                    <a:pt x="176" y="39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7" y="40"/>
                    <a:pt x="177" y="40"/>
                    <a:pt x="177" y="40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2" y="38"/>
                    <a:pt x="182" y="38"/>
                    <a:pt x="182" y="38"/>
                  </a:cubicBezTo>
                  <a:cubicBezTo>
                    <a:pt x="183" y="38"/>
                    <a:pt x="183" y="38"/>
                    <a:pt x="183" y="38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4" y="36"/>
                    <a:pt x="184" y="36"/>
                    <a:pt x="184" y="36"/>
                  </a:cubicBezTo>
                  <a:cubicBezTo>
                    <a:pt x="184" y="37"/>
                    <a:pt x="184" y="37"/>
                    <a:pt x="184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5" y="36"/>
                    <a:pt x="185" y="36"/>
                    <a:pt x="185" y="36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9" y="33"/>
                    <a:pt x="189" y="33"/>
                    <a:pt x="189" y="33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1" y="34"/>
                    <a:pt x="191" y="34"/>
                    <a:pt x="191" y="34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5" y="36"/>
                    <a:pt x="195" y="36"/>
                    <a:pt x="195" y="36"/>
                  </a:cubicBezTo>
                  <a:cubicBezTo>
                    <a:pt x="196" y="36"/>
                    <a:pt x="196" y="36"/>
                    <a:pt x="196" y="36"/>
                  </a:cubicBezTo>
                  <a:cubicBezTo>
                    <a:pt x="199" y="37"/>
                    <a:pt x="199" y="37"/>
                    <a:pt x="199" y="37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201" y="37"/>
                    <a:pt x="201" y="37"/>
                    <a:pt x="201" y="37"/>
                  </a:cubicBezTo>
                  <a:cubicBezTo>
                    <a:pt x="202" y="37"/>
                    <a:pt x="202" y="37"/>
                    <a:pt x="202" y="37"/>
                  </a:cubicBezTo>
                  <a:cubicBezTo>
                    <a:pt x="203" y="37"/>
                    <a:pt x="203" y="37"/>
                    <a:pt x="203" y="37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4" y="38"/>
                    <a:pt x="204" y="38"/>
                    <a:pt x="204" y="38"/>
                  </a:cubicBezTo>
                  <a:cubicBezTo>
                    <a:pt x="204" y="38"/>
                    <a:pt x="204" y="38"/>
                    <a:pt x="204" y="38"/>
                  </a:cubicBezTo>
                  <a:close/>
                  <a:moveTo>
                    <a:pt x="151" y="27"/>
                  </a:moveTo>
                  <a:cubicBezTo>
                    <a:pt x="153" y="28"/>
                    <a:pt x="153" y="28"/>
                    <a:pt x="153" y="28"/>
                  </a:cubicBezTo>
                  <a:cubicBezTo>
                    <a:pt x="153" y="28"/>
                    <a:pt x="153" y="28"/>
                    <a:pt x="153" y="28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51" y="27"/>
                    <a:pt x="151" y="27"/>
                    <a:pt x="151" y="27"/>
                  </a:cubicBezTo>
                  <a:close/>
                  <a:moveTo>
                    <a:pt x="160" y="29"/>
                  </a:moveTo>
                  <a:cubicBezTo>
                    <a:pt x="161" y="29"/>
                    <a:pt x="161" y="29"/>
                    <a:pt x="161" y="29"/>
                  </a:cubicBezTo>
                  <a:cubicBezTo>
                    <a:pt x="161" y="29"/>
                    <a:pt x="161" y="29"/>
                    <a:pt x="161" y="29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8" y="28"/>
                    <a:pt x="158" y="28"/>
                    <a:pt x="158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6" y="29"/>
                    <a:pt x="156" y="29"/>
                    <a:pt x="156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9" y="29"/>
                    <a:pt x="159" y="29"/>
                    <a:pt x="159" y="29"/>
                  </a:cubicBezTo>
                  <a:cubicBezTo>
                    <a:pt x="159" y="29"/>
                    <a:pt x="159" y="29"/>
                    <a:pt x="159" y="29"/>
                  </a:cubicBezTo>
                  <a:cubicBezTo>
                    <a:pt x="158" y="28"/>
                    <a:pt x="158" y="28"/>
                    <a:pt x="158" y="28"/>
                  </a:cubicBezTo>
                  <a:cubicBezTo>
                    <a:pt x="158" y="28"/>
                    <a:pt x="158" y="28"/>
                    <a:pt x="158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60" y="29"/>
                    <a:pt x="160" y="29"/>
                    <a:pt x="160" y="29"/>
                  </a:cubicBezTo>
                  <a:close/>
                  <a:moveTo>
                    <a:pt x="159" y="31"/>
                  </a:moveTo>
                  <a:cubicBezTo>
                    <a:pt x="158" y="31"/>
                    <a:pt x="158" y="31"/>
                    <a:pt x="158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9" y="31"/>
                    <a:pt x="159" y="31"/>
                    <a:pt x="159" y="31"/>
                  </a:cubicBezTo>
                  <a:close/>
                  <a:moveTo>
                    <a:pt x="159" y="31"/>
                  </a:moveTo>
                  <a:cubicBezTo>
                    <a:pt x="159" y="31"/>
                    <a:pt x="159" y="31"/>
                    <a:pt x="159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9" y="31"/>
                    <a:pt x="159" y="31"/>
                    <a:pt x="159" y="31"/>
                  </a:cubicBezTo>
                  <a:close/>
                  <a:moveTo>
                    <a:pt x="159" y="31"/>
                  </a:moveTo>
                  <a:cubicBezTo>
                    <a:pt x="158" y="32"/>
                    <a:pt x="158" y="32"/>
                    <a:pt x="158" y="32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59" y="33"/>
                    <a:pt x="159" y="33"/>
                    <a:pt x="159" y="33"/>
                  </a:cubicBezTo>
                  <a:cubicBezTo>
                    <a:pt x="159" y="33"/>
                    <a:pt x="159" y="33"/>
                    <a:pt x="159" y="33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59" y="31"/>
                    <a:pt x="159" y="31"/>
                    <a:pt x="159" y="31"/>
                  </a:cubicBezTo>
                  <a:close/>
                  <a:moveTo>
                    <a:pt x="134" y="12"/>
                  </a:moveTo>
                  <a:cubicBezTo>
                    <a:pt x="135" y="12"/>
                    <a:pt x="135" y="12"/>
                    <a:pt x="135" y="12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34" y="12"/>
                    <a:pt x="134" y="12"/>
                    <a:pt x="134" y="12"/>
                  </a:cubicBezTo>
                  <a:close/>
                  <a:moveTo>
                    <a:pt x="140" y="9"/>
                  </a:moveTo>
                  <a:cubicBezTo>
                    <a:pt x="140" y="10"/>
                    <a:pt x="140" y="10"/>
                    <a:pt x="140" y="10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0" y="9"/>
                    <a:pt x="140" y="9"/>
                    <a:pt x="140" y="9"/>
                  </a:cubicBezTo>
                  <a:close/>
                  <a:moveTo>
                    <a:pt x="140" y="11"/>
                  </a:move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lose/>
                  <a:moveTo>
                    <a:pt x="147" y="18"/>
                  </a:moveTo>
                  <a:cubicBezTo>
                    <a:pt x="147" y="19"/>
                    <a:pt x="147" y="19"/>
                    <a:pt x="147" y="1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47" y="18"/>
                    <a:pt x="147" y="18"/>
                    <a:pt x="147" y="18"/>
                  </a:cubicBezTo>
                  <a:cubicBezTo>
                    <a:pt x="147" y="18"/>
                    <a:pt x="147" y="18"/>
                    <a:pt x="147" y="18"/>
                  </a:cubicBezTo>
                  <a:close/>
                  <a:moveTo>
                    <a:pt x="146" y="29"/>
                  </a:moveTo>
                  <a:cubicBezTo>
                    <a:pt x="146" y="30"/>
                    <a:pt x="146" y="30"/>
                    <a:pt x="146" y="30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5" y="29"/>
                    <a:pt x="145" y="29"/>
                    <a:pt x="145" y="29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5" y="27"/>
                    <a:pt x="145" y="27"/>
                    <a:pt x="145" y="27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4" y="24"/>
                    <a:pt x="144" y="24"/>
                    <a:pt x="144" y="24"/>
                  </a:cubicBezTo>
                  <a:cubicBezTo>
                    <a:pt x="144" y="24"/>
                    <a:pt x="144" y="24"/>
                    <a:pt x="144" y="24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4" y="20"/>
                    <a:pt x="144" y="20"/>
                    <a:pt x="144" y="2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9"/>
                    <a:pt x="146" y="19"/>
                    <a:pt x="146" y="19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5" y="20"/>
                    <a:pt x="145" y="20"/>
                    <a:pt x="145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4" y="23"/>
                    <a:pt x="144" y="23"/>
                    <a:pt x="144" y="23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6" y="23"/>
                    <a:pt x="146" y="23"/>
                    <a:pt x="146" y="23"/>
                  </a:cubicBezTo>
                  <a:cubicBezTo>
                    <a:pt x="146" y="23"/>
                    <a:pt x="146" y="23"/>
                    <a:pt x="146" y="23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8" y="21"/>
                    <a:pt x="148" y="21"/>
                    <a:pt x="148" y="21"/>
                  </a:cubicBezTo>
                  <a:cubicBezTo>
                    <a:pt x="149" y="21"/>
                    <a:pt x="149" y="21"/>
                    <a:pt x="149" y="21"/>
                  </a:cubicBezTo>
                  <a:cubicBezTo>
                    <a:pt x="150" y="21"/>
                    <a:pt x="150" y="21"/>
                    <a:pt x="150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49" y="23"/>
                    <a:pt x="149" y="23"/>
                    <a:pt x="149" y="23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7" y="25"/>
                    <a:pt x="147" y="25"/>
                    <a:pt x="147" y="25"/>
                  </a:cubicBezTo>
                  <a:cubicBezTo>
                    <a:pt x="148" y="25"/>
                    <a:pt x="148" y="25"/>
                    <a:pt x="148" y="25"/>
                  </a:cubicBezTo>
                  <a:cubicBezTo>
                    <a:pt x="149" y="26"/>
                    <a:pt x="149" y="26"/>
                    <a:pt x="149" y="26"/>
                  </a:cubicBezTo>
                  <a:cubicBezTo>
                    <a:pt x="149" y="26"/>
                    <a:pt x="149" y="26"/>
                    <a:pt x="149" y="26"/>
                  </a:cubicBezTo>
                  <a:cubicBezTo>
                    <a:pt x="150" y="26"/>
                    <a:pt x="150" y="26"/>
                    <a:pt x="150" y="26"/>
                  </a:cubicBezTo>
                  <a:cubicBezTo>
                    <a:pt x="149" y="27"/>
                    <a:pt x="149" y="27"/>
                    <a:pt x="149" y="27"/>
                  </a:cubicBezTo>
                  <a:cubicBezTo>
                    <a:pt x="148" y="26"/>
                    <a:pt x="148" y="26"/>
                    <a:pt x="148" y="26"/>
                  </a:cubicBezTo>
                  <a:cubicBezTo>
                    <a:pt x="147" y="26"/>
                    <a:pt x="147" y="26"/>
                    <a:pt x="147" y="26"/>
                  </a:cubicBezTo>
                  <a:cubicBezTo>
                    <a:pt x="146" y="26"/>
                    <a:pt x="146" y="26"/>
                    <a:pt x="146" y="26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145" y="27"/>
                    <a:pt x="145" y="27"/>
                    <a:pt x="145" y="27"/>
                  </a:cubicBezTo>
                  <a:cubicBezTo>
                    <a:pt x="146" y="29"/>
                    <a:pt x="146" y="29"/>
                    <a:pt x="146" y="29"/>
                  </a:cubicBezTo>
                  <a:close/>
                  <a:moveTo>
                    <a:pt x="142" y="31"/>
                  </a:moveTo>
                  <a:cubicBezTo>
                    <a:pt x="143" y="31"/>
                    <a:pt x="143" y="31"/>
                    <a:pt x="143" y="31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1"/>
                    <a:pt x="142" y="31"/>
                    <a:pt x="142" y="31"/>
                  </a:cubicBezTo>
                  <a:close/>
                  <a:moveTo>
                    <a:pt x="142" y="29"/>
                  </a:moveTo>
                  <a:cubicBezTo>
                    <a:pt x="142" y="29"/>
                    <a:pt x="142" y="29"/>
                    <a:pt x="142" y="29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2" y="29"/>
                    <a:pt x="142" y="29"/>
                    <a:pt x="142" y="29"/>
                  </a:cubicBezTo>
                  <a:close/>
                  <a:moveTo>
                    <a:pt x="143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5" y="31"/>
                    <a:pt x="145" y="31"/>
                    <a:pt x="145" y="31"/>
                  </a:cubicBezTo>
                  <a:cubicBezTo>
                    <a:pt x="145" y="31"/>
                    <a:pt x="145" y="31"/>
                    <a:pt x="145" y="31"/>
                  </a:cubicBezTo>
                  <a:cubicBezTo>
                    <a:pt x="145" y="30"/>
                    <a:pt x="145" y="30"/>
                    <a:pt x="145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3" y="29"/>
                    <a:pt x="143" y="29"/>
                    <a:pt x="143" y="29"/>
                  </a:cubicBezTo>
                  <a:close/>
                  <a:moveTo>
                    <a:pt x="143" y="34"/>
                  </a:moveTo>
                  <a:cubicBezTo>
                    <a:pt x="144" y="33"/>
                    <a:pt x="144" y="33"/>
                    <a:pt x="144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6" y="34"/>
                    <a:pt x="146" y="34"/>
                    <a:pt x="146" y="34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5" y="35"/>
                    <a:pt x="145" y="35"/>
                    <a:pt x="145" y="35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3" y="35"/>
                    <a:pt x="143" y="35"/>
                    <a:pt x="143" y="35"/>
                  </a:cubicBezTo>
                  <a:cubicBezTo>
                    <a:pt x="143" y="34"/>
                    <a:pt x="143" y="34"/>
                    <a:pt x="143" y="34"/>
                  </a:cubicBezTo>
                  <a:close/>
                  <a:moveTo>
                    <a:pt x="156" y="34"/>
                  </a:moveTo>
                  <a:cubicBezTo>
                    <a:pt x="154" y="35"/>
                    <a:pt x="154" y="35"/>
                    <a:pt x="154" y="35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5" y="36"/>
                    <a:pt x="155" y="36"/>
                    <a:pt x="155" y="36"/>
                  </a:cubicBezTo>
                  <a:cubicBezTo>
                    <a:pt x="157" y="36"/>
                    <a:pt x="157" y="36"/>
                    <a:pt x="157" y="36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6" y="34"/>
                    <a:pt x="156" y="34"/>
                    <a:pt x="156" y="34"/>
                  </a:cubicBezTo>
                  <a:close/>
                  <a:moveTo>
                    <a:pt x="148" y="42"/>
                  </a:move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2"/>
                    <a:pt x="148" y="42"/>
                    <a:pt x="148" y="42"/>
                  </a:cubicBezTo>
                  <a:close/>
                  <a:moveTo>
                    <a:pt x="147" y="42"/>
                  </a:moveTo>
                  <a:cubicBezTo>
                    <a:pt x="148" y="42"/>
                    <a:pt x="148" y="42"/>
                    <a:pt x="148" y="42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2"/>
                    <a:pt x="147" y="42"/>
                    <a:pt x="147" y="42"/>
                  </a:cubicBezTo>
                  <a:close/>
                  <a:moveTo>
                    <a:pt x="145" y="43"/>
                  </a:moveTo>
                  <a:cubicBezTo>
                    <a:pt x="146" y="42"/>
                    <a:pt x="146" y="42"/>
                    <a:pt x="146" y="42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5" y="43"/>
                    <a:pt x="145" y="43"/>
                    <a:pt x="145" y="43"/>
                  </a:cubicBezTo>
                  <a:close/>
                  <a:moveTo>
                    <a:pt x="145" y="40"/>
                  </a:moveTo>
                  <a:cubicBezTo>
                    <a:pt x="144" y="41"/>
                    <a:pt x="144" y="41"/>
                    <a:pt x="144" y="41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5" y="40"/>
                    <a:pt x="145" y="40"/>
                    <a:pt x="145" y="40"/>
                  </a:cubicBezTo>
                  <a:close/>
                  <a:moveTo>
                    <a:pt x="146" y="39"/>
                  </a:moveTo>
                  <a:cubicBezTo>
                    <a:pt x="145" y="40"/>
                    <a:pt x="145" y="40"/>
                    <a:pt x="145" y="40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6" y="39"/>
                    <a:pt x="146" y="39"/>
                    <a:pt x="146" y="39"/>
                  </a:cubicBezTo>
                  <a:close/>
                  <a:moveTo>
                    <a:pt x="146" y="42"/>
                  </a:moveTo>
                  <a:cubicBezTo>
                    <a:pt x="147" y="41"/>
                    <a:pt x="147" y="41"/>
                    <a:pt x="147" y="41"/>
                  </a:cubicBezTo>
                  <a:cubicBezTo>
                    <a:pt x="147" y="41"/>
                    <a:pt x="147" y="41"/>
                    <a:pt x="147" y="41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50" y="41"/>
                    <a:pt x="150" y="41"/>
                    <a:pt x="150" y="41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2" y="42"/>
                    <a:pt x="152" y="42"/>
                    <a:pt x="152" y="42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4" y="41"/>
                    <a:pt x="154" y="41"/>
                    <a:pt x="154" y="41"/>
                  </a:cubicBezTo>
                  <a:cubicBezTo>
                    <a:pt x="155" y="42"/>
                    <a:pt x="155" y="42"/>
                    <a:pt x="155" y="42"/>
                  </a:cubicBezTo>
                  <a:cubicBezTo>
                    <a:pt x="156" y="42"/>
                    <a:pt x="156" y="42"/>
                    <a:pt x="156" y="42"/>
                  </a:cubicBezTo>
                  <a:cubicBezTo>
                    <a:pt x="157" y="43"/>
                    <a:pt x="157" y="43"/>
                    <a:pt x="157" y="43"/>
                  </a:cubicBezTo>
                  <a:cubicBezTo>
                    <a:pt x="158" y="43"/>
                    <a:pt x="158" y="43"/>
                    <a:pt x="158" y="43"/>
                  </a:cubicBezTo>
                  <a:cubicBezTo>
                    <a:pt x="158" y="43"/>
                    <a:pt x="158" y="43"/>
                    <a:pt x="158" y="43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6" y="40"/>
                    <a:pt x="156" y="40"/>
                    <a:pt x="156" y="40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2" y="39"/>
                    <a:pt x="152" y="39"/>
                    <a:pt x="152" y="39"/>
                  </a:cubicBezTo>
                  <a:cubicBezTo>
                    <a:pt x="151" y="40"/>
                    <a:pt x="151" y="40"/>
                    <a:pt x="151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48" y="39"/>
                    <a:pt x="148" y="39"/>
                    <a:pt x="148" y="39"/>
                  </a:cubicBezTo>
                  <a:cubicBezTo>
                    <a:pt x="147" y="39"/>
                    <a:pt x="147" y="39"/>
                    <a:pt x="147" y="39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6" y="42"/>
                    <a:pt x="146" y="42"/>
                    <a:pt x="146" y="42"/>
                  </a:cubicBezTo>
                  <a:close/>
                  <a:moveTo>
                    <a:pt x="137" y="40"/>
                  </a:moveTo>
                  <a:cubicBezTo>
                    <a:pt x="138" y="41"/>
                    <a:pt x="138" y="41"/>
                    <a:pt x="138" y="41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2" y="41"/>
                    <a:pt x="142" y="41"/>
                    <a:pt x="142" y="41"/>
                  </a:cubicBezTo>
                  <a:cubicBezTo>
                    <a:pt x="142" y="41"/>
                    <a:pt x="142" y="41"/>
                    <a:pt x="142" y="41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6" y="41"/>
                    <a:pt x="136" y="41"/>
                    <a:pt x="136" y="41"/>
                  </a:cubicBezTo>
                  <a:cubicBezTo>
                    <a:pt x="137" y="40"/>
                    <a:pt x="137" y="40"/>
                    <a:pt x="137" y="40"/>
                  </a:cubicBezTo>
                  <a:close/>
                  <a:moveTo>
                    <a:pt x="113" y="57"/>
                  </a:move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3" y="57"/>
                    <a:pt x="113" y="57"/>
                    <a:pt x="113" y="57"/>
                  </a:cubicBezTo>
                  <a:close/>
                  <a:moveTo>
                    <a:pt x="112" y="51"/>
                  </a:moveTo>
                  <a:cubicBezTo>
                    <a:pt x="112" y="53"/>
                    <a:pt x="112" y="53"/>
                    <a:pt x="112" y="53"/>
                  </a:cubicBezTo>
                  <a:cubicBezTo>
                    <a:pt x="112" y="53"/>
                    <a:pt x="112" y="53"/>
                    <a:pt x="112" y="53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2" y="54"/>
                    <a:pt x="112" y="54"/>
                    <a:pt x="112" y="54"/>
                  </a:cubicBezTo>
                  <a:cubicBezTo>
                    <a:pt x="111" y="53"/>
                    <a:pt x="111" y="53"/>
                    <a:pt x="111" y="53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2" y="52"/>
                    <a:pt x="112" y="52"/>
                    <a:pt x="112" y="52"/>
                  </a:cubicBezTo>
                  <a:cubicBezTo>
                    <a:pt x="112" y="51"/>
                    <a:pt x="112" y="51"/>
                    <a:pt x="112" y="51"/>
                  </a:cubicBezTo>
                  <a:close/>
                  <a:moveTo>
                    <a:pt x="136" y="36"/>
                  </a:moveTo>
                  <a:cubicBezTo>
                    <a:pt x="136" y="37"/>
                    <a:pt x="136" y="37"/>
                    <a:pt x="136" y="37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6" y="37"/>
                    <a:pt x="136" y="37"/>
                    <a:pt x="136" y="37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36" y="36"/>
                    <a:pt x="136" y="36"/>
                    <a:pt x="136" y="36"/>
                  </a:cubicBezTo>
                  <a:close/>
                  <a:moveTo>
                    <a:pt x="134" y="35"/>
                  </a:moveTo>
                  <a:cubicBezTo>
                    <a:pt x="134" y="35"/>
                    <a:pt x="134" y="35"/>
                    <a:pt x="134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6" y="35"/>
                    <a:pt x="136" y="35"/>
                    <a:pt x="136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5" y="36"/>
                    <a:pt x="135" y="36"/>
                    <a:pt x="135" y="36"/>
                  </a:cubicBezTo>
                  <a:cubicBezTo>
                    <a:pt x="134" y="35"/>
                    <a:pt x="134" y="35"/>
                    <a:pt x="134" y="35"/>
                  </a:cubicBezTo>
                  <a:cubicBezTo>
                    <a:pt x="134" y="35"/>
                    <a:pt x="134" y="35"/>
                    <a:pt x="134" y="35"/>
                  </a:cubicBezTo>
                  <a:cubicBezTo>
                    <a:pt x="134" y="35"/>
                    <a:pt x="134" y="35"/>
                    <a:pt x="134" y="35"/>
                  </a:cubicBezTo>
                  <a:close/>
                  <a:moveTo>
                    <a:pt x="129" y="35"/>
                  </a:moveTo>
                  <a:cubicBezTo>
                    <a:pt x="130" y="35"/>
                    <a:pt x="130" y="35"/>
                    <a:pt x="130" y="35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5"/>
                    <a:pt x="132" y="35"/>
                    <a:pt x="132" y="35"/>
                  </a:cubicBezTo>
                  <a:cubicBezTo>
                    <a:pt x="132" y="35"/>
                    <a:pt x="132" y="35"/>
                    <a:pt x="132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4" y="35"/>
                    <a:pt x="134" y="35"/>
                    <a:pt x="134" y="35"/>
                  </a:cubicBezTo>
                  <a:cubicBezTo>
                    <a:pt x="134" y="35"/>
                    <a:pt x="134" y="35"/>
                    <a:pt x="134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2" y="36"/>
                    <a:pt x="132" y="36"/>
                    <a:pt x="132" y="36"/>
                  </a:cubicBezTo>
                  <a:cubicBezTo>
                    <a:pt x="132" y="35"/>
                    <a:pt x="132" y="35"/>
                    <a:pt x="132" y="35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9" y="35"/>
                    <a:pt x="129" y="35"/>
                    <a:pt x="129" y="35"/>
                  </a:cubicBezTo>
                  <a:close/>
                  <a:moveTo>
                    <a:pt x="122" y="50"/>
                  </a:moveTo>
                  <a:cubicBezTo>
                    <a:pt x="122" y="49"/>
                    <a:pt x="122" y="49"/>
                    <a:pt x="122" y="49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4" y="47"/>
                    <a:pt x="124" y="47"/>
                    <a:pt x="124" y="47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3" y="49"/>
                    <a:pt x="123" y="49"/>
                    <a:pt x="123" y="49"/>
                  </a:cubicBezTo>
                  <a:cubicBezTo>
                    <a:pt x="124" y="49"/>
                    <a:pt x="124" y="49"/>
                    <a:pt x="124" y="49"/>
                  </a:cubicBezTo>
                  <a:cubicBezTo>
                    <a:pt x="124" y="49"/>
                    <a:pt x="124" y="49"/>
                    <a:pt x="124" y="49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50"/>
                    <a:pt x="122" y="50"/>
                  </a:cubicBezTo>
                  <a:close/>
                  <a:moveTo>
                    <a:pt x="120" y="49"/>
                  </a:moveTo>
                  <a:cubicBezTo>
                    <a:pt x="120" y="49"/>
                    <a:pt x="120" y="49"/>
                    <a:pt x="120" y="49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1" y="48"/>
                    <a:pt x="121" y="48"/>
                    <a:pt x="121" y="48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9"/>
                    <a:pt x="120" y="49"/>
                    <a:pt x="120" y="49"/>
                  </a:cubicBezTo>
                  <a:close/>
                  <a:moveTo>
                    <a:pt x="118" y="48"/>
                  </a:moveTo>
                  <a:cubicBezTo>
                    <a:pt x="118" y="49"/>
                    <a:pt x="118" y="49"/>
                    <a:pt x="118" y="49"/>
                  </a:cubicBezTo>
                  <a:cubicBezTo>
                    <a:pt x="117" y="49"/>
                    <a:pt x="117" y="49"/>
                    <a:pt x="117" y="49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49"/>
                    <a:pt x="119" y="49"/>
                    <a:pt x="119" y="49"/>
                  </a:cubicBezTo>
                  <a:cubicBezTo>
                    <a:pt x="118" y="48"/>
                    <a:pt x="118" y="48"/>
                    <a:pt x="118" y="48"/>
                  </a:cubicBezTo>
                  <a:cubicBezTo>
                    <a:pt x="118" y="48"/>
                    <a:pt x="118" y="48"/>
                    <a:pt x="118" y="48"/>
                  </a:cubicBezTo>
                  <a:close/>
                  <a:moveTo>
                    <a:pt x="124" y="35"/>
                  </a:moveTo>
                  <a:cubicBezTo>
                    <a:pt x="123" y="36"/>
                    <a:pt x="123" y="36"/>
                    <a:pt x="123" y="36"/>
                  </a:cubicBezTo>
                  <a:cubicBezTo>
                    <a:pt x="124" y="36"/>
                    <a:pt x="124" y="36"/>
                    <a:pt x="124" y="36"/>
                  </a:cubicBezTo>
                  <a:cubicBezTo>
                    <a:pt x="124" y="36"/>
                    <a:pt x="124" y="35"/>
                    <a:pt x="124" y="35"/>
                  </a:cubicBezTo>
                  <a:close/>
                  <a:moveTo>
                    <a:pt x="125" y="35"/>
                  </a:move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lose/>
                  <a:moveTo>
                    <a:pt x="126" y="34"/>
                  </a:moveTo>
                  <a:cubicBezTo>
                    <a:pt x="126" y="34"/>
                    <a:pt x="126" y="34"/>
                    <a:pt x="126" y="34"/>
                  </a:cubicBezTo>
                  <a:cubicBezTo>
                    <a:pt x="126" y="35"/>
                    <a:pt x="126" y="35"/>
                    <a:pt x="126" y="35"/>
                  </a:cubicBezTo>
                  <a:cubicBezTo>
                    <a:pt x="126" y="34"/>
                    <a:pt x="126" y="34"/>
                    <a:pt x="126" y="34"/>
                  </a:cubicBezTo>
                  <a:close/>
                  <a:moveTo>
                    <a:pt x="123" y="33"/>
                  </a:moveTo>
                  <a:cubicBezTo>
                    <a:pt x="124" y="33"/>
                    <a:pt x="124" y="33"/>
                    <a:pt x="124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33"/>
                    <a:pt x="123" y="33"/>
                    <a:pt x="123" y="33"/>
                  </a:cubicBezTo>
                  <a:close/>
                  <a:moveTo>
                    <a:pt x="118" y="29"/>
                  </a:move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18" y="29"/>
                    <a:pt x="118" y="29"/>
                  </a:cubicBezTo>
                  <a:close/>
                  <a:moveTo>
                    <a:pt x="117" y="29"/>
                  </a:moveTo>
                  <a:cubicBezTo>
                    <a:pt x="118" y="29"/>
                    <a:pt x="118" y="29"/>
                    <a:pt x="118" y="29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7" y="29"/>
                    <a:pt x="117" y="29"/>
                    <a:pt x="117" y="29"/>
                  </a:cubicBezTo>
                  <a:close/>
                  <a:moveTo>
                    <a:pt x="112" y="26"/>
                  </a:moveTo>
                  <a:cubicBezTo>
                    <a:pt x="113" y="25"/>
                    <a:pt x="113" y="25"/>
                    <a:pt x="113" y="25"/>
                  </a:cubicBezTo>
                  <a:cubicBezTo>
                    <a:pt x="114" y="26"/>
                    <a:pt x="114" y="26"/>
                    <a:pt x="114" y="26"/>
                  </a:cubicBezTo>
                  <a:cubicBezTo>
                    <a:pt x="115" y="26"/>
                    <a:pt x="115" y="26"/>
                    <a:pt x="115" y="26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4" y="22"/>
                    <a:pt x="134" y="22"/>
                    <a:pt x="134" y="22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1" y="21"/>
                    <a:pt x="131" y="21"/>
                    <a:pt x="131" y="21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3" y="24"/>
                    <a:pt x="123" y="24"/>
                    <a:pt x="123" y="24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7" y="23"/>
                    <a:pt x="117" y="23"/>
                    <a:pt x="117" y="23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2" y="25"/>
                    <a:pt x="112" y="25"/>
                    <a:pt x="112" y="25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7" y="32"/>
                    <a:pt x="107" y="32"/>
                    <a:pt x="107" y="32"/>
                  </a:cubicBezTo>
                  <a:cubicBezTo>
                    <a:pt x="106" y="32"/>
                    <a:pt x="106" y="32"/>
                    <a:pt x="106" y="32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107" y="36"/>
                    <a:pt x="107" y="36"/>
                    <a:pt x="107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7" y="47"/>
                    <a:pt x="107" y="47"/>
                    <a:pt x="107" y="47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109" y="51"/>
                    <a:pt x="109" y="51"/>
                    <a:pt x="109" y="51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2" y="50"/>
                    <a:pt x="112" y="50"/>
                    <a:pt x="112" y="50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1" y="47"/>
                    <a:pt x="111" y="47"/>
                    <a:pt x="111" y="47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3" y="39"/>
                    <a:pt x="113" y="39"/>
                    <a:pt x="113" y="39"/>
                  </a:cubicBezTo>
                  <a:cubicBezTo>
                    <a:pt x="113" y="39"/>
                    <a:pt x="113" y="39"/>
                    <a:pt x="113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4" y="42"/>
                    <a:pt x="114" y="42"/>
                    <a:pt x="114" y="42"/>
                  </a:cubicBezTo>
                  <a:cubicBezTo>
                    <a:pt x="114" y="42"/>
                    <a:pt x="114" y="42"/>
                    <a:pt x="114" y="42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8" y="48"/>
                    <a:pt x="118" y="48"/>
                    <a:pt x="118" y="48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21" y="45"/>
                    <a:pt x="121" y="45"/>
                    <a:pt x="121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4" y="45"/>
                    <a:pt x="124" y="45"/>
                    <a:pt x="124" y="45"/>
                  </a:cubicBezTo>
                  <a:cubicBezTo>
                    <a:pt x="124" y="45"/>
                    <a:pt x="124" y="45"/>
                    <a:pt x="124" y="45"/>
                  </a:cubicBezTo>
                  <a:cubicBezTo>
                    <a:pt x="125" y="45"/>
                    <a:pt x="125" y="45"/>
                    <a:pt x="125" y="45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22" y="44"/>
                    <a:pt x="122" y="44"/>
                    <a:pt x="122" y="44"/>
                  </a:cubicBezTo>
                  <a:cubicBezTo>
                    <a:pt x="121" y="44"/>
                    <a:pt x="121" y="44"/>
                    <a:pt x="121" y="44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1" y="41"/>
                    <a:pt x="121" y="41"/>
                    <a:pt x="121" y="41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7" y="37"/>
                    <a:pt x="117" y="37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7" y="36"/>
                    <a:pt x="117" y="36"/>
                    <a:pt x="117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2" y="32"/>
                    <a:pt x="122" y="32"/>
                    <a:pt x="122" y="32"/>
                  </a:cubicBezTo>
                  <a:cubicBezTo>
                    <a:pt x="123" y="32"/>
                    <a:pt x="123" y="32"/>
                    <a:pt x="123" y="32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0" y="31"/>
                    <a:pt x="120" y="31"/>
                    <a:pt x="120" y="31"/>
                  </a:cubicBezTo>
                  <a:cubicBezTo>
                    <a:pt x="120" y="31"/>
                    <a:pt x="120" y="31"/>
                    <a:pt x="120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7" y="31"/>
                    <a:pt x="117" y="31"/>
                    <a:pt x="117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2" y="26"/>
                    <a:pt x="112" y="26"/>
                    <a:pt x="112" y="26"/>
                  </a:cubicBezTo>
                  <a:close/>
                  <a:moveTo>
                    <a:pt x="113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0"/>
                    <a:pt x="113" y="0"/>
                    <a:pt x="113" y="0"/>
                  </a:cubicBezTo>
                  <a:close/>
                  <a:moveTo>
                    <a:pt x="114" y="3"/>
                  </a:moveTo>
                  <a:cubicBezTo>
                    <a:pt x="114" y="3"/>
                    <a:pt x="114" y="3"/>
                    <a:pt x="114" y="3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14" y="3"/>
                    <a:pt x="114" y="3"/>
                    <a:pt x="114" y="3"/>
                  </a:cubicBezTo>
                  <a:close/>
                  <a:moveTo>
                    <a:pt x="107" y="7"/>
                  </a:moveTo>
                  <a:cubicBezTo>
                    <a:pt x="107" y="7"/>
                    <a:pt x="107" y="7"/>
                    <a:pt x="107" y="7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lose/>
                  <a:moveTo>
                    <a:pt x="108" y="6"/>
                  </a:moveTo>
                  <a:cubicBezTo>
                    <a:pt x="110" y="5"/>
                    <a:pt x="110" y="5"/>
                    <a:pt x="110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0" y="6"/>
                    <a:pt x="110" y="6"/>
                    <a:pt x="110" y="6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8" y="6"/>
                    <a:pt x="108" y="6"/>
                    <a:pt x="108" y="6"/>
                  </a:cubicBezTo>
                  <a:close/>
                  <a:moveTo>
                    <a:pt x="99" y="10"/>
                  </a:moveTo>
                  <a:cubicBezTo>
                    <a:pt x="100" y="11"/>
                    <a:pt x="100" y="11"/>
                    <a:pt x="100" y="11"/>
                  </a:cubicBezTo>
                  <a:cubicBezTo>
                    <a:pt x="99" y="10"/>
                    <a:pt x="99" y="10"/>
                    <a:pt x="99" y="10"/>
                  </a:cubicBezTo>
                  <a:cubicBezTo>
                    <a:pt x="99" y="10"/>
                    <a:pt x="99" y="10"/>
                    <a:pt x="99" y="10"/>
                  </a:cubicBezTo>
                  <a:close/>
                  <a:moveTo>
                    <a:pt x="99" y="10"/>
                  </a:moveTo>
                  <a:cubicBezTo>
                    <a:pt x="99" y="10"/>
                    <a:pt x="99" y="10"/>
                    <a:pt x="99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99" y="10"/>
                    <a:pt x="99" y="10"/>
                    <a:pt x="99" y="10"/>
                  </a:cubicBezTo>
                  <a:close/>
                  <a:moveTo>
                    <a:pt x="100" y="12"/>
                  </a:moveTo>
                  <a:cubicBezTo>
                    <a:pt x="99" y="12"/>
                    <a:pt x="99" y="12"/>
                    <a:pt x="99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lose/>
                  <a:moveTo>
                    <a:pt x="99" y="13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3"/>
                    <a:pt x="99" y="13"/>
                    <a:pt x="99" y="13"/>
                  </a:cubicBezTo>
                  <a:close/>
                  <a:moveTo>
                    <a:pt x="93" y="42"/>
                  </a:moveTo>
                  <a:cubicBezTo>
                    <a:pt x="94" y="42"/>
                    <a:pt x="94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3" y="43"/>
                    <a:pt x="93" y="43"/>
                    <a:pt x="93" y="43"/>
                  </a:cubicBezTo>
                  <a:cubicBezTo>
                    <a:pt x="93" y="42"/>
                    <a:pt x="93" y="42"/>
                    <a:pt x="93" y="42"/>
                  </a:cubicBezTo>
                  <a:cubicBezTo>
                    <a:pt x="93" y="42"/>
                    <a:pt x="93" y="42"/>
                    <a:pt x="93" y="42"/>
                  </a:cubicBezTo>
                  <a:close/>
                  <a:moveTo>
                    <a:pt x="93" y="42"/>
                  </a:moveTo>
                  <a:cubicBezTo>
                    <a:pt x="93" y="43"/>
                    <a:pt x="93" y="43"/>
                    <a:pt x="93" y="43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3" y="42"/>
                    <a:pt x="93" y="42"/>
                    <a:pt x="93" y="42"/>
                  </a:cubicBezTo>
                  <a:close/>
                  <a:moveTo>
                    <a:pt x="62" y="29"/>
                  </a:moveTo>
                  <a:cubicBezTo>
                    <a:pt x="63" y="29"/>
                    <a:pt x="63" y="29"/>
                    <a:pt x="63" y="29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lose/>
                  <a:moveTo>
                    <a:pt x="63" y="31"/>
                  </a:move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lose/>
                  <a:moveTo>
                    <a:pt x="64" y="32"/>
                  </a:moveTo>
                  <a:cubicBezTo>
                    <a:pt x="65" y="32"/>
                    <a:pt x="65" y="32"/>
                    <a:pt x="65" y="32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2"/>
                    <a:pt x="64" y="32"/>
                    <a:pt x="64" y="32"/>
                  </a:cubicBezTo>
                  <a:close/>
                  <a:moveTo>
                    <a:pt x="62" y="23"/>
                  </a:moveTo>
                  <a:cubicBezTo>
                    <a:pt x="62" y="21"/>
                    <a:pt x="62" y="21"/>
                    <a:pt x="62" y="21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99" y="10"/>
                    <a:pt x="99" y="10"/>
                    <a:pt x="99" y="10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9" y="10"/>
                    <a:pt x="99" y="10"/>
                    <a:pt x="99" y="10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101" y="17"/>
                    <a:pt x="101" y="17"/>
                    <a:pt x="101" y="17"/>
                  </a:cubicBezTo>
                  <a:cubicBezTo>
                    <a:pt x="101" y="17"/>
                    <a:pt x="101" y="17"/>
                    <a:pt x="101" y="17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3" y="36"/>
                    <a:pt x="93" y="36"/>
                    <a:pt x="93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4" y="36"/>
                    <a:pt x="94" y="36"/>
                    <a:pt x="94" y="36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3" y="38"/>
                    <a:pt x="93" y="38"/>
                    <a:pt x="93" y="38"/>
                  </a:cubicBezTo>
                  <a:cubicBezTo>
                    <a:pt x="93" y="38"/>
                    <a:pt x="93" y="38"/>
                    <a:pt x="93" y="38"/>
                  </a:cubicBezTo>
                  <a:cubicBezTo>
                    <a:pt x="93" y="38"/>
                    <a:pt x="93" y="38"/>
                    <a:pt x="93" y="38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2" y="40"/>
                    <a:pt x="92" y="40"/>
                    <a:pt x="92" y="40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4" y="43"/>
                    <a:pt x="74" y="43"/>
                    <a:pt x="74" y="43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4"/>
                    <a:pt x="66" y="34"/>
                    <a:pt x="66" y="34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6"/>
                    <a:pt x="61" y="26"/>
                    <a:pt x="61" y="26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3"/>
                    <a:pt x="62" y="23"/>
                    <a:pt x="62" y="23"/>
                  </a:cubicBezTo>
                  <a:close/>
                  <a:moveTo>
                    <a:pt x="176" y="31"/>
                  </a:moveTo>
                  <a:cubicBezTo>
                    <a:pt x="176" y="31"/>
                    <a:pt x="176" y="31"/>
                    <a:pt x="176" y="31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6" y="31"/>
                    <a:pt x="176" y="31"/>
                    <a:pt x="176" y="31"/>
                  </a:cubicBezTo>
                  <a:close/>
                  <a:moveTo>
                    <a:pt x="178" y="34"/>
                  </a:moveTo>
                  <a:cubicBezTo>
                    <a:pt x="177" y="34"/>
                    <a:pt x="177" y="34"/>
                    <a:pt x="177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8" y="34"/>
                    <a:pt x="178" y="34"/>
                    <a:pt x="178" y="34"/>
                  </a:cubicBezTo>
                  <a:close/>
                  <a:moveTo>
                    <a:pt x="179" y="34"/>
                  </a:moveTo>
                  <a:cubicBezTo>
                    <a:pt x="179" y="34"/>
                    <a:pt x="179" y="34"/>
                    <a:pt x="179" y="34"/>
                  </a:cubicBezTo>
                  <a:cubicBezTo>
                    <a:pt x="181" y="35"/>
                    <a:pt x="181" y="35"/>
                    <a:pt x="181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79" y="34"/>
                    <a:pt x="179" y="34"/>
                    <a:pt x="179" y="34"/>
                  </a:cubicBezTo>
                  <a:close/>
                  <a:moveTo>
                    <a:pt x="179" y="30"/>
                  </a:moveTo>
                  <a:cubicBezTo>
                    <a:pt x="180" y="31"/>
                    <a:pt x="180" y="31"/>
                    <a:pt x="180" y="31"/>
                  </a:cubicBezTo>
                  <a:cubicBezTo>
                    <a:pt x="180" y="30"/>
                    <a:pt x="180" y="30"/>
                    <a:pt x="180" y="30"/>
                  </a:cubicBezTo>
                  <a:cubicBezTo>
                    <a:pt x="180" y="30"/>
                    <a:pt x="180" y="30"/>
                    <a:pt x="180" y="30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1" y="32"/>
                    <a:pt x="181" y="32"/>
                    <a:pt x="181" y="32"/>
                  </a:cubicBezTo>
                  <a:cubicBezTo>
                    <a:pt x="181" y="32"/>
                    <a:pt x="181" y="32"/>
                    <a:pt x="181" y="32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83" y="32"/>
                    <a:pt x="183" y="32"/>
                    <a:pt x="183" y="32"/>
                  </a:cubicBezTo>
                  <a:cubicBezTo>
                    <a:pt x="183" y="32"/>
                    <a:pt x="183" y="32"/>
                    <a:pt x="183" y="32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1" y="30"/>
                    <a:pt x="181" y="30"/>
                    <a:pt x="181" y="30"/>
                  </a:cubicBezTo>
                  <a:cubicBezTo>
                    <a:pt x="181" y="30"/>
                    <a:pt x="181" y="30"/>
                    <a:pt x="181" y="30"/>
                  </a:cubicBezTo>
                  <a:cubicBezTo>
                    <a:pt x="180" y="30"/>
                    <a:pt x="180" y="30"/>
                    <a:pt x="180" y="30"/>
                  </a:cubicBezTo>
                  <a:cubicBezTo>
                    <a:pt x="179" y="30"/>
                    <a:pt x="179" y="30"/>
                    <a:pt x="179" y="30"/>
                  </a:cubicBezTo>
                  <a:cubicBezTo>
                    <a:pt x="179" y="30"/>
                    <a:pt x="179" y="30"/>
                    <a:pt x="179" y="30"/>
                  </a:cubicBezTo>
                  <a:close/>
                  <a:moveTo>
                    <a:pt x="166" y="50"/>
                  </a:moveTo>
                  <a:cubicBezTo>
                    <a:pt x="166" y="51"/>
                    <a:pt x="166" y="51"/>
                    <a:pt x="166" y="51"/>
                  </a:cubicBezTo>
                  <a:cubicBezTo>
                    <a:pt x="166" y="52"/>
                    <a:pt x="166" y="52"/>
                    <a:pt x="166" y="52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6" y="50"/>
                    <a:pt x="166" y="50"/>
                    <a:pt x="166" y="50"/>
                  </a:cubicBezTo>
                  <a:close/>
                  <a:moveTo>
                    <a:pt x="168" y="49"/>
                  </a:moveTo>
                  <a:cubicBezTo>
                    <a:pt x="168" y="50"/>
                    <a:pt x="168" y="50"/>
                    <a:pt x="168" y="50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8" y="50"/>
                    <a:pt x="168" y="50"/>
                    <a:pt x="168" y="50"/>
                  </a:cubicBezTo>
                  <a:cubicBezTo>
                    <a:pt x="168" y="49"/>
                    <a:pt x="168" y="49"/>
                    <a:pt x="168" y="49"/>
                  </a:cubicBezTo>
                  <a:close/>
                  <a:moveTo>
                    <a:pt x="175" y="55"/>
                  </a:moveTo>
                  <a:cubicBezTo>
                    <a:pt x="175" y="55"/>
                    <a:pt x="175" y="55"/>
                    <a:pt x="175" y="55"/>
                  </a:cubicBezTo>
                  <a:cubicBezTo>
                    <a:pt x="175" y="55"/>
                    <a:pt x="175" y="55"/>
                    <a:pt x="175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5" y="55"/>
                    <a:pt x="175" y="55"/>
                    <a:pt x="175" y="55"/>
                  </a:cubicBezTo>
                  <a:close/>
                  <a:moveTo>
                    <a:pt x="173" y="53"/>
                  </a:moveTo>
                  <a:cubicBezTo>
                    <a:pt x="173" y="53"/>
                    <a:pt x="173" y="53"/>
                    <a:pt x="173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3" y="53"/>
                    <a:pt x="173" y="53"/>
                    <a:pt x="173" y="53"/>
                  </a:cubicBezTo>
                  <a:close/>
                  <a:moveTo>
                    <a:pt x="174" y="54"/>
                  </a:moveTo>
                  <a:cubicBezTo>
                    <a:pt x="174" y="54"/>
                    <a:pt x="174" y="54"/>
                    <a:pt x="174" y="54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4" y="54"/>
                    <a:pt x="174" y="54"/>
                    <a:pt x="174" y="54"/>
                  </a:cubicBezTo>
                  <a:close/>
                  <a:moveTo>
                    <a:pt x="173" y="52"/>
                  </a:moveTo>
                  <a:cubicBezTo>
                    <a:pt x="173" y="52"/>
                    <a:pt x="173" y="52"/>
                    <a:pt x="173" y="52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2"/>
                    <a:pt x="173" y="52"/>
                    <a:pt x="173" y="52"/>
                  </a:cubicBezTo>
                  <a:close/>
                  <a:moveTo>
                    <a:pt x="175" y="52"/>
                  </a:moveTo>
                  <a:cubicBezTo>
                    <a:pt x="174" y="52"/>
                    <a:pt x="174" y="52"/>
                    <a:pt x="174" y="52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5" y="52"/>
                    <a:pt x="175" y="52"/>
                    <a:pt x="175" y="52"/>
                  </a:cubicBezTo>
                  <a:close/>
                  <a:moveTo>
                    <a:pt x="173" y="51"/>
                  </a:moveTo>
                  <a:cubicBezTo>
                    <a:pt x="173" y="51"/>
                    <a:pt x="173" y="51"/>
                    <a:pt x="173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1"/>
                    <a:pt x="173" y="51"/>
                    <a:pt x="173" y="51"/>
                  </a:cubicBezTo>
                  <a:close/>
                  <a:moveTo>
                    <a:pt x="175" y="50"/>
                  </a:moveTo>
                  <a:cubicBezTo>
                    <a:pt x="175" y="50"/>
                    <a:pt x="175" y="50"/>
                    <a:pt x="175" y="50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5" y="50"/>
                    <a:pt x="175" y="50"/>
                    <a:pt x="175" y="50"/>
                  </a:cubicBezTo>
                  <a:close/>
                  <a:moveTo>
                    <a:pt x="174" y="50"/>
                  </a:moveTo>
                  <a:cubicBezTo>
                    <a:pt x="174" y="50"/>
                    <a:pt x="174" y="50"/>
                    <a:pt x="174" y="50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4" y="50"/>
                    <a:pt x="174" y="50"/>
                    <a:pt x="174" y="50"/>
                  </a:cubicBezTo>
                  <a:close/>
                  <a:moveTo>
                    <a:pt x="163" y="56"/>
                  </a:moveTo>
                  <a:cubicBezTo>
                    <a:pt x="163" y="56"/>
                    <a:pt x="163" y="56"/>
                    <a:pt x="163" y="5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3" y="56"/>
                    <a:pt x="163" y="56"/>
                    <a:pt x="163" y="56"/>
                  </a:cubicBezTo>
                  <a:close/>
                  <a:moveTo>
                    <a:pt x="162" y="57"/>
                  </a:moveTo>
                  <a:cubicBezTo>
                    <a:pt x="163" y="57"/>
                    <a:pt x="163" y="57"/>
                    <a:pt x="163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2" y="57"/>
                    <a:pt x="162" y="57"/>
                    <a:pt x="162" y="57"/>
                  </a:cubicBezTo>
                  <a:close/>
                  <a:moveTo>
                    <a:pt x="158" y="58"/>
                  </a:moveTo>
                  <a:cubicBezTo>
                    <a:pt x="158" y="59"/>
                    <a:pt x="158" y="59"/>
                    <a:pt x="158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8" y="59"/>
                    <a:pt x="158" y="58"/>
                    <a:pt x="158" y="58"/>
                  </a:cubicBezTo>
                  <a:close/>
                  <a:moveTo>
                    <a:pt x="159" y="58"/>
                  </a:moveTo>
                  <a:cubicBezTo>
                    <a:pt x="158" y="58"/>
                    <a:pt x="158" y="58"/>
                    <a:pt x="158" y="5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8"/>
                    <a:pt x="159" y="58"/>
                  </a:cubicBezTo>
                  <a:close/>
                  <a:moveTo>
                    <a:pt x="159" y="61"/>
                  </a:moveTo>
                  <a:cubicBezTo>
                    <a:pt x="159" y="61"/>
                    <a:pt x="159" y="61"/>
                    <a:pt x="159" y="61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58" y="62"/>
                    <a:pt x="158" y="62"/>
                    <a:pt x="158" y="62"/>
                  </a:cubicBezTo>
                  <a:cubicBezTo>
                    <a:pt x="159" y="62"/>
                    <a:pt x="159" y="62"/>
                    <a:pt x="159" y="62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59" y="61"/>
                    <a:pt x="159" y="61"/>
                    <a:pt x="159" y="61"/>
                  </a:cubicBezTo>
                  <a:close/>
                  <a:moveTo>
                    <a:pt x="161" y="58"/>
                  </a:moveTo>
                  <a:cubicBezTo>
                    <a:pt x="160" y="59"/>
                    <a:pt x="160" y="59"/>
                    <a:pt x="160" y="59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60" y="59"/>
                    <a:pt x="160" y="59"/>
                    <a:pt x="160" y="59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60" y="61"/>
                    <a:pt x="160" y="61"/>
                    <a:pt x="160" y="61"/>
                  </a:cubicBezTo>
                  <a:cubicBezTo>
                    <a:pt x="160" y="60"/>
                    <a:pt x="160" y="60"/>
                    <a:pt x="160" y="60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2" y="58"/>
                    <a:pt x="162" y="58"/>
                    <a:pt x="162" y="58"/>
                  </a:cubicBezTo>
                  <a:cubicBezTo>
                    <a:pt x="162" y="58"/>
                    <a:pt x="162" y="58"/>
                    <a:pt x="162" y="58"/>
                  </a:cubicBezTo>
                  <a:cubicBezTo>
                    <a:pt x="162" y="57"/>
                    <a:pt x="162" y="57"/>
                    <a:pt x="162" y="57"/>
                  </a:cubicBezTo>
                  <a:cubicBezTo>
                    <a:pt x="162" y="57"/>
                    <a:pt x="162" y="57"/>
                    <a:pt x="162" y="57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8"/>
                    <a:pt x="161" y="58"/>
                    <a:pt x="161" y="58"/>
                  </a:cubicBezTo>
                  <a:close/>
                  <a:moveTo>
                    <a:pt x="154" y="54"/>
                  </a:moveTo>
                  <a:cubicBezTo>
                    <a:pt x="155" y="53"/>
                    <a:pt x="155" y="53"/>
                    <a:pt x="155" y="53"/>
                  </a:cubicBezTo>
                  <a:cubicBezTo>
                    <a:pt x="154" y="53"/>
                    <a:pt x="154" y="53"/>
                    <a:pt x="154" y="53"/>
                  </a:cubicBezTo>
                  <a:cubicBezTo>
                    <a:pt x="154" y="54"/>
                    <a:pt x="154" y="54"/>
                    <a:pt x="154" y="54"/>
                  </a:cubicBezTo>
                  <a:close/>
                  <a:moveTo>
                    <a:pt x="152" y="55"/>
                  </a:moveTo>
                  <a:cubicBezTo>
                    <a:pt x="152" y="55"/>
                    <a:pt x="152" y="55"/>
                    <a:pt x="152" y="55"/>
                  </a:cubicBezTo>
                  <a:cubicBezTo>
                    <a:pt x="152" y="55"/>
                    <a:pt x="152" y="55"/>
                    <a:pt x="152" y="55"/>
                  </a:cubicBezTo>
                  <a:cubicBezTo>
                    <a:pt x="152" y="55"/>
                    <a:pt x="152" y="55"/>
                    <a:pt x="152" y="55"/>
                  </a:cubicBezTo>
                  <a:close/>
                  <a:moveTo>
                    <a:pt x="154" y="61"/>
                  </a:moveTo>
                  <a:cubicBezTo>
                    <a:pt x="153" y="61"/>
                    <a:pt x="153" y="61"/>
                    <a:pt x="153" y="61"/>
                  </a:cubicBezTo>
                  <a:cubicBezTo>
                    <a:pt x="153" y="61"/>
                    <a:pt x="153" y="61"/>
                    <a:pt x="153" y="61"/>
                  </a:cubicBezTo>
                  <a:cubicBezTo>
                    <a:pt x="154" y="61"/>
                    <a:pt x="154" y="61"/>
                    <a:pt x="154" y="61"/>
                  </a:cubicBezTo>
                  <a:close/>
                  <a:moveTo>
                    <a:pt x="152" y="60"/>
                  </a:moveTo>
                  <a:cubicBezTo>
                    <a:pt x="153" y="59"/>
                    <a:pt x="153" y="59"/>
                    <a:pt x="153" y="59"/>
                  </a:cubicBezTo>
                  <a:cubicBezTo>
                    <a:pt x="153" y="60"/>
                    <a:pt x="153" y="60"/>
                    <a:pt x="153" y="60"/>
                  </a:cubicBezTo>
                  <a:cubicBezTo>
                    <a:pt x="153" y="60"/>
                    <a:pt x="153" y="60"/>
                    <a:pt x="153" y="60"/>
                  </a:cubicBezTo>
                  <a:cubicBezTo>
                    <a:pt x="153" y="61"/>
                    <a:pt x="153" y="61"/>
                    <a:pt x="153" y="61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2" y="60"/>
                    <a:pt x="152" y="60"/>
                    <a:pt x="152" y="60"/>
                  </a:cubicBezTo>
                  <a:close/>
                  <a:moveTo>
                    <a:pt x="147" y="57"/>
                  </a:move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7" y="57"/>
                    <a:pt x="147" y="57"/>
                    <a:pt x="147" y="57"/>
                  </a:cubicBezTo>
                  <a:close/>
                  <a:moveTo>
                    <a:pt x="148" y="62"/>
                  </a:moveTo>
                  <a:cubicBezTo>
                    <a:pt x="149" y="62"/>
                    <a:pt x="149" y="62"/>
                    <a:pt x="149" y="62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49" y="62"/>
                    <a:pt x="149" y="62"/>
                    <a:pt x="149" y="62"/>
                  </a:cubicBezTo>
                  <a:cubicBezTo>
                    <a:pt x="148" y="62"/>
                    <a:pt x="148" y="62"/>
                    <a:pt x="148" y="62"/>
                  </a:cubicBezTo>
                  <a:close/>
                  <a:moveTo>
                    <a:pt x="142" y="59"/>
                  </a:moveTo>
                  <a:cubicBezTo>
                    <a:pt x="142" y="58"/>
                    <a:pt x="142" y="58"/>
                    <a:pt x="142" y="58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42" y="59"/>
                    <a:pt x="142" y="59"/>
                    <a:pt x="142" y="59"/>
                  </a:cubicBezTo>
                  <a:close/>
                  <a:moveTo>
                    <a:pt x="144" y="61"/>
                  </a:moveTo>
                  <a:cubicBezTo>
                    <a:pt x="145" y="61"/>
                    <a:pt x="145" y="61"/>
                    <a:pt x="145" y="61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6" y="62"/>
                    <a:pt x="146" y="62"/>
                    <a:pt x="146" y="62"/>
                  </a:cubicBezTo>
                  <a:cubicBezTo>
                    <a:pt x="145" y="62"/>
                    <a:pt x="145" y="62"/>
                    <a:pt x="145" y="62"/>
                  </a:cubicBezTo>
                  <a:cubicBezTo>
                    <a:pt x="144" y="62"/>
                    <a:pt x="144" y="62"/>
                    <a:pt x="144" y="62"/>
                  </a:cubicBezTo>
                  <a:cubicBezTo>
                    <a:pt x="144" y="61"/>
                    <a:pt x="144" y="61"/>
                    <a:pt x="144" y="61"/>
                  </a:cubicBezTo>
                  <a:close/>
                  <a:moveTo>
                    <a:pt x="143" y="62"/>
                  </a:moveTo>
                  <a:cubicBezTo>
                    <a:pt x="143" y="61"/>
                    <a:pt x="143" y="61"/>
                    <a:pt x="143" y="61"/>
                  </a:cubicBezTo>
                  <a:cubicBezTo>
                    <a:pt x="143" y="62"/>
                    <a:pt x="143" y="62"/>
                    <a:pt x="143" y="62"/>
                  </a:cubicBezTo>
                  <a:cubicBezTo>
                    <a:pt x="143" y="62"/>
                    <a:pt x="143" y="62"/>
                    <a:pt x="143" y="62"/>
                  </a:cubicBezTo>
                  <a:close/>
                  <a:moveTo>
                    <a:pt x="141" y="61"/>
                  </a:moveTo>
                  <a:cubicBezTo>
                    <a:pt x="141" y="61"/>
                    <a:pt x="141" y="61"/>
                    <a:pt x="141" y="61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1" y="61"/>
                    <a:pt x="141" y="61"/>
                    <a:pt x="141" y="61"/>
                  </a:cubicBezTo>
                  <a:close/>
                  <a:moveTo>
                    <a:pt x="124" y="70"/>
                  </a:moveTo>
                  <a:cubicBezTo>
                    <a:pt x="124" y="71"/>
                    <a:pt x="124" y="71"/>
                    <a:pt x="124" y="71"/>
                  </a:cubicBezTo>
                  <a:cubicBezTo>
                    <a:pt x="124" y="71"/>
                    <a:pt x="124" y="71"/>
                    <a:pt x="124" y="71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9" y="70"/>
                    <a:pt x="129" y="70"/>
                    <a:pt x="129" y="70"/>
                  </a:cubicBezTo>
                  <a:cubicBezTo>
                    <a:pt x="129" y="69"/>
                    <a:pt x="129" y="69"/>
                    <a:pt x="129" y="69"/>
                  </a:cubicBezTo>
                  <a:cubicBezTo>
                    <a:pt x="130" y="69"/>
                    <a:pt x="130" y="69"/>
                    <a:pt x="130" y="69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1" y="66"/>
                    <a:pt x="131" y="66"/>
                    <a:pt x="131" y="66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28" y="67"/>
                    <a:pt x="128" y="67"/>
                    <a:pt x="128" y="67"/>
                  </a:cubicBezTo>
                  <a:cubicBezTo>
                    <a:pt x="127" y="66"/>
                    <a:pt x="127" y="66"/>
                    <a:pt x="127" y="66"/>
                  </a:cubicBezTo>
                  <a:cubicBezTo>
                    <a:pt x="127" y="66"/>
                    <a:pt x="127" y="66"/>
                    <a:pt x="127" y="66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4" y="70"/>
                    <a:pt x="124" y="70"/>
                    <a:pt x="124" y="70"/>
                  </a:cubicBezTo>
                  <a:close/>
                  <a:moveTo>
                    <a:pt x="123" y="71"/>
                  </a:moveTo>
                  <a:cubicBezTo>
                    <a:pt x="124" y="70"/>
                    <a:pt x="124" y="70"/>
                    <a:pt x="124" y="70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3" y="71"/>
                    <a:pt x="123" y="71"/>
                    <a:pt x="123" y="71"/>
                  </a:cubicBezTo>
                  <a:close/>
                  <a:moveTo>
                    <a:pt x="123" y="71"/>
                  </a:moveTo>
                  <a:cubicBezTo>
                    <a:pt x="123" y="71"/>
                    <a:pt x="123" y="71"/>
                    <a:pt x="123" y="71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3" y="71"/>
                    <a:pt x="123" y="71"/>
                    <a:pt x="123" y="71"/>
                  </a:cubicBezTo>
                  <a:close/>
                  <a:moveTo>
                    <a:pt x="117" y="71"/>
                  </a:moveTo>
                  <a:cubicBezTo>
                    <a:pt x="117" y="71"/>
                    <a:pt x="117" y="71"/>
                    <a:pt x="117" y="71"/>
                  </a:cubicBezTo>
                  <a:cubicBezTo>
                    <a:pt x="117" y="72"/>
                    <a:pt x="117" y="72"/>
                    <a:pt x="117" y="72"/>
                  </a:cubicBezTo>
                  <a:cubicBezTo>
                    <a:pt x="117" y="72"/>
                    <a:pt x="117" y="72"/>
                    <a:pt x="117" y="72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6" y="71"/>
                    <a:pt x="116" y="71"/>
                    <a:pt x="116" y="71"/>
                  </a:cubicBezTo>
                  <a:cubicBezTo>
                    <a:pt x="117" y="71"/>
                    <a:pt x="117" y="71"/>
                    <a:pt x="117" y="71"/>
                  </a:cubicBezTo>
                  <a:close/>
                  <a:moveTo>
                    <a:pt x="104" y="67"/>
                  </a:moveTo>
                  <a:cubicBezTo>
                    <a:pt x="106" y="66"/>
                    <a:pt x="106" y="66"/>
                    <a:pt x="106" y="66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1" y="67"/>
                    <a:pt x="111" y="67"/>
                    <a:pt x="111" y="67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lose/>
                  <a:moveTo>
                    <a:pt x="90" y="57"/>
                  </a:moveTo>
                  <a:cubicBezTo>
                    <a:pt x="91" y="58"/>
                    <a:pt x="91" y="58"/>
                    <a:pt x="91" y="58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7"/>
                    <a:pt x="90" y="57"/>
                    <a:pt x="90" y="57"/>
                  </a:cubicBezTo>
                  <a:close/>
                  <a:moveTo>
                    <a:pt x="88" y="56"/>
                  </a:moveTo>
                  <a:cubicBezTo>
                    <a:pt x="88" y="57"/>
                    <a:pt x="88" y="57"/>
                    <a:pt x="88" y="57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6"/>
                    <a:pt x="88" y="56"/>
                  </a:cubicBezTo>
                  <a:close/>
                  <a:moveTo>
                    <a:pt x="135" y="60"/>
                  </a:moveTo>
                  <a:cubicBezTo>
                    <a:pt x="136" y="60"/>
                    <a:pt x="136" y="60"/>
                    <a:pt x="136" y="60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39" y="60"/>
                    <a:pt x="139" y="60"/>
                    <a:pt x="139" y="60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39" y="59"/>
                    <a:pt x="139" y="59"/>
                    <a:pt x="139" y="59"/>
                  </a:cubicBezTo>
                  <a:cubicBezTo>
                    <a:pt x="138" y="59"/>
                    <a:pt x="138" y="59"/>
                    <a:pt x="138" y="59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35" y="59"/>
                    <a:pt x="135" y="59"/>
                    <a:pt x="135" y="59"/>
                  </a:cubicBezTo>
                  <a:cubicBezTo>
                    <a:pt x="135" y="60"/>
                    <a:pt x="135" y="60"/>
                    <a:pt x="135" y="60"/>
                  </a:cubicBezTo>
                  <a:cubicBezTo>
                    <a:pt x="135" y="60"/>
                    <a:pt x="135" y="60"/>
                    <a:pt x="135" y="60"/>
                  </a:cubicBezTo>
                  <a:close/>
                  <a:moveTo>
                    <a:pt x="134" y="61"/>
                  </a:moveTo>
                  <a:cubicBezTo>
                    <a:pt x="134" y="62"/>
                    <a:pt x="134" y="62"/>
                    <a:pt x="134" y="62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4" y="61"/>
                    <a:pt x="134" y="61"/>
                    <a:pt x="134" y="61"/>
                  </a:cubicBezTo>
                  <a:close/>
                  <a:moveTo>
                    <a:pt x="130" y="61"/>
                  </a:moveTo>
                  <a:cubicBezTo>
                    <a:pt x="129" y="62"/>
                    <a:pt x="129" y="62"/>
                    <a:pt x="129" y="62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29" y="63"/>
                    <a:pt x="129" y="63"/>
                    <a:pt x="129" y="63"/>
                  </a:cubicBezTo>
                  <a:cubicBezTo>
                    <a:pt x="130" y="63"/>
                    <a:pt x="130" y="63"/>
                    <a:pt x="130" y="63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2" y="62"/>
                    <a:pt x="132" y="62"/>
                    <a:pt x="132" y="62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0" y="61"/>
                    <a:pt x="130" y="61"/>
                    <a:pt x="130" y="61"/>
                  </a:cubicBezTo>
                  <a:close/>
                  <a:moveTo>
                    <a:pt x="127" y="63"/>
                  </a:moveTo>
                  <a:cubicBezTo>
                    <a:pt x="127" y="63"/>
                    <a:pt x="127" y="63"/>
                    <a:pt x="127" y="63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7" y="63"/>
                    <a:pt x="127" y="63"/>
                  </a:cubicBezTo>
                  <a:close/>
                  <a:moveTo>
                    <a:pt x="124" y="63"/>
                  </a:moveTo>
                  <a:cubicBezTo>
                    <a:pt x="125" y="62"/>
                    <a:pt x="125" y="62"/>
                    <a:pt x="125" y="62"/>
                  </a:cubicBezTo>
                  <a:cubicBezTo>
                    <a:pt x="125" y="62"/>
                    <a:pt x="125" y="62"/>
                    <a:pt x="125" y="62"/>
                  </a:cubicBezTo>
                  <a:cubicBezTo>
                    <a:pt x="125" y="62"/>
                    <a:pt x="125" y="62"/>
                    <a:pt x="125" y="62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5" y="63"/>
                    <a:pt x="125" y="63"/>
                    <a:pt x="125" y="63"/>
                  </a:cubicBezTo>
                  <a:cubicBezTo>
                    <a:pt x="124" y="63"/>
                    <a:pt x="124" y="63"/>
                    <a:pt x="124" y="63"/>
                  </a:cubicBezTo>
                  <a:cubicBezTo>
                    <a:pt x="124" y="63"/>
                    <a:pt x="124" y="63"/>
                    <a:pt x="124" y="63"/>
                  </a:cubicBezTo>
                  <a:close/>
                  <a:moveTo>
                    <a:pt x="123" y="63"/>
                  </a:moveTo>
                  <a:cubicBezTo>
                    <a:pt x="122" y="63"/>
                    <a:pt x="122" y="63"/>
                    <a:pt x="122" y="63"/>
                  </a:cubicBezTo>
                  <a:cubicBezTo>
                    <a:pt x="122" y="64"/>
                    <a:pt x="122" y="64"/>
                    <a:pt x="122" y="64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3" y="63"/>
                    <a:pt x="123" y="63"/>
                    <a:pt x="123" y="63"/>
                  </a:cubicBezTo>
                  <a:close/>
                  <a:moveTo>
                    <a:pt x="124" y="62"/>
                  </a:moveTo>
                  <a:cubicBezTo>
                    <a:pt x="123" y="62"/>
                    <a:pt x="123" y="62"/>
                    <a:pt x="123" y="62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4" y="62"/>
                    <a:pt x="124" y="62"/>
                    <a:pt x="124" y="62"/>
                  </a:cubicBezTo>
                  <a:cubicBezTo>
                    <a:pt x="124" y="62"/>
                    <a:pt x="124" y="62"/>
                    <a:pt x="124" y="62"/>
                  </a:cubicBezTo>
                  <a:close/>
                  <a:moveTo>
                    <a:pt x="108" y="63"/>
                  </a:moveTo>
                  <a:cubicBezTo>
                    <a:pt x="108" y="63"/>
                    <a:pt x="108" y="63"/>
                    <a:pt x="108" y="63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12" y="61"/>
                    <a:pt x="112" y="61"/>
                    <a:pt x="112" y="61"/>
                  </a:cubicBezTo>
                  <a:cubicBezTo>
                    <a:pt x="113" y="62"/>
                    <a:pt x="113" y="62"/>
                    <a:pt x="113" y="62"/>
                  </a:cubicBezTo>
                  <a:cubicBezTo>
                    <a:pt x="113" y="62"/>
                    <a:pt x="113" y="62"/>
                    <a:pt x="113" y="62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21" y="62"/>
                    <a:pt x="121" y="62"/>
                    <a:pt x="121" y="62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2" y="61"/>
                    <a:pt x="122" y="61"/>
                    <a:pt x="122" y="61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2" y="62"/>
                    <a:pt x="122" y="62"/>
                    <a:pt x="122" y="62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1" y="63"/>
                    <a:pt x="121" y="63"/>
                    <a:pt x="121" y="63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18" y="64"/>
                    <a:pt x="118" y="64"/>
                    <a:pt x="118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5" y="64"/>
                    <a:pt x="115" y="64"/>
                    <a:pt x="115" y="64"/>
                  </a:cubicBezTo>
                  <a:cubicBezTo>
                    <a:pt x="114" y="64"/>
                    <a:pt x="114" y="64"/>
                    <a:pt x="114" y="64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13" y="65"/>
                    <a:pt x="113" y="65"/>
                    <a:pt x="113" y="65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08" y="63"/>
                    <a:pt x="108" y="63"/>
                    <a:pt x="108" y="63"/>
                  </a:cubicBezTo>
                  <a:close/>
                  <a:moveTo>
                    <a:pt x="107" y="63"/>
                  </a:moveTo>
                  <a:cubicBezTo>
                    <a:pt x="107" y="64"/>
                    <a:pt x="107" y="64"/>
                    <a:pt x="107" y="64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7" y="63"/>
                    <a:pt x="107" y="63"/>
                    <a:pt x="107" y="63"/>
                  </a:cubicBezTo>
                  <a:close/>
                  <a:moveTo>
                    <a:pt x="107" y="63"/>
                  </a:moveTo>
                  <a:cubicBezTo>
                    <a:pt x="106" y="63"/>
                    <a:pt x="106" y="63"/>
                    <a:pt x="106" y="63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lose/>
                  <a:moveTo>
                    <a:pt x="94" y="63"/>
                  </a:moveTo>
                  <a:cubicBezTo>
                    <a:pt x="94" y="64"/>
                    <a:pt x="94" y="64"/>
                    <a:pt x="94" y="6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4"/>
                    <a:pt x="98" y="64"/>
                    <a:pt x="98" y="64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5" y="64"/>
                    <a:pt x="105" y="64"/>
                    <a:pt x="105" y="64"/>
                  </a:cubicBezTo>
                  <a:cubicBezTo>
                    <a:pt x="105" y="63"/>
                    <a:pt x="105" y="63"/>
                    <a:pt x="105" y="63"/>
                  </a:cubicBezTo>
                  <a:cubicBezTo>
                    <a:pt x="105" y="63"/>
                    <a:pt x="105" y="63"/>
                    <a:pt x="105" y="63"/>
                  </a:cubicBezTo>
                  <a:cubicBezTo>
                    <a:pt x="105" y="63"/>
                    <a:pt x="105" y="63"/>
                    <a:pt x="105" y="63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1" y="62"/>
                    <a:pt x="101" y="62"/>
                    <a:pt x="101" y="62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99" y="62"/>
                    <a:pt x="99" y="62"/>
                    <a:pt x="99" y="62"/>
                  </a:cubicBezTo>
                  <a:cubicBezTo>
                    <a:pt x="101" y="63"/>
                    <a:pt x="101" y="63"/>
                    <a:pt x="101" y="63"/>
                  </a:cubicBezTo>
                  <a:cubicBezTo>
                    <a:pt x="101" y="63"/>
                    <a:pt x="101" y="63"/>
                    <a:pt x="101" y="63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8" y="62"/>
                    <a:pt x="98" y="62"/>
                    <a:pt x="98" y="62"/>
                  </a:cubicBezTo>
                  <a:cubicBezTo>
                    <a:pt x="98" y="62"/>
                    <a:pt x="98" y="62"/>
                    <a:pt x="98" y="62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6" y="62"/>
                    <a:pt x="96" y="62"/>
                    <a:pt x="96" y="62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95" y="63"/>
                    <a:pt x="94" y="63"/>
                    <a:pt x="94" y="63"/>
                  </a:cubicBezTo>
                  <a:close/>
                  <a:moveTo>
                    <a:pt x="92" y="62"/>
                  </a:moveTo>
                  <a:cubicBezTo>
                    <a:pt x="93" y="62"/>
                    <a:pt x="93" y="62"/>
                    <a:pt x="93" y="62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2" y="62"/>
                    <a:pt x="92" y="62"/>
                    <a:pt x="92" y="62"/>
                  </a:cubicBezTo>
                  <a:close/>
                  <a:moveTo>
                    <a:pt x="89" y="64"/>
                  </a:moveTo>
                  <a:cubicBezTo>
                    <a:pt x="89" y="63"/>
                    <a:pt x="89" y="63"/>
                    <a:pt x="89" y="63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4"/>
                    <a:pt x="89" y="64"/>
                    <a:pt x="89" y="64"/>
                  </a:cubicBezTo>
                  <a:close/>
                  <a:moveTo>
                    <a:pt x="85" y="61"/>
                  </a:moveTo>
                  <a:cubicBezTo>
                    <a:pt x="85" y="62"/>
                    <a:pt x="85" y="62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3"/>
                    <a:pt x="87" y="63"/>
                    <a:pt x="87" y="63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5" y="61"/>
                    <a:pt x="85" y="61"/>
                    <a:pt x="85" y="61"/>
                  </a:cubicBezTo>
                  <a:close/>
                  <a:moveTo>
                    <a:pt x="192" y="62"/>
                  </a:moveTo>
                  <a:cubicBezTo>
                    <a:pt x="193" y="62"/>
                    <a:pt x="193" y="62"/>
                    <a:pt x="193" y="62"/>
                  </a:cubicBezTo>
                  <a:cubicBezTo>
                    <a:pt x="193" y="62"/>
                    <a:pt x="193" y="62"/>
                    <a:pt x="193" y="62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2" y="62"/>
                    <a:pt x="192" y="62"/>
                    <a:pt x="192" y="62"/>
                  </a:cubicBezTo>
                  <a:close/>
                  <a:moveTo>
                    <a:pt x="188" y="62"/>
                  </a:moveTo>
                  <a:cubicBezTo>
                    <a:pt x="188" y="62"/>
                    <a:pt x="189" y="62"/>
                    <a:pt x="189" y="62"/>
                  </a:cubicBezTo>
                  <a:cubicBezTo>
                    <a:pt x="190" y="62"/>
                    <a:pt x="190" y="62"/>
                    <a:pt x="190" y="62"/>
                  </a:cubicBezTo>
                  <a:cubicBezTo>
                    <a:pt x="191" y="62"/>
                    <a:pt x="191" y="62"/>
                    <a:pt x="191" y="62"/>
                  </a:cubicBezTo>
                  <a:cubicBezTo>
                    <a:pt x="192" y="62"/>
                    <a:pt x="192" y="62"/>
                    <a:pt x="192" y="62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94" y="59"/>
                    <a:pt x="194" y="59"/>
                    <a:pt x="194" y="59"/>
                  </a:cubicBezTo>
                  <a:cubicBezTo>
                    <a:pt x="194" y="59"/>
                    <a:pt x="194" y="59"/>
                    <a:pt x="194" y="59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2" y="58"/>
                    <a:pt x="192" y="58"/>
                    <a:pt x="192" y="58"/>
                  </a:cubicBezTo>
                  <a:cubicBezTo>
                    <a:pt x="191" y="58"/>
                    <a:pt x="191" y="58"/>
                    <a:pt x="191" y="58"/>
                  </a:cubicBezTo>
                  <a:cubicBezTo>
                    <a:pt x="190" y="59"/>
                    <a:pt x="190" y="59"/>
                    <a:pt x="190" y="59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8" y="62"/>
                    <a:pt x="188" y="62"/>
                    <a:pt x="188" y="62"/>
                  </a:cubicBezTo>
                  <a:close/>
                  <a:moveTo>
                    <a:pt x="78" y="56"/>
                  </a:moveTo>
                  <a:cubicBezTo>
                    <a:pt x="77" y="57"/>
                    <a:pt x="77" y="57"/>
                    <a:pt x="77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2" y="56"/>
                    <a:pt x="82" y="56"/>
                    <a:pt x="82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78" y="56"/>
                    <a:pt x="78" y="56"/>
                    <a:pt x="78" y="56"/>
                  </a:cubicBezTo>
                  <a:close/>
                  <a:moveTo>
                    <a:pt x="44" y="55"/>
                  </a:moveTo>
                  <a:cubicBezTo>
                    <a:pt x="44" y="55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4" y="55"/>
                    <a:pt x="44" y="55"/>
                    <a:pt x="44" y="55"/>
                  </a:cubicBezTo>
                  <a:close/>
                  <a:moveTo>
                    <a:pt x="45" y="55"/>
                  </a:moveTo>
                  <a:cubicBezTo>
                    <a:pt x="45" y="55"/>
                    <a:pt x="45" y="55"/>
                    <a:pt x="45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5" y="56"/>
                    <a:pt x="75" y="56"/>
                    <a:pt x="75" y="56"/>
                  </a:cubicBezTo>
                  <a:cubicBezTo>
                    <a:pt x="75" y="56"/>
                    <a:pt x="75" y="56"/>
                    <a:pt x="75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0" y="59"/>
                    <a:pt x="80" y="59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59"/>
                    <a:pt x="82" y="59"/>
                    <a:pt x="82" y="59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4" y="60"/>
                    <a:pt x="84" y="60"/>
                    <a:pt x="84" y="60"/>
                  </a:cubicBezTo>
                  <a:cubicBezTo>
                    <a:pt x="84" y="60"/>
                    <a:pt x="84" y="60"/>
                    <a:pt x="84" y="60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9" y="62"/>
                    <a:pt x="79" y="62"/>
                    <a:pt x="79" y="62"/>
                  </a:cubicBezTo>
                  <a:cubicBezTo>
                    <a:pt x="77" y="62"/>
                    <a:pt x="77" y="62"/>
                    <a:pt x="77" y="62"/>
                  </a:cubicBezTo>
                  <a:cubicBezTo>
                    <a:pt x="76" y="62"/>
                    <a:pt x="76" y="62"/>
                    <a:pt x="76" y="62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lose/>
                  <a:moveTo>
                    <a:pt x="57" y="10"/>
                  </a:moveTo>
                  <a:cubicBezTo>
                    <a:pt x="57" y="11"/>
                    <a:pt x="57" y="11"/>
                    <a:pt x="57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10"/>
                    <a:pt x="57" y="10"/>
                    <a:pt x="57" y="10"/>
                  </a:cubicBezTo>
                  <a:close/>
                  <a:moveTo>
                    <a:pt x="49" y="15"/>
                  </a:moveTo>
                  <a:cubicBezTo>
                    <a:pt x="49" y="16"/>
                    <a:pt x="49" y="16"/>
                    <a:pt x="49" y="16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49" y="15"/>
                    <a:pt x="49" y="15"/>
                    <a:pt x="49" y="15"/>
                  </a:cubicBezTo>
                  <a:close/>
                  <a:moveTo>
                    <a:pt x="49" y="13"/>
                  </a:moveTo>
                  <a:cubicBezTo>
                    <a:pt x="50" y="13"/>
                    <a:pt x="50" y="13"/>
                    <a:pt x="50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lose/>
                  <a:moveTo>
                    <a:pt x="49" y="14"/>
                  </a:moveTo>
                  <a:cubicBezTo>
                    <a:pt x="49" y="14"/>
                    <a:pt x="49" y="14"/>
                    <a:pt x="49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9" y="14"/>
                    <a:pt x="49" y="14"/>
                    <a:pt x="49" y="14"/>
                  </a:cubicBezTo>
                  <a:close/>
                  <a:moveTo>
                    <a:pt x="46" y="14"/>
                  </a:moveTo>
                  <a:cubicBezTo>
                    <a:pt x="46" y="15"/>
                    <a:pt x="46" y="15"/>
                    <a:pt x="46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6" y="14"/>
                    <a:pt x="46" y="14"/>
                    <a:pt x="46" y="14"/>
                  </a:cubicBezTo>
                  <a:close/>
                  <a:moveTo>
                    <a:pt x="39" y="23"/>
                  </a:move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39" y="23"/>
                    <a:pt x="39" y="23"/>
                    <a:pt x="39" y="23"/>
                  </a:cubicBezTo>
                  <a:close/>
                  <a:moveTo>
                    <a:pt x="41" y="22"/>
                  </a:moveTo>
                  <a:cubicBezTo>
                    <a:pt x="41" y="23"/>
                    <a:pt x="41" y="23"/>
                    <a:pt x="41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1" y="22"/>
                    <a:pt x="41" y="22"/>
                    <a:pt x="41" y="22"/>
                  </a:cubicBezTo>
                  <a:close/>
                  <a:moveTo>
                    <a:pt x="61" y="34"/>
                  </a:move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lose/>
                  <a:moveTo>
                    <a:pt x="55" y="38"/>
                  </a:move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8" y="41"/>
                    <a:pt x="58" y="41"/>
                    <a:pt x="58" y="41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38"/>
                    <a:pt x="55" y="38"/>
                  </a:cubicBezTo>
                  <a:close/>
                  <a:moveTo>
                    <a:pt x="52" y="40"/>
                  </a:move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2" y="40"/>
                    <a:pt x="52" y="40"/>
                  </a:cubicBezTo>
                  <a:close/>
                  <a:moveTo>
                    <a:pt x="46" y="35"/>
                  </a:moveTo>
                  <a:cubicBezTo>
                    <a:pt x="46" y="35"/>
                    <a:pt x="46" y="35"/>
                    <a:pt x="46" y="35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5"/>
                    <a:pt x="46" y="35"/>
                    <a:pt x="46" y="35"/>
                  </a:cubicBezTo>
                  <a:close/>
                  <a:moveTo>
                    <a:pt x="41" y="30"/>
                  </a:moveTo>
                  <a:cubicBezTo>
                    <a:pt x="41" y="30"/>
                    <a:pt x="41" y="30"/>
                    <a:pt x="41" y="30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1" y="30"/>
                    <a:pt x="41" y="30"/>
                    <a:pt x="41" y="30"/>
                  </a:cubicBezTo>
                  <a:close/>
                  <a:moveTo>
                    <a:pt x="42" y="28"/>
                  </a:move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lose/>
                  <a:moveTo>
                    <a:pt x="33" y="23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lose/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1"/>
                    <a:pt x="31" y="21"/>
                    <a:pt x="31" y="21"/>
                  </a:cubicBezTo>
                  <a:close/>
                  <a:moveTo>
                    <a:pt x="28" y="19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lose/>
                  <a:moveTo>
                    <a:pt x="31" y="49"/>
                  </a:moveTo>
                  <a:cubicBezTo>
                    <a:pt x="32" y="50"/>
                    <a:pt x="32" y="50"/>
                    <a:pt x="32" y="50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lose/>
                  <a:moveTo>
                    <a:pt x="23" y="39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39"/>
                    <a:pt x="23" y="39"/>
                    <a:pt x="23" y="39"/>
                  </a:cubicBezTo>
                  <a:close/>
                  <a:moveTo>
                    <a:pt x="21" y="38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8"/>
                    <a:pt x="21" y="38"/>
                    <a:pt x="21" y="38"/>
                  </a:cubicBezTo>
                  <a:close/>
                  <a:moveTo>
                    <a:pt x="20" y="36"/>
                  </a:moveTo>
                  <a:cubicBezTo>
                    <a:pt x="19" y="36"/>
                    <a:pt x="19" y="36"/>
                    <a:pt x="19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0" y="36"/>
                    <a:pt x="20" y="36"/>
                    <a:pt x="20" y="36"/>
                  </a:cubicBezTo>
                  <a:close/>
                  <a:moveTo>
                    <a:pt x="15" y="32"/>
                  </a:moveTo>
                  <a:cubicBezTo>
                    <a:pt x="15" y="33"/>
                    <a:pt x="15" y="33"/>
                    <a:pt x="15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2"/>
                    <a:pt x="15" y="32"/>
                    <a:pt x="15" y="32"/>
                  </a:cubicBezTo>
                  <a:close/>
                  <a:moveTo>
                    <a:pt x="14" y="29"/>
                  </a:moveTo>
                  <a:cubicBezTo>
                    <a:pt x="14" y="30"/>
                    <a:pt x="14" y="30"/>
                    <a:pt x="14" y="30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4" y="29"/>
                    <a:pt x="14" y="29"/>
                    <a:pt x="14" y="29"/>
                  </a:cubicBezTo>
                  <a:close/>
                  <a:moveTo>
                    <a:pt x="15" y="27"/>
                  </a:move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lose/>
                  <a:moveTo>
                    <a:pt x="8" y="22"/>
                  </a:moveTo>
                  <a:cubicBezTo>
                    <a:pt x="9" y="22"/>
                    <a:pt x="9" y="22"/>
                    <a:pt x="9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2"/>
                    <a:pt x="8" y="22"/>
                    <a:pt x="8" y="22"/>
                  </a:cubicBezTo>
                  <a:close/>
                  <a:moveTo>
                    <a:pt x="8" y="19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9"/>
                    <a:pt x="8" y="19"/>
                    <a:pt x="8" y="19"/>
                  </a:cubicBezTo>
                  <a:close/>
                  <a:moveTo>
                    <a:pt x="2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5"/>
                    <a:pt x="2" y="15"/>
                    <a:pt x="2" y="15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1" y="32"/>
                    <a:pt x="41" y="32"/>
                    <a:pt x="41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21"/>
            <p:cNvSpPr>
              <a:spLocks noEditPoints="1"/>
            </p:cNvSpPr>
            <p:nvPr/>
          </p:nvSpPr>
          <p:spPr bwMode="auto">
            <a:xfrm>
              <a:off x="6922893" y="3353524"/>
              <a:ext cx="66905" cy="18013"/>
            </a:xfrm>
            <a:custGeom>
              <a:avLst/>
              <a:gdLst>
                <a:gd name="T0" fmla="*/ 0 w 52"/>
                <a:gd name="T1" fmla="*/ 11 h 14"/>
                <a:gd name="T2" fmla="*/ 4 w 52"/>
                <a:gd name="T3" fmla="*/ 14 h 14"/>
                <a:gd name="T4" fmla="*/ 4 w 52"/>
                <a:gd name="T5" fmla="*/ 11 h 14"/>
                <a:gd name="T6" fmla="*/ 7 w 52"/>
                <a:gd name="T7" fmla="*/ 11 h 14"/>
                <a:gd name="T8" fmla="*/ 7 w 52"/>
                <a:gd name="T9" fmla="*/ 7 h 14"/>
                <a:gd name="T10" fmla="*/ 7 w 52"/>
                <a:gd name="T11" fmla="*/ 7 h 14"/>
                <a:gd name="T12" fmla="*/ 4 w 52"/>
                <a:gd name="T13" fmla="*/ 11 h 14"/>
                <a:gd name="T14" fmla="*/ 0 w 52"/>
                <a:gd name="T15" fmla="*/ 11 h 14"/>
                <a:gd name="T16" fmla="*/ 0 w 52"/>
                <a:gd name="T17" fmla="*/ 11 h 14"/>
                <a:gd name="T18" fmla="*/ 11 w 52"/>
                <a:gd name="T19" fmla="*/ 7 h 14"/>
                <a:gd name="T20" fmla="*/ 15 w 52"/>
                <a:gd name="T21" fmla="*/ 11 h 14"/>
                <a:gd name="T22" fmla="*/ 18 w 52"/>
                <a:gd name="T23" fmla="*/ 14 h 14"/>
                <a:gd name="T24" fmla="*/ 22 w 52"/>
                <a:gd name="T25" fmla="*/ 14 h 14"/>
                <a:gd name="T26" fmla="*/ 22 w 52"/>
                <a:gd name="T27" fmla="*/ 11 h 14"/>
                <a:gd name="T28" fmla="*/ 26 w 52"/>
                <a:gd name="T29" fmla="*/ 11 h 14"/>
                <a:gd name="T30" fmla="*/ 30 w 52"/>
                <a:gd name="T31" fmla="*/ 11 h 14"/>
                <a:gd name="T32" fmla="*/ 37 w 52"/>
                <a:gd name="T33" fmla="*/ 11 h 14"/>
                <a:gd name="T34" fmla="*/ 41 w 52"/>
                <a:gd name="T35" fmla="*/ 7 h 14"/>
                <a:gd name="T36" fmla="*/ 44 w 52"/>
                <a:gd name="T37" fmla="*/ 7 h 14"/>
                <a:gd name="T38" fmla="*/ 48 w 52"/>
                <a:gd name="T39" fmla="*/ 3 h 14"/>
                <a:gd name="T40" fmla="*/ 48 w 52"/>
                <a:gd name="T41" fmla="*/ 3 h 14"/>
                <a:gd name="T42" fmla="*/ 52 w 52"/>
                <a:gd name="T43" fmla="*/ 0 h 14"/>
                <a:gd name="T44" fmla="*/ 52 w 52"/>
                <a:gd name="T45" fmla="*/ 0 h 14"/>
                <a:gd name="T46" fmla="*/ 52 w 52"/>
                <a:gd name="T47" fmla="*/ 0 h 14"/>
                <a:gd name="T48" fmla="*/ 44 w 52"/>
                <a:gd name="T49" fmla="*/ 0 h 14"/>
                <a:gd name="T50" fmla="*/ 41 w 52"/>
                <a:gd name="T51" fmla="*/ 0 h 14"/>
                <a:gd name="T52" fmla="*/ 37 w 52"/>
                <a:gd name="T53" fmla="*/ 0 h 14"/>
                <a:gd name="T54" fmla="*/ 33 w 52"/>
                <a:gd name="T55" fmla="*/ 0 h 14"/>
                <a:gd name="T56" fmla="*/ 30 w 52"/>
                <a:gd name="T57" fmla="*/ 0 h 14"/>
                <a:gd name="T58" fmla="*/ 22 w 52"/>
                <a:gd name="T59" fmla="*/ 0 h 14"/>
                <a:gd name="T60" fmla="*/ 18 w 52"/>
                <a:gd name="T61" fmla="*/ 3 h 14"/>
                <a:gd name="T62" fmla="*/ 11 w 52"/>
                <a:gd name="T6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" h="14">
                  <a:moveTo>
                    <a:pt x="0" y="11"/>
                  </a:moveTo>
                  <a:lnTo>
                    <a:pt x="4" y="14"/>
                  </a:lnTo>
                  <a:lnTo>
                    <a:pt x="4" y="11"/>
                  </a:lnTo>
                  <a:lnTo>
                    <a:pt x="7" y="11"/>
                  </a:lnTo>
                  <a:lnTo>
                    <a:pt x="7" y="7"/>
                  </a:lnTo>
                  <a:lnTo>
                    <a:pt x="7" y="7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11"/>
                  </a:lnTo>
                  <a:close/>
                  <a:moveTo>
                    <a:pt x="11" y="7"/>
                  </a:moveTo>
                  <a:lnTo>
                    <a:pt x="15" y="11"/>
                  </a:lnTo>
                  <a:lnTo>
                    <a:pt x="18" y="14"/>
                  </a:lnTo>
                  <a:lnTo>
                    <a:pt x="22" y="14"/>
                  </a:lnTo>
                  <a:lnTo>
                    <a:pt x="22" y="11"/>
                  </a:lnTo>
                  <a:lnTo>
                    <a:pt x="26" y="11"/>
                  </a:lnTo>
                  <a:lnTo>
                    <a:pt x="30" y="11"/>
                  </a:lnTo>
                  <a:lnTo>
                    <a:pt x="37" y="11"/>
                  </a:lnTo>
                  <a:lnTo>
                    <a:pt x="41" y="7"/>
                  </a:lnTo>
                  <a:lnTo>
                    <a:pt x="44" y="7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18" y="3"/>
                  </a:lnTo>
                  <a:lnTo>
                    <a:pt x="11" y="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22"/>
            <p:cNvSpPr>
              <a:spLocks noEditPoints="1"/>
            </p:cNvSpPr>
            <p:nvPr/>
          </p:nvSpPr>
          <p:spPr bwMode="auto">
            <a:xfrm>
              <a:off x="6417249" y="3033153"/>
              <a:ext cx="405289" cy="133810"/>
            </a:xfrm>
            <a:custGeom>
              <a:avLst/>
              <a:gdLst>
                <a:gd name="T0" fmla="*/ 193 w 315"/>
                <a:gd name="T1" fmla="*/ 74 h 104"/>
                <a:gd name="T2" fmla="*/ 4 w 315"/>
                <a:gd name="T3" fmla="*/ 33 h 104"/>
                <a:gd name="T4" fmla="*/ 0 w 315"/>
                <a:gd name="T5" fmla="*/ 30 h 104"/>
                <a:gd name="T6" fmla="*/ 174 w 315"/>
                <a:gd name="T7" fmla="*/ 100 h 104"/>
                <a:gd name="T8" fmla="*/ 186 w 315"/>
                <a:gd name="T9" fmla="*/ 100 h 104"/>
                <a:gd name="T10" fmla="*/ 219 w 315"/>
                <a:gd name="T11" fmla="*/ 93 h 104"/>
                <a:gd name="T12" fmla="*/ 241 w 315"/>
                <a:gd name="T13" fmla="*/ 93 h 104"/>
                <a:gd name="T14" fmla="*/ 260 w 315"/>
                <a:gd name="T15" fmla="*/ 56 h 104"/>
                <a:gd name="T16" fmla="*/ 267 w 315"/>
                <a:gd name="T17" fmla="*/ 48 h 104"/>
                <a:gd name="T18" fmla="*/ 289 w 315"/>
                <a:gd name="T19" fmla="*/ 48 h 104"/>
                <a:gd name="T20" fmla="*/ 304 w 315"/>
                <a:gd name="T21" fmla="*/ 48 h 104"/>
                <a:gd name="T22" fmla="*/ 308 w 315"/>
                <a:gd name="T23" fmla="*/ 41 h 104"/>
                <a:gd name="T24" fmla="*/ 311 w 315"/>
                <a:gd name="T25" fmla="*/ 33 h 104"/>
                <a:gd name="T26" fmla="*/ 297 w 315"/>
                <a:gd name="T27" fmla="*/ 30 h 104"/>
                <a:gd name="T28" fmla="*/ 293 w 315"/>
                <a:gd name="T29" fmla="*/ 26 h 104"/>
                <a:gd name="T30" fmla="*/ 293 w 315"/>
                <a:gd name="T31" fmla="*/ 19 h 104"/>
                <a:gd name="T32" fmla="*/ 282 w 315"/>
                <a:gd name="T33" fmla="*/ 8 h 104"/>
                <a:gd name="T34" fmla="*/ 274 w 315"/>
                <a:gd name="T35" fmla="*/ 11 h 104"/>
                <a:gd name="T36" fmla="*/ 263 w 315"/>
                <a:gd name="T37" fmla="*/ 22 h 104"/>
                <a:gd name="T38" fmla="*/ 248 w 315"/>
                <a:gd name="T39" fmla="*/ 37 h 104"/>
                <a:gd name="T40" fmla="*/ 252 w 315"/>
                <a:gd name="T41" fmla="*/ 37 h 104"/>
                <a:gd name="T42" fmla="*/ 252 w 315"/>
                <a:gd name="T43" fmla="*/ 48 h 104"/>
                <a:gd name="T44" fmla="*/ 248 w 315"/>
                <a:gd name="T45" fmla="*/ 41 h 104"/>
                <a:gd name="T46" fmla="*/ 241 w 315"/>
                <a:gd name="T47" fmla="*/ 48 h 104"/>
                <a:gd name="T48" fmla="*/ 230 w 315"/>
                <a:gd name="T49" fmla="*/ 48 h 104"/>
                <a:gd name="T50" fmla="*/ 215 w 315"/>
                <a:gd name="T51" fmla="*/ 67 h 104"/>
                <a:gd name="T52" fmla="*/ 200 w 315"/>
                <a:gd name="T53" fmla="*/ 78 h 104"/>
                <a:gd name="T54" fmla="*/ 189 w 315"/>
                <a:gd name="T55" fmla="*/ 85 h 104"/>
                <a:gd name="T56" fmla="*/ 171 w 315"/>
                <a:gd name="T57" fmla="*/ 93 h 104"/>
                <a:gd name="T58" fmla="*/ 160 w 315"/>
                <a:gd name="T59" fmla="*/ 85 h 104"/>
                <a:gd name="T60" fmla="*/ 278 w 315"/>
                <a:gd name="T61" fmla="*/ 0 h 104"/>
                <a:gd name="T62" fmla="*/ 286 w 315"/>
                <a:gd name="T63" fmla="*/ 4 h 104"/>
                <a:gd name="T64" fmla="*/ 189 w 315"/>
                <a:gd name="T65" fmla="*/ 82 h 104"/>
                <a:gd name="T66" fmla="*/ 193 w 315"/>
                <a:gd name="T67" fmla="*/ 78 h 104"/>
                <a:gd name="T68" fmla="*/ 197 w 315"/>
                <a:gd name="T69" fmla="*/ 74 h 104"/>
                <a:gd name="T70" fmla="*/ 193 w 315"/>
                <a:gd name="T71" fmla="*/ 74 h 104"/>
                <a:gd name="T72" fmla="*/ 4 w 315"/>
                <a:gd name="T73" fmla="*/ 11 h 104"/>
                <a:gd name="T74" fmla="*/ 15 w 315"/>
                <a:gd name="T75" fmla="*/ 15 h 104"/>
                <a:gd name="T76" fmla="*/ 23 w 315"/>
                <a:gd name="T77" fmla="*/ 26 h 104"/>
                <a:gd name="T78" fmla="*/ 34 w 315"/>
                <a:gd name="T79" fmla="*/ 22 h 104"/>
                <a:gd name="T80" fmla="*/ 37 w 315"/>
                <a:gd name="T81" fmla="*/ 19 h 104"/>
                <a:gd name="T82" fmla="*/ 56 w 315"/>
                <a:gd name="T83" fmla="*/ 48 h 104"/>
                <a:gd name="T84" fmla="*/ 56 w 315"/>
                <a:gd name="T85" fmla="*/ 67 h 104"/>
                <a:gd name="T86" fmla="*/ 67 w 315"/>
                <a:gd name="T87" fmla="*/ 78 h 104"/>
                <a:gd name="T88" fmla="*/ 71 w 315"/>
                <a:gd name="T89" fmla="*/ 85 h 104"/>
                <a:gd name="T90" fmla="*/ 71 w 315"/>
                <a:gd name="T91" fmla="*/ 93 h 104"/>
                <a:gd name="T92" fmla="*/ 71 w 315"/>
                <a:gd name="T93" fmla="*/ 93 h 104"/>
                <a:gd name="T94" fmla="*/ 60 w 315"/>
                <a:gd name="T95" fmla="*/ 93 h 104"/>
                <a:gd name="T96" fmla="*/ 45 w 315"/>
                <a:gd name="T97" fmla="*/ 85 h 104"/>
                <a:gd name="T98" fmla="*/ 30 w 315"/>
                <a:gd name="T99" fmla="*/ 74 h 104"/>
                <a:gd name="T100" fmla="*/ 23 w 315"/>
                <a:gd name="T101" fmla="*/ 63 h 104"/>
                <a:gd name="T102" fmla="*/ 12 w 315"/>
                <a:gd name="T103" fmla="*/ 52 h 104"/>
                <a:gd name="T104" fmla="*/ 8 w 315"/>
                <a:gd name="T105" fmla="*/ 3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5" h="104">
                  <a:moveTo>
                    <a:pt x="193" y="74"/>
                  </a:moveTo>
                  <a:lnTo>
                    <a:pt x="193" y="78"/>
                  </a:lnTo>
                  <a:lnTo>
                    <a:pt x="189" y="78"/>
                  </a:lnTo>
                  <a:lnTo>
                    <a:pt x="189" y="78"/>
                  </a:lnTo>
                  <a:lnTo>
                    <a:pt x="193" y="74"/>
                  </a:lnTo>
                  <a:lnTo>
                    <a:pt x="193" y="74"/>
                  </a:lnTo>
                  <a:lnTo>
                    <a:pt x="193" y="74"/>
                  </a:lnTo>
                  <a:close/>
                  <a:moveTo>
                    <a:pt x="0" y="30"/>
                  </a:moveTo>
                  <a:lnTo>
                    <a:pt x="0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30"/>
                  </a:lnTo>
                  <a:lnTo>
                    <a:pt x="0" y="30"/>
                  </a:lnTo>
                  <a:close/>
                  <a:moveTo>
                    <a:pt x="160" y="85"/>
                  </a:moveTo>
                  <a:lnTo>
                    <a:pt x="163" y="93"/>
                  </a:lnTo>
                  <a:lnTo>
                    <a:pt x="171" y="97"/>
                  </a:lnTo>
                  <a:lnTo>
                    <a:pt x="171" y="97"/>
                  </a:lnTo>
                  <a:lnTo>
                    <a:pt x="174" y="100"/>
                  </a:lnTo>
                  <a:lnTo>
                    <a:pt x="174" y="104"/>
                  </a:lnTo>
                  <a:lnTo>
                    <a:pt x="178" y="104"/>
                  </a:lnTo>
                  <a:lnTo>
                    <a:pt x="182" y="100"/>
                  </a:lnTo>
                  <a:lnTo>
                    <a:pt x="182" y="100"/>
                  </a:lnTo>
                  <a:lnTo>
                    <a:pt x="186" y="100"/>
                  </a:lnTo>
                  <a:lnTo>
                    <a:pt x="189" y="100"/>
                  </a:lnTo>
                  <a:lnTo>
                    <a:pt x="200" y="100"/>
                  </a:lnTo>
                  <a:lnTo>
                    <a:pt x="208" y="97"/>
                  </a:lnTo>
                  <a:lnTo>
                    <a:pt x="211" y="93"/>
                  </a:lnTo>
                  <a:lnTo>
                    <a:pt x="219" y="93"/>
                  </a:lnTo>
                  <a:lnTo>
                    <a:pt x="223" y="97"/>
                  </a:lnTo>
                  <a:lnTo>
                    <a:pt x="223" y="97"/>
                  </a:lnTo>
                  <a:lnTo>
                    <a:pt x="226" y="97"/>
                  </a:lnTo>
                  <a:lnTo>
                    <a:pt x="234" y="93"/>
                  </a:lnTo>
                  <a:lnTo>
                    <a:pt x="241" y="93"/>
                  </a:lnTo>
                  <a:lnTo>
                    <a:pt x="241" y="89"/>
                  </a:lnTo>
                  <a:lnTo>
                    <a:pt x="248" y="82"/>
                  </a:lnTo>
                  <a:lnTo>
                    <a:pt x="252" y="74"/>
                  </a:lnTo>
                  <a:lnTo>
                    <a:pt x="256" y="71"/>
                  </a:lnTo>
                  <a:lnTo>
                    <a:pt x="260" y="56"/>
                  </a:lnTo>
                  <a:lnTo>
                    <a:pt x="260" y="56"/>
                  </a:lnTo>
                  <a:lnTo>
                    <a:pt x="260" y="52"/>
                  </a:lnTo>
                  <a:lnTo>
                    <a:pt x="260" y="52"/>
                  </a:lnTo>
                  <a:lnTo>
                    <a:pt x="263" y="48"/>
                  </a:lnTo>
                  <a:lnTo>
                    <a:pt x="267" y="48"/>
                  </a:lnTo>
                  <a:lnTo>
                    <a:pt x="271" y="48"/>
                  </a:lnTo>
                  <a:lnTo>
                    <a:pt x="278" y="48"/>
                  </a:lnTo>
                  <a:lnTo>
                    <a:pt x="282" y="48"/>
                  </a:lnTo>
                  <a:lnTo>
                    <a:pt x="286" y="48"/>
                  </a:lnTo>
                  <a:lnTo>
                    <a:pt x="289" y="48"/>
                  </a:lnTo>
                  <a:lnTo>
                    <a:pt x="289" y="48"/>
                  </a:lnTo>
                  <a:lnTo>
                    <a:pt x="293" y="52"/>
                  </a:lnTo>
                  <a:lnTo>
                    <a:pt x="297" y="52"/>
                  </a:lnTo>
                  <a:lnTo>
                    <a:pt x="300" y="48"/>
                  </a:lnTo>
                  <a:lnTo>
                    <a:pt x="304" y="48"/>
                  </a:lnTo>
                  <a:lnTo>
                    <a:pt x="304" y="48"/>
                  </a:lnTo>
                  <a:lnTo>
                    <a:pt x="300" y="45"/>
                  </a:lnTo>
                  <a:lnTo>
                    <a:pt x="300" y="41"/>
                  </a:lnTo>
                  <a:lnTo>
                    <a:pt x="300" y="37"/>
                  </a:lnTo>
                  <a:lnTo>
                    <a:pt x="308" y="41"/>
                  </a:lnTo>
                  <a:lnTo>
                    <a:pt x="315" y="37"/>
                  </a:lnTo>
                  <a:lnTo>
                    <a:pt x="315" y="37"/>
                  </a:lnTo>
                  <a:lnTo>
                    <a:pt x="315" y="33"/>
                  </a:lnTo>
                  <a:lnTo>
                    <a:pt x="315" y="33"/>
                  </a:lnTo>
                  <a:lnTo>
                    <a:pt x="311" y="33"/>
                  </a:lnTo>
                  <a:lnTo>
                    <a:pt x="308" y="30"/>
                  </a:lnTo>
                  <a:lnTo>
                    <a:pt x="304" y="30"/>
                  </a:lnTo>
                  <a:lnTo>
                    <a:pt x="300" y="26"/>
                  </a:lnTo>
                  <a:lnTo>
                    <a:pt x="297" y="26"/>
                  </a:lnTo>
                  <a:lnTo>
                    <a:pt x="297" y="30"/>
                  </a:lnTo>
                  <a:lnTo>
                    <a:pt x="293" y="30"/>
                  </a:lnTo>
                  <a:lnTo>
                    <a:pt x="297" y="26"/>
                  </a:lnTo>
                  <a:lnTo>
                    <a:pt x="297" y="22"/>
                  </a:lnTo>
                  <a:lnTo>
                    <a:pt x="293" y="22"/>
                  </a:lnTo>
                  <a:lnTo>
                    <a:pt x="293" y="26"/>
                  </a:lnTo>
                  <a:lnTo>
                    <a:pt x="289" y="26"/>
                  </a:lnTo>
                  <a:lnTo>
                    <a:pt x="289" y="26"/>
                  </a:lnTo>
                  <a:lnTo>
                    <a:pt x="289" y="19"/>
                  </a:lnTo>
                  <a:lnTo>
                    <a:pt x="293" y="19"/>
                  </a:lnTo>
                  <a:lnTo>
                    <a:pt x="293" y="19"/>
                  </a:lnTo>
                  <a:lnTo>
                    <a:pt x="289" y="15"/>
                  </a:lnTo>
                  <a:lnTo>
                    <a:pt x="286" y="15"/>
                  </a:lnTo>
                  <a:lnTo>
                    <a:pt x="282" y="15"/>
                  </a:lnTo>
                  <a:lnTo>
                    <a:pt x="282" y="8"/>
                  </a:lnTo>
                  <a:lnTo>
                    <a:pt x="282" y="8"/>
                  </a:lnTo>
                  <a:lnTo>
                    <a:pt x="278" y="8"/>
                  </a:lnTo>
                  <a:lnTo>
                    <a:pt x="278" y="11"/>
                  </a:lnTo>
                  <a:lnTo>
                    <a:pt x="274" y="15"/>
                  </a:lnTo>
                  <a:lnTo>
                    <a:pt x="274" y="15"/>
                  </a:lnTo>
                  <a:lnTo>
                    <a:pt x="274" y="11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71" y="15"/>
                  </a:lnTo>
                  <a:lnTo>
                    <a:pt x="267" y="15"/>
                  </a:lnTo>
                  <a:lnTo>
                    <a:pt x="263" y="22"/>
                  </a:lnTo>
                  <a:lnTo>
                    <a:pt x="263" y="26"/>
                  </a:lnTo>
                  <a:lnTo>
                    <a:pt x="260" y="33"/>
                  </a:lnTo>
                  <a:lnTo>
                    <a:pt x="256" y="33"/>
                  </a:lnTo>
                  <a:lnTo>
                    <a:pt x="252" y="33"/>
                  </a:lnTo>
                  <a:lnTo>
                    <a:pt x="248" y="37"/>
                  </a:lnTo>
                  <a:lnTo>
                    <a:pt x="252" y="37"/>
                  </a:lnTo>
                  <a:lnTo>
                    <a:pt x="248" y="37"/>
                  </a:lnTo>
                  <a:lnTo>
                    <a:pt x="252" y="37"/>
                  </a:lnTo>
                  <a:lnTo>
                    <a:pt x="256" y="37"/>
                  </a:lnTo>
                  <a:lnTo>
                    <a:pt x="252" y="37"/>
                  </a:lnTo>
                  <a:lnTo>
                    <a:pt x="252" y="41"/>
                  </a:lnTo>
                  <a:lnTo>
                    <a:pt x="248" y="41"/>
                  </a:lnTo>
                  <a:lnTo>
                    <a:pt x="252" y="41"/>
                  </a:lnTo>
                  <a:lnTo>
                    <a:pt x="252" y="48"/>
                  </a:lnTo>
                  <a:lnTo>
                    <a:pt x="252" y="48"/>
                  </a:lnTo>
                  <a:lnTo>
                    <a:pt x="248" y="48"/>
                  </a:lnTo>
                  <a:lnTo>
                    <a:pt x="248" y="45"/>
                  </a:lnTo>
                  <a:lnTo>
                    <a:pt x="248" y="41"/>
                  </a:lnTo>
                  <a:lnTo>
                    <a:pt x="248" y="41"/>
                  </a:lnTo>
                  <a:lnTo>
                    <a:pt x="248" y="41"/>
                  </a:lnTo>
                  <a:lnTo>
                    <a:pt x="245" y="41"/>
                  </a:lnTo>
                  <a:lnTo>
                    <a:pt x="245" y="45"/>
                  </a:lnTo>
                  <a:lnTo>
                    <a:pt x="245" y="52"/>
                  </a:lnTo>
                  <a:lnTo>
                    <a:pt x="245" y="52"/>
                  </a:lnTo>
                  <a:lnTo>
                    <a:pt x="241" y="48"/>
                  </a:lnTo>
                  <a:lnTo>
                    <a:pt x="237" y="45"/>
                  </a:lnTo>
                  <a:lnTo>
                    <a:pt x="237" y="45"/>
                  </a:lnTo>
                  <a:lnTo>
                    <a:pt x="234" y="45"/>
                  </a:lnTo>
                  <a:lnTo>
                    <a:pt x="230" y="45"/>
                  </a:lnTo>
                  <a:lnTo>
                    <a:pt x="230" y="48"/>
                  </a:lnTo>
                  <a:lnTo>
                    <a:pt x="226" y="52"/>
                  </a:lnTo>
                  <a:lnTo>
                    <a:pt x="226" y="56"/>
                  </a:lnTo>
                  <a:lnTo>
                    <a:pt x="219" y="59"/>
                  </a:lnTo>
                  <a:lnTo>
                    <a:pt x="219" y="63"/>
                  </a:lnTo>
                  <a:lnTo>
                    <a:pt x="215" y="67"/>
                  </a:lnTo>
                  <a:lnTo>
                    <a:pt x="211" y="71"/>
                  </a:lnTo>
                  <a:lnTo>
                    <a:pt x="197" y="74"/>
                  </a:lnTo>
                  <a:lnTo>
                    <a:pt x="197" y="74"/>
                  </a:lnTo>
                  <a:lnTo>
                    <a:pt x="197" y="78"/>
                  </a:lnTo>
                  <a:lnTo>
                    <a:pt x="200" y="78"/>
                  </a:lnTo>
                  <a:lnTo>
                    <a:pt x="197" y="78"/>
                  </a:lnTo>
                  <a:lnTo>
                    <a:pt x="193" y="82"/>
                  </a:lnTo>
                  <a:lnTo>
                    <a:pt x="189" y="82"/>
                  </a:lnTo>
                  <a:lnTo>
                    <a:pt x="189" y="82"/>
                  </a:lnTo>
                  <a:lnTo>
                    <a:pt x="189" y="85"/>
                  </a:lnTo>
                  <a:lnTo>
                    <a:pt x="189" y="89"/>
                  </a:lnTo>
                  <a:lnTo>
                    <a:pt x="186" y="93"/>
                  </a:lnTo>
                  <a:lnTo>
                    <a:pt x="186" y="93"/>
                  </a:lnTo>
                  <a:lnTo>
                    <a:pt x="178" y="93"/>
                  </a:lnTo>
                  <a:lnTo>
                    <a:pt x="171" y="93"/>
                  </a:lnTo>
                  <a:lnTo>
                    <a:pt x="167" y="93"/>
                  </a:lnTo>
                  <a:lnTo>
                    <a:pt x="167" y="89"/>
                  </a:lnTo>
                  <a:lnTo>
                    <a:pt x="163" y="85"/>
                  </a:lnTo>
                  <a:lnTo>
                    <a:pt x="160" y="85"/>
                  </a:lnTo>
                  <a:lnTo>
                    <a:pt x="160" y="85"/>
                  </a:lnTo>
                  <a:close/>
                  <a:moveTo>
                    <a:pt x="278" y="0"/>
                  </a:moveTo>
                  <a:lnTo>
                    <a:pt x="274" y="4"/>
                  </a:lnTo>
                  <a:lnTo>
                    <a:pt x="274" y="4"/>
                  </a:lnTo>
                  <a:lnTo>
                    <a:pt x="278" y="4"/>
                  </a:lnTo>
                  <a:lnTo>
                    <a:pt x="278" y="0"/>
                  </a:lnTo>
                  <a:lnTo>
                    <a:pt x="278" y="0"/>
                  </a:lnTo>
                  <a:close/>
                  <a:moveTo>
                    <a:pt x="282" y="0"/>
                  </a:moveTo>
                  <a:lnTo>
                    <a:pt x="278" y="4"/>
                  </a:lnTo>
                  <a:lnTo>
                    <a:pt x="282" y="4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82" y="0"/>
                  </a:lnTo>
                  <a:lnTo>
                    <a:pt x="282" y="0"/>
                  </a:lnTo>
                  <a:close/>
                  <a:moveTo>
                    <a:pt x="193" y="82"/>
                  </a:moveTo>
                  <a:lnTo>
                    <a:pt x="189" y="82"/>
                  </a:lnTo>
                  <a:lnTo>
                    <a:pt x="189" y="78"/>
                  </a:lnTo>
                  <a:lnTo>
                    <a:pt x="193" y="82"/>
                  </a:lnTo>
                  <a:lnTo>
                    <a:pt x="193" y="82"/>
                  </a:lnTo>
                  <a:close/>
                  <a:moveTo>
                    <a:pt x="193" y="78"/>
                  </a:moveTo>
                  <a:lnTo>
                    <a:pt x="193" y="78"/>
                  </a:lnTo>
                  <a:lnTo>
                    <a:pt x="193" y="78"/>
                  </a:lnTo>
                  <a:lnTo>
                    <a:pt x="193" y="78"/>
                  </a:lnTo>
                  <a:lnTo>
                    <a:pt x="193" y="78"/>
                  </a:lnTo>
                  <a:lnTo>
                    <a:pt x="193" y="78"/>
                  </a:lnTo>
                  <a:close/>
                  <a:moveTo>
                    <a:pt x="197" y="74"/>
                  </a:moveTo>
                  <a:lnTo>
                    <a:pt x="197" y="78"/>
                  </a:lnTo>
                  <a:lnTo>
                    <a:pt x="193" y="78"/>
                  </a:lnTo>
                  <a:lnTo>
                    <a:pt x="193" y="78"/>
                  </a:lnTo>
                  <a:lnTo>
                    <a:pt x="193" y="74"/>
                  </a:lnTo>
                  <a:lnTo>
                    <a:pt x="193" y="74"/>
                  </a:lnTo>
                  <a:lnTo>
                    <a:pt x="193" y="74"/>
                  </a:lnTo>
                  <a:lnTo>
                    <a:pt x="197" y="74"/>
                  </a:lnTo>
                  <a:lnTo>
                    <a:pt x="197" y="74"/>
                  </a:lnTo>
                  <a:close/>
                  <a:moveTo>
                    <a:pt x="0" y="15"/>
                  </a:moveTo>
                  <a:lnTo>
                    <a:pt x="4" y="11"/>
                  </a:lnTo>
                  <a:lnTo>
                    <a:pt x="4" y="11"/>
                  </a:lnTo>
                  <a:lnTo>
                    <a:pt x="8" y="11"/>
                  </a:lnTo>
                  <a:lnTo>
                    <a:pt x="12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9" y="19"/>
                  </a:lnTo>
                  <a:lnTo>
                    <a:pt x="19" y="22"/>
                  </a:lnTo>
                  <a:lnTo>
                    <a:pt x="15" y="22"/>
                  </a:lnTo>
                  <a:lnTo>
                    <a:pt x="15" y="26"/>
                  </a:lnTo>
                  <a:lnTo>
                    <a:pt x="23" y="26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30" y="26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41" y="22"/>
                  </a:lnTo>
                  <a:lnTo>
                    <a:pt x="52" y="33"/>
                  </a:lnTo>
                  <a:lnTo>
                    <a:pt x="56" y="41"/>
                  </a:lnTo>
                  <a:lnTo>
                    <a:pt x="56" y="45"/>
                  </a:lnTo>
                  <a:lnTo>
                    <a:pt x="56" y="48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6" y="59"/>
                  </a:lnTo>
                  <a:lnTo>
                    <a:pt x="56" y="59"/>
                  </a:lnTo>
                  <a:lnTo>
                    <a:pt x="56" y="67"/>
                  </a:lnTo>
                  <a:lnTo>
                    <a:pt x="60" y="71"/>
                  </a:lnTo>
                  <a:lnTo>
                    <a:pt x="63" y="74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7" y="78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5"/>
                  </a:lnTo>
                  <a:lnTo>
                    <a:pt x="71" y="85"/>
                  </a:lnTo>
                  <a:lnTo>
                    <a:pt x="74" y="89"/>
                  </a:lnTo>
                  <a:lnTo>
                    <a:pt x="74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67" y="89"/>
                  </a:lnTo>
                  <a:lnTo>
                    <a:pt x="71" y="93"/>
                  </a:lnTo>
                  <a:lnTo>
                    <a:pt x="67" y="93"/>
                  </a:lnTo>
                  <a:lnTo>
                    <a:pt x="67" y="93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67" y="97"/>
                  </a:lnTo>
                  <a:lnTo>
                    <a:pt x="63" y="93"/>
                  </a:lnTo>
                  <a:lnTo>
                    <a:pt x="63" y="97"/>
                  </a:lnTo>
                  <a:lnTo>
                    <a:pt x="60" y="93"/>
                  </a:lnTo>
                  <a:lnTo>
                    <a:pt x="60" y="93"/>
                  </a:lnTo>
                  <a:lnTo>
                    <a:pt x="52" y="89"/>
                  </a:lnTo>
                  <a:lnTo>
                    <a:pt x="49" y="89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1" y="85"/>
                  </a:lnTo>
                  <a:lnTo>
                    <a:pt x="37" y="85"/>
                  </a:lnTo>
                  <a:lnTo>
                    <a:pt x="34" y="82"/>
                  </a:lnTo>
                  <a:lnTo>
                    <a:pt x="34" y="78"/>
                  </a:lnTo>
                  <a:lnTo>
                    <a:pt x="30" y="74"/>
                  </a:lnTo>
                  <a:lnTo>
                    <a:pt x="26" y="74"/>
                  </a:lnTo>
                  <a:lnTo>
                    <a:pt x="23" y="71"/>
                  </a:lnTo>
                  <a:lnTo>
                    <a:pt x="23" y="71"/>
                  </a:lnTo>
                  <a:lnTo>
                    <a:pt x="26" y="67"/>
                  </a:lnTo>
                  <a:lnTo>
                    <a:pt x="23" y="63"/>
                  </a:lnTo>
                  <a:lnTo>
                    <a:pt x="19" y="63"/>
                  </a:lnTo>
                  <a:lnTo>
                    <a:pt x="19" y="59"/>
                  </a:lnTo>
                  <a:lnTo>
                    <a:pt x="12" y="56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2" y="45"/>
                  </a:lnTo>
                  <a:lnTo>
                    <a:pt x="12" y="41"/>
                  </a:lnTo>
                  <a:lnTo>
                    <a:pt x="8" y="37"/>
                  </a:lnTo>
                  <a:lnTo>
                    <a:pt x="8" y="33"/>
                  </a:lnTo>
                  <a:lnTo>
                    <a:pt x="4" y="22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23"/>
            <p:cNvSpPr>
              <a:spLocks noEditPoints="1"/>
            </p:cNvSpPr>
            <p:nvPr/>
          </p:nvSpPr>
          <p:spPr bwMode="auto">
            <a:xfrm>
              <a:off x="6718320" y="3080759"/>
              <a:ext cx="23159" cy="19300"/>
            </a:xfrm>
            <a:custGeom>
              <a:avLst/>
              <a:gdLst>
                <a:gd name="T0" fmla="*/ 0 w 18"/>
                <a:gd name="T1" fmla="*/ 8 h 15"/>
                <a:gd name="T2" fmla="*/ 3 w 18"/>
                <a:gd name="T3" fmla="*/ 8 h 15"/>
                <a:gd name="T4" fmla="*/ 3 w 18"/>
                <a:gd name="T5" fmla="*/ 8 h 15"/>
                <a:gd name="T6" fmla="*/ 7 w 18"/>
                <a:gd name="T7" fmla="*/ 11 h 15"/>
                <a:gd name="T8" fmla="*/ 11 w 18"/>
                <a:gd name="T9" fmla="*/ 15 h 15"/>
                <a:gd name="T10" fmla="*/ 11 w 18"/>
                <a:gd name="T11" fmla="*/ 15 h 15"/>
                <a:gd name="T12" fmla="*/ 11 w 18"/>
                <a:gd name="T13" fmla="*/ 8 h 15"/>
                <a:gd name="T14" fmla="*/ 11 w 18"/>
                <a:gd name="T15" fmla="*/ 4 h 15"/>
                <a:gd name="T16" fmla="*/ 14 w 18"/>
                <a:gd name="T17" fmla="*/ 4 h 15"/>
                <a:gd name="T18" fmla="*/ 14 w 18"/>
                <a:gd name="T19" fmla="*/ 4 h 15"/>
                <a:gd name="T20" fmla="*/ 14 w 18"/>
                <a:gd name="T21" fmla="*/ 0 h 15"/>
                <a:gd name="T22" fmla="*/ 11 w 18"/>
                <a:gd name="T23" fmla="*/ 0 h 15"/>
                <a:gd name="T24" fmla="*/ 7 w 18"/>
                <a:gd name="T25" fmla="*/ 4 h 15"/>
                <a:gd name="T26" fmla="*/ 0 w 18"/>
                <a:gd name="T27" fmla="*/ 8 h 15"/>
                <a:gd name="T28" fmla="*/ 0 w 18"/>
                <a:gd name="T29" fmla="*/ 8 h 15"/>
                <a:gd name="T30" fmla="*/ 0 w 18"/>
                <a:gd name="T31" fmla="*/ 8 h 15"/>
                <a:gd name="T32" fmla="*/ 14 w 18"/>
                <a:gd name="T33" fmla="*/ 4 h 15"/>
                <a:gd name="T34" fmla="*/ 14 w 18"/>
                <a:gd name="T35" fmla="*/ 8 h 15"/>
                <a:gd name="T36" fmla="*/ 14 w 18"/>
                <a:gd name="T37" fmla="*/ 11 h 15"/>
                <a:gd name="T38" fmla="*/ 18 w 18"/>
                <a:gd name="T39" fmla="*/ 11 h 15"/>
                <a:gd name="T40" fmla="*/ 18 w 18"/>
                <a:gd name="T41" fmla="*/ 11 h 15"/>
                <a:gd name="T42" fmla="*/ 18 w 18"/>
                <a:gd name="T43" fmla="*/ 4 h 15"/>
                <a:gd name="T44" fmla="*/ 14 w 18"/>
                <a:gd name="T45" fmla="*/ 4 h 15"/>
                <a:gd name="T46" fmla="*/ 14 w 18"/>
                <a:gd name="T47" fmla="*/ 4 h 15"/>
                <a:gd name="T48" fmla="*/ 14 w 18"/>
                <a:gd name="T4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5">
                  <a:moveTo>
                    <a:pt x="0" y="8"/>
                  </a:moveTo>
                  <a:lnTo>
                    <a:pt x="3" y="8"/>
                  </a:lnTo>
                  <a:lnTo>
                    <a:pt x="3" y="8"/>
                  </a:lnTo>
                  <a:lnTo>
                    <a:pt x="7" y="11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8"/>
                  </a:lnTo>
                  <a:lnTo>
                    <a:pt x="11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  <a:moveTo>
                    <a:pt x="14" y="4"/>
                  </a:moveTo>
                  <a:lnTo>
                    <a:pt x="14" y="8"/>
                  </a:lnTo>
                  <a:lnTo>
                    <a:pt x="14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24"/>
            <p:cNvSpPr>
              <a:spLocks noEditPoints="1"/>
            </p:cNvSpPr>
            <p:nvPr/>
          </p:nvSpPr>
          <p:spPr bwMode="auto">
            <a:xfrm>
              <a:off x="6436547" y="2703775"/>
              <a:ext cx="176269" cy="306218"/>
            </a:xfrm>
            <a:custGeom>
              <a:avLst/>
              <a:gdLst>
                <a:gd name="T0" fmla="*/ 4 w 137"/>
                <a:gd name="T1" fmla="*/ 11 h 238"/>
                <a:gd name="T2" fmla="*/ 15 w 137"/>
                <a:gd name="T3" fmla="*/ 15 h 238"/>
                <a:gd name="T4" fmla="*/ 22 w 137"/>
                <a:gd name="T5" fmla="*/ 11 h 238"/>
                <a:gd name="T6" fmla="*/ 37 w 137"/>
                <a:gd name="T7" fmla="*/ 11 h 238"/>
                <a:gd name="T8" fmla="*/ 52 w 137"/>
                <a:gd name="T9" fmla="*/ 0 h 238"/>
                <a:gd name="T10" fmla="*/ 67 w 137"/>
                <a:gd name="T11" fmla="*/ 8 h 238"/>
                <a:gd name="T12" fmla="*/ 74 w 137"/>
                <a:gd name="T13" fmla="*/ 11 h 238"/>
                <a:gd name="T14" fmla="*/ 82 w 137"/>
                <a:gd name="T15" fmla="*/ 26 h 238"/>
                <a:gd name="T16" fmla="*/ 96 w 137"/>
                <a:gd name="T17" fmla="*/ 26 h 238"/>
                <a:gd name="T18" fmla="*/ 96 w 137"/>
                <a:gd name="T19" fmla="*/ 34 h 238"/>
                <a:gd name="T20" fmla="*/ 85 w 137"/>
                <a:gd name="T21" fmla="*/ 37 h 238"/>
                <a:gd name="T22" fmla="*/ 78 w 137"/>
                <a:gd name="T23" fmla="*/ 41 h 238"/>
                <a:gd name="T24" fmla="*/ 74 w 137"/>
                <a:gd name="T25" fmla="*/ 41 h 238"/>
                <a:gd name="T26" fmla="*/ 74 w 137"/>
                <a:gd name="T27" fmla="*/ 48 h 238"/>
                <a:gd name="T28" fmla="*/ 67 w 137"/>
                <a:gd name="T29" fmla="*/ 56 h 238"/>
                <a:gd name="T30" fmla="*/ 63 w 137"/>
                <a:gd name="T31" fmla="*/ 59 h 238"/>
                <a:gd name="T32" fmla="*/ 63 w 137"/>
                <a:gd name="T33" fmla="*/ 74 h 238"/>
                <a:gd name="T34" fmla="*/ 71 w 137"/>
                <a:gd name="T35" fmla="*/ 82 h 238"/>
                <a:gd name="T36" fmla="*/ 78 w 137"/>
                <a:gd name="T37" fmla="*/ 93 h 238"/>
                <a:gd name="T38" fmla="*/ 89 w 137"/>
                <a:gd name="T39" fmla="*/ 104 h 238"/>
                <a:gd name="T40" fmla="*/ 119 w 137"/>
                <a:gd name="T41" fmla="*/ 126 h 238"/>
                <a:gd name="T42" fmla="*/ 122 w 137"/>
                <a:gd name="T43" fmla="*/ 134 h 238"/>
                <a:gd name="T44" fmla="*/ 126 w 137"/>
                <a:gd name="T45" fmla="*/ 149 h 238"/>
                <a:gd name="T46" fmla="*/ 130 w 137"/>
                <a:gd name="T47" fmla="*/ 160 h 238"/>
                <a:gd name="T48" fmla="*/ 134 w 137"/>
                <a:gd name="T49" fmla="*/ 167 h 238"/>
                <a:gd name="T50" fmla="*/ 134 w 137"/>
                <a:gd name="T51" fmla="*/ 171 h 238"/>
                <a:gd name="T52" fmla="*/ 130 w 137"/>
                <a:gd name="T53" fmla="*/ 178 h 238"/>
                <a:gd name="T54" fmla="*/ 130 w 137"/>
                <a:gd name="T55" fmla="*/ 189 h 238"/>
                <a:gd name="T56" fmla="*/ 122 w 137"/>
                <a:gd name="T57" fmla="*/ 200 h 238"/>
                <a:gd name="T58" fmla="*/ 111 w 137"/>
                <a:gd name="T59" fmla="*/ 208 h 238"/>
                <a:gd name="T60" fmla="*/ 93 w 137"/>
                <a:gd name="T61" fmla="*/ 212 h 238"/>
                <a:gd name="T62" fmla="*/ 89 w 137"/>
                <a:gd name="T63" fmla="*/ 208 h 238"/>
                <a:gd name="T64" fmla="*/ 93 w 137"/>
                <a:gd name="T65" fmla="*/ 212 h 238"/>
                <a:gd name="T66" fmla="*/ 89 w 137"/>
                <a:gd name="T67" fmla="*/ 219 h 238"/>
                <a:gd name="T68" fmla="*/ 82 w 137"/>
                <a:gd name="T69" fmla="*/ 219 h 238"/>
                <a:gd name="T70" fmla="*/ 82 w 137"/>
                <a:gd name="T71" fmla="*/ 226 h 238"/>
                <a:gd name="T72" fmla="*/ 74 w 137"/>
                <a:gd name="T73" fmla="*/ 230 h 238"/>
                <a:gd name="T74" fmla="*/ 63 w 137"/>
                <a:gd name="T75" fmla="*/ 238 h 238"/>
                <a:gd name="T76" fmla="*/ 63 w 137"/>
                <a:gd name="T77" fmla="*/ 234 h 238"/>
                <a:gd name="T78" fmla="*/ 63 w 137"/>
                <a:gd name="T79" fmla="*/ 226 h 238"/>
                <a:gd name="T80" fmla="*/ 67 w 137"/>
                <a:gd name="T81" fmla="*/ 215 h 238"/>
                <a:gd name="T82" fmla="*/ 56 w 137"/>
                <a:gd name="T83" fmla="*/ 212 h 238"/>
                <a:gd name="T84" fmla="*/ 63 w 137"/>
                <a:gd name="T85" fmla="*/ 204 h 238"/>
                <a:gd name="T86" fmla="*/ 82 w 137"/>
                <a:gd name="T87" fmla="*/ 200 h 238"/>
                <a:gd name="T88" fmla="*/ 82 w 137"/>
                <a:gd name="T89" fmla="*/ 197 h 238"/>
                <a:gd name="T90" fmla="*/ 89 w 137"/>
                <a:gd name="T91" fmla="*/ 186 h 238"/>
                <a:gd name="T92" fmla="*/ 104 w 137"/>
                <a:gd name="T93" fmla="*/ 174 h 238"/>
                <a:gd name="T94" fmla="*/ 100 w 137"/>
                <a:gd name="T95" fmla="*/ 152 h 238"/>
                <a:gd name="T96" fmla="*/ 100 w 137"/>
                <a:gd name="T97" fmla="*/ 141 h 238"/>
                <a:gd name="T98" fmla="*/ 100 w 137"/>
                <a:gd name="T99" fmla="*/ 126 h 238"/>
                <a:gd name="T100" fmla="*/ 96 w 137"/>
                <a:gd name="T101" fmla="*/ 119 h 238"/>
                <a:gd name="T102" fmla="*/ 89 w 137"/>
                <a:gd name="T103" fmla="*/ 111 h 238"/>
                <a:gd name="T104" fmla="*/ 82 w 137"/>
                <a:gd name="T105" fmla="*/ 104 h 238"/>
                <a:gd name="T106" fmla="*/ 67 w 137"/>
                <a:gd name="T107" fmla="*/ 93 h 238"/>
                <a:gd name="T108" fmla="*/ 48 w 137"/>
                <a:gd name="T109" fmla="*/ 78 h 238"/>
                <a:gd name="T110" fmla="*/ 41 w 137"/>
                <a:gd name="T111" fmla="*/ 71 h 238"/>
                <a:gd name="T112" fmla="*/ 45 w 137"/>
                <a:gd name="T113" fmla="*/ 59 h 238"/>
                <a:gd name="T114" fmla="*/ 48 w 137"/>
                <a:gd name="T115" fmla="*/ 48 h 238"/>
                <a:gd name="T116" fmla="*/ 37 w 137"/>
                <a:gd name="T117" fmla="*/ 41 h 238"/>
                <a:gd name="T118" fmla="*/ 11 w 137"/>
                <a:gd name="T119" fmla="*/ 34 h 238"/>
                <a:gd name="T120" fmla="*/ 0 w 137"/>
                <a:gd name="T121" fmla="*/ 19 h 238"/>
                <a:gd name="T122" fmla="*/ 48 w 137"/>
                <a:gd name="T123" fmla="*/ 215 h 238"/>
                <a:gd name="T124" fmla="*/ 48 w 137"/>
                <a:gd name="T125" fmla="*/ 20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" h="238">
                  <a:moveTo>
                    <a:pt x="0" y="15"/>
                  </a:moveTo>
                  <a:lnTo>
                    <a:pt x="0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8" y="11"/>
                  </a:lnTo>
                  <a:lnTo>
                    <a:pt x="11" y="11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5" y="15"/>
                  </a:lnTo>
                  <a:lnTo>
                    <a:pt x="15" y="11"/>
                  </a:lnTo>
                  <a:lnTo>
                    <a:pt x="19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6" y="15"/>
                  </a:lnTo>
                  <a:lnTo>
                    <a:pt x="30" y="11"/>
                  </a:lnTo>
                  <a:lnTo>
                    <a:pt x="30" y="8"/>
                  </a:lnTo>
                  <a:lnTo>
                    <a:pt x="34" y="8"/>
                  </a:lnTo>
                  <a:lnTo>
                    <a:pt x="37" y="11"/>
                  </a:lnTo>
                  <a:lnTo>
                    <a:pt x="41" y="8"/>
                  </a:lnTo>
                  <a:lnTo>
                    <a:pt x="41" y="4"/>
                  </a:lnTo>
                  <a:lnTo>
                    <a:pt x="45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9" y="4"/>
                  </a:lnTo>
                  <a:lnTo>
                    <a:pt x="59" y="8"/>
                  </a:lnTo>
                  <a:lnTo>
                    <a:pt x="67" y="8"/>
                  </a:lnTo>
                  <a:lnTo>
                    <a:pt x="71" y="8"/>
                  </a:lnTo>
                  <a:lnTo>
                    <a:pt x="74" y="8"/>
                  </a:lnTo>
                  <a:lnTo>
                    <a:pt x="78" y="8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1" y="19"/>
                  </a:lnTo>
                  <a:lnTo>
                    <a:pt x="74" y="19"/>
                  </a:lnTo>
                  <a:lnTo>
                    <a:pt x="74" y="22"/>
                  </a:lnTo>
                  <a:lnTo>
                    <a:pt x="82" y="22"/>
                  </a:lnTo>
                  <a:lnTo>
                    <a:pt x="82" y="26"/>
                  </a:lnTo>
                  <a:lnTo>
                    <a:pt x="85" y="26"/>
                  </a:lnTo>
                  <a:lnTo>
                    <a:pt x="89" y="30"/>
                  </a:lnTo>
                  <a:lnTo>
                    <a:pt x="93" y="26"/>
                  </a:lnTo>
                  <a:lnTo>
                    <a:pt x="93" y="30"/>
                  </a:lnTo>
                  <a:lnTo>
                    <a:pt x="96" y="26"/>
                  </a:lnTo>
                  <a:lnTo>
                    <a:pt x="96" y="30"/>
                  </a:lnTo>
                  <a:lnTo>
                    <a:pt x="96" y="30"/>
                  </a:lnTo>
                  <a:lnTo>
                    <a:pt x="100" y="30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3" y="34"/>
                  </a:lnTo>
                  <a:lnTo>
                    <a:pt x="93" y="34"/>
                  </a:lnTo>
                  <a:lnTo>
                    <a:pt x="89" y="34"/>
                  </a:lnTo>
                  <a:lnTo>
                    <a:pt x="85" y="34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85" y="41"/>
                  </a:lnTo>
                  <a:lnTo>
                    <a:pt x="82" y="41"/>
                  </a:lnTo>
                  <a:lnTo>
                    <a:pt x="82" y="41"/>
                  </a:lnTo>
                  <a:lnTo>
                    <a:pt x="78" y="41"/>
                  </a:lnTo>
                  <a:lnTo>
                    <a:pt x="78" y="41"/>
                  </a:lnTo>
                  <a:lnTo>
                    <a:pt x="78" y="41"/>
                  </a:lnTo>
                  <a:lnTo>
                    <a:pt x="74" y="41"/>
                  </a:lnTo>
                  <a:lnTo>
                    <a:pt x="74" y="41"/>
                  </a:lnTo>
                  <a:lnTo>
                    <a:pt x="74" y="41"/>
                  </a:lnTo>
                  <a:lnTo>
                    <a:pt x="74" y="45"/>
                  </a:lnTo>
                  <a:lnTo>
                    <a:pt x="74" y="45"/>
                  </a:lnTo>
                  <a:lnTo>
                    <a:pt x="74" y="48"/>
                  </a:lnTo>
                  <a:lnTo>
                    <a:pt x="74" y="48"/>
                  </a:lnTo>
                  <a:lnTo>
                    <a:pt x="74" y="48"/>
                  </a:lnTo>
                  <a:lnTo>
                    <a:pt x="74" y="52"/>
                  </a:lnTo>
                  <a:lnTo>
                    <a:pt x="74" y="52"/>
                  </a:lnTo>
                  <a:lnTo>
                    <a:pt x="71" y="52"/>
                  </a:lnTo>
                  <a:lnTo>
                    <a:pt x="71" y="56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67" y="59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7" y="67"/>
                  </a:lnTo>
                  <a:lnTo>
                    <a:pt x="63" y="71"/>
                  </a:lnTo>
                  <a:lnTo>
                    <a:pt x="63" y="74"/>
                  </a:lnTo>
                  <a:lnTo>
                    <a:pt x="67" y="74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71" y="82"/>
                  </a:lnTo>
                  <a:lnTo>
                    <a:pt x="74" y="85"/>
                  </a:lnTo>
                  <a:lnTo>
                    <a:pt x="74" y="85"/>
                  </a:lnTo>
                  <a:lnTo>
                    <a:pt x="78" y="89"/>
                  </a:lnTo>
                  <a:lnTo>
                    <a:pt x="78" y="89"/>
                  </a:lnTo>
                  <a:lnTo>
                    <a:pt x="78" y="93"/>
                  </a:lnTo>
                  <a:lnTo>
                    <a:pt x="78" y="93"/>
                  </a:lnTo>
                  <a:lnTo>
                    <a:pt x="78" y="97"/>
                  </a:lnTo>
                  <a:lnTo>
                    <a:pt x="85" y="100"/>
                  </a:lnTo>
                  <a:lnTo>
                    <a:pt x="89" y="104"/>
                  </a:lnTo>
                  <a:lnTo>
                    <a:pt x="89" y="104"/>
                  </a:lnTo>
                  <a:lnTo>
                    <a:pt x="96" y="108"/>
                  </a:lnTo>
                  <a:lnTo>
                    <a:pt x="108" y="115"/>
                  </a:lnTo>
                  <a:lnTo>
                    <a:pt x="108" y="115"/>
                  </a:lnTo>
                  <a:lnTo>
                    <a:pt x="115" y="123"/>
                  </a:lnTo>
                  <a:lnTo>
                    <a:pt x="119" y="126"/>
                  </a:lnTo>
                  <a:lnTo>
                    <a:pt x="119" y="126"/>
                  </a:lnTo>
                  <a:lnTo>
                    <a:pt x="119" y="126"/>
                  </a:lnTo>
                  <a:lnTo>
                    <a:pt x="119" y="130"/>
                  </a:lnTo>
                  <a:lnTo>
                    <a:pt x="122" y="134"/>
                  </a:lnTo>
                  <a:lnTo>
                    <a:pt x="122" y="134"/>
                  </a:lnTo>
                  <a:lnTo>
                    <a:pt x="122" y="137"/>
                  </a:lnTo>
                  <a:lnTo>
                    <a:pt x="122" y="137"/>
                  </a:lnTo>
                  <a:lnTo>
                    <a:pt x="126" y="141"/>
                  </a:lnTo>
                  <a:lnTo>
                    <a:pt x="126" y="145"/>
                  </a:lnTo>
                  <a:lnTo>
                    <a:pt x="126" y="149"/>
                  </a:lnTo>
                  <a:lnTo>
                    <a:pt x="130" y="152"/>
                  </a:lnTo>
                  <a:lnTo>
                    <a:pt x="130" y="152"/>
                  </a:lnTo>
                  <a:lnTo>
                    <a:pt x="130" y="156"/>
                  </a:lnTo>
                  <a:lnTo>
                    <a:pt x="130" y="156"/>
                  </a:lnTo>
                  <a:lnTo>
                    <a:pt x="130" y="160"/>
                  </a:lnTo>
                  <a:lnTo>
                    <a:pt x="130" y="160"/>
                  </a:lnTo>
                  <a:lnTo>
                    <a:pt x="130" y="163"/>
                  </a:lnTo>
                  <a:lnTo>
                    <a:pt x="130" y="167"/>
                  </a:lnTo>
                  <a:lnTo>
                    <a:pt x="134" y="167"/>
                  </a:lnTo>
                  <a:lnTo>
                    <a:pt x="134" y="167"/>
                  </a:lnTo>
                  <a:lnTo>
                    <a:pt x="137" y="171"/>
                  </a:lnTo>
                  <a:lnTo>
                    <a:pt x="134" y="174"/>
                  </a:lnTo>
                  <a:lnTo>
                    <a:pt x="134" y="174"/>
                  </a:lnTo>
                  <a:lnTo>
                    <a:pt x="134" y="171"/>
                  </a:lnTo>
                  <a:lnTo>
                    <a:pt x="134" y="171"/>
                  </a:lnTo>
                  <a:lnTo>
                    <a:pt x="134" y="171"/>
                  </a:lnTo>
                  <a:lnTo>
                    <a:pt x="134" y="174"/>
                  </a:lnTo>
                  <a:lnTo>
                    <a:pt x="134" y="174"/>
                  </a:lnTo>
                  <a:lnTo>
                    <a:pt x="134" y="178"/>
                  </a:lnTo>
                  <a:lnTo>
                    <a:pt x="130" y="178"/>
                  </a:lnTo>
                  <a:lnTo>
                    <a:pt x="130" y="182"/>
                  </a:lnTo>
                  <a:lnTo>
                    <a:pt x="130" y="182"/>
                  </a:lnTo>
                  <a:lnTo>
                    <a:pt x="130" y="186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26" y="193"/>
                  </a:lnTo>
                  <a:lnTo>
                    <a:pt x="126" y="197"/>
                  </a:lnTo>
                  <a:lnTo>
                    <a:pt x="126" y="197"/>
                  </a:lnTo>
                  <a:lnTo>
                    <a:pt x="122" y="200"/>
                  </a:lnTo>
                  <a:lnTo>
                    <a:pt x="119" y="200"/>
                  </a:lnTo>
                  <a:lnTo>
                    <a:pt x="115" y="204"/>
                  </a:lnTo>
                  <a:lnTo>
                    <a:pt x="115" y="204"/>
                  </a:lnTo>
                  <a:lnTo>
                    <a:pt x="111" y="204"/>
                  </a:lnTo>
                  <a:lnTo>
                    <a:pt x="111" y="208"/>
                  </a:lnTo>
                  <a:lnTo>
                    <a:pt x="104" y="212"/>
                  </a:lnTo>
                  <a:lnTo>
                    <a:pt x="100" y="212"/>
                  </a:lnTo>
                  <a:lnTo>
                    <a:pt x="96" y="212"/>
                  </a:lnTo>
                  <a:lnTo>
                    <a:pt x="93" y="212"/>
                  </a:lnTo>
                  <a:lnTo>
                    <a:pt x="93" y="212"/>
                  </a:lnTo>
                  <a:lnTo>
                    <a:pt x="93" y="208"/>
                  </a:lnTo>
                  <a:lnTo>
                    <a:pt x="93" y="208"/>
                  </a:lnTo>
                  <a:lnTo>
                    <a:pt x="93" y="208"/>
                  </a:lnTo>
                  <a:lnTo>
                    <a:pt x="93" y="208"/>
                  </a:lnTo>
                  <a:lnTo>
                    <a:pt x="89" y="208"/>
                  </a:lnTo>
                  <a:lnTo>
                    <a:pt x="93" y="212"/>
                  </a:lnTo>
                  <a:lnTo>
                    <a:pt x="93" y="212"/>
                  </a:lnTo>
                  <a:lnTo>
                    <a:pt x="89" y="212"/>
                  </a:lnTo>
                  <a:lnTo>
                    <a:pt x="89" y="212"/>
                  </a:lnTo>
                  <a:lnTo>
                    <a:pt x="93" y="212"/>
                  </a:lnTo>
                  <a:lnTo>
                    <a:pt x="93" y="215"/>
                  </a:lnTo>
                  <a:lnTo>
                    <a:pt x="93" y="215"/>
                  </a:lnTo>
                  <a:lnTo>
                    <a:pt x="89" y="219"/>
                  </a:lnTo>
                  <a:lnTo>
                    <a:pt x="85" y="215"/>
                  </a:lnTo>
                  <a:lnTo>
                    <a:pt x="89" y="219"/>
                  </a:lnTo>
                  <a:lnTo>
                    <a:pt x="89" y="219"/>
                  </a:lnTo>
                  <a:lnTo>
                    <a:pt x="89" y="223"/>
                  </a:lnTo>
                  <a:lnTo>
                    <a:pt x="85" y="223"/>
                  </a:lnTo>
                  <a:lnTo>
                    <a:pt x="85" y="219"/>
                  </a:lnTo>
                  <a:lnTo>
                    <a:pt x="82" y="219"/>
                  </a:lnTo>
                  <a:lnTo>
                    <a:pt x="85" y="223"/>
                  </a:lnTo>
                  <a:lnTo>
                    <a:pt x="85" y="223"/>
                  </a:lnTo>
                  <a:lnTo>
                    <a:pt x="85" y="223"/>
                  </a:lnTo>
                  <a:lnTo>
                    <a:pt x="82" y="223"/>
                  </a:lnTo>
                  <a:lnTo>
                    <a:pt x="82" y="226"/>
                  </a:lnTo>
                  <a:lnTo>
                    <a:pt x="82" y="226"/>
                  </a:lnTo>
                  <a:lnTo>
                    <a:pt x="78" y="226"/>
                  </a:lnTo>
                  <a:lnTo>
                    <a:pt x="78" y="230"/>
                  </a:lnTo>
                  <a:lnTo>
                    <a:pt x="74" y="230"/>
                  </a:lnTo>
                  <a:lnTo>
                    <a:pt x="74" y="230"/>
                  </a:lnTo>
                  <a:lnTo>
                    <a:pt x="74" y="234"/>
                  </a:lnTo>
                  <a:lnTo>
                    <a:pt x="71" y="234"/>
                  </a:lnTo>
                  <a:lnTo>
                    <a:pt x="71" y="234"/>
                  </a:lnTo>
                  <a:lnTo>
                    <a:pt x="71" y="234"/>
                  </a:lnTo>
                  <a:lnTo>
                    <a:pt x="63" y="238"/>
                  </a:lnTo>
                  <a:lnTo>
                    <a:pt x="59" y="238"/>
                  </a:lnTo>
                  <a:lnTo>
                    <a:pt x="63" y="238"/>
                  </a:lnTo>
                  <a:lnTo>
                    <a:pt x="63" y="234"/>
                  </a:lnTo>
                  <a:lnTo>
                    <a:pt x="67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0"/>
                  </a:lnTo>
                  <a:lnTo>
                    <a:pt x="63" y="226"/>
                  </a:lnTo>
                  <a:lnTo>
                    <a:pt x="63" y="226"/>
                  </a:lnTo>
                  <a:lnTo>
                    <a:pt x="63" y="226"/>
                  </a:lnTo>
                  <a:lnTo>
                    <a:pt x="63" y="223"/>
                  </a:lnTo>
                  <a:lnTo>
                    <a:pt x="63" y="219"/>
                  </a:lnTo>
                  <a:lnTo>
                    <a:pt x="71" y="215"/>
                  </a:lnTo>
                  <a:lnTo>
                    <a:pt x="71" y="212"/>
                  </a:lnTo>
                  <a:lnTo>
                    <a:pt x="67" y="215"/>
                  </a:lnTo>
                  <a:lnTo>
                    <a:pt x="63" y="215"/>
                  </a:lnTo>
                  <a:lnTo>
                    <a:pt x="63" y="215"/>
                  </a:lnTo>
                  <a:lnTo>
                    <a:pt x="59" y="212"/>
                  </a:lnTo>
                  <a:lnTo>
                    <a:pt x="59" y="215"/>
                  </a:lnTo>
                  <a:lnTo>
                    <a:pt x="56" y="212"/>
                  </a:lnTo>
                  <a:lnTo>
                    <a:pt x="56" y="212"/>
                  </a:lnTo>
                  <a:lnTo>
                    <a:pt x="56" y="212"/>
                  </a:lnTo>
                  <a:lnTo>
                    <a:pt x="56" y="208"/>
                  </a:lnTo>
                  <a:lnTo>
                    <a:pt x="59" y="204"/>
                  </a:lnTo>
                  <a:lnTo>
                    <a:pt x="63" y="204"/>
                  </a:lnTo>
                  <a:lnTo>
                    <a:pt x="63" y="200"/>
                  </a:lnTo>
                  <a:lnTo>
                    <a:pt x="67" y="200"/>
                  </a:lnTo>
                  <a:lnTo>
                    <a:pt x="71" y="200"/>
                  </a:lnTo>
                  <a:lnTo>
                    <a:pt x="78" y="200"/>
                  </a:lnTo>
                  <a:lnTo>
                    <a:pt x="82" y="200"/>
                  </a:lnTo>
                  <a:lnTo>
                    <a:pt x="82" y="204"/>
                  </a:lnTo>
                  <a:lnTo>
                    <a:pt x="85" y="204"/>
                  </a:lnTo>
                  <a:lnTo>
                    <a:pt x="85" y="200"/>
                  </a:lnTo>
                  <a:lnTo>
                    <a:pt x="85" y="200"/>
                  </a:lnTo>
                  <a:lnTo>
                    <a:pt x="82" y="197"/>
                  </a:lnTo>
                  <a:lnTo>
                    <a:pt x="78" y="197"/>
                  </a:lnTo>
                  <a:lnTo>
                    <a:pt x="78" y="189"/>
                  </a:lnTo>
                  <a:lnTo>
                    <a:pt x="82" y="189"/>
                  </a:lnTo>
                  <a:lnTo>
                    <a:pt x="89" y="189"/>
                  </a:lnTo>
                  <a:lnTo>
                    <a:pt x="89" y="186"/>
                  </a:lnTo>
                  <a:lnTo>
                    <a:pt x="93" y="182"/>
                  </a:lnTo>
                  <a:lnTo>
                    <a:pt x="96" y="182"/>
                  </a:lnTo>
                  <a:lnTo>
                    <a:pt x="100" y="178"/>
                  </a:lnTo>
                  <a:lnTo>
                    <a:pt x="100" y="178"/>
                  </a:lnTo>
                  <a:lnTo>
                    <a:pt x="104" y="174"/>
                  </a:lnTo>
                  <a:lnTo>
                    <a:pt x="104" y="171"/>
                  </a:lnTo>
                  <a:lnTo>
                    <a:pt x="104" y="167"/>
                  </a:lnTo>
                  <a:lnTo>
                    <a:pt x="104" y="163"/>
                  </a:lnTo>
                  <a:lnTo>
                    <a:pt x="104" y="160"/>
                  </a:lnTo>
                  <a:lnTo>
                    <a:pt x="100" y="152"/>
                  </a:lnTo>
                  <a:lnTo>
                    <a:pt x="96" y="152"/>
                  </a:lnTo>
                  <a:lnTo>
                    <a:pt x="96" y="149"/>
                  </a:lnTo>
                  <a:lnTo>
                    <a:pt x="96" y="149"/>
                  </a:lnTo>
                  <a:lnTo>
                    <a:pt x="100" y="145"/>
                  </a:lnTo>
                  <a:lnTo>
                    <a:pt x="100" y="141"/>
                  </a:lnTo>
                  <a:lnTo>
                    <a:pt x="96" y="137"/>
                  </a:lnTo>
                  <a:lnTo>
                    <a:pt x="96" y="134"/>
                  </a:lnTo>
                  <a:lnTo>
                    <a:pt x="100" y="130"/>
                  </a:lnTo>
                  <a:lnTo>
                    <a:pt x="100" y="126"/>
                  </a:lnTo>
                  <a:lnTo>
                    <a:pt x="100" y="126"/>
                  </a:lnTo>
                  <a:lnTo>
                    <a:pt x="96" y="126"/>
                  </a:lnTo>
                  <a:lnTo>
                    <a:pt x="100" y="123"/>
                  </a:lnTo>
                  <a:lnTo>
                    <a:pt x="100" y="119"/>
                  </a:lnTo>
                  <a:lnTo>
                    <a:pt x="100" y="119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93" y="115"/>
                  </a:lnTo>
                  <a:lnTo>
                    <a:pt x="89" y="115"/>
                  </a:lnTo>
                  <a:lnTo>
                    <a:pt x="89" y="115"/>
                  </a:lnTo>
                  <a:lnTo>
                    <a:pt x="89" y="111"/>
                  </a:lnTo>
                  <a:lnTo>
                    <a:pt x="85" y="111"/>
                  </a:lnTo>
                  <a:lnTo>
                    <a:pt x="85" y="111"/>
                  </a:lnTo>
                  <a:lnTo>
                    <a:pt x="82" y="108"/>
                  </a:lnTo>
                  <a:lnTo>
                    <a:pt x="82" y="108"/>
                  </a:lnTo>
                  <a:lnTo>
                    <a:pt x="82" y="104"/>
                  </a:lnTo>
                  <a:lnTo>
                    <a:pt x="78" y="104"/>
                  </a:lnTo>
                  <a:lnTo>
                    <a:pt x="74" y="104"/>
                  </a:lnTo>
                  <a:lnTo>
                    <a:pt x="74" y="100"/>
                  </a:lnTo>
                  <a:lnTo>
                    <a:pt x="67" y="93"/>
                  </a:lnTo>
                  <a:lnTo>
                    <a:pt x="67" y="93"/>
                  </a:lnTo>
                  <a:lnTo>
                    <a:pt x="63" y="89"/>
                  </a:lnTo>
                  <a:lnTo>
                    <a:pt x="59" y="85"/>
                  </a:lnTo>
                  <a:lnTo>
                    <a:pt x="56" y="82"/>
                  </a:lnTo>
                  <a:lnTo>
                    <a:pt x="52" y="82"/>
                  </a:lnTo>
                  <a:lnTo>
                    <a:pt x="48" y="78"/>
                  </a:lnTo>
                  <a:lnTo>
                    <a:pt x="41" y="78"/>
                  </a:lnTo>
                  <a:lnTo>
                    <a:pt x="41" y="74"/>
                  </a:lnTo>
                  <a:lnTo>
                    <a:pt x="37" y="74"/>
                  </a:lnTo>
                  <a:lnTo>
                    <a:pt x="37" y="71"/>
                  </a:lnTo>
                  <a:lnTo>
                    <a:pt x="41" y="71"/>
                  </a:lnTo>
                  <a:lnTo>
                    <a:pt x="37" y="67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41" y="63"/>
                  </a:lnTo>
                  <a:lnTo>
                    <a:pt x="45" y="59"/>
                  </a:lnTo>
                  <a:lnTo>
                    <a:pt x="48" y="59"/>
                  </a:lnTo>
                  <a:lnTo>
                    <a:pt x="48" y="52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5"/>
                  </a:lnTo>
                  <a:lnTo>
                    <a:pt x="41" y="45"/>
                  </a:lnTo>
                  <a:lnTo>
                    <a:pt x="41" y="41"/>
                  </a:lnTo>
                  <a:lnTo>
                    <a:pt x="37" y="41"/>
                  </a:lnTo>
                  <a:lnTo>
                    <a:pt x="34" y="45"/>
                  </a:lnTo>
                  <a:lnTo>
                    <a:pt x="26" y="41"/>
                  </a:lnTo>
                  <a:lnTo>
                    <a:pt x="22" y="41"/>
                  </a:lnTo>
                  <a:lnTo>
                    <a:pt x="19" y="37"/>
                  </a:lnTo>
                  <a:lnTo>
                    <a:pt x="11" y="34"/>
                  </a:lnTo>
                  <a:lnTo>
                    <a:pt x="11" y="30"/>
                  </a:lnTo>
                  <a:lnTo>
                    <a:pt x="11" y="26"/>
                  </a:lnTo>
                  <a:lnTo>
                    <a:pt x="11" y="22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5"/>
                  </a:lnTo>
                  <a:close/>
                  <a:moveTo>
                    <a:pt x="45" y="212"/>
                  </a:moveTo>
                  <a:lnTo>
                    <a:pt x="48" y="212"/>
                  </a:lnTo>
                  <a:lnTo>
                    <a:pt x="48" y="215"/>
                  </a:lnTo>
                  <a:lnTo>
                    <a:pt x="48" y="215"/>
                  </a:lnTo>
                  <a:lnTo>
                    <a:pt x="48" y="215"/>
                  </a:lnTo>
                  <a:lnTo>
                    <a:pt x="52" y="212"/>
                  </a:lnTo>
                  <a:lnTo>
                    <a:pt x="48" y="212"/>
                  </a:lnTo>
                  <a:lnTo>
                    <a:pt x="48" y="208"/>
                  </a:lnTo>
                  <a:lnTo>
                    <a:pt x="45" y="21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25"/>
            <p:cNvSpPr>
              <a:spLocks/>
            </p:cNvSpPr>
            <p:nvPr/>
          </p:nvSpPr>
          <p:spPr bwMode="auto">
            <a:xfrm>
              <a:off x="6460992" y="2885191"/>
              <a:ext cx="109364" cy="86205"/>
            </a:xfrm>
            <a:custGeom>
              <a:avLst/>
              <a:gdLst>
                <a:gd name="T0" fmla="*/ 40 w 85"/>
                <a:gd name="T1" fmla="*/ 63 h 67"/>
                <a:gd name="T2" fmla="*/ 44 w 85"/>
                <a:gd name="T3" fmla="*/ 59 h 67"/>
                <a:gd name="T4" fmla="*/ 52 w 85"/>
                <a:gd name="T5" fmla="*/ 59 h 67"/>
                <a:gd name="T6" fmla="*/ 63 w 85"/>
                <a:gd name="T7" fmla="*/ 59 h 67"/>
                <a:gd name="T8" fmla="*/ 66 w 85"/>
                <a:gd name="T9" fmla="*/ 63 h 67"/>
                <a:gd name="T10" fmla="*/ 66 w 85"/>
                <a:gd name="T11" fmla="*/ 59 h 67"/>
                <a:gd name="T12" fmla="*/ 59 w 85"/>
                <a:gd name="T13" fmla="*/ 56 h 67"/>
                <a:gd name="T14" fmla="*/ 63 w 85"/>
                <a:gd name="T15" fmla="*/ 48 h 67"/>
                <a:gd name="T16" fmla="*/ 70 w 85"/>
                <a:gd name="T17" fmla="*/ 45 h 67"/>
                <a:gd name="T18" fmla="*/ 77 w 85"/>
                <a:gd name="T19" fmla="*/ 41 h 67"/>
                <a:gd name="T20" fmla="*/ 81 w 85"/>
                <a:gd name="T21" fmla="*/ 37 h 67"/>
                <a:gd name="T22" fmla="*/ 85 w 85"/>
                <a:gd name="T23" fmla="*/ 30 h 67"/>
                <a:gd name="T24" fmla="*/ 85 w 85"/>
                <a:gd name="T25" fmla="*/ 22 h 67"/>
                <a:gd name="T26" fmla="*/ 81 w 85"/>
                <a:gd name="T27" fmla="*/ 11 h 67"/>
                <a:gd name="T28" fmla="*/ 77 w 85"/>
                <a:gd name="T29" fmla="*/ 8 h 67"/>
                <a:gd name="T30" fmla="*/ 70 w 85"/>
                <a:gd name="T31" fmla="*/ 4 h 67"/>
                <a:gd name="T32" fmla="*/ 66 w 85"/>
                <a:gd name="T33" fmla="*/ 0 h 67"/>
                <a:gd name="T34" fmla="*/ 59 w 85"/>
                <a:gd name="T35" fmla="*/ 4 h 67"/>
                <a:gd name="T36" fmla="*/ 63 w 85"/>
                <a:gd name="T37" fmla="*/ 11 h 67"/>
                <a:gd name="T38" fmla="*/ 63 w 85"/>
                <a:gd name="T39" fmla="*/ 15 h 67"/>
                <a:gd name="T40" fmla="*/ 55 w 85"/>
                <a:gd name="T41" fmla="*/ 8 h 67"/>
                <a:gd name="T42" fmla="*/ 48 w 85"/>
                <a:gd name="T43" fmla="*/ 8 h 67"/>
                <a:gd name="T44" fmla="*/ 44 w 85"/>
                <a:gd name="T45" fmla="*/ 4 h 67"/>
                <a:gd name="T46" fmla="*/ 37 w 85"/>
                <a:gd name="T47" fmla="*/ 4 h 67"/>
                <a:gd name="T48" fmla="*/ 29 w 85"/>
                <a:gd name="T49" fmla="*/ 4 h 67"/>
                <a:gd name="T50" fmla="*/ 22 w 85"/>
                <a:gd name="T51" fmla="*/ 4 h 67"/>
                <a:gd name="T52" fmla="*/ 11 w 85"/>
                <a:gd name="T53" fmla="*/ 4 h 67"/>
                <a:gd name="T54" fmla="*/ 3 w 85"/>
                <a:gd name="T55" fmla="*/ 11 h 67"/>
                <a:gd name="T56" fmla="*/ 0 w 85"/>
                <a:gd name="T57" fmla="*/ 19 h 67"/>
                <a:gd name="T58" fmla="*/ 0 w 85"/>
                <a:gd name="T59" fmla="*/ 30 h 67"/>
                <a:gd name="T60" fmla="*/ 3 w 85"/>
                <a:gd name="T61" fmla="*/ 33 h 67"/>
                <a:gd name="T62" fmla="*/ 3 w 85"/>
                <a:gd name="T63" fmla="*/ 41 h 67"/>
                <a:gd name="T64" fmla="*/ 7 w 85"/>
                <a:gd name="T65" fmla="*/ 45 h 67"/>
                <a:gd name="T66" fmla="*/ 7 w 85"/>
                <a:gd name="T67" fmla="*/ 48 h 67"/>
                <a:gd name="T68" fmla="*/ 11 w 85"/>
                <a:gd name="T69" fmla="*/ 56 h 67"/>
                <a:gd name="T70" fmla="*/ 15 w 85"/>
                <a:gd name="T71" fmla="*/ 56 h 67"/>
                <a:gd name="T72" fmla="*/ 15 w 85"/>
                <a:gd name="T73" fmla="*/ 59 h 67"/>
                <a:gd name="T74" fmla="*/ 18 w 85"/>
                <a:gd name="T75" fmla="*/ 63 h 67"/>
                <a:gd name="T76" fmla="*/ 18 w 85"/>
                <a:gd name="T77" fmla="*/ 59 h 67"/>
                <a:gd name="T78" fmla="*/ 22 w 85"/>
                <a:gd name="T79" fmla="*/ 56 h 67"/>
                <a:gd name="T80" fmla="*/ 26 w 85"/>
                <a:gd name="T81" fmla="*/ 59 h 67"/>
                <a:gd name="T82" fmla="*/ 22 w 85"/>
                <a:gd name="T83" fmla="*/ 67 h 67"/>
                <a:gd name="T84" fmla="*/ 22 w 85"/>
                <a:gd name="T85" fmla="*/ 67 h 67"/>
                <a:gd name="T86" fmla="*/ 26 w 85"/>
                <a:gd name="T87" fmla="*/ 67 h 67"/>
                <a:gd name="T88" fmla="*/ 29 w 85"/>
                <a:gd name="T89" fmla="*/ 67 h 67"/>
                <a:gd name="T90" fmla="*/ 33 w 85"/>
                <a:gd name="T9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5" h="67">
                  <a:moveTo>
                    <a:pt x="37" y="67"/>
                  </a:moveTo>
                  <a:lnTo>
                    <a:pt x="40" y="63"/>
                  </a:lnTo>
                  <a:lnTo>
                    <a:pt x="44" y="63"/>
                  </a:lnTo>
                  <a:lnTo>
                    <a:pt x="44" y="59"/>
                  </a:lnTo>
                  <a:lnTo>
                    <a:pt x="48" y="59"/>
                  </a:lnTo>
                  <a:lnTo>
                    <a:pt x="52" y="59"/>
                  </a:lnTo>
                  <a:lnTo>
                    <a:pt x="59" y="59"/>
                  </a:lnTo>
                  <a:lnTo>
                    <a:pt x="63" y="59"/>
                  </a:lnTo>
                  <a:lnTo>
                    <a:pt x="63" y="63"/>
                  </a:lnTo>
                  <a:lnTo>
                    <a:pt x="66" y="63"/>
                  </a:lnTo>
                  <a:lnTo>
                    <a:pt x="66" y="59"/>
                  </a:lnTo>
                  <a:lnTo>
                    <a:pt x="66" y="59"/>
                  </a:lnTo>
                  <a:lnTo>
                    <a:pt x="63" y="56"/>
                  </a:lnTo>
                  <a:lnTo>
                    <a:pt x="59" y="56"/>
                  </a:lnTo>
                  <a:lnTo>
                    <a:pt x="59" y="48"/>
                  </a:lnTo>
                  <a:lnTo>
                    <a:pt x="63" y="48"/>
                  </a:lnTo>
                  <a:lnTo>
                    <a:pt x="70" y="48"/>
                  </a:lnTo>
                  <a:lnTo>
                    <a:pt x="70" y="45"/>
                  </a:lnTo>
                  <a:lnTo>
                    <a:pt x="74" y="41"/>
                  </a:lnTo>
                  <a:lnTo>
                    <a:pt x="77" y="41"/>
                  </a:lnTo>
                  <a:lnTo>
                    <a:pt x="81" y="37"/>
                  </a:lnTo>
                  <a:lnTo>
                    <a:pt x="81" y="37"/>
                  </a:lnTo>
                  <a:lnTo>
                    <a:pt x="85" y="33"/>
                  </a:lnTo>
                  <a:lnTo>
                    <a:pt x="85" y="30"/>
                  </a:lnTo>
                  <a:lnTo>
                    <a:pt x="85" y="26"/>
                  </a:lnTo>
                  <a:lnTo>
                    <a:pt x="85" y="22"/>
                  </a:lnTo>
                  <a:lnTo>
                    <a:pt x="85" y="19"/>
                  </a:lnTo>
                  <a:lnTo>
                    <a:pt x="81" y="11"/>
                  </a:lnTo>
                  <a:lnTo>
                    <a:pt x="77" y="11"/>
                  </a:lnTo>
                  <a:lnTo>
                    <a:pt x="77" y="8"/>
                  </a:lnTo>
                  <a:lnTo>
                    <a:pt x="74" y="8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66" y="0"/>
                  </a:lnTo>
                  <a:lnTo>
                    <a:pt x="63" y="4"/>
                  </a:lnTo>
                  <a:lnTo>
                    <a:pt x="59" y="4"/>
                  </a:lnTo>
                  <a:lnTo>
                    <a:pt x="63" y="8"/>
                  </a:lnTo>
                  <a:lnTo>
                    <a:pt x="63" y="11"/>
                  </a:lnTo>
                  <a:lnTo>
                    <a:pt x="63" y="15"/>
                  </a:lnTo>
                  <a:lnTo>
                    <a:pt x="63" y="15"/>
                  </a:lnTo>
                  <a:lnTo>
                    <a:pt x="59" y="15"/>
                  </a:lnTo>
                  <a:lnTo>
                    <a:pt x="55" y="8"/>
                  </a:lnTo>
                  <a:lnTo>
                    <a:pt x="52" y="8"/>
                  </a:lnTo>
                  <a:lnTo>
                    <a:pt x="48" y="8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37" y="4"/>
                  </a:lnTo>
                  <a:lnTo>
                    <a:pt x="33" y="4"/>
                  </a:lnTo>
                  <a:lnTo>
                    <a:pt x="29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18" y="4"/>
                  </a:lnTo>
                  <a:lnTo>
                    <a:pt x="11" y="4"/>
                  </a:lnTo>
                  <a:lnTo>
                    <a:pt x="7" y="4"/>
                  </a:lnTo>
                  <a:lnTo>
                    <a:pt x="3" y="11"/>
                  </a:lnTo>
                  <a:lnTo>
                    <a:pt x="3" y="15"/>
                  </a:lnTo>
                  <a:lnTo>
                    <a:pt x="0" y="19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3" y="30"/>
                  </a:lnTo>
                  <a:lnTo>
                    <a:pt x="3" y="33"/>
                  </a:lnTo>
                  <a:lnTo>
                    <a:pt x="3" y="37"/>
                  </a:lnTo>
                  <a:lnTo>
                    <a:pt x="3" y="41"/>
                  </a:lnTo>
                  <a:lnTo>
                    <a:pt x="3" y="41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52"/>
                  </a:lnTo>
                  <a:lnTo>
                    <a:pt x="11" y="56"/>
                  </a:lnTo>
                  <a:lnTo>
                    <a:pt x="11" y="52"/>
                  </a:lnTo>
                  <a:lnTo>
                    <a:pt x="15" y="56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5" y="63"/>
                  </a:lnTo>
                  <a:lnTo>
                    <a:pt x="18" y="63"/>
                  </a:lnTo>
                  <a:lnTo>
                    <a:pt x="18" y="63"/>
                  </a:lnTo>
                  <a:lnTo>
                    <a:pt x="18" y="59"/>
                  </a:lnTo>
                  <a:lnTo>
                    <a:pt x="22" y="59"/>
                  </a:lnTo>
                  <a:lnTo>
                    <a:pt x="22" y="56"/>
                  </a:lnTo>
                  <a:lnTo>
                    <a:pt x="22" y="59"/>
                  </a:lnTo>
                  <a:lnTo>
                    <a:pt x="26" y="59"/>
                  </a:lnTo>
                  <a:lnTo>
                    <a:pt x="22" y="63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6" y="67"/>
                  </a:lnTo>
                  <a:lnTo>
                    <a:pt x="26" y="67"/>
                  </a:lnTo>
                  <a:lnTo>
                    <a:pt x="29" y="63"/>
                  </a:lnTo>
                  <a:lnTo>
                    <a:pt x="29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7" y="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26"/>
            <p:cNvSpPr>
              <a:spLocks/>
            </p:cNvSpPr>
            <p:nvPr/>
          </p:nvSpPr>
          <p:spPr bwMode="auto">
            <a:xfrm>
              <a:off x="6394088" y="2723074"/>
              <a:ext cx="171122" cy="181415"/>
            </a:xfrm>
            <a:custGeom>
              <a:avLst/>
              <a:gdLst>
                <a:gd name="T0" fmla="*/ 18 w 133"/>
                <a:gd name="T1" fmla="*/ 22 h 141"/>
                <a:gd name="T2" fmla="*/ 26 w 133"/>
                <a:gd name="T3" fmla="*/ 15 h 141"/>
                <a:gd name="T4" fmla="*/ 26 w 133"/>
                <a:gd name="T5" fmla="*/ 4 h 141"/>
                <a:gd name="T6" fmla="*/ 33 w 133"/>
                <a:gd name="T7" fmla="*/ 0 h 141"/>
                <a:gd name="T8" fmla="*/ 44 w 133"/>
                <a:gd name="T9" fmla="*/ 7 h 141"/>
                <a:gd name="T10" fmla="*/ 44 w 133"/>
                <a:gd name="T11" fmla="*/ 19 h 141"/>
                <a:gd name="T12" fmla="*/ 59 w 133"/>
                <a:gd name="T13" fmla="*/ 26 h 141"/>
                <a:gd name="T14" fmla="*/ 74 w 133"/>
                <a:gd name="T15" fmla="*/ 26 h 141"/>
                <a:gd name="T16" fmla="*/ 81 w 133"/>
                <a:gd name="T17" fmla="*/ 33 h 141"/>
                <a:gd name="T18" fmla="*/ 85 w 133"/>
                <a:gd name="T19" fmla="*/ 37 h 141"/>
                <a:gd name="T20" fmla="*/ 78 w 133"/>
                <a:gd name="T21" fmla="*/ 44 h 141"/>
                <a:gd name="T22" fmla="*/ 70 w 133"/>
                <a:gd name="T23" fmla="*/ 48 h 141"/>
                <a:gd name="T24" fmla="*/ 70 w 133"/>
                <a:gd name="T25" fmla="*/ 56 h 141"/>
                <a:gd name="T26" fmla="*/ 74 w 133"/>
                <a:gd name="T27" fmla="*/ 63 h 141"/>
                <a:gd name="T28" fmla="*/ 89 w 133"/>
                <a:gd name="T29" fmla="*/ 67 h 141"/>
                <a:gd name="T30" fmla="*/ 100 w 133"/>
                <a:gd name="T31" fmla="*/ 78 h 141"/>
                <a:gd name="T32" fmla="*/ 107 w 133"/>
                <a:gd name="T33" fmla="*/ 89 h 141"/>
                <a:gd name="T34" fmla="*/ 115 w 133"/>
                <a:gd name="T35" fmla="*/ 93 h 141"/>
                <a:gd name="T36" fmla="*/ 118 w 133"/>
                <a:gd name="T37" fmla="*/ 96 h 141"/>
                <a:gd name="T38" fmla="*/ 122 w 133"/>
                <a:gd name="T39" fmla="*/ 100 h 141"/>
                <a:gd name="T40" fmla="*/ 129 w 133"/>
                <a:gd name="T41" fmla="*/ 104 h 141"/>
                <a:gd name="T42" fmla="*/ 133 w 133"/>
                <a:gd name="T43" fmla="*/ 108 h 141"/>
                <a:gd name="T44" fmla="*/ 133 w 133"/>
                <a:gd name="T45" fmla="*/ 111 h 141"/>
                <a:gd name="T46" fmla="*/ 129 w 133"/>
                <a:gd name="T47" fmla="*/ 122 h 141"/>
                <a:gd name="T48" fmla="*/ 129 w 133"/>
                <a:gd name="T49" fmla="*/ 134 h 141"/>
                <a:gd name="T50" fmla="*/ 122 w 133"/>
                <a:gd name="T51" fmla="*/ 130 h 141"/>
                <a:gd name="T52" fmla="*/ 111 w 133"/>
                <a:gd name="T53" fmla="*/ 130 h 141"/>
                <a:gd name="T54" fmla="*/ 115 w 133"/>
                <a:gd name="T55" fmla="*/ 141 h 141"/>
                <a:gd name="T56" fmla="*/ 107 w 133"/>
                <a:gd name="T57" fmla="*/ 134 h 141"/>
                <a:gd name="T58" fmla="*/ 96 w 133"/>
                <a:gd name="T59" fmla="*/ 130 h 141"/>
                <a:gd name="T60" fmla="*/ 100 w 133"/>
                <a:gd name="T61" fmla="*/ 122 h 141"/>
                <a:gd name="T62" fmla="*/ 100 w 133"/>
                <a:gd name="T63" fmla="*/ 115 h 141"/>
                <a:gd name="T64" fmla="*/ 96 w 133"/>
                <a:gd name="T65" fmla="*/ 108 h 141"/>
                <a:gd name="T66" fmla="*/ 92 w 133"/>
                <a:gd name="T67" fmla="*/ 104 h 141"/>
                <a:gd name="T68" fmla="*/ 85 w 133"/>
                <a:gd name="T69" fmla="*/ 96 h 141"/>
                <a:gd name="T70" fmla="*/ 85 w 133"/>
                <a:gd name="T71" fmla="*/ 89 h 141"/>
                <a:gd name="T72" fmla="*/ 81 w 133"/>
                <a:gd name="T73" fmla="*/ 78 h 141"/>
                <a:gd name="T74" fmla="*/ 63 w 133"/>
                <a:gd name="T75" fmla="*/ 67 h 141"/>
                <a:gd name="T76" fmla="*/ 48 w 133"/>
                <a:gd name="T77" fmla="*/ 78 h 141"/>
                <a:gd name="T78" fmla="*/ 37 w 133"/>
                <a:gd name="T79" fmla="*/ 70 h 141"/>
                <a:gd name="T80" fmla="*/ 26 w 133"/>
                <a:gd name="T81" fmla="*/ 78 h 141"/>
                <a:gd name="T82" fmla="*/ 22 w 133"/>
                <a:gd name="T83" fmla="*/ 67 h 141"/>
                <a:gd name="T84" fmla="*/ 22 w 133"/>
                <a:gd name="T85" fmla="*/ 59 h 141"/>
                <a:gd name="T86" fmla="*/ 22 w 133"/>
                <a:gd name="T87" fmla="*/ 48 h 141"/>
                <a:gd name="T88" fmla="*/ 11 w 133"/>
                <a:gd name="T89" fmla="*/ 52 h 141"/>
                <a:gd name="T90" fmla="*/ 11 w 133"/>
                <a:gd name="T91" fmla="*/ 41 h 141"/>
                <a:gd name="T92" fmla="*/ 0 w 133"/>
                <a:gd name="T93" fmla="*/ 33 h 141"/>
                <a:gd name="T94" fmla="*/ 7 w 133"/>
                <a:gd name="T95" fmla="*/ 26 h 141"/>
                <a:gd name="T96" fmla="*/ 7 w 133"/>
                <a:gd name="T97" fmla="*/ 1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41">
                  <a:moveTo>
                    <a:pt x="15" y="19"/>
                  </a:moveTo>
                  <a:lnTo>
                    <a:pt x="18" y="19"/>
                  </a:lnTo>
                  <a:lnTo>
                    <a:pt x="18" y="22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3" y="4"/>
                  </a:lnTo>
                  <a:lnTo>
                    <a:pt x="41" y="4"/>
                  </a:lnTo>
                  <a:lnTo>
                    <a:pt x="44" y="7"/>
                  </a:lnTo>
                  <a:lnTo>
                    <a:pt x="44" y="11"/>
                  </a:lnTo>
                  <a:lnTo>
                    <a:pt x="44" y="15"/>
                  </a:lnTo>
                  <a:lnTo>
                    <a:pt x="44" y="19"/>
                  </a:lnTo>
                  <a:lnTo>
                    <a:pt x="52" y="22"/>
                  </a:lnTo>
                  <a:lnTo>
                    <a:pt x="55" y="26"/>
                  </a:lnTo>
                  <a:lnTo>
                    <a:pt x="59" y="26"/>
                  </a:lnTo>
                  <a:lnTo>
                    <a:pt x="67" y="30"/>
                  </a:lnTo>
                  <a:lnTo>
                    <a:pt x="70" y="26"/>
                  </a:lnTo>
                  <a:lnTo>
                    <a:pt x="74" y="26"/>
                  </a:lnTo>
                  <a:lnTo>
                    <a:pt x="74" y="30"/>
                  </a:lnTo>
                  <a:lnTo>
                    <a:pt x="81" y="30"/>
                  </a:lnTo>
                  <a:lnTo>
                    <a:pt x="81" y="33"/>
                  </a:lnTo>
                  <a:lnTo>
                    <a:pt x="81" y="33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81" y="37"/>
                  </a:lnTo>
                  <a:lnTo>
                    <a:pt x="81" y="44"/>
                  </a:lnTo>
                  <a:lnTo>
                    <a:pt x="78" y="44"/>
                  </a:lnTo>
                  <a:lnTo>
                    <a:pt x="74" y="48"/>
                  </a:lnTo>
                  <a:lnTo>
                    <a:pt x="70" y="48"/>
                  </a:lnTo>
                  <a:lnTo>
                    <a:pt x="70" y="48"/>
                  </a:lnTo>
                  <a:lnTo>
                    <a:pt x="70" y="52"/>
                  </a:lnTo>
                  <a:lnTo>
                    <a:pt x="74" y="56"/>
                  </a:lnTo>
                  <a:lnTo>
                    <a:pt x="70" y="56"/>
                  </a:lnTo>
                  <a:lnTo>
                    <a:pt x="70" y="59"/>
                  </a:lnTo>
                  <a:lnTo>
                    <a:pt x="74" y="59"/>
                  </a:lnTo>
                  <a:lnTo>
                    <a:pt x="74" y="63"/>
                  </a:lnTo>
                  <a:lnTo>
                    <a:pt x="81" y="63"/>
                  </a:lnTo>
                  <a:lnTo>
                    <a:pt x="85" y="67"/>
                  </a:lnTo>
                  <a:lnTo>
                    <a:pt x="89" y="67"/>
                  </a:lnTo>
                  <a:lnTo>
                    <a:pt x="92" y="70"/>
                  </a:lnTo>
                  <a:lnTo>
                    <a:pt x="96" y="74"/>
                  </a:lnTo>
                  <a:lnTo>
                    <a:pt x="100" y="78"/>
                  </a:lnTo>
                  <a:lnTo>
                    <a:pt x="100" y="78"/>
                  </a:lnTo>
                  <a:lnTo>
                    <a:pt x="107" y="85"/>
                  </a:lnTo>
                  <a:lnTo>
                    <a:pt x="107" y="89"/>
                  </a:lnTo>
                  <a:lnTo>
                    <a:pt x="111" y="89"/>
                  </a:lnTo>
                  <a:lnTo>
                    <a:pt x="115" y="89"/>
                  </a:lnTo>
                  <a:lnTo>
                    <a:pt x="115" y="93"/>
                  </a:lnTo>
                  <a:lnTo>
                    <a:pt x="115" y="93"/>
                  </a:lnTo>
                  <a:lnTo>
                    <a:pt x="118" y="96"/>
                  </a:lnTo>
                  <a:lnTo>
                    <a:pt x="118" y="96"/>
                  </a:lnTo>
                  <a:lnTo>
                    <a:pt x="122" y="96"/>
                  </a:lnTo>
                  <a:lnTo>
                    <a:pt x="122" y="100"/>
                  </a:lnTo>
                  <a:lnTo>
                    <a:pt x="122" y="100"/>
                  </a:lnTo>
                  <a:lnTo>
                    <a:pt x="126" y="100"/>
                  </a:lnTo>
                  <a:lnTo>
                    <a:pt x="129" y="104"/>
                  </a:lnTo>
                  <a:lnTo>
                    <a:pt x="129" y="104"/>
                  </a:lnTo>
                  <a:lnTo>
                    <a:pt x="133" y="104"/>
                  </a:lnTo>
                  <a:lnTo>
                    <a:pt x="133" y="104"/>
                  </a:lnTo>
                  <a:lnTo>
                    <a:pt x="133" y="108"/>
                  </a:lnTo>
                  <a:lnTo>
                    <a:pt x="129" y="111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33" y="115"/>
                  </a:lnTo>
                  <a:lnTo>
                    <a:pt x="129" y="119"/>
                  </a:lnTo>
                  <a:lnTo>
                    <a:pt x="129" y="122"/>
                  </a:lnTo>
                  <a:lnTo>
                    <a:pt x="133" y="126"/>
                  </a:lnTo>
                  <a:lnTo>
                    <a:pt x="133" y="130"/>
                  </a:lnTo>
                  <a:lnTo>
                    <a:pt x="129" y="134"/>
                  </a:lnTo>
                  <a:lnTo>
                    <a:pt x="126" y="134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18" y="126"/>
                  </a:lnTo>
                  <a:lnTo>
                    <a:pt x="115" y="130"/>
                  </a:lnTo>
                  <a:lnTo>
                    <a:pt x="111" y="130"/>
                  </a:lnTo>
                  <a:lnTo>
                    <a:pt x="115" y="134"/>
                  </a:lnTo>
                  <a:lnTo>
                    <a:pt x="115" y="137"/>
                  </a:lnTo>
                  <a:lnTo>
                    <a:pt x="115" y="141"/>
                  </a:lnTo>
                  <a:lnTo>
                    <a:pt x="115" y="141"/>
                  </a:lnTo>
                  <a:lnTo>
                    <a:pt x="111" y="141"/>
                  </a:lnTo>
                  <a:lnTo>
                    <a:pt x="107" y="134"/>
                  </a:lnTo>
                  <a:lnTo>
                    <a:pt x="104" y="134"/>
                  </a:lnTo>
                  <a:lnTo>
                    <a:pt x="100" y="134"/>
                  </a:lnTo>
                  <a:lnTo>
                    <a:pt x="96" y="130"/>
                  </a:lnTo>
                  <a:lnTo>
                    <a:pt x="100" y="130"/>
                  </a:lnTo>
                  <a:lnTo>
                    <a:pt x="100" y="126"/>
                  </a:lnTo>
                  <a:lnTo>
                    <a:pt x="100" y="122"/>
                  </a:lnTo>
                  <a:lnTo>
                    <a:pt x="100" y="119"/>
                  </a:lnTo>
                  <a:lnTo>
                    <a:pt x="100" y="119"/>
                  </a:lnTo>
                  <a:lnTo>
                    <a:pt x="100" y="115"/>
                  </a:lnTo>
                  <a:lnTo>
                    <a:pt x="104" y="111"/>
                  </a:lnTo>
                  <a:lnTo>
                    <a:pt x="100" y="111"/>
                  </a:lnTo>
                  <a:lnTo>
                    <a:pt x="96" y="108"/>
                  </a:lnTo>
                  <a:lnTo>
                    <a:pt x="100" y="108"/>
                  </a:lnTo>
                  <a:lnTo>
                    <a:pt x="96" y="104"/>
                  </a:lnTo>
                  <a:lnTo>
                    <a:pt x="92" y="104"/>
                  </a:lnTo>
                  <a:lnTo>
                    <a:pt x="89" y="100"/>
                  </a:lnTo>
                  <a:lnTo>
                    <a:pt x="85" y="100"/>
                  </a:lnTo>
                  <a:lnTo>
                    <a:pt x="85" y="96"/>
                  </a:lnTo>
                  <a:lnTo>
                    <a:pt x="85" y="93"/>
                  </a:lnTo>
                  <a:lnTo>
                    <a:pt x="85" y="89"/>
                  </a:lnTo>
                  <a:lnTo>
                    <a:pt x="85" y="89"/>
                  </a:lnTo>
                  <a:lnTo>
                    <a:pt x="85" y="85"/>
                  </a:lnTo>
                  <a:lnTo>
                    <a:pt x="85" y="82"/>
                  </a:lnTo>
                  <a:lnTo>
                    <a:pt x="81" y="78"/>
                  </a:lnTo>
                  <a:lnTo>
                    <a:pt x="74" y="74"/>
                  </a:lnTo>
                  <a:lnTo>
                    <a:pt x="70" y="70"/>
                  </a:lnTo>
                  <a:lnTo>
                    <a:pt x="63" y="67"/>
                  </a:lnTo>
                  <a:lnTo>
                    <a:pt x="59" y="70"/>
                  </a:lnTo>
                  <a:lnTo>
                    <a:pt x="55" y="74"/>
                  </a:lnTo>
                  <a:lnTo>
                    <a:pt x="48" y="78"/>
                  </a:lnTo>
                  <a:lnTo>
                    <a:pt x="44" y="74"/>
                  </a:lnTo>
                  <a:lnTo>
                    <a:pt x="41" y="74"/>
                  </a:lnTo>
                  <a:lnTo>
                    <a:pt x="37" y="70"/>
                  </a:lnTo>
                  <a:lnTo>
                    <a:pt x="33" y="74"/>
                  </a:lnTo>
                  <a:lnTo>
                    <a:pt x="30" y="78"/>
                  </a:lnTo>
                  <a:lnTo>
                    <a:pt x="26" y="78"/>
                  </a:lnTo>
                  <a:lnTo>
                    <a:pt x="22" y="78"/>
                  </a:lnTo>
                  <a:lnTo>
                    <a:pt x="22" y="70"/>
                  </a:lnTo>
                  <a:lnTo>
                    <a:pt x="22" y="67"/>
                  </a:lnTo>
                  <a:lnTo>
                    <a:pt x="22" y="63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2" y="56"/>
                  </a:lnTo>
                  <a:lnTo>
                    <a:pt x="22" y="52"/>
                  </a:lnTo>
                  <a:lnTo>
                    <a:pt x="22" y="48"/>
                  </a:lnTo>
                  <a:lnTo>
                    <a:pt x="18" y="48"/>
                  </a:lnTo>
                  <a:lnTo>
                    <a:pt x="15" y="52"/>
                  </a:lnTo>
                  <a:lnTo>
                    <a:pt x="11" y="52"/>
                  </a:lnTo>
                  <a:lnTo>
                    <a:pt x="7" y="48"/>
                  </a:lnTo>
                  <a:lnTo>
                    <a:pt x="11" y="44"/>
                  </a:lnTo>
                  <a:lnTo>
                    <a:pt x="11" y="41"/>
                  </a:lnTo>
                  <a:lnTo>
                    <a:pt x="7" y="37"/>
                  </a:lnTo>
                  <a:lnTo>
                    <a:pt x="4" y="37"/>
                  </a:lnTo>
                  <a:lnTo>
                    <a:pt x="0" y="33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2"/>
                  </a:lnTo>
                  <a:lnTo>
                    <a:pt x="7" y="19"/>
                  </a:lnTo>
                  <a:lnTo>
                    <a:pt x="15" y="19"/>
                  </a:lnTo>
                  <a:lnTo>
                    <a:pt x="15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27"/>
            <p:cNvSpPr>
              <a:spLocks noEditPoints="1"/>
            </p:cNvSpPr>
            <p:nvPr/>
          </p:nvSpPr>
          <p:spPr bwMode="auto">
            <a:xfrm>
              <a:off x="6346483" y="2765533"/>
              <a:ext cx="181415" cy="301072"/>
            </a:xfrm>
            <a:custGeom>
              <a:avLst/>
              <a:gdLst>
                <a:gd name="T0" fmla="*/ 13 w 38"/>
                <a:gd name="T1" fmla="*/ 3 h 63"/>
                <a:gd name="T2" fmla="*/ 16 w 38"/>
                <a:gd name="T3" fmla="*/ 4 h 63"/>
                <a:gd name="T4" fmla="*/ 16 w 38"/>
                <a:gd name="T5" fmla="*/ 8 h 63"/>
                <a:gd name="T6" fmla="*/ 18 w 38"/>
                <a:gd name="T7" fmla="*/ 12 h 63"/>
                <a:gd name="T8" fmla="*/ 23 w 38"/>
                <a:gd name="T9" fmla="*/ 12 h 63"/>
                <a:gd name="T10" fmla="*/ 30 w 38"/>
                <a:gd name="T11" fmla="*/ 11 h 63"/>
                <a:gd name="T12" fmla="*/ 33 w 38"/>
                <a:gd name="T13" fmla="*/ 15 h 63"/>
                <a:gd name="T14" fmla="*/ 35 w 38"/>
                <a:gd name="T15" fmla="*/ 19 h 63"/>
                <a:gd name="T16" fmla="*/ 38 w 38"/>
                <a:gd name="T17" fmla="*/ 21 h 63"/>
                <a:gd name="T18" fmla="*/ 37 w 38"/>
                <a:gd name="T19" fmla="*/ 25 h 63"/>
                <a:gd name="T20" fmla="*/ 33 w 38"/>
                <a:gd name="T21" fmla="*/ 26 h 63"/>
                <a:gd name="T22" fmla="*/ 27 w 38"/>
                <a:gd name="T23" fmla="*/ 26 h 63"/>
                <a:gd name="T24" fmla="*/ 24 w 38"/>
                <a:gd name="T25" fmla="*/ 31 h 63"/>
                <a:gd name="T26" fmla="*/ 25 w 38"/>
                <a:gd name="T27" fmla="*/ 36 h 63"/>
                <a:gd name="T28" fmla="*/ 23 w 38"/>
                <a:gd name="T29" fmla="*/ 36 h 63"/>
                <a:gd name="T30" fmla="*/ 21 w 38"/>
                <a:gd name="T31" fmla="*/ 34 h 63"/>
                <a:gd name="T32" fmla="*/ 19 w 38"/>
                <a:gd name="T33" fmla="*/ 34 h 63"/>
                <a:gd name="T34" fmla="*/ 17 w 38"/>
                <a:gd name="T35" fmla="*/ 33 h 63"/>
                <a:gd name="T36" fmla="*/ 16 w 38"/>
                <a:gd name="T37" fmla="*/ 31 h 63"/>
                <a:gd name="T38" fmla="*/ 14 w 38"/>
                <a:gd name="T39" fmla="*/ 31 h 63"/>
                <a:gd name="T40" fmla="*/ 13 w 38"/>
                <a:gd name="T41" fmla="*/ 31 h 63"/>
                <a:gd name="T42" fmla="*/ 13 w 38"/>
                <a:gd name="T43" fmla="*/ 34 h 63"/>
                <a:gd name="T44" fmla="*/ 12 w 38"/>
                <a:gd name="T45" fmla="*/ 38 h 63"/>
                <a:gd name="T46" fmla="*/ 10 w 38"/>
                <a:gd name="T47" fmla="*/ 44 h 63"/>
                <a:gd name="T48" fmla="*/ 10 w 38"/>
                <a:gd name="T49" fmla="*/ 46 h 63"/>
                <a:gd name="T50" fmla="*/ 12 w 38"/>
                <a:gd name="T51" fmla="*/ 49 h 63"/>
                <a:gd name="T52" fmla="*/ 13 w 38"/>
                <a:gd name="T53" fmla="*/ 49 h 63"/>
                <a:gd name="T54" fmla="*/ 15 w 38"/>
                <a:gd name="T55" fmla="*/ 52 h 63"/>
                <a:gd name="T56" fmla="*/ 16 w 38"/>
                <a:gd name="T57" fmla="*/ 52 h 63"/>
                <a:gd name="T58" fmla="*/ 17 w 38"/>
                <a:gd name="T59" fmla="*/ 55 h 63"/>
                <a:gd name="T60" fmla="*/ 17 w 38"/>
                <a:gd name="T61" fmla="*/ 56 h 63"/>
                <a:gd name="T62" fmla="*/ 20 w 38"/>
                <a:gd name="T63" fmla="*/ 59 h 63"/>
                <a:gd name="T64" fmla="*/ 23 w 38"/>
                <a:gd name="T65" fmla="*/ 61 h 63"/>
                <a:gd name="T66" fmla="*/ 23 w 38"/>
                <a:gd name="T67" fmla="*/ 63 h 63"/>
                <a:gd name="T68" fmla="*/ 19 w 38"/>
                <a:gd name="T69" fmla="*/ 62 h 63"/>
                <a:gd name="T70" fmla="*/ 18 w 38"/>
                <a:gd name="T71" fmla="*/ 60 h 63"/>
                <a:gd name="T72" fmla="*/ 15 w 38"/>
                <a:gd name="T73" fmla="*/ 60 h 63"/>
                <a:gd name="T74" fmla="*/ 13 w 38"/>
                <a:gd name="T75" fmla="*/ 57 h 63"/>
                <a:gd name="T76" fmla="*/ 10 w 38"/>
                <a:gd name="T77" fmla="*/ 55 h 63"/>
                <a:gd name="T78" fmla="*/ 8 w 38"/>
                <a:gd name="T79" fmla="*/ 52 h 63"/>
                <a:gd name="T80" fmla="*/ 6 w 38"/>
                <a:gd name="T81" fmla="*/ 51 h 63"/>
                <a:gd name="T82" fmla="*/ 7 w 38"/>
                <a:gd name="T83" fmla="*/ 48 h 63"/>
                <a:gd name="T84" fmla="*/ 8 w 38"/>
                <a:gd name="T85" fmla="*/ 45 h 63"/>
                <a:gd name="T86" fmla="*/ 9 w 38"/>
                <a:gd name="T87" fmla="*/ 42 h 63"/>
                <a:gd name="T88" fmla="*/ 11 w 38"/>
                <a:gd name="T89" fmla="*/ 36 h 63"/>
                <a:gd name="T90" fmla="*/ 10 w 38"/>
                <a:gd name="T91" fmla="*/ 31 h 63"/>
                <a:gd name="T92" fmla="*/ 7 w 38"/>
                <a:gd name="T93" fmla="*/ 26 h 63"/>
                <a:gd name="T94" fmla="*/ 6 w 38"/>
                <a:gd name="T95" fmla="*/ 22 h 63"/>
                <a:gd name="T96" fmla="*/ 6 w 38"/>
                <a:gd name="T97" fmla="*/ 18 h 63"/>
                <a:gd name="T98" fmla="*/ 2 w 38"/>
                <a:gd name="T99" fmla="*/ 13 h 63"/>
                <a:gd name="T100" fmla="*/ 0 w 38"/>
                <a:gd name="T101" fmla="*/ 10 h 63"/>
                <a:gd name="T102" fmla="*/ 2 w 38"/>
                <a:gd name="T103" fmla="*/ 6 h 63"/>
                <a:gd name="T104" fmla="*/ 6 w 38"/>
                <a:gd name="T105" fmla="*/ 4 h 63"/>
                <a:gd name="T106" fmla="*/ 9 w 38"/>
                <a:gd name="T107" fmla="*/ 2 h 63"/>
                <a:gd name="T108" fmla="*/ 10 w 38"/>
                <a:gd name="T109" fmla="*/ 0 h 63"/>
                <a:gd name="T110" fmla="*/ 13 w 38"/>
                <a:gd name="T111" fmla="*/ 59 h 63"/>
                <a:gd name="T112" fmla="*/ 10 w 38"/>
                <a:gd name="T113" fmla="*/ 55 h 63"/>
                <a:gd name="T114" fmla="*/ 7 w 38"/>
                <a:gd name="T115" fmla="*/ 55 h 63"/>
                <a:gd name="T116" fmla="*/ 23 w 38"/>
                <a:gd name="T117" fmla="*/ 37 h 63"/>
                <a:gd name="T118" fmla="*/ 13 w 38"/>
                <a:gd name="T119" fmla="*/ 46 h 63"/>
                <a:gd name="T120" fmla="*/ 14 w 38"/>
                <a:gd name="T121" fmla="*/ 4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" h="63">
                  <a:moveTo>
                    <a:pt x="10" y="0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3"/>
                    <a:pt x="16" y="53"/>
                    <a:pt x="16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lose/>
                  <a:moveTo>
                    <a:pt x="13" y="59"/>
                  </a:move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lose/>
                  <a:moveTo>
                    <a:pt x="10" y="55"/>
                  </a:moveTo>
                  <a:cubicBezTo>
                    <a:pt x="10" y="56"/>
                    <a:pt x="10" y="56"/>
                    <a:pt x="10" y="56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10" y="55"/>
                    <a:pt x="10" y="55"/>
                    <a:pt x="10" y="55"/>
                  </a:cubicBezTo>
                  <a:close/>
                  <a:moveTo>
                    <a:pt x="7" y="53"/>
                  </a:moveTo>
                  <a:cubicBezTo>
                    <a:pt x="7" y="54"/>
                    <a:pt x="7" y="54"/>
                    <a:pt x="7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3"/>
                    <a:pt x="7" y="53"/>
                    <a:pt x="7" y="53"/>
                  </a:cubicBezTo>
                  <a:close/>
                  <a:moveTo>
                    <a:pt x="23" y="36"/>
                  </a:moveTo>
                  <a:cubicBezTo>
                    <a:pt x="23" y="37"/>
                    <a:pt x="23" y="37"/>
                    <a:pt x="23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6"/>
                    <a:pt x="23" y="36"/>
                    <a:pt x="23" y="36"/>
                  </a:cubicBezTo>
                  <a:close/>
                  <a:moveTo>
                    <a:pt x="14" y="46"/>
                  </a:moveTo>
                  <a:cubicBezTo>
                    <a:pt x="13" y="46"/>
                    <a:pt x="13" y="46"/>
                    <a:pt x="13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4" y="46"/>
                    <a:pt x="14" y="46"/>
                    <a:pt x="14" y="46"/>
                  </a:cubicBezTo>
                  <a:close/>
                  <a:moveTo>
                    <a:pt x="14" y="47"/>
                  </a:moveTo>
                  <a:cubicBezTo>
                    <a:pt x="14" y="47"/>
                    <a:pt x="14" y="47"/>
                    <a:pt x="14" y="47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7"/>
                    <a:pt x="15" y="47"/>
                    <a:pt x="15" y="47"/>
                  </a:cubicBezTo>
                  <a:lnTo>
                    <a:pt x="14" y="4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28"/>
            <p:cNvSpPr>
              <a:spLocks noEditPoints="1"/>
            </p:cNvSpPr>
            <p:nvPr/>
          </p:nvSpPr>
          <p:spPr bwMode="auto">
            <a:xfrm>
              <a:off x="6226826" y="2603418"/>
              <a:ext cx="190421" cy="382130"/>
            </a:xfrm>
            <a:custGeom>
              <a:avLst/>
              <a:gdLst>
                <a:gd name="T0" fmla="*/ 82 w 148"/>
                <a:gd name="T1" fmla="*/ 4 h 297"/>
                <a:gd name="T2" fmla="*/ 97 w 148"/>
                <a:gd name="T3" fmla="*/ 22 h 297"/>
                <a:gd name="T4" fmla="*/ 89 w 148"/>
                <a:gd name="T5" fmla="*/ 41 h 297"/>
                <a:gd name="T6" fmla="*/ 85 w 148"/>
                <a:gd name="T7" fmla="*/ 48 h 297"/>
                <a:gd name="T8" fmla="*/ 85 w 148"/>
                <a:gd name="T9" fmla="*/ 63 h 297"/>
                <a:gd name="T10" fmla="*/ 100 w 148"/>
                <a:gd name="T11" fmla="*/ 71 h 297"/>
                <a:gd name="T12" fmla="*/ 108 w 148"/>
                <a:gd name="T13" fmla="*/ 78 h 297"/>
                <a:gd name="T14" fmla="*/ 122 w 148"/>
                <a:gd name="T15" fmla="*/ 86 h 297"/>
                <a:gd name="T16" fmla="*/ 115 w 148"/>
                <a:gd name="T17" fmla="*/ 100 h 297"/>
                <a:gd name="T18" fmla="*/ 126 w 148"/>
                <a:gd name="T19" fmla="*/ 104 h 297"/>
                <a:gd name="T20" fmla="*/ 148 w 148"/>
                <a:gd name="T21" fmla="*/ 108 h 297"/>
                <a:gd name="T22" fmla="*/ 137 w 148"/>
                <a:gd name="T23" fmla="*/ 119 h 297"/>
                <a:gd name="T24" fmla="*/ 122 w 148"/>
                <a:gd name="T25" fmla="*/ 130 h 297"/>
                <a:gd name="T26" fmla="*/ 115 w 148"/>
                <a:gd name="T27" fmla="*/ 141 h 297"/>
                <a:gd name="T28" fmla="*/ 97 w 148"/>
                <a:gd name="T29" fmla="*/ 152 h 297"/>
                <a:gd name="T30" fmla="*/ 93 w 148"/>
                <a:gd name="T31" fmla="*/ 163 h 297"/>
                <a:gd name="T32" fmla="*/ 111 w 148"/>
                <a:gd name="T33" fmla="*/ 186 h 297"/>
                <a:gd name="T34" fmla="*/ 115 w 148"/>
                <a:gd name="T35" fmla="*/ 201 h 297"/>
                <a:gd name="T36" fmla="*/ 119 w 148"/>
                <a:gd name="T37" fmla="*/ 223 h 297"/>
                <a:gd name="T38" fmla="*/ 130 w 148"/>
                <a:gd name="T39" fmla="*/ 245 h 297"/>
                <a:gd name="T40" fmla="*/ 134 w 148"/>
                <a:gd name="T41" fmla="*/ 267 h 297"/>
                <a:gd name="T42" fmla="*/ 122 w 148"/>
                <a:gd name="T43" fmla="*/ 290 h 297"/>
                <a:gd name="T44" fmla="*/ 119 w 148"/>
                <a:gd name="T45" fmla="*/ 286 h 297"/>
                <a:gd name="T46" fmla="*/ 122 w 148"/>
                <a:gd name="T47" fmla="*/ 278 h 297"/>
                <a:gd name="T48" fmla="*/ 122 w 148"/>
                <a:gd name="T49" fmla="*/ 264 h 297"/>
                <a:gd name="T50" fmla="*/ 119 w 148"/>
                <a:gd name="T51" fmla="*/ 241 h 297"/>
                <a:gd name="T52" fmla="*/ 111 w 148"/>
                <a:gd name="T53" fmla="*/ 238 h 297"/>
                <a:gd name="T54" fmla="*/ 104 w 148"/>
                <a:gd name="T55" fmla="*/ 219 h 297"/>
                <a:gd name="T56" fmla="*/ 100 w 148"/>
                <a:gd name="T57" fmla="*/ 197 h 297"/>
                <a:gd name="T58" fmla="*/ 97 w 148"/>
                <a:gd name="T59" fmla="*/ 193 h 297"/>
                <a:gd name="T60" fmla="*/ 85 w 148"/>
                <a:gd name="T61" fmla="*/ 178 h 297"/>
                <a:gd name="T62" fmla="*/ 85 w 148"/>
                <a:gd name="T63" fmla="*/ 182 h 297"/>
                <a:gd name="T64" fmla="*/ 74 w 148"/>
                <a:gd name="T65" fmla="*/ 189 h 297"/>
                <a:gd name="T66" fmla="*/ 71 w 148"/>
                <a:gd name="T67" fmla="*/ 193 h 297"/>
                <a:gd name="T68" fmla="*/ 56 w 148"/>
                <a:gd name="T69" fmla="*/ 201 h 297"/>
                <a:gd name="T70" fmla="*/ 48 w 148"/>
                <a:gd name="T71" fmla="*/ 204 h 297"/>
                <a:gd name="T72" fmla="*/ 45 w 148"/>
                <a:gd name="T73" fmla="*/ 197 h 297"/>
                <a:gd name="T74" fmla="*/ 48 w 148"/>
                <a:gd name="T75" fmla="*/ 178 h 297"/>
                <a:gd name="T76" fmla="*/ 41 w 148"/>
                <a:gd name="T77" fmla="*/ 163 h 297"/>
                <a:gd name="T78" fmla="*/ 30 w 148"/>
                <a:gd name="T79" fmla="*/ 149 h 297"/>
                <a:gd name="T80" fmla="*/ 23 w 148"/>
                <a:gd name="T81" fmla="*/ 145 h 297"/>
                <a:gd name="T82" fmla="*/ 26 w 148"/>
                <a:gd name="T83" fmla="*/ 149 h 297"/>
                <a:gd name="T84" fmla="*/ 26 w 148"/>
                <a:gd name="T85" fmla="*/ 137 h 297"/>
                <a:gd name="T86" fmla="*/ 15 w 148"/>
                <a:gd name="T87" fmla="*/ 134 h 297"/>
                <a:gd name="T88" fmla="*/ 11 w 148"/>
                <a:gd name="T89" fmla="*/ 134 h 297"/>
                <a:gd name="T90" fmla="*/ 4 w 148"/>
                <a:gd name="T91" fmla="*/ 115 h 297"/>
                <a:gd name="T92" fmla="*/ 11 w 148"/>
                <a:gd name="T93" fmla="*/ 104 h 297"/>
                <a:gd name="T94" fmla="*/ 19 w 148"/>
                <a:gd name="T95" fmla="*/ 86 h 297"/>
                <a:gd name="T96" fmla="*/ 26 w 148"/>
                <a:gd name="T97" fmla="*/ 71 h 297"/>
                <a:gd name="T98" fmla="*/ 34 w 148"/>
                <a:gd name="T99" fmla="*/ 41 h 297"/>
                <a:gd name="T100" fmla="*/ 48 w 148"/>
                <a:gd name="T101" fmla="*/ 15 h 297"/>
                <a:gd name="T102" fmla="*/ 67 w 148"/>
                <a:gd name="T103" fmla="*/ 8 h 297"/>
                <a:gd name="T104" fmla="*/ 23 w 148"/>
                <a:gd name="T105" fmla="*/ 156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8" h="297">
                  <a:moveTo>
                    <a:pt x="67" y="0"/>
                  </a:moveTo>
                  <a:lnTo>
                    <a:pt x="71" y="0"/>
                  </a:lnTo>
                  <a:lnTo>
                    <a:pt x="74" y="0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2" y="4"/>
                  </a:lnTo>
                  <a:lnTo>
                    <a:pt x="85" y="4"/>
                  </a:lnTo>
                  <a:lnTo>
                    <a:pt x="85" y="11"/>
                  </a:lnTo>
                  <a:lnTo>
                    <a:pt x="89" y="8"/>
                  </a:lnTo>
                  <a:lnTo>
                    <a:pt x="93" y="11"/>
                  </a:lnTo>
                  <a:lnTo>
                    <a:pt x="93" y="15"/>
                  </a:lnTo>
                  <a:lnTo>
                    <a:pt x="97" y="22"/>
                  </a:lnTo>
                  <a:lnTo>
                    <a:pt x="97" y="26"/>
                  </a:lnTo>
                  <a:lnTo>
                    <a:pt x="97" y="34"/>
                  </a:lnTo>
                  <a:lnTo>
                    <a:pt x="97" y="37"/>
                  </a:lnTo>
                  <a:lnTo>
                    <a:pt x="93" y="37"/>
                  </a:lnTo>
                  <a:lnTo>
                    <a:pt x="93" y="37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89" y="45"/>
                  </a:lnTo>
                  <a:lnTo>
                    <a:pt x="89" y="48"/>
                  </a:lnTo>
                  <a:lnTo>
                    <a:pt x="89" y="48"/>
                  </a:lnTo>
                  <a:lnTo>
                    <a:pt x="85" y="48"/>
                  </a:lnTo>
                  <a:lnTo>
                    <a:pt x="85" y="48"/>
                  </a:lnTo>
                  <a:lnTo>
                    <a:pt x="82" y="52"/>
                  </a:lnTo>
                  <a:lnTo>
                    <a:pt x="85" y="56"/>
                  </a:lnTo>
                  <a:lnTo>
                    <a:pt x="82" y="56"/>
                  </a:lnTo>
                  <a:lnTo>
                    <a:pt x="82" y="60"/>
                  </a:lnTo>
                  <a:lnTo>
                    <a:pt x="85" y="60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89" y="67"/>
                  </a:lnTo>
                  <a:lnTo>
                    <a:pt x="89" y="71"/>
                  </a:lnTo>
                  <a:lnTo>
                    <a:pt x="93" y="67"/>
                  </a:lnTo>
                  <a:lnTo>
                    <a:pt x="100" y="67"/>
                  </a:lnTo>
                  <a:lnTo>
                    <a:pt x="100" y="71"/>
                  </a:lnTo>
                  <a:lnTo>
                    <a:pt x="100" y="71"/>
                  </a:lnTo>
                  <a:lnTo>
                    <a:pt x="104" y="74"/>
                  </a:lnTo>
                  <a:lnTo>
                    <a:pt x="108" y="71"/>
                  </a:lnTo>
                  <a:lnTo>
                    <a:pt x="108" y="74"/>
                  </a:lnTo>
                  <a:lnTo>
                    <a:pt x="108" y="78"/>
                  </a:lnTo>
                  <a:lnTo>
                    <a:pt x="108" y="78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5" y="82"/>
                  </a:lnTo>
                  <a:lnTo>
                    <a:pt x="115" y="82"/>
                  </a:lnTo>
                  <a:lnTo>
                    <a:pt x="119" y="82"/>
                  </a:lnTo>
                  <a:lnTo>
                    <a:pt x="122" y="86"/>
                  </a:lnTo>
                  <a:lnTo>
                    <a:pt x="122" y="86"/>
                  </a:lnTo>
                  <a:lnTo>
                    <a:pt x="122" y="89"/>
                  </a:lnTo>
                  <a:lnTo>
                    <a:pt x="122" y="89"/>
                  </a:lnTo>
                  <a:lnTo>
                    <a:pt x="119" y="97"/>
                  </a:lnTo>
                  <a:lnTo>
                    <a:pt x="115" y="97"/>
                  </a:lnTo>
                  <a:lnTo>
                    <a:pt x="115" y="100"/>
                  </a:lnTo>
                  <a:lnTo>
                    <a:pt x="119" y="100"/>
                  </a:lnTo>
                  <a:lnTo>
                    <a:pt x="122" y="100"/>
                  </a:lnTo>
                  <a:lnTo>
                    <a:pt x="122" y="100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30" y="112"/>
                  </a:lnTo>
                  <a:lnTo>
                    <a:pt x="134" y="108"/>
                  </a:lnTo>
                  <a:lnTo>
                    <a:pt x="137" y="108"/>
                  </a:lnTo>
                  <a:lnTo>
                    <a:pt x="145" y="104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145" y="112"/>
                  </a:lnTo>
                  <a:lnTo>
                    <a:pt x="137" y="112"/>
                  </a:lnTo>
                  <a:lnTo>
                    <a:pt x="137" y="115"/>
                  </a:lnTo>
                  <a:lnTo>
                    <a:pt x="137" y="119"/>
                  </a:lnTo>
                  <a:lnTo>
                    <a:pt x="137" y="119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30" y="126"/>
                  </a:lnTo>
                  <a:lnTo>
                    <a:pt x="126" y="126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6" y="134"/>
                  </a:lnTo>
                  <a:lnTo>
                    <a:pt x="122" y="134"/>
                  </a:lnTo>
                  <a:lnTo>
                    <a:pt x="119" y="134"/>
                  </a:lnTo>
                  <a:lnTo>
                    <a:pt x="115" y="134"/>
                  </a:lnTo>
                  <a:lnTo>
                    <a:pt x="115" y="137"/>
                  </a:lnTo>
                  <a:lnTo>
                    <a:pt x="115" y="141"/>
                  </a:lnTo>
                  <a:lnTo>
                    <a:pt x="111" y="141"/>
                  </a:lnTo>
                  <a:lnTo>
                    <a:pt x="108" y="141"/>
                  </a:lnTo>
                  <a:lnTo>
                    <a:pt x="100" y="141"/>
                  </a:lnTo>
                  <a:lnTo>
                    <a:pt x="100" y="145"/>
                  </a:lnTo>
                  <a:lnTo>
                    <a:pt x="100" y="149"/>
                  </a:lnTo>
                  <a:lnTo>
                    <a:pt x="97" y="152"/>
                  </a:lnTo>
                  <a:lnTo>
                    <a:pt x="97" y="156"/>
                  </a:lnTo>
                  <a:lnTo>
                    <a:pt x="100" y="160"/>
                  </a:lnTo>
                  <a:lnTo>
                    <a:pt x="97" y="160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3" y="163"/>
                  </a:lnTo>
                  <a:lnTo>
                    <a:pt x="97" y="167"/>
                  </a:lnTo>
                  <a:lnTo>
                    <a:pt x="100" y="171"/>
                  </a:lnTo>
                  <a:lnTo>
                    <a:pt x="100" y="175"/>
                  </a:lnTo>
                  <a:lnTo>
                    <a:pt x="104" y="175"/>
                  </a:lnTo>
                  <a:lnTo>
                    <a:pt x="108" y="182"/>
                  </a:lnTo>
                  <a:lnTo>
                    <a:pt x="111" y="186"/>
                  </a:lnTo>
                  <a:lnTo>
                    <a:pt x="115" y="189"/>
                  </a:lnTo>
                  <a:lnTo>
                    <a:pt x="115" y="193"/>
                  </a:lnTo>
                  <a:lnTo>
                    <a:pt x="119" y="193"/>
                  </a:lnTo>
                  <a:lnTo>
                    <a:pt x="119" y="197"/>
                  </a:lnTo>
                  <a:lnTo>
                    <a:pt x="115" y="197"/>
                  </a:lnTo>
                  <a:lnTo>
                    <a:pt x="115" y="201"/>
                  </a:lnTo>
                  <a:lnTo>
                    <a:pt x="115" y="208"/>
                  </a:lnTo>
                  <a:lnTo>
                    <a:pt x="115" y="208"/>
                  </a:lnTo>
                  <a:lnTo>
                    <a:pt x="111" y="212"/>
                  </a:lnTo>
                  <a:lnTo>
                    <a:pt x="115" y="215"/>
                  </a:lnTo>
                  <a:lnTo>
                    <a:pt x="115" y="219"/>
                  </a:lnTo>
                  <a:lnTo>
                    <a:pt x="119" y="223"/>
                  </a:lnTo>
                  <a:lnTo>
                    <a:pt x="122" y="227"/>
                  </a:lnTo>
                  <a:lnTo>
                    <a:pt x="126" y="230"/>
                  </a:lnTo>
                  <a:lnTo>
                    <a:pt x="130" y="238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0" y="245"/>
                  </a:lnTo>
                  <a:lnTo>
                    <a:pt x="130" y="249"/>
                  </a:lnTo>
                  <a:lnTo>
                    <a:pt x="130" y="252"/>
                  </a:lnTo>
                  <a:lnTo>
                    <a:pt x="134" y="256"/>
                  </a:lnTo>
                  <a:lnTo>
                    <a:pt x="134" y="260"/>
                  </a:lnTo>
                  <a:lnTo>
                    <a:pt x="134" y="264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30" y="278"/>
                  </a:lnTo>
                  <a:lnTo>
                    <a:pt x="126" y="282"/>
                  </a:lnTo>
                  <a:lnTo>
                    <a:pt x="126" y="286"/>
                  </a:lnTo>
                  <a:lnTo>
                    <a:pt x="122" y="286"/>
                  </a:lnTo>
                  <a:lnTo>
                    <a:pt x="122" y="290"/>
                  </a:lnTo>
                  <a:lnTo>
                    <a:pt x="122" y="290"/>
                  </a:lnTo>
                  <a:lnTo>
                    <a:pt x="122" y="293"/>
                  </a:lnTo>
                  <a:lnTo>
                    <a:pt x="119" y="297"/>
                  </a:lnTo>
                  <a:lnTo>
                    <a:pt x="119" y="290"/>
                  </a:lnTo>
                  <a:lnTo>
                    <a:pt x="119" y="286"/>
                  </a:lnTo>
                  <a:lnTo>
                    <a:pt x="119" y="286"/>
                  </a:lnTo>
                  <a:lnTo>
                    <a:pt x="119" y="282"/>
                  </a:lnTo>
                  <a:lnTo>
                    <a:pt x="119" y="286"/>
                  </a:lnTo>
                  <a:lnTo>
                    <a:pt x="119" y="282"/>
                  </a:lnTo>
                  <a:lnTo>
                    <a:pt x="122" y="278"/>
                  </a:lnTo>
                  <a:lnTo>
                    <a:pt x="122" y="278"/>
                  </a:lnTo>
                  <a:lnTo>
                    <a:pt x="122" y="278"/>
                  </a:lnTo>
                  <a:lnTo>
                    <a:pt x="122" y="275"/>
                  </a:lnTo>
                  <a:lnTo>
                    <a:pt x="122" y="271"/>
                  </a:lnTo>
                  <a:lnTo>
                    <a:pt x="122" y="271"/>
                  </a:lnTo>
                  <a:lnTo>
                    <a:pt x="122" y="267"/>
                  </a:lnTo>
                  <a:lnTo>
                    <a:pt x="122" y="264"/>
                  </a:lnTo>
                  <a:lnTo>
                    <a:pt x="122" y="264"/>
                  </a:lnTo>
                  <a:lnTo>
                    <a:pt x="119" y="260"/>
                  </a:lnTo>
                  <a:lnTo>
                    <a:pt x="119" y="256"/>
                  </a:lnTo>
                  <a:lnTo>
                    <a:pt x="122" y="256"/>
                  </a:lnTo>
                  <a:lnTo>
                    <a:pt x="119" y="252"/>
                  </a:lnTo>
                  <a:lnTo>
                    <a:pt x="119" y="252"/>
                  </a:lnTo>
                  <a:lnTo>
                    <a:pt x="119" y="241"/>
                  </a:lnTo>
                  <a:lnTo>
                    <a:pt x="115" y="241"/>
                  </a:lnTo>
                  <a:lnTo>
                    <a:pt x="115" y="238"/>
                  </a:lnTo>
                  <a:lnTo>
                    <a:pt x="111" y="234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8" y="234"/>
                  </a:lnTo>
                  <a:lnTo>
                    <a:pt x="108" y="227"/>
                  </a:lnTo>
                  <a:lnTo>
                    <a:pt x="108" y="227"/>
                  </a:lnTo>
                  <a:lnTo>
                    <a:pt x="108" y="223"/>
                  </a:lnTo>
                  <a:lnTo>
                    <a:pt x="108" y="219"/>
                  </a:lnTo>
                  <a:lnTo>
                    <a:pt x="104" y="219"/>
                  </a:lnTo>
                  <a:lnTo>
                    <a:pt x="104" y="212"/>
                  </a:lnTo>
                  <a:lnTo>
                    <a:pt x="104" y="212"/>
                  </a:lnTo>
                  <a:lnTo>
                    <a:pt x="100" y="201"/>
                  </a:lnTo>
                  <a:lnTo>
                    <a:pt x="100" y="201"/>
                  </a:lnTo>
                  <a:lnTo>
                    <a:pt x="100" y="197"/>
                  </a:lnTo>
                  <a:lnTo>
                    <a:pt x="100" y="197"/>
                  </a:lnTo>
                  <a:lnTo>
                    <a:pt x="100" y="197"/>
                  </a:lnTo>
                  <a:lnTo>
                    <a:pt x="97" y="193"/>
                  </a:lnTo>
                  <a:lnTo>
                    <a:pt x="100" y="189"/>
                  </a:lnTo>
                  <a:lnTo>
                    <a:pt x="100" y="189"/>
                  </a:lnTo>
                  <a:lnTo>
                    <a:pt x="97" y="193"/>
                  </a:lnTo>
                  <a:lnTo>
                    <a:pt x="97" y="193"/>
                  </a:lnTo>
                  <a:lnTo>
                    <a:pt x="93" y="193"/>
                  </a:lnTo>
                  <a:lnTo>
                    <a:pt x="93" y="189"/>
                  </a:lnTo>
                  <a:lnTo>
                    <a:pt x="89" y="186"/>
                  </a:lnTo>
                  <a:lnTo>
                    <a:pt x="85" y="182"/>
                  </a:lnTo>
                  <a:lnTo>
                    <a:pt x="85" y="178"/>
                  </a:lnTo>
                  <a:lnTo>
                    <a:pt x="85" y="178"/>
                  </a:lnTo>
                  <a:lnTo>
                    <a:pt x="85" y="178"/>
                  </a:lnTo>
                  <a:lnTo>
                    <a:pt x="82" y="175"/>
                  </a:lnTo>
                  <a:lnTo>
                    <a:pt x="85" y="178"/>
                  </a:lnTo>
                  <a:lnTo>
                    <a:pt x="82" y="178"/>
                  </a:lnTo>
                  <a:lnTo>
                    <a:pt x="82" y="182"/>
                  </a:lnTo>
                  <a:lnTo>
                    <a:pt x="85" y="182"/>
                  </a:lnTo>
                  <a:lnTo>
                    <a:pt x="85" y="186"/>
                  </a:lnTo>
                  <a:lnTo>
                    <a:pt x="82" y="186"/>
                  </a:lnTo>
                  <a:lnTo>
                    <a:pt x="85" y="189"/>
                  </a:lnTo>
                  <a:lnTo>
                    <a:pt x="78" y="193"/>
                  </a:lnTo>
                  <a:lnTo>
                    <a:pt x="78" y="189"/>
                  </a:lnTo>
                  <a:lnTo>
                    <a:pt x="74" y="189"/>
                  </a:lnTo>
                  <a:lnTo>
                    <a:pt x="74" y="189"/>
                  </a:lnTo>
                  <a:lnTo>
                    <a:pt x="74" y="193"/>
                  </a:lnTo>
                  <a:lnTo>
                    <a:pt x="74" y="193"/>
                  </a:lnTo>
                  <a:lnTo>
                    <a:pt x="78" y="193"/>
                  </a:lnTo>
                  <a:lnTo>
                    <a:pt x="74" y="193"/>
                  </a:lnTo>
                  <a:lnTo>
                    <a:pt x="71" y="193"/>
                  </a:lnTo>
                  <a:lnTo>
                    <a:pt x="71" y="193"/>
                  </a:lnTo>
                  <a:lnTo>
                    <a:pt x="71" y="197"/>
                  </a:lnTo>
                  <a:lnTo>
                    <a:pt x="63" y="201"/>
                  </a:lnTo>
                  <a:lnTo>
                    <a:pt x="60" y="201"/>
                  </a:lnTo>
                  <a:lnTo>
                    <a:pt x="60" y="201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52" y="201"/>
                  </a:lnTo>
                  <a:lnTo>
                    <a:pt x="48" y="201"/>
                  </a:lnTo>
                  <a:lnTo>
                    <a:pt x="48" y="204"/>
                  </a:lnTo>
                  <a:lnTo>
                    <a:pt x="45" y="204"/>
                  </a:lnTo>
                  <a:lnTo>
                    <a:pt x="45" y="201"/>
                  </a:lnTo>
                  <a:lnTo>
                    <a:pt x="52" y="197"/>
                  </a:lnTo>
                  <a:lnTo>
                    <a:pt x="52" y="193"/>
                  </a:lnTo>
                  <a:lnTo>
                    <a:pt x="48" y="197"/>
                  </a:lnTo>
                  <a:lnTo>
                    <a:pt x="45" y="197"/>
                  </a:lnTo>
                  <a:lnTo>
                    <a:pt x="41" y="201"/>
                  </a:lnTo>
                  <a:lnTo>
                    <a:pt x="41" y="201"/>
                  </a:lnTo>
                  <a:lnTo>
                    <a:pt x="41" y="201"/>
                  </a:lnTo>
                  <a:lnTo>
                    <a:pt x="41" y="197"/>
                  </a:lnTo>
                  <a:lnTo>
                    <a:pt x="45" y="182"/>
                  </a:lnTo>
                  <a:lnTo>
                    <a:pt x="48" y="178"/>
                  </a:lnTo>
                  <a:lnTo>
                    <a:pt x="48" y="178"/>
                  </a:lnTo>
                  <a:lnTo>
                    <a:pt x="45" y="171"/>
                  </a:lnTo>
                  <a:lnTo>
                    <a:pt x="45" y="167"/>
                  </a:lnTo>
                  <a:lnTo>
                    <a:pt x="41" y="163"/>
                  </a:lnTo>
                  <a:lnTo>
                    <a:pt x="41" y="163"/>
                  </a:lnTo>
                  <a:lnTo>
                    <a:pt x="41" y="163"/>
                  </a:lnTo>
                  <a:lnTo>
                    <a:pt x="41" y="160"/>
                  </a:lnTo>
                  <a:lnTo>
                    <a:pt x="37" y="156"/>
                  </a:lnTo>
                  <a:lnTo>
                    <a:pt x="37" y="156"/>
                  </a:lnTo>
                  <a:lnTo>
                    <a:pt x="34" y="152"/>
                  </a:lnTo>
                  <a:lnTo>
                    <a:pt x="34" y="149"/>
                  </a:lnTo>
                  <a:lnTo>
                    <a:pt x="30" y="149"/>
                  </a:lnTo>
                  <a:lnTo>
                    <a:pt x="34" y="149"/>
                  </a:lnTo>
                  <a:lnTo>
                    <a:pt x="34" y="156"/>
                  </a:lnTo>
                  <a:lnTo>
                    <a:pt x="26" y="152"/>
                  </a:lnTo>
                  <a:lnTo>
                    <a:pt x="23" y="152"/>
                  </a:lnTo>
                  <a:lnTo>
                    <a:pt x="23" y="149"/>
                  </a:lnTo>
                  <a:lnTo>
                    <a:pt x="23" y="145"/>
                  </a:lnTo>
                  <a:lnTo>
                    <a:pt x="19" y="145"/>
                  </a:lnTo>
                  <a:lnTo>
                    <a:pt x="23" y="145"/>
                  </a:lnTo>
                  <a:lnTo>
                    <a:pt x="26" y="149"/>
                  </a:lnTo>
                  <a:lnTo>
                    <a:pt x="26" y="149"/>
                  </a:lnTo>
                  <a:lnTo>
                    <a:pt x="30" y="149"/>
                  </a:lnTo>
                  <a:lnTo>
                    <a:pt x="26" y="149"/>
                  </a:lnTo>
                  <a:lnTo>
                    <a:pt x="26" y="145"/>
                  </a:lnTo>
                  <a:lnTo>
                    <a:pt x="26" y="145"/>
                  </a:lnTo>
                  <a:lnTo>
                    <a:pt x="30" y="145"/>
                  </a:lnTo>
                  <a:lnTo>
                    <a:pt x="30" y="145"/>
                  </a:lnTo>
                  <a:lnTo>
                    <a:pt x="30" y="141"/>
                  </a:lnTo>
                  <a:lnTo>
                    <a:pt x="26" y="137"/>
                  </a:lnTo>
                  <a:lnTo>
                    <a:pt x="23" y="137"/>
                  </a:lnTo>
                  <a:lnTo>
                    <a:pt x="23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1" y="130"/>
                  </a:lnTo>
                  <a:lnTo>
                    <a:pt x="11" y="130"/>
                  </a:lnTo>
                  <a:lnTo>
                    <a:pt x="11" y="134"/>
                  </a:lnTo>
                  <a:lnTo>
                    <a:pt x="4" y="126"/>
                  </a:lnTo>
                  <a:lnTo>
                    <a:pt x="4" y="123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0" y="119"/>
                  </a:lnTo>
                  <a:lnTo>
                    <a:pt x="4" y="115"/>
                  </a:lnTo>
                  <a:lnTo>
                    <a:pt x="4" y="112"/>
                  </a:lnTo>
                  <a:lnTo>
                    <a:pt x="8" y="115"/>
                  </a:lnTo>
                  <a:lnTo>
                    <a:pt x="8" y="112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11" y="104"/>
                  </a:lnTo>
                  <a:lnTo>
                    <a:pt x="11" y="100"/>
                  </a:lnTo>
                  <a:lnTo>
                    <a:pt x="15" y="97"/>
                  </a:lnTo>
                  <a:lnTo>
                    <a:pt x="15" y="93"/>
                  </a:lnTo>
                  <a:lnTo>
                    <a:pt x="15" y="89"/>
                  </a:lnTo>
                  <a:lnTo>
                    <a:pt x="15" y="86"/>
                  </a:lnTo>
                  <a:lnTo>
                    <a:pt x="19" y="86"/>
                  </a:lnTo>
                  <a:lnTo>
                    <a:pt x="19" y="82"/>
                  </a:lnTo>
                  <a:lnTo>
                    <a:pt x="19" y="78"/>
                  </a:lnTo>
                  <a:lnTo>
                    <a:pt x="15" y="71"/>
                  </a:lnTo>
                  <a:lnTo>
                    <a:pt x="19" y="71"/>
                  </a:lnTo>
                  <a:lnTo>
                    <a:pt x="23" y="71"/>
                  </a:lnTo>
                  <a:lnTo>
                    <a:pt x="26" y="71"/>
                  </a:lnTo>
                  <a:lnTo>
                    <a:pt x="30" y="67"/>
                  </a:lnTo>
                  <a:lnTo>
                    <a:pt x="30" y="60"/>
                  </a:lnTo>
                  <a:lnTo>
                    <a:pt x="34" y="52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34" y="41"/>
                  </a:lnTo>
                  <a:lnTo>
                    <a:pt x="37" y="34"/>
                  </a:lnTo>
                  <a:lnTo>
                    <a:pt x="34" y="34"/>
                  </a:lnTo>
                  <a:lnTo>
                    <a:pt x="37" y="30"/>
                  </a:lnTo>
                  <a:lnTo>
                    <a:pt x="41" y="22"/>
                  </a:lnTo>
                  <a:lnTo>
                    <a:pt x="45" y="22"/>
                  </a:lnTo>
                  <a:lnTo>
                    <a:pt x="48" y="15"/>
                  </a:lnTo>
                  <a:lnTo>
                    <a:pt x="52" y="11"/>
                  </a:lnTo>
                  <a:lnTo>
                    <a:pt x="56" y="11"/>
                  </a:lnTo>
                  <a:lnTo>
                    <a:pt x="60" y="8"/>
                  </a:lnTo>
                  <a:lnTo>
                    <a:pt x="63" y="11"/>
                  </a:lnTo>
                  <a:lnTo>
                    <a:pt x="67" y="11"/>
                  </a:lnTo>
                  <a:lnTo>
                    <a:pt x="67" y="8"/>
                  </a:lnTo>
                  <a:lnTo>
                    <a:pt x="67" y="4"/>
                  </a:lnTo>
                  <a:lnTo>
                    <a:pt x="71" y="4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  <a:close/>
                  <a:moveTo>
                    <a:pt x="23" y="156"/>
                  </a:moveTo>
                  <a:lnTo>
                    <a:pt x="26" y="160"/>
                  </a:lnTo>
                  <a:lnTo>
                    <a:pt x="26" y="160"/>
                  </a:lnTo>
                  <a:lnTo>
                    <a:pt x="30" y="160"/>
                  </a:lnTo>
                  <a:lnTo>
                    <a:pt x="26" y="156"/>
                  </a:lnTo>
                  <a:lnTo>
                    <a:pt x="23" y="15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29"/>
            <p:cNvSpPr>
              <a:spLocks noEditPoints="1"/>
            </p:cNvSpPr>
            <p:nvPr/>
          </p:nvSpPr>
          <p:spPr bwMode="auto">
            <a:xfrm>
              <a:off x="5983653" y="2985548"/>
              <a:ext cx="47606" cy="81058"/>
            </a:xfrm>
            <a:custGeom>
              <a:avLst/>
              <a:gdLst>
                <a:gd name="T0" fmla="*/ 0 w 37"/>
                <a:gd name="T1" fmla="*/ 26 h 63"/>
                <a:gd name="T2" fmla="*/ 4 w 37"/>
                <a:gd name="T3" fmla="*/ 22 h 63"/>
                <a:gd name="T4" fmla="*/ 0 w 37"/>
                <a:gd name="T5" fmla="*/ 26 h 63"/>
                <a:gd name="T6" fmla="*/ 0 w 37"/>
                <a:gd name="T7" fmla="*/ 30 h 63"/>
                <a:gd name="T8" fmla="*/ 8 w 37"/>
                <a:gd name="T9" fmla="*/ 4 h 63"/>
                <a:gd name="T10" fmla="*/ 0 w 37"/>
                <a:gd name="T11" fmla="*/ 0 h 63"/>
                <a:gd name="T12" fmla="*/ 8 w 37"/>
                <a:gd name="T13" fmla="*/ 0 h 63"/>
                <a:gd name="T14" fmla="*/ 8 w 37"/>
                <a:gd name="T15" fmla="*/ 4 h 63"/>
                <a:gd name="T16" fmla="*/ 8 w 37"/>
                <a:gd name="T17" fmla="*/ 4 h 63"/>
                <a:gd name="T18" fmla="*/ 12 w 37"/>
                <a:gd name="T19" fmla="*/ 4 h 63"/>
                <a:gd name="T20" fmla="*/ 15 w 37"/>
                <a:gd name="T21" fmla="*/ 7 h 63"/>
                <a:gd name="T22" fmla="*/ 15 w 37"/>
                <a:gd name="T23" fmla="*/ 7 h 63"/>
                <a:gd name="T24" fmla="*/ 12 w 37"/>
                <a:gd name="T25" fmla="*/ 7 h 63"/>
                <a:gd name="T26" fmla="*/ 8 w 37"/>
                <a:gd name="T27" fmla="*/ 4 h 63"/>
                <a:gd name="T28" fmla="*/ 8 w 37"/>
                <a:gd name="T29" fmla="*/ 4 h 63"/>
                <a:gd name="T30" fmla="*/ 12 w 37"/>
                <a:gd name="T31" fmla="*/ 4 h 63"/>
                <a:gd name="T32" fmla="*/ 8 w 37"/>
                <a:gd name="T33" fmla="*/ 7 h 63"/>
                <a:gd name="T34" fmla="*/ 8 w 37"/>
                <a:gd name="T35" fmla="*/ 7 h 63"/>
                <a:gd name="T36" fmla="*/ 8 w 37"/>
                <a:gd name="T37" fmla="*/ 11 h 63"/>
                <a:gd name="T38" fmla="*/ 4 w 37"/>
                <a:gd name="T39" fmla="*/ 15 h 63"/>
                <a:gd name="T40" fmla="*/ 4 w 37"/>
                <a:gd name="T41" fmla="*/ 11 h 63"/>
                <a:gd name="T42" fmla="*/ 0 w 37"/>
                <a:gd name="T43" fmla="*/ 15 h 63"/>
                <a:gd name="T44" fmla="*/ 4 w 37"/>
                <a:gd name="T45" fmla="*/ 15 h 63"/>
                <a:gd name="T46" fmla="*/ 4 w 37"/>
                <a:gd name="T47" fmla="*/ 19 h 63"/>
                <a:gd name="T48" fmla="*/ 4 w 37"/>
                <a:gd name="T49" fmla="*/ 26 h 63"/>
                <a:gd name="T50" fmla="*/ 0 w 37"/>
                <a:gd name="T51" fmla="*/ 33 h 63"/>
                <a:gd name="T52" fmla="*/ 4 w 37"/>
                <a:gd name="T53" fmla="*/ 41 h 63"/>
                <a:gd name="T54" fmla="*/ 4 w 37"/>
                <a:gd name="T55" fmla="*/ 48 h 63"/>
                <a:gd name="T56" fmla="*/ 8 w 37"/>
                <a:gd name="T57" fmla="*/ 59 h 63"/>
                <a:gd name="T58" fmla="*/ 15 w 37"/>
                <a:gd name="T59" fmla="*/ 59 h 63"/>
                <a:gd name="T60" fmla="*/ 26 w 37"/>
                <a:gd name="T61" fmla="*/ 59 h 63"/>
                <a:gd name="T62" fmla="*/ 34 w 37"/>
                <a:gd name="T63" fmla="*/ 48 h 63"/>
                <a:gd name="T64" fmla="*/ 37 w 37"/>
                <a:gd name="T65" fmla="*/ 45 h 63"/>
                <a:gd name="T66" fmla="*/ 37 w 37"/>
                <a:gd name="T67" fmla="*/ 41 h 63"/>
                <a:gd name="T68" fmla="*/ 37 w 37"/>
                <a:gd name="T69" fmla="*/ 37 h 63"/>
                <a:gd name="T70" fmla="*/ 30 w 37"/>
                <a:gd name="T71" fmla="*/ 26 h 63"/>
                <a:gd name="T72" fmla="*/ 26 w 37"/>
                <a:gd name="T73" fmla="*/ 22 h 63"/>
                <a:gd name="T74" fmla="*/ 23 w 37"/>
                <a:gd name="T75" fmla="*/ 22 h 63"/>
                <a:gd name="T76" fmla="*/ 26 w 37"/>
                <a:gd name="T77" fmla="*/ 19 h 63"/>
                <a:gd name="T78" fmla="*/ 23 w 37"/>
                <a:gd name="T79" fmla="*/ 15 h 63"/>
                <a:gd name="T80" fmla="*/ 19 w 37"/>
                <a:gd name="T81" fmla="*/ 11 h 63"/>
                <a:gd name="T82" fmla="*/ 19 w 37"/>
                <a:gd name="T83" fmla="*/ 11 h 63"/>
                <a:gd name="T84" fmla="*/ 12 w 37"/>
                <a:gd name="T85" fmla="*/ 7 h 63"/>
                <a:gd name="T86" fmla="*/ 12 w 37"/>
                <a:gd name="T87" fmla="*/ 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7" h="63">
                  <a:moveTo>
                    <a:pt x="0" y="3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4" y="22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0" y="30"/>
                  </a:lnTo>
                  <a:close/>
                  <a:moveTo>
                    <a:pt x="8" y="4"/>
                  </a:moveTo>
                  <a:lnTo>
                    <a:pt x="4" y="4"/>
                  </a:lnTo>
                  <a:lnTo>
                    <a:pt x="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close/>
                  <a:moveTo>
                    <a:pt x="12" y="4"/>
                  </a:moveTo>
                  <a:lnTo>
                    <a:pt x="12" y="4"/>
                  </a:lnTo>
                  <a:lnTo>
                    <a:pt x="12" y="4"/>
                  </a:lnTo>
                  <a:lnTo>
                    <a:pt x="15" y="7"/>
                  </a:lnTo>
                  <a:lnTo>
                    <a:pt x="19" y="7"/>
                  </a:lnTo>
                  <a:lnTo>
                    <a:pt x="15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close/>
                  <a:moveTo>
                    <a:pt x="8" y="7"/>
                  </a:move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9"/>
                  </a:lnTo>
                  <a:lnTo>
                    <a:pt x="4" y="22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4" y="41"/>
                  </a:lnTo>
                  <a:lnTo>
                    <a:pt x="0" y="41"/>
                  </a:lnTo>
                  <a:lnTo>
                    <a:pt x="4" y="48"/>
                  </a:lnTo>
                  <a:lnTo>
                    <a:pt x="8" y="56"/>
                  </a:lnTo>
                  <a:lnTo>
                    <a:pt x="8" y="59"/>
                  </a:lnTo>
                  <a:lnTo>
                    <a:pt x="12" y="63"/>
                  </a:lnTo>
                  <a:lnTo>
                    <a:pt x="15" y="59"/>
                  </a:lnTo>
                  <a:lnTo>
                    <a:pt x="23" y="59"/>
                  </a:lnTo>
                  <a:lnTo>
                    <a:pt x="26" y="59"/>
                  </a:lnTo>
                  <a:lnTo>
                    <a:pt x="34" y="56"/>
                  </a:lnTo>
                  <a:lnTo>
                    <a:pt x="34" y="48"/>
                  </a:lnTo>
                  <a:lnTo>
                    <a:pt x="37" y="48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37" y="41"/>
                  </a:lnTo>
                  <a:lnTo>
                    <a:pt x="34" y="37"/>
                  </a:lnTo>
                  <a:lnTo>
                    <a:pt x="37" y="37"/>
                  </a:lnTo>
                  <a:lnTo>
                    <a:pt x="34" y="33"/>
                  </a:lnTo>
                  <a:lnTo>
                    <a:pt x="30" y="26"/>
                  </a:lnTo>
                  <a:lnTo>
                    <a:pt x="30" y="2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3" y="22"/>
                  </a:lnTo>
                  <a:lnTo>
                    <a:pt x="26" y="22"/>
                  </a:lnTo>
                  <a:lnTo>
                    <a:pt x="26" y="19"/>
                  </a:lnTo>
                  <a:lnTo>
                    <a:pt x="23" y="19"/>
                  </a:lnTo>
                  <a:lnTo>
                    <a:pt x="23" y="15"/>
                  </a:lnTo>
                  <a:lnTo>
                    <a:pt x="19" y="15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5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8" y="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30"/>
            <p:cNvSpPr>
              <a:spLocks noEditPoints="1"/>
            </p:cNvSpPr>
            <p:nvPr/>
          </p:nvSpPr>
          <p:spPr bwMode="auto">
            <a:xfrm>
              <a:off x="5722468" y="2494055"/>
              <a:ext cx="595711" cy="530092"/>
            </a:xfrm>
            <a:custGeom>
              <a:avLst/>
              <a:gdLst>
                <a:gd name="T0" fmla="*/ 155 w 463"/>
                <a:gd name="T1" fmla="*/ 37 h 412"/>
                <a:gd name="T2" fmla="*/ 181 w 463"/>
                <a:gd name="T3" fmla="*/ 48 h 412"/>
                <a:gd name="T4" fmla="*/ 189 w 463"/>
                <a:gd name="T5" fmla="*/ 82 h 412"/>
                <a:gd name="T6" fmla="*/ 240 w 463"/>
                <a:gd name="T7" fmla="*/ 100 h 412"/>
                <a:gd name="T8" fmla="*/ 300 w 463"/>
                <a:gd name="T9" fmla="*/ 111 h 412"/>
                <a:gd name="T10" fmla="*/ 322 w 463"/>
                <a:gd name="T11" fmla="*/ 93 h 412"/>
                <a:gd name="T12" fmla="*/ 348 w 463"/>
                <a:gd name="T13" fmla="*/ 111 h 412"/>
                <a:gd name="T14" fmla="*/ 370 w 463"/>
                <a:gd name="T15" fmla="*/ 93 h 412"/>
                <a:gd name="T16" fmla="*/ 392 w 463"/>
                <a:gd name="T17" fmla="*/ 78 h 412"/>
                <a:gd name="T18" fmla="*/ 429 w 463"/>
                <a:gd name="T19" fmla="*/ 67 h 412"/>
                <a:gd name="T20" fmla="*/ 444 w 463"/>
                <a:gd name="T21" fmla="*/ 70 h 412"/>
                <a:gd name="T22" fmla="*/ 459 w 463"/>
                <a:gd name="T23" fmla="*/ 85 h 412"/>
                <a:gd name="T24" fmla="*/ 437 w 463"/>
                <a:gd name="T25" fmla="*/ 107 h 412"/>
                <a:gd name="T26" fmla="*/ 422 w 463"/>
                <a:gd name="T27" fmla="*/ 152 h 412"/>
                <a:gd name="T28" fmla="*/ 407 w 463"/>
                <a:gd name="T29" fmla="*/ 178 h 412"/>
                <a:gd name="T30" fmla="*/ 400 w 463"/>
                <a:gd name="T31" fmla="*/ 189 h 412"/>
                <a:gd name="T32" fmla="*/ 385 w 463"/>
                <a:gd name="T33" fmla="*/ 159 h 412"/>
                <a:gd name="T34" fmla="*/ 377 w 463"/>
                <a:gd name="T35" fmla="*/ 167 h 412"/>
                <a:gd name="T36" fmla="*/ 381 w 463"/>
                <a:gd name="T37" fmla="*/ 152 h 412"/>
                <a:gd name="T38" fmla="*/ 377 w 463"/>
                <a:gd name="T39" fmla="*/ 133 h 412"/>
                <a:gd name="T40" fmla="*/ 344 w 463"/>
                <a:gd name="T41" fmla="*/ 126 h 412"/>
                <a:gd name="T42" fmla="*/ 333 w 463"/>
                <a:gd name="T43" fmla="*/ 119 h 412"/>
                <a:gd name="T44" fmla="*/ 322 w 463"/>
                <a:gd name="T45" fmla="*/ 115 h 412"/>
                <a:gd name="T46" fmla="*/ 329 w 463"/>
                <a:gd name="T47" fmla="*/ 133 h 412"/>
                <a:gd name="T48" fmla="*/ 333 w 463"/>
                <a:gd name="T49" fmla="*/ 167 h 412"/>
                <a:gd name="T50" fmla="*/ 337 w 463"/>
                <a:gd name="T51" fmla="*/ 197 h 412"/>
                <a:gd name="T52" fmla="*/ 326 w 463"/>
                <a:gd name="T53" fmla="*/ 193 h 412"/>
                <a:gd name="T54" fmla="*/ 322 w 463"/>
                <a:gd name="T55" fmla="*/ 193 h 412"/>
                <a:gd name="T56" fmla="*/ 303 w 463"/>
                <a:gd name="T57" fmla="*/ 215 h 412"/>
                <a:gd name="T58" fmla="*/ 285 w 463"/>
                <a:gd name="T59" fmla="*/ 226 h 412"/>
                <a:gd name="T60" fmla="*/ 255 w 463"/>
                <a:gd name="T61" fmla="*/ 260 h 412"/>
                <a:gd name="T62" fmla="*/ 222 w 463"/>
                <a:gd name="T63" fmla="*/ 286 h 412"/>
                <a:gd name="T64" fmla="*/ 207 w 463"/>
                <a:gd name="T65" fmla="*/ 315 h 412"/>
                <a:gd name="T66" fmla="*/ 203 w 463"/>
                <a:gd name="T67" fmla="*/ 378 h 412"/>
                <a:gd name="T68" fmla="*/ 196 w 463"/>
                <a:gd name="T69" fmla="*/ 393 h 412"/>
                <a:gd name="T70" fmla="*/ 178 w 463"/>
                <a:gd name="T71" fmla="*/ 408 h 412"/>
                <a:gd name="T72" fmla="*/ 141 w 463"/>
                <a:gd name="T73" fmla="*/ 371 h 412"/>
                <a:gd name="T74" fmla="*/ 118 w 463"/>
                <a:gd name="T75" fmla="*/ 334 h 412"/>
                <a:gd name="T76" fmla="*/ 100 w 463"/>
                <a:gd name="T77" fmla="*/ 297 h 412"/>
                <a:gd name="T78" fmla="*/ 85 w 463"/>
                <a:gd name="T79" fmla="*/ 252 h 412"/>
                <a:gd name="T80" fmla="*/ 78 w 463"/>
                <a:gd name="T81" fmla="*/ 219 h 412"/>
                <a:gd name="T82" fmla="*/ 74 w 463"/>
                <a:gd name="T83" fmla="*/ 197 h 412"/>
                <a:gd name="T84" fmla="*/ 74 w 463"/>
                <a:gd name="T85" fmla="*/ 185 h 412"/>
                <a:gd name="T86" fmla="*/ 59 w 463"/>
                <a:gd name="T87" fmla="*/ 208 h 412"/>
                <a:gd name="T88" fmla="*/ 11 w 463"/>
                <a:gd name="T89" fmla="*/ 185 h 412"/>
                <a:gd name="T90" fmla="*/ 22 w 463"/>
                <a:gd name="T91" fmla="*/ 185 h 412"/>
                <a:gd name="T92" fmla="*/ 26 w 463"/>
                <a:gd name="T93" fmla="*/ 178 h 412"/>
                <a:gd name="T94" fmla="*/ 0 w 463"/>
                <a:gd name="T95" fmla="*/ 167 h 412"/>
                <a:gd name="T96" fmla="*/ 33 w 463"/>
                <a:gd name="T97" fmla="*/ 152 h 412"/>
                <a:gd name="T98" fmla="*/ 33 w 463"/>
                <a:gd name="T99" fmla="*/ 130 h 412"/>
                <a:gd name="T100" fmla="*/ 11 w 463"/>
                <a:gd name="T101" fmla="*/ 111 h 412"/>
                <a:gd name="T102" fmla="*/ 37 w 463"/>
                <a:gd name="T103" fmla="*/ 96 h 412"/>
                <a:gd name="T104" fmla="*/ 78 w 463"/>
                <a:gd name="T105" fmla="*/ 56 h 412"/>
                <a:gd name="T106" fmla="*/ 92 w 463"/>
                <a:gd name="T107" fmla="*/ 22 h 412"/>
                <a:gd name="T108" fmla="*/ 137 w 463"/>
                <a:gd name="T109" fmla="*/ 7 h 412"/>
                <a:gd name="T110" fmla="*/ 333 w 463"/>
                <a:gd name="T111" fmla="*/ 197 h 412"/>
                <a:gd name="T112" fmla="*/ 329 w 463"/>
                <a:gd name="T113" fmla="*/ 197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3" h="412">
                  <a:moveTo>
                    <a:pt x="148" y="15"/>
                  </a:moveTo>
                  <a:lnTo>
                    <a:pt x="148" y="15"/>
                  </a:lnTo>
                  <a:lnTo>
                    <a:pt x="148" y="18"/>
                  </a:lnTo>
                  <a:lnTo>
                    <a:pt x="152" y="22"/>
                  </a:lnTo>
                  <a:lnTo>
                    <a:pt x="152" y="26"/>
                  </a:lnTo>
                  <a:lnTo>
                    <a:pt x="155" y="30"/>
                  </a:lnTo>
                  <a:lnTo>
                    <a:pt x="152" y="30"/>
                  </a:lnTo>
                  <a:lnTo>
                    <a:pt x="155" y="33"/>
                  </a:lnTo>
                  <a:lnTo>
                    <a:pt x="155" y="33"/>
                  </a:lnTo>
                  <a:lnTo>
                    <a:pt x="155" y="37"/>
                  </a:lnTo>
                  <a:lnTo>
                    <a:pt x="159" y="37"/>
                  </a:lnTo>
                  <a:lnTo>
                    <a:pt x="159" y="41"/>
                  </a:lnTo>
                  <a:lnTo>
                    <a:pt x="163" y="41"/>
                  </a:lnTo>
                  <a:lnTo>
                    <a:pt x="166" y="41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174" y="41"/>
                  </a:lnTo>
                  <a:lnTo>
                    <a:pt x="178" y="44"/>
                  </a:lnTo>
                  <a:lnTo>
                    <a:pt x="181" y="44"/>
                  </a:lnTo>
                  <a:lnTo>
                    <a:pt x="181" y="48"/>
                  </a:lnTo>
                  <a:lnTo>
                    <a:pt x="185" y="48"/>
                  </a:lnTo>
                  <a:lnTo>
                    <a:pt x="185" y="52"/>
                  </a:lnTo>
                  <a:lnTo>
                    <a:pt x="185" y="52"/>
                  </a:lnTo>
                  <a:lnTo>
                    <a:pt x="185" y="56"/>
                  </a:lnTo>
                  <a:lnTo>
                    <a:pt x="185" y="63"/>
                  </a:lnTo>
                  <a:lnTo>
                    <a:pt x="185" y="70"/>
                  </a:lnTo>
                  <a:lnTo>
                    <a:pt x="181" y="74"/>
                  </a:lnTo>
                  <a:lnTo>
                    <a:pt x="181" y="78"/>
                  </a:lnTo>
                  <a:lnTo>
                    <a:pt x="185" y="78"/>
                  </a:lnTo>
                  <a:lnTo>
                    <a:pt x="189" y="82"/>
                  </a:lnTo>
                  <a:lnTo>
                    <a:pt x="189" y="82"/>
                  </a:lnTo>
                  <a:lnTo>
                    <a:pt x="192" y="82"/>
                  </a:lnTo>
                  <a:lnTo>
                    <a:pt x="200" y="85"/>
                  </a:lnTo>
                  <a:lnTo>
                    <a:pt x="207" y="89"/>
                  </a:lnTo>
                  <a:lnTo>
                    <a:pt x="211" y="93"/>
                  </a:lnTo>
                  <a:lnTo>
                    <a:pt x="218" y="96"/>
                  </a:lnTo>
                  <a:lnTo>
                    <a:pt x="222" y="96"/>
                  </a:lnTo>
                  <a:lnTo>
                    <a:pt x="226" y="96"/>
                  </a:lnTo>
                  <a:lnTo>
                    <a:pt x="229" y="100"/>
                  </a:lnTo>
                  <a:lnTo>
                    <a:pt x="240" y="100"/>
                  </a:lnTo>
                  <a:lnTo>
                    <a:pt x="240" y="104"/>
                  </a:lnTo>
                  <a:lnTo>
                    <a:pt x="252" y="100"/>
                  </a:lnTo>
                  <a:lnTo>
                    <a:pt x="259" y="104"/>
                  </a:lnTo>
                  <a:lnTo>
                    <a:pt x="259" y="107"/>
                  </a:lnTo>
                  <a:lnTo>
                    <a:pt x="263" y="107"/>
                  </a:lnTo>
                  <a:lnTo>
                    <a:pt x="274" y="111"/>
                  </a:lnTo>
                  <a:lnTo>
                    <a:pt x="274" y="111"/>
                  </a:lnTo>
                  <a:lnTo>
                    <a:pt x="281" y="111"/>
                  </a:lnTo>
                  <a:lnTo>
                    <a:pt x="296" y="115"/>
                  </a:lnTo>
                  <a:lnTo>
                    <a:pt x="300" y="111"/>
                  </a:lnTo>
                  <a:lnTo>
                    <a:pt x="303" y="115"/>
                  </a:lnTo>
                  <a:lnTo>
                    <a:pt x="315" y="115"/>
                  </a:lnTo>
                  <a:lnTo>
                    <a:pt x="318" y="107"/>
                  </a:lnTo>
                  <a:lnTo>
                    <a:pt x="315" y="100"/>
                  </a:lnTo>
                  <a:lnTo>
                    <a:pt x="315" y="93"/>
                  </a:lnTo>
                  <a:lnTo>
                    <a:pt x="315" y="93"/>
                  </a:lnTo>
                  <a:lnTo>
                    <a:pt x="315" y="93"/>
                  </a:lnTo>
                  <a:lnTo>
                    <a:pt x="318" y="89"/>
                  </a:lnTo>
                  <a:lnTo>
                    <a:pt x="322" y="89"/>
                  </a:lnTo>
                  <a:lnTo>
                    <a:pt x="322" y="93"/>
                  </a:lnTo>
                  <a:lnTo>
                    <a:pt x="322" y="96"/>
                  </a:lnTo>
                  <a:lnTo>
                    <a:pt x="326" y="96"/>
                  </a:lnTo>
                  <a:lnTo>
                    <a:pt x="326" y="96"/>
                  </a:lnTo>
                  <a:lnTo>
                    <a:pt x="326" y="100"/>
                  </a:lnTo>
                  <a:lnTo>
                    <a:pt x="326" y="104"/>
                  </a:lnTo>
                  <a:lnTo>
                    <a:pt x="329" y="107"/>
                  </a:lnTo>
                  <a:lnTo>
                    <a:pt x="333" y="107"/>
                  </a:lnTo>
                  <a:lnTo>
                    <a:pt x="337" y="107"/>
                  </a:lnTo>
                  <a:lnTo>
                    <a:pt x="344" y="111"/>
                  </a:lnTo>
                  <a:lnTo>
                    <a:pt x="348" y="111"/>
                  </a:lnTo>
                  <a:lnTo>
                    <a:pt x="352" y="107"/>
                  </a:lnTo>
                  <a:lnTo>
                    <a:pt x="355" y="107"/>
                  </a:lnTo>
                  <a:lnTo>
                    <a:pt x="359" y="107"/>
                  </a:lnTo>
                  <a:lnTo>
                    <a:pt x="366" y="107"/>
                  </a:lnTo>
                  <a:lnTo>
                    <a:pt x="370" y="107"/>
                  </a:lnTo>
                  <a:lnTo>
                    <a:pt x="377" y="104"/>
                  </a:lnTo>
                  <a:lnTo>
                    <a:pt x="374" y="104"/>
                  </a:lnTo>
                  <a:lnTo>
                    <a:pt x="374" y="100"/>
                  </a:lnTo>
                  <a:lnTo>
                    <a:pt x="370" y="96"/>
                  </a:lnTo>
                  <a:lnTo>
                    <a:pt x="370" y="93"/>
                  </a:lnTo>
                  <a:lnTo>
                    <a:pt x="370" y="89"/>
                  </a:lnTo>
                  <a:lnTo>
                    <a:pt x="374" y="89"/>
                  </a:lnTo>
                  <a:lnTo>
                    <a:pt x="377" y="89"/>
                  </a:lnTo>
                  <a:lnTo>
                    <a:pt x="381" y="89"/>
                  </a:lnTo>
                  <a:lnTo>
                    <a:pt x="385" y="85"/>
                  </a:lnTo>
                  <a:lnTo>
                    <a:pt x="385" y="85"/>
                  </a:lnTo>
                  <a:lnTo>
                    <a:pt x="389" y="85"/>
                  </a:lnTo>
                  <a:lnTo>
                    <a:pt x="389" y="82"/>
                  </a:lnTo>
                  <a:lnTo>
                    <a:pt x="392" y="82"/>
                  </a:lnTo>
                  <a:lnTo>
                    <a:pt x="392" y="78"/>
                  </a:lnTo>
                  <a:lnTo>
                    <a:pt x="396" y="74"/>
                  </a:lnTo>
                  <a:lnTo>
                    <a:pt x="400" y="74"/>
                  </a:lnTo>
                  <a:lnTo>
                    <a:pt x="407" y="74"/>
                  </a:lnTo>
                  <a:lnTo>
                    <a:pt x="411" y="70"/>
                  </a:lnTo>
                  <a:lnTo>
                    <a:pt x="411" y="67"/>
                  </a:lnTo>
                  <a:lnTo>
                    <a:pt x="411" y="67"/>
                  </a:lnTo>
                  <a:lnTo>
                    <a:pt x="415" y="63"/>
                  </a:lnTo>
                  <a:lnTo>
                    <a:pt x="418" y="67"/>
                  </a:lnTo>
                  <a:lnTo>
                    <a:pt x="422" y="67"/>
                  </a:lnTo>
                  <a:lnTo>
                    <a:pt x="429" y="67"/>
                  </a:lnTo>
                  <a:lnTo>
                    <a:pt x="429" y="67"/>
                  </a:lnTo>
                  <a:lnTo>
                    <a:pt x="429" y="63"/>
                  </a:lnTo>
                  <a:lnTo>
                    <a:pt x="437" y="59"/>
                  </a:lnTo>
                  <a:lnTo>
                    <a:pt x="440" y="59"/>
                  </a:lnTo>
                  <a:lnTo>
                    <a:pt x="440" y="63"/>
                  </a:lnTo>
                  <a:lnTo>
                    <a:pt x="444" y="63"/>
                  </a:lnTo>
                  <a:lnTo>
                    <a:pt x="444" y="63"/>
                  </a:lnTo>
                  <a:lnTo>
                    <a:pt x="440" y="67"/>
                  </a:lnTo>
                  <a:lnTo>
                    <a:pt x="444" y="70"/>
                  </a:lnTo>
                  <a:lnTo>
                    <a:pt x="444" y="70"/>
                  </a:lnTo>
                  <a:lnTo>
                    <a:pt x="448" y="70"/>
                  </a:lnTo>
                  <a:lnTo>
                    <a:pt x="448" y="70"/>
                  </a:lnTo>
                  <a:lnTo>
                    <a:pt x="452" y="74"/>
                  </a:lnTo>
                  <a:lnTo>
                    <a:pt x="452" y="78"/>
                  </a:lnTo>
                  <a:lnTo>
                    <a:pt x="448" y="78"/>
                  </a:lnTo>
                  <a:lnTo>
                    <a:pt x="448" y="82"/>
                  </a:lnTo>
                  <a:lnTo>
                    <a:pt x="452" y="82"/>
                  </a:lnTo>
                  <a:lnTo>
                    <a:pt x="455" y="82"/>
                  </a:lnTo>
                  <a:lnTo>
                    <a:pt x="459" y="82"/>
                  </a:lnTo>
                  <a:lnTo>
                    <a:pt x="459" y="85"/>
                  </a:lnTo>
                  <a:lnTo>
                    <a:pt x="463" y="89"/>
                  </a:lnTo>
                  <a:lnTo>
                    <a:pt x="459" y="89"/>
                  </a:lnTo>
                  <a:lnTo>
                    <a:pt x="459" y="93"/>
                  </a:lnTo>
                  <a:lnTo>
                    <a:pt x="459" y="96"/>
                  </a:lnTo>
                  <a:lnTo>
                    <a:pt x="455" y="96"/>
                  </a:lnTo>
                  <a:lnTo>
                    <a:pt x="452" y="93"/>
                  </a:lnTo>
                  <a:lnTo>
                    <a:pt x="448" y="96"/>
                  </a:lnTo>
                  <a:lnTo>
                    <a:pt x="444" y="96"/>
                  </a:lnTo>
                  <a:lnTo>
                    <a:pt x="440" y="100"/>
                  </a:lnTo>
                  <a:lnTo>
                    <a:pt x="437" y="107"/>
                  </a:lnTo>
                  <a:lnTo>
                    <a:pt x="433" y="107"/>
                  </a:lnTo>
                  <a:lnTo>
                    <a:pt x="429" y="115"/>
                  </a:lnTo>
                  <a:lnTo>
                    <a:pt x="426" y="119"/>
                  </a:lnTo>
                  <a:lnTo>
                    <a:pt x="429" y="119"/>
                  </a:lnTo>
                  <a:lnTo>
                    <a:pt x="426" y="126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6" y="137"/>
                  </a:lnTo>
                  <a:lnTo>
                    <a:pt x="422" y="145"/>
                  </a:lnTo>
                  <a:lnTo>
                    <a:pt x="422" y="152"/>
                  </a:lnTo>
                  <a:lnTo>
                    <a:pt x="418" y="156"/>
                  </a:lnTo>
                  <a:lnTo>
                    <a:pt x="415" y="156"/>
                  </a:lnTo>
                  <a:lnTo>
                    <a:pt x="411" y="156"/>
                  </a:lnTo>
                  <a:lnTo>
                    <a:pt x="407" y="156"/>
                  </a:lnTo>
                  <a:lnTo>
                    <a:pt x="411" y="163"/>
                  </a:lnTo>
                  <a:lnTo>
                    <a:pt x="411" y="167"/>
                  </a:lnTo>
                  <a:lnTo>
                    <a:pt x="411" y="171"/>
                  </a:lnTo>
                  <a:lnTo>
                    <a:pt x="407" y="171"/>
                  </a:lnTo>
                  <a:lnTo>
                    <a:pt x="407" y="174"/>
                  </a:lnTo>
                  <a:lnTo>
                    <a:pt x="407" y="178"/>
                  </a:lnTo>
                  <a:lnTo>
                    <a:pt x="407" y="182"/>
                  </a:lnTo>
                  <a:lnTo>
                    <a:pt x="403" y="185"/>
                  </a:lnTo>
                  <a:lnTo>
                    <a:pt x="403" y="189"/>
                  </a:lnTo>
                  <a:lnTo>
                    <a:pt x="400" y="189"/>
                  </a:lnTo>
                  <a:lnTo>
                    <a:pt x="400" y="189"/>
                  </a:lnTo>
                  <a:lnTo>
                    <a:pt x="400" y="193"/>
                  </a:lnTo>
                  <a:lnTo>
                    <a:pt x="400" y="193"/>
                  </a:lnTo>
                  <a:lnTo>
                    <a:pt x="400" y="189"/>
                  </a:lnTo>
                  <a:lnTo>
                    <a:pt x="400" y="189"/>
                  </a:lnTo>
                  <a:lnTo>
                    <a:pt x="400" y="189"/>
                  </a:lnTo>
                  <a:lnTo>
                    <a:pt x="396" y="185"/>
                  </a:lnTo>
                  <a:lnTo>
                    <a:pt x="396" y="182"/>
                  </a:lnTo>
                  <a:lnTo>
                    <a:pt x="396" y="174"/>
                  </a:lnTo>
                  <a:lnTo>
                    <a:pt x="392" y="174"/>
                  </a:lnTo>
                  <a:lnTo>
                    <a:pt x="392" y="171"/>
                  </a:lnTo>
                  <a:lnTo>
                    <a:pt x="392" y="167"/>
                  </a:lnTo>
                  <a:lnTo>
                    <a:pt x="392" y="163"/>
                  </a:lnTo>
                  <a:lnTo>
                    <a:pt x="392" y="163"/>
                  </a:lnTo>
                  <a:lnTo>
                    <a:pt x="389" y="163"/>
                  </a:lnTo>
                  <a:lnTo>
                    <a:pt x="385" y="159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5" y="163"/>
                  </a:lnTo>
                  <a:lnTo>
                    <a:pt x="385" y="167"/>
                  </a:lnTo>
                  <a:lnTo>
                    <a:pt x="381" y="171"/>
                  </a:lnTo>
                  <a:lnTo>
                    <a:pt x="385" y="171"/>
                  </a:lnTo>
                  <a:lnTo>
                    <a:pt x="385" y="171"/>
                  </a:lnTo>
                  <a:lnTo>
                    <a:pt x="381" y="171"/>
                  </a:lnTo>
                  <a:lnTo>
                    <a:pt x="377" y="171"/>
                  </a:lnTo>
                  <a:lnTo>
                    <a:pt x="377" y="167"/>
                  </a:lnTo>
                  <a:lnTo>
                    <a:pt x="377" y="167"/>
                  </a:lnTo>
                  <a:lnTo>
                    <a:pt x="374" y="163"/>
                  </a:lnTo>
                  <a:lnTo>
                    <a:pt x="374" y="159"/>
                  </a:lnTo>
                  <a:lnTo>
                    <a:pt x="374" y="159"/>
                  </a:lnTo>
                  <a:lnTo>
                    <a:pt x="374" y="156"/>
                  </a:lnTo>
                  <a:lnTo>
                    <a:pt x="374" y="156"/>
                  </a:lnTo>
                  <a:lnTo>
                    <a:pt x="377" y="152"/>
                  </a:lnTo>
                  <a:lnTo>
                    <a:pt x="377" y="156"/>
                  </a:lnTo>
                  <a:lnTo>
                    <a:pt x="381" y="156"/>
                  </a:lnTo>
                  <a:lnTo>
                    <a:pt x="381" y="152"/>
                  </a:lnTo>
                  <a:lnTo>
                    <a:pt x="381" y="152"/>
                  </a:lnTo>
                  <a:lnTo>
                    <a:pt x="385" y="148"/>
                  </a:lnTo>
                  <a:lnTo>
                    <a:pt x="385" y="145"/>
                  </a:lnTo>
                  <a:lnTo>
                    <a:pt x="385" y="141"/>
                  </a:lnTo>
                  <a:lnTo>
                    <a:pt x="389" y="137"/>
                  </a:lnTo>
                  <a:lnTo>
                    <a:pt x="385" y="137"/>
                  </a:lnTo>
                  <a:lnTo>
                    <a:pt x="385" y="133"/>
                  </a:lnTo>
                  <a:lnTo>
                    <a:pt x="381" y="137"/>
                  </a:lnTo>
                  <a:lnTo>
                    <a:pt x="381" y="133"/>
                  </a:lnTo>
                  <a:lnTo>
                    <a:pt x="377" y="133"/>
                  </a:lnTo>
                  <a:lnTo>
                    <a:pt x="374" y="133"/>
                  </a:lnTo>
                  <a:lnTo>
                    <a:pt x="366" y="133"/>
                  </a:lnTo>
                  <a:lnTo>
                    <a:pt x="363" y="133"/>
                  </a:lnTo>
                  <a:lnTo>
                    <a:pt x="355" y="133"/>
                  </a:lnTo>
                  <a:lnTo>
                    <a:pt x="352" y="133"/>
                  </a:lnTo>
                  <a:lnTo>
                    <a:pt x="352" y="133"/>
                  </a:lnTo>
                  <a:lnTo>
                    <a:pt x="348" y="133"/>
                  </a:lnTo>
                  <a:lnTo>
                    <a:pt x="348" y="130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2"/>
                  </a:lnTo>
                  <a:lnTo>
                    <a:pt x="344" y="119"/>
                  </a:lnTo>
                  <a:lnTo>
                    <a:pt x="340" y="119"/>
                  </a:lnTo>
                  <a:lnTo>
                    <a:pt x="340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29" y="119"/>
                  </a:lnTo>
                  <a:lnTo>
                    <a:pt x="333" y="119"/>
                  </a:lnTo>
                  <a:lnTo>
                    <a:pt x="333" y="119"/>
                  </a:lnTo>
                  <a:lnTo>
                    <a:pt x="329" y="119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1"/>
                  </a:lnTo>
                  <a:lnTo>
                    <a:pt x="322" y="111"/>
                  </a:lnTo>
                  <a:lnTo>
                    <a:pt x="322" y="111"/>
                  </a:lnTo>
                  <a:lnTo>
                    <a:pt x="322" y="111"/>
                  </a:lnTo>
                  <a:lnTo>
                    <a:pt x="322" y="115"/>
                  </a:lnTo>
                  <a:lnTo>
                    <a:pt x="322" y="115"/>
                  </a:lnTo>
                  <a:lnTo>
                    <a:pt x="322" y="119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26" y="130"/>
                  </a:lnTo>
                  <a:lnTo>
                    <a:pt x="329" y="130"/>
                  </a:lnTo>
                  <a:lnTo>
                    <a:pt x="333" y="130"/>
                  </a:lnTo>
                  <a:lnTo>
                    <a:pt x="329" y="130"/>
                  </a:lnTo>
                  <a:lnTo>
                    <a:pt x="333" y="133"/>
                  </a:lnTo>
                  <a:lnTo>
                    <a:pt x="329" y="137"/>
                  </a:lnTo>
                  <a:lnTo>
                    <a:pt x="329" y="133"/>
                  </a:lnTo>
                  <a:lnTo>
                    <a:pt x="326" y="137"/>
                  </a:lnTo>
                  <a:lnTo>
                    <a:pt x="326" y="141"/>
                  </a:lnTo>
                  <a:lnTo>
                    <a:pt x="322" y="141"/>
                  </a:lnTo>
                  <a:lnTo>
                    <a:pt x="322" y="148"/>
                  </a:lnTo>
                  <a:lnTo>
                    <a:pt x="326" y="152"/>
                  </a:lnTo>
                  <a:lnTo>
                    <a:pt x="329" y="152"/>
                  </a:lnTo>
                  <a:lnTo>
                    <a:pt x="333" y="156"/>
                  </a:lnTo>
                  <a:lnTo>
                    <a:pt x="333" y="163"/>
                  </a:lnTo>
                  <a:lnTo>
                    <a:pt x="333" y="167"/>
                  </a:lnTo>
                  <a:lnTo>
                    <a:pt x="333" y="167"/>
                  </a:lnTo>
                  <a:lnTo>
                    <a:pt x="333" y="174"/>
                  </a:lnTo>
                  <a:lnTo>
                    <a:pt x="340" y="178"/>
                  </a:lnTo>
                  <a:lnTo>
                    <a:pt x="340" y="182"/>
                  </a:lnTo>
                  <a:lnTo>
                    <a:pt x="340" y="185"/>
                  </a:lnTo>
                  <a:lnTo>
                    <a:pt x="340" y="189"/>
                  </a:lnTo>
                  <a:lnTo>
                    <a:pt x="340" y="189"/>
                  </a:lnTo>
                  <a:lnTo>
                    <a:pt x="340" y="193"/>
                  </a:lnTo>
                  <a:lnTo>
                    <a:pt x="340" y="197"/>
                  </a:lnTo>
                  <a:lnTo>
                    <a:pt x="337" y="193"/>
                  </a:lnTo>
                  <a:lnTo>
                    <a:pt x="337" y="197"/>
                  </a:lnTo>
                  <a:lnTo>
                    <a:pt x="337" y="193"/>
                  </a:lnTo>
                  <a:lnTo>
                    <a:pt x="333" y="193"/>
                  </a:lnTo>
                  <a:lnTo>
                    <a:pt x="333" y="189"/>
                  </a:lnTo>
                  <a:lnTo>
                    <a:pt x="333" y="189"/>
                  </a:lnTo>
                  <a:lnTo>
                    <a:pt x="333" y="193"/>
                  </a:lnTo>
                  <a:lnTo>
                    <a:pt x="333" y="193"/>
                  </a:lnTo>
                  <a:lnTo>
                    <a:pt x="333" y="193"/>
                  </a:lnTo>
                  <a:lnTo>
                    <a:pt x="329" y="193"/>
                  </a:lnTo>
                  <a:lnTo>
                    <a:pt x="329" y="193"/>
                  </a:lnTo>
                  <a:lnTo>
                    <a:pt x="326" y="193"/>
                  </a:lnTo>
                  <a:lnTo>
                    <a:pt x="326" y="189"/>
                  </a:lnTo>
                  <a:lnTo>
                    <a:pt x="326" y="185"/>
                  </a:lnTo>
                  <a:lnTo>
                    <a:pt x="326" y="185"/>
                  </a:lnTo>
                  <a:lnTo>
                    <a:pt x="322" y="185"/>
                  </a:lnTo>
                  <a:lnTo>
                    <a:pt x="322" y="185"/>
                  </a:lnTo>
                  <a:lnTo>
                    <a:pt x="322" y="185"/>
                  </a:lnTo>
                  <a:lnTo>
                    <a:pt x="326" y="185"/>
                  </a:lnTo>
                  <a:lnTo>
                    <a:pt x="322" y="189"/>
                  </a:lnTo>
                  <a:lnTo>
                    <a:pt x="322" y="189"/>
                  </a:lnTo>
                  <a:lnTo>
                    <a:pt x="322" y="193"/>
                  </a:lnTo>
                  <a:lnTo>
                    <a:pt x="318" y="193"/>
                  </a:lnTo>
                  <a:lnTo>
                    <a:pt x="311" y="197"/>
                  </a:lnTo>
                  <a:lnTo>
                    <a:pt x="307" y="200"/>
                  </a:lnTo>
                  <a:lnTo>
                    <a:pt x="307" y="200"/>
                  </a:lnTo>
                  <a:lnTo>
                    <a:pt x="307" y="204"/>
                  </a:lnTo>
                  <a:lnTo>
                    <a:pt x="307" y="208"/>
                  </a:lnTo>
                  <a:lnTo>
                    <a:pt x="307" y="208"/>
                  </a:lnTo>
                  <a:lnTo>
                    <a:pt x="307" y="211"/>
                  </a:lnTo>
                  <a:lnTo>
                    <a:pt x="307" y="211"/>
                  </a:lnTo>
                  <a:lnTo>
                    <a:pt x="303" y="215"/>
                  </a:lnTo>
                  <a:lnTo>
                    <a:pt x="303" y="215"/>
                  </a:lnTo>
                  <a:lnTo>
                    <a:pt x="303" y="215"/>
                  </a:lnTo>
                  <a:lnTo>
                    <a:pt x="303" y="219"/>
                  </a:lnTo>
                  <a:lnTo>
                    <a:pt x="296" y="222"/>
                  </a:lnTo>
                  <a:lnTo>
                    <a:pt x="296" y="222"/>
                  </a:lnTo>
                  <a:lnTo>
                    <a:pt x="289" y="230"/>
                  </a:lnTo>
                  <a:lnTo>
                    <a:pt x="289" y="226"/>
                  </a:lnTo>
                  <a:lnTo>
                    <a:pt x="289" y="226"/>
                  </a:lnTo>
                  <a:lnTo>
                    <a:pt x="285" y="226"/>
                  </a:lnTo>
                  <a:lnTo>
                    <a:pt x="285" y="226"/>
                  </a:lnTo>
                  <a:lnTo>
                    <a:pt x="281" y="226"/>
                  </a:lnTo>
                  <a:lnTo>
                    <a:pt x="281" y="226"/>
                  </a:lnTo>
                  <a:lnTo>
                    <a:pt x="281" y="230"/>
                  </a:lnTo>
                  <a:lnTo>
                    <a:pt x="281" y="230"/>
                  </a:lnTo>
                  <a:lnTo>
                    <a:pt x="285" y="230"/>
                  </a:lnTo>
                  <a:lnTo>
                    <a:pt x="285" y="230"/>
                  </a:lnTo>
                  <a:lnTo>
                    <a:pt x="274" y="237"/>
                  </a:lnTo>
                  <a:lnTo>
                    <a:pt x="270" y="245"/>
                  </a:lnTo>
                  <a:lnTo>
                    <a:pt x="255" y="256"/>
                  </a:lnTo>
                  <a:lnTo>
                    <a:pt x="255" y="260"/>
                  </a:lnTo>
                  <a:lnTo>
                    <a:pt x="252" y="263"/>
                  </a:lnTo>
                  <a:lnTo>
                    <a:pt x="244" y="267"/>
                  </a:lnTo>
                  <a:lnTo>
                    <a:pt x="240" y="267"/>
                  </a:lnTo>
                  <a:lnTo>
                    <a:pt x="240" y="271"/>
                  </a:lnTo>
                  <a:lnTo>
                    <a:pt x="240" y="274"/>
                  </a:lnTo>
                  <a:lnTo>
                    <a:pt x="237" y="278"/>
                  </a:lnTo>
                  <a:lnTo>
                    <a:pt x="233" y="282"/>
                  </a:lnTo>
                  <a:lnTo>
                    <a:pt x="226" y="282"/>
                  </a:lnTo>
                  <a:lnTo>
                    <a:pt x="222" y="282"/>
                  </a:lnTo>
                  <a:lnTo>
                    <a:pt x="222" y="286"/>
                  </a:lnTo>
                  <a:lnTo>
                    <a:pt x="218" y="289"/>
                  </a:lnTo>
                  <a:lnTo>
                    <a:pt x="215" y="289"/>
                  </a:lnTo>
                  <a:lnTo>
                    <a:pt x="215" y="289"/>
                  </a:lnTo>
                  <a:lnTo>
                    <a:pt x="211" y="289"/>
                  </a:lnTo>
                  <a:lnTo>
                    <a:pt x="207" y="293"/>
                  </a:lnTo>
                  <a:lnTo>
                    <a:pt x="207" y="297"/>
                  </a:lnTo>
                  <a:lnTo>
                    <a:pt x="207" y="300"/>
                  </a:lnTo>
                  <a:lnTo>
                    <a:pt x="207" y="308"/>
                  </a:lnTo>
                  <a:lnTo>
                    <a:pt x="207" y="312"/>
                  </a:lnTo>
                  <a:lnTo>
                    <a:pt x="207" y="315"/>
                  </a:lnTo>
                  <a:lnTo>
                    <a:pt x="207" y="326"/>
                  </a:lnTo>
                  <a:lnTo>
                    <a:pt x="211" y="330"/>
                  </a:lnTo>
                  <a:lnTo>
                    <a:pt x="211" y="334"/>
                  </a:lnTo>
                  <a:lnTo>
                    <a:pt x="207" y="345"/>
                  </a:lnTo>
                  <a:lnTo>
                    <a:pt x="203" y="352"/>
                  </a:lnTo>
                  <a:lnTo>
                    <a:pt x="203" y="360"/>
                  </a:lnTo>
                  <a:lnTo>
                    <a:pt x="203" y="360"/>
                  </a:lnTo>
                  <a:lnTo>
                    <a:pt x="207" y="371"/>
                  </a:lnTo>
                  <a:lnTo>
                    <a:pt x="207" y="375"/>
                  </a:lnTo>
                  <a:lnTo>
                    <a:pt x="203" y="378"/>
                  </a:lnTo>
                  <a:lnTo>
                    <a:pt x="200" y="375"/>
                  </a:lnTo>
                  <a:lnTo>
                    <a:pt x="196" y="378"/>
                  </a:lnTo>
                  <a:lnTo>
                    <a:pt x="196" y="378"/>
                  </a:lnTo>
                  <a:lnTo>
                    <a:pt x="196" y="382"/>
                  </a:lnTo>
                  <a:lnTo>
                    <a:pt x="192" y="386"/>
                  </a:lnTo>
                  <a:lnTo>
                    <a:pt x="189" y="389"/>
                  </a:lnTo>
                  <a:lnTo>
                    <a:pt x="192" y="389"/>
                  </a:lnTo>
                  <a:lnTo>
                    <a:pt x="196" y="393"/>
                  </a:lnTo>
                  <a:lnTo>
                    <a:pt x="196" y="393"/>
                  </a:lnTo>
                  <a:lnTo>
                    <a:pt x="196" y="393"/>
                  </a:lnTo>
                  <a:lnTo>
                    <a:pt x="196" y="393"/>
                  </a:lnTo>
                  <a:lnTo>
                    <a:pt x="192" y="393"/>
                  </a:lnTo>
                  <a:lnTo>
                    <a:pt x="185" y="393"/>
                  </a:lnTo>
                  <a:lnTo>
                    <a:pt x="185" y="393"/>
                  </a:lnTo>
                  <a:lnTo>
                    <a:pt x="181" y="397"/>
                  </a:lnTo>
                  <a:lnTo>
                    <a:pt x="178" y="401"/>
                  </a:lnTo>
                  <a:lnTo>
                    <a:pt x="178" y="401"/>
                  </a:lnTo>
                  <a:lnTo>
                    <a:pt x="178" y="401"/>
                  </a:lnTo>
                  <a:lnTo>
                    <a:pt x="178" y="404"/>
                  </a:lnTo>
                  <a:lnTo>
                    <a:pt x="178" y="408"/>
                  </a:lnTo>
                  <a:lnTo>
                    <a:pt x="170" y="412"/>
                  </a:lnTo>
                  <a:lnTo>
                    <a:pt x="163" y="408"/>
                  </a:lnTo>
                  <a:lnTo>
                    <a:pt x="159" y="408"/>
                  </a:lnTo>
                  <a:lnTo>
                    <a:pt x="155" y="401"/>
                  </a:lnTo>
                  <a:lnTo>
                    <a:pt x="148" y="389"/>
                  </a:lnTo>
                  <a:lnTo>
                    <a:pt x="148" y="386"/>
                  </a:lnTo>
                  <a:lnTo>
                    <a:pt x="148" y="378"/>
                  </a:lnTo>
                  <a:lnTo>
                    <a:pt x="144" y="371"/>
                  </a:lnTo>
                  <a:lnTo>
                    <a:pt x="144" y="371"/>
                  </a:lnTo>
                  <a:lnTo>
                    <a:pt x="141" y="371"/>
                  </a:lnTo>
                  <a:lnTo>
                    <a:pt x="141" y="363"/>
                  </a:lnTo>
                  <a:lnTo>
                    <a:pt x="137" y="360"/>
                  </a:lnTo>
                  <a:lnTo>
                    <a:pt x="133" y="356"/>
                  </a:lnTo>
                  <a:lnTo>
                    <a:pt x="129" y="352"/>
                  </a:lnTo>
                  <a:lnTo>
                    <a:pt x="129" y="352"/>
                  </a:lnTo>
                  <a:lnTo>
                    <a:pt x="126" y="345"/>
                  </a:lnTo>
                  <a:lnTo>
                    <a:pt x="122" y="341"/>
                  </a:lnTo>
                  <a:lnTo>
                    <a:pt x="122" y="341"/>
                  </a:lnTo>
                  <a:lnTo>
                    <a:pt x="122" y="334"/>
                  </a:lnTo>
                  <a:lnTo>
                    <a:pt x="118" y="334"/>
                  </a:lnTo>
                  <a:lnTo>
                    <a:pt x="115" y="326"/>
                  </a:lnTo>
                  <a:lnTo>
                    <a:pt x="115" y="323"/>
                  </a:lnTo>
                  <a:lnTo>
                    <a:pt x="115" y="319"/>
                  </a:lnTo>
                  <a:lnTo>
                    <a:pt x="111" y="315"/>
                  </a:lnTo>
                  <a:lnTo>
                    <a:pt x="111" y="312"/>
                  </a:lnTo>
                  <a:lnTo>
                    <a:pt x="111" y="312"/>
                  </a:lnTo>
                  <a:lnTo>
                    <a:pt x="107" y="304"/>
                  </a:lnTo>
                  <a:lnTo>
                    <a:pt x="107" y="304"/>
                  </a:lnTo>
                  <a:lnTo>
                    <a:pt x="103" y="304"/>
                  </a:lnTo>
                  <a:lnTo>
                    <a:pt x="100" y="297"/>
                  </a:lnTo>
                  <a:lnTo>
                    <a:pt x="100" y="297"/>
                  </a:lnTo>
                  <a:lnTo>
                    <a:pt x="100" y="293"/>
                  </a:lnTo>
                  <a:lnTo>
                    <a:pt x="96" y="289"/>
                  </a:lnTo>
                  <a:lnTo>
                    <a:pt x="96" y="289"/>
                  </a:lnTo>
                  <a:lnTo>
                    <a:pt x="92" y="282"/>
                  </a:lnTo>
                  <a:lnTo>
                    <a:pt x="92" y="274"/>
                  </a:lnTo>
                  <a:lnTo>
                    <a:pt x="85" y="260"/>
                  </a:lnTo>
                  <a:lnTo>
                    <a:pt x="85" y="256"/>
                  </a:lnTo>
                  <a:lnTo>
                    <a:pt x="81" y="252"/>
                  </a:lnTo>
                  <a:lnTo>
                    <a:pt x="85" y="252"/>
                  </a:lnTo>
                  <a:lnTo>
                    <a:pt x="81" y="248"/>
                  </a:lnTo>
                  <a:lnTo>
                    <a:pt x="81" y="245"/>
                  </a:lnTo>
                  <a:lnTo>
                    <a:pt x="85" y="245"/>
                  </a:lnTo>
                  <a:lnTo>
                    <a:pt x="81" y="241"/>
                  </a:lnTo>
                  <a:lnTo>
                    <a:pt x="81" y="237"/>
                  </a:lnTo>
                  <a:lnTo>
                    <a:pt x="78" y="230"/>
                  </a:lnTo>
                  <a:lnTo>
                    <a:pt x="74" y="226"/>
                  </a:lnTo>
                  <a:lnTo>
                    <a:pt x="78" y="222"/>
                  </a:lnTo>
                  <a:lnTo>
                    <a:pt x="78" y="222"/>
                  </a:lnTo>
                  <a:lnTo>
                    <a:pt x="78" y="219"/>
                  </a:lnTo>
                  <a:lnTo>
                    <a:pt x="78" y="219"/>
                  </a:lnTo>
                  <a:lnTo>
                    <a:pt x="78" y="211"/>
                  </a:lnTo>
                  <a:lnTo>
                    <a:pt x="78" y="208"/>
                  </a:lnTo>
                  <a:lnTo>
                    <a:pt x="74" y="208"/>
                  </a:lnTo>
                  <a:lnTo>
                    <a:pt x="74" y="200"/>
                  </a:lnTo>
                  <a:lnTo>
                    <a:pt x="78" y="197"/>
                  </a:lnTo>
                  <a:lnTo>
                    <a:pt x="78" y="197"/>
                  </a:lnTo>
                  <a:lnTo>
                    <a:pt x="81" y="197"/>
                  </a:lnTo>
                  <a:lnTo>
                    <a:pt x="78" y="197"/>
                  </a:lnTo>
                  <a:lnTo>
                    <a:pt x="74" y="197"/>
                  </a:lnTo>
                  <a:lnTo>
                    <a:pt x="70" y="197"/>
                  </a:lnTo>
                  <a:lnTo>
                    <a:pt x="70" y="193"/>
                  </a:lnTo>
                  <a:lnTo>
                    <a:pt x="70" y="193"/>
                  </a:lnTo>
                  <a:lnTo>
                    <a:pt x="70" y="189"/>
                  </a:lnTo>
                  <a:lnTo>
                    <a:pt x="70" y="189"/>
                  </a:lnTo>
                  <a:lnTo>
                    <a:pt x="74" y="189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74" y="185"/>
                  </a:lnTo>
                  <a:lnTo>
                    <a:pt x="74" y="185"/>
                  </a:lnTo>
                  <a:lnTo>
                    <a:pt x="70" y="185"/>
                  </a:lnTo>
                  <a:lnTo>
                    <a:pt x="66" y="182"/>
                  </a:lnTo>
                  <a:lnTo>
                    <a:pt x="66" y="185"/>
                  </a:lnTo>
                  <a:lnTo>
                    <a:pt x="66" y="189"/>
                  </a:lnTo>
                  <a:lnTo>
                    <a:pt x="63" y="193"/>
                  </a:lnTo>
                  <a:lnTo>
                    <a:pt x="66" y="197"/>
                  </a:lnTo>
                  <a:lnTo>
                    <a:pt x="66" y="200"/>
                  </a:lnTo>
                  <a:lnTo>
                    <a:pt x="63" y="204"/>
                  </a:lnTo>
                  <a:lnTo>
                    <a:pt x="63" y="204"/>
                  </a:lnTo>
                  <a:lnTo>
                    <a:pt x="59" y="208"/>
                  </a:lnTo>
                  <a:lnTo>
                    <a:pt x="48" y="211"/>
                  </a:lnTo>
                  <a:lnTo>
                    <a:pt x="44" y="215"/>
                  </a:lnTo>
                  <a:lnTo>
                    <a:pt x="41" y="211"/>
                  </a:lnTo>
                  <a:lnTo>
                    <a:pt x="26" y="204"/>
                  </a:lnTo>
                  <a:lnTo>
                    <a:pt x="22" y="197"/>
                  </a:lnTo>
                  <a:lnTo>
                    <a:pt x="22" y="197"/>
                  </a:lnTo>
                  <a:lnTo>
                    <a:pt x="22" y="197"/>
                  </a:lnTo>
                  <a:lnTo>
                    <a:pt x="18" y="197"/>
                  </a:lnTo>
                  <a:lnTo>
                    <a:pt x="11" y="189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22" y="185"/>
                  </a:lnTo>
                  <a:lnTo>
                    <a:pt x="22" y="189"/>
                  </a:lnTo>
                  <a:lnTo>
                    <a:pt x="22" y="185"/>
                  </a:lnTo>
                  <a:lnTo>
                    <a:pt x="29" y="182"/>
                  </a:lnTo>
                  <a:lnTo>
                    <a:pt x="33" y="182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4"/>
                  </a:lnTo>
                  <a:lnTo>
                    <a:pt x="33" y="174"/>
                  </a:lnTo>
                  <a:lnTo>
                    <a:pt x="33" y="174"/>
                  </a:lnTo>
                  <a:lnTo>
                    <a:pt x="33" y="174"/>
                  </a:lnTo>
                  <a:lnTo>
                    <a:pt x="33" y="178"/>
                  </a:lnTo>
                  <a:lnTo>
                    <a:pt x="26" y="178"/>
                  </a:lnTo>
                  <a:lnTo>
                    <a:pt x="22" y="178"/>
                  </a:lnTo>
                  <a:lnTo>
                    <a:pt x="18" y="182"/>
                  </a:lnTo>
                  <a:lnTo>
                    <a:pt x="7" y="178"/>
                  </a:lnTo>
                  <a:lnTo>
                    <a:pt x="4" y="171"/>
                  </a:lnTo>
                  <a:lnTo>
                    <a:pt x="0" y="171"/>
                  </a:lnTo>
                  <a:lnTo>
                    <a:pt x="4" y="167"/>
                  </a:lnTo>
                  <a:lnTo>
                    <a:pt x="4" y="163"/>
                  </a:lnTo>
                  <a:lnTo>
                    <a:pt x="7" y="163"/>
                  </a:lnTo>
                  <a:lnTo>
                    <a:pt x="4" y="163"/>
                  </a:lnTo>
                  <a:lnTo>
                    <a:pt x="0" y="167"/>
                  </a:lnTo>
                  <a:lnTo>
                    <a:pt x="0" y="163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7" y="156"/>
                  </a:lnTo>
                  <a:lnTo>
                    <a:pt x="11" y="156"/>
                  </a:lnTo>
                  <a:lnTo>
                    <a:pt x="11" y="156"/>
                  </a:lnTo>
                  <a:lnTo>
                    <a:pt x="22" y="156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33" y="152"/>
                  </a:lnTo>
                  <a:lnTo>
                    <a:pt x="33" y="152"/>
                  </a:lnTo>
                  <a:lnTo>
                    <a:pt x="37" y="156"/>
                  </a:lnTo>
                  <a:lnTo>
                    <a:pt x="41" y="152"/>
                  </a:lnTo>
                  <a:lnTo>
                    <a:pt x="41" y="152"/>
                  </a:lnTo>
                  <a:lnTo>
                    <a:pt x="41" y="152"/>
                  </a:lnTo>
                  <a:lnTo>
                    <a:pt x="41" y="148"/>
                  </a:lnTo>
                  <a:lnTo>
                    <a:pt x="37" y="137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3" y="130"/>
                  </a:lnTo>
                  <a:lnTo>
                    <a:pt x="29" y="130"/>
                  </a:lnTo>
                  <a:lnTo>
                    <a:pt x="26" y="130"/>
                  </a:lnTo>
                  <a:lnTo>
                    <a:pt x="22" y="122"/>
                  </a:lnTo>
                  <a:lnTo>
                    <a:pt x="22" y="119"/>
                  </a:lnTo>
                  <a:lnTo>
                    <a:pt x="22" y="115"/>
                  </a:lnTo>
                  <a:lnTo>
                    <a:pt x="18" y="115"/>
                  </a:lnTo>
                  <a:lnTo>
                    <a:pt x="15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1"/>
                  </a:lnTo>
                  <a:lnTo>
                    <a:pt x="11" y="104"/>
                  </a:lnTo>
                  <a:lnTo>
                    <a:pt x="15" y="104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2" y="93"/>
                  </a:lnTo>
                  <a:lnTo>
                    <a:pt x="26" y="93"/>
                  </a:lnTo>
                  <a:lnTo>
                    <a:pt x="29" y="93"/>
                  </a:lnTo>
                  <a:lnTo>
                    <a:pt x="29" y="96"/>
                  </a:lnTo>
                  <a:lnTo>
                    <a:pt x="33" y="96"/>
                  </a:lnTo>
                  <a:lnTo>
                    <a:pt x="37" y="96"/>
                  </a:lnTo>
                  <a:lnTo>
                    <a:pt x="48" y="93"/>
                  </a:lnTo>
                  <a:lnTo>
                    <a:pt x="52" y="89"/>
                  </a:lnTo>
                  <a:lnTo>
                    <a:pt x="55" y="82"/>
                  </a:lnTo>
                  <a:lnTo>
                    <a:pt x="63" y="74"/>
                  </a:lnTo>
                  <a:lnTo>
                    <a:pt x="63" y="70"/>
                  </a:lnTo>
                  <a:lnTo>
                    <a:pt x="66" y="67"/>
                  </a:lnTo>
                  <a:lnTo>
                    <a:pt x="70" y="63"/>
                  </a:lnTo>
                  <a:lnTo>
                    <a:pt x="74" y="59"/>
                  </a:lnTo>
                  <a:lnTo>
                    <a:pt x="78" y="56"/>
                  </a:lnTo>
                  <a:lnTo>
                    <a:pt x="78" y="56"/>
                  </a:lnTo>
                  <a:lnTo>
                    <a:pt x="74" y="52"/>
                  </a:lnTo>
                  <a:lnTo>
                    <a:pt x="78" y="48"/>
                  </a:lnTo>
                  <a:lnTo>
                    <a:pt x="81" y="44"/>
                  </a:lnTo>
                  <a:lnTo>
                    <a:pt x="81" y="41"/>
                  </a:lnTo>
                  <a:lnTo>
                    <a:pt x="81" y="33"/>
                  </a:lnTo>
                  <a:lnTo>
                    <a:pt x="81" y="30"/>
                  </a:lnTo>
                  <a:lnTo>
                    <a:pt x="81" y="30"/>
                  </a:lnTo>
                  <a:lnTo>
                    <a:pt x="85" y="22"/>
                  </a:lnTo>
                  <a:lnTo>
                    <a:pt x="89" y="22"/>
                  </a:lnTo>
                  <a:lnTo>
                    <a:pt x="92" y="22"/>
                  </a:lnTo>
                  <a:lnTo>
                    <a:pt x="92" y="22"/>
                  </a:lnTo>
                  <a:lnTo>
                    <a:pt x="96" y="18"/>
                  </a:lnTo>
                  <a:lnTo>
                    <a:pt x="103" y="11"/>
                  </a:lnTo>
                  <a:lnTo>
                    <a:pt x="107" y="7"/>
                  </a:lnTo>
                  <a:lnTo>
                    <a:pt x="111" y="4"/>
                  </a:lnTo>
                  <a:lnTo>
                    <a:pt x="115" y="0"/>
                  </a:lnTo>
                  <a:lnTo>
                    <a:pt x="118" y="0"/>
                  </a:lnTo>
                  <a:lnTo>
                    <a:pt x="126" y="7"/>
                  </a:lnTo>
                  <a:lnTo>
                    <a:pt x="129" y="4"/>
                  </a:lnTo>
                  <a:lnTo>
                    <a:pt x="137" y="7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close/>
                  <a:moveTo>
                    <a:pt x="333" y="197"/>
                  </a:moveTo>
                  <a:lnTo>
                    <a:pt x="333" y="197"/>
                  </a:lnTo>
                  <a:lnTo>
                    <a:pt x="333" y="197"/>
                  </a:lnTo>
                  <a:lnTo>
                    <a:pt x="333" y="197"/>
                  </a:lnTo>
                  <a:lnTo>
                    <a:pt x="333" y="197"/>
                  </a:lnTo>
                  <a:close/>
                  <a:moveTo>
                    <a:pt x="333" y="193"/>
                  </a:moveTo>
                  <a:lnTo>
                    <a:pt x="329" y="193"/>
                  </a:lnTo>
                  <a:lnTo>
                    <a:pt x="329" y="197"/>
                  </a:lnTo>
                  <a:lnTo>
                    <a:pt x="333" y="197"/>
                  </a:lnTo>
                  <a:lnTo>
                    <a:pt x="333" y="197"/>
                  </a:lnTo>
                  <a:lnTo>
                    <a:pt x="333" y="193"/>
                  </a:lnTo>
                  <a:lnTo>
                    <a:pt x="333" y="193"/>
                  </a:lnTo>
                  <a:close/>
                  <a:moveTo>
                    <a:pt x="329" y="193"/>
                  </a:moveTo>
                  <a:lnTo>
                    <a:pt x="329" y="197"/>
                  </a:lnTo>
                  <a:lnTo>
                    <a:pt x="329" y="197"/>
                  </a:lnTo>
                  <a:lnTo>
                    <a:pt x="329" y="197"/>
                  </a:lnTo>
                  <a:lnTo>
                    <a:pt x="329" y="193"/>
                  </a:lnTo>
                  <a:lnTo>
                    <a:pt x="329" y="193"/>
                  </a:lnTo>
                  <a:close/>
                  <a:moveTo>
                    <a:pt x="322" y="197"/>
                  </a:moveTo>
                  <a:lnTo>
                    <a:pt x="322" y="197"/>
                  </a:lnTo>
                  <a:lnTo>
                    <a:pt x="326" y="197"/>
                  </a:lnTo>
                  <a:lnTo>
                    <a:pt x="326" y="193"/>
                  </a:lnTo>
                  <a:lnTo>
                    <a:pt x="326" y="193"/>
                  </a:lnTo>
                  <a:lnTo>
                    <a:pt x="322" y="1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31"/>
            <p:cNvSpPr>
              <a:spLocks noEditPoints="1"/>
            </p:cNvSpPr>
            <p:nvPr/>
          </p:nvSpPr>
          <p:spPr bwMode="auto">
            <a:xfrm>
              <a:off x="6131617" y="2636870"/>
              <a:ext cx="105504" cy="128663"/>
            </a:xfrm>
            <a:custGeom>
              <a:avLst/>
              <a:gdLst>
                <a:gd name="T0" fmla="*/ 22 w 22"/>
                <a:gd name="T1" fmla="*/ 24 h 27"/>
                <a:gd name="T2" fmla="*/ 20 w 22"/>
                <a:gd name="T3" fmla="*/ 25 h 27"/>
                <a:gd name="T4" fmla="*/ 21 w 22"/>
                <a:gd name="T5" fmla="*/ 27 h 27"/>
                <a:gd name="T6" fmla="*/ 19 w 22"/>
                <a:gd name="T7" fmla="*/ 24 h 27"/>
                <a:gd name="T8" fmla="*/ 19 w 22"/>
                <a:gd name="T9" fmla="*/ 23 h 27"/>
                <a:gd name="T10" fmla="*/ 18 w 22"/>
                <a:gd name="T11" fmla="*/ 23 h 27"/>
                <a:gd name="T12" fmla="*/ 18 w 22"/>
                <a:gd name="T13" fmla="*/ 21 h 27"/>
                <a:gd name="T14" fmla="*/ 16 w 22"/>
                <a:gd name="T15" fmla="*/ 17 h 27"/>
                <a:gd name="T16" fmla="*/ 16 w 22"/>
                <a:gd name="T17" fmla="*/ 17 h 27"/>
                <a:gd name="T18" fmla="*/ 13 w 22"/>
                <a:gd name="T19" fmla="*/ 17 h 27"/>
                <a:gd name="T20" fmla="*/ 11 w 22"/>
                <a:gd name="T21" fmla="*/ 15 h 27"/>
                <a:gd name="T22" fmla="*/ 12 w 22"/>
                <a:gd name="T23" fmla="*/ 18 h 27"/>
                <a:gd name="T24" fmla="*/ 12 w 22"/>
                <a:gd name="T25" fmla="*/ 19 h 27"/>
                <a:gd name="T26" fmla="*/ 11 w 22"/>
                <a:gd name="T27" fmla="*/ 22 h 27"/>
                <a:gd name="T28" fmla="*/ 11 w 22"/>
                <a:gd name="T29" fmla="*/ 20 h 27"/>
                <a:gd name="T30" fmla="*/ 10 w 22"/>
                <a:gd name="T31" fmla="*/ 21 h 27"/>
                <a:gd name="T32" fmla="*/ 10 w 22"/>
                <a:gd name="T33" fmla="*/ 19 h 27"/>
                <a:gd name="T34" fmla="*/ 9 w 22"/>
                <a:gd name="T35" fmla="*/ 19 h 27"/>
                <a:gd name="T36" fmla="*/ 9 w 22"/>
                <a:gd name="T37" fmla="*/ 21 h 27"/>
                <a:gd name="T38" fmla="*/ 9 w 22"/>
                <a:gd name="T39" fmla="*/ 22 h 27"/>
                <a:gd name="T40" fmla="*/ 8 w 22"/>
                <a:gd name="T41" fmla="*/ 22 h 27"/>
                <a:gd name="T42" fmla="*/ 7 w 22"/>
                <a:gd name="T43" fmla="*/ 21 h 27"/>
                <a:gd name="T44" fmla="*/ 6 w 22"/>
                <a:gd name="T45" fmla="*/ 19 h 27"/>
                <a:gd name="T46" fmla="*/ 4 w 22"/>
                <a:gd name="T47" fmla="*/ 15 h 27"/>
                <a:gd name="T48" fmla="*/ 4 w 22"/>
                <a:gd name="T49" fmla="*/ 12 h 27"/>
                <a:gd name="T50" fmla="*/ 1 w 22"/>
                <a:gd name="T51" fmla="*/ 10 h 27"/>
                <a:gd name="T52" fmla="*/ 2 w 22"/>
                <a:gd name="T53" fmla="*/ 7 h 27"/>
                <a:gd name="T54" fmla="*/ 4 w 22"/>
                <a:gd name="T55" fmla="*/ 6 h 27"/>
                <a:gd name="T56" fmla="*/ 3 w 22"/>
                <a:gd name="T57" fmla="*/ 5 h 27"/>
                <a:gd name="T58" fmla="*/ 0 w 22"/>
                <a:gd name="T59" fmla="*/ 3 h 27"/>
                <a:gd name="T60" fmla="*/ 1 w 22"/>
                <a:gd name="T61" fmla="*/ 1 h 27"/>
                <a:gd name="T62" fmla="*/ 1 w 22"/>
                <a:gd name="T63" fmla="*/ 0 h 27"/>
                <a:gd name="T64" fmla="*/ 2 w 22"/>
                <a:gd name="T65" fmla="*/ 1 h 27"/>
                <a:gd name="T66" fmla="*/ 4 w 22"/>
                <a:gd name="T67" fmla="*/ 2 h 27"/>
                <a:gd name="T68" fmla="*/ 4 w 22"/>
                <a:gd name="T69" fmla="*/ 1 h 27"/>
                <a:gd name="T70" fmla="*/ 6 w 22"/>
                <a:gd name="T71" fmla="*/ 2 h 27"/>
                <a:gd name="T72" fmla="*/ 7 w 22"/>
                <a:gd name="T73" fmla="*/ 3 h 27"/>
                <a:gd name="T74" fmla="*/ 8 w 22"/>
                <a:gd name="T75" fmla="*/ 5 h 27"/>
                <a:gd name="T76" fmla="*/ 9 w 22"/>
                <a:gd name="T77" fmla="*/ 6 h 27"/>
                <a:gd name="T78" fmla="*/ 13 w 22"/>
                <a:gd name="T79" fmla="*/ 6 h 27"/>
                <a:gd name="T80" fmla="*/ 17 w 22"/>
                <a:gd name="T81" fmla="*/ 6 h 27"/>
                <a:gd name="T82" fmla="*/ 18 w 22"/>
                <a:gd name="T83" fmla="*/ 7 h 27"/>
                <a:gd name="T84" fmla="*/ 18 w 22"/>
                <a:gd name="T85" fmla="*/ 9 h 27"/>
                <a:gd name="T86" fmla="*/ 17 w 22"/>
                <a:gd name="T87" fmla="*/ 11 h 27"/>
                <a:gd name="T88" fmla="*/ 16 w 22"/>
                <a:gd name="T89" fmla="*/ 11 h 27"/>
                <a:gd name="T90" fmla="*/ 15 w 22"/>
                <a:gd name="T91" fmla="*/ 13 h 27"/>
                <a:gd name="T92" fmla="*/ 16 w 22"/>
                <a:gd name="T93" fmla="*/ 15 h 27"/>
                <a:gd name="T94" fmla="*/ 17 w 22"/>
                <a:gd name="T95" fmla="*/ 16 h 27"/>
                <a:gd name="T96" fmla="*/ 17 w 22"/>
                <a:gd name="T97" fmla="*/ 16 h 27"/>
                <a:gd name="T98" fmla="*/ 18 w 22"/>
                <a:gd name="T99" fmla="*/ 14 h 27"/>
                <a:gd name="T100" fmla="*/ 19 w 22"/>
                <a:gd name="T101" fmla="*/ 14 h 27"/>
                <a:gd name="T102" fmla="*/ 20 w 22"/>
                <a:gd name="T103" fmla="*/ 15 h 27"/>
                <a:gd name="T104" fmla="*/ 21 w 22"/>
                <a:gd name="T105" fmla="*/ 17 h 27"/>
                <a:gd name="T106" fmla="*/ 22 w 22"/>
                <a:gd name="T107" fmla="*/ 21 h 27"/>
                <a:gd name="T108" fmla="*/ 22 w 22"/>
                <a:gd name="T109" fmla="*/ 22 h 27"/>
                <a:gd name="T110" fmla="*/ 16 w 22"/>
                <a:gd name="T111" fmla="*/ 18 h 27"/>
                <a:gd name="T112" fmla="*/ 16 w 22"/>
                <a:gd name="T113" fmla="*/ 19 h 27"/>
                <a:gd name="T114" fmla="*/ 14 w 22"/>
                <a:gd name="T115" fmla="*/ 19 h 27"/>
                <a:gd name="T116" fmla="*/ 15 w 22"/>
                <a:gd name="T117" fmla="*/ 19 h 27"/>
                <a:gd name="T118" fmla="*/ 14 w 22"/>
                <a:gd name="T119" fmla="*/ 18 h 27"/>
                <a:gd name="T120" fmla="*/ 12 w 22"/>
                <a:gd name="T121" fmla="*/ 18 h 27"/>
                <a:gd name="T122" fmla="*/ 14 w 22"/>
                <a:gd name="T123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" h="27">
                  <a:moveTo>
                    <a:pt x="22" y="22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lose/>
                  <a:moveTo>
                    <a:pt x="16" y="19"/>
                  </a:move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lose/>
                  <a:moveTo>
                    <a:pt x="14" y="18"/>
                  </a:move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lose/>
                  <a:moveTo>
                    <a:pt x="13" y="1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8"/>
                    <a:pt x="14" y="18"/>
                    <a:pt x="14" y="18"/>
                  </a:cubicBezTo>
                  <a:lnTo>
                    <a:pt x="13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6141910" y="2603418"/>
              <a:ext cx="65619" cy="33452"/>
            </a:xfrm>
            <a:custGeom>
              <a:avLst/>
              <a:gdLst>
                <a:gd name="T0" fmla="*/ 0 w 51"/>
                <a:gd name="T1" fmla="*/ 11 h 26"/>
                <a:gd name="T2" fmla="*/ 3 w 51"/>
                <a:gd name="T3" fmla="*/ 11 h 26"/>
                <a:gd name="T4" fmla="*/ 7 w 51"/>
                <a:gd name="T5" fmla="*/ 4 h 26"/>
                <a:gd name="T6" fmla="*/ 14 w 51"/>
                <a:gd name="T7" fmla="*/ 0 h 26"/>
                <a:gd name="T8" fmla="*/ 22 w 51"/>
                <a:gd name="T9" fmla="*/ 0 h 26"/>
                <a:gd name="T10" fmla="*/ 22 w 51"/>
                <a:gd name="T11" fmla="*/ 0 h 26"/>
                <a:gd name="T12" fmla="*/ 29 w 51"/>
                <a:gd name="T13" fmla="*/ 4 h 26"/>
                <a:gd name="T14" fmla="*/ 33 w 51"/>
                <a:gd name="T15" fmla="*/ 4 h 26"/>
                <a:gd name="T16" fmla="*/ 37 w 51"/>
                <a:gd name="T17" fmla="*/ 4 h 26"/>
                <a:gd name="T18" fmla="*/ 40 w 51"/>
                <a:gd name="T19" fmla="*/ 4 h 26"/>
                <a:gd name="T20" fmla="*/ 44 w 51"/>
                <a:gd name="T21" fmla="*/ 4 h 26"/>
                <a:gd name="T22" fmla="*/ 44 w 51"/>
                <a:gd name="T23" fmla="*/ 4 h 26"/>
                <a:gd name="T24" fmla="*/ 44 w 51"/>
                <a:gd name="T25" fmla="*/ 8 h 26"/>
                <a:gd name="T26" fmla="*/ 44 w 51"/>
                <a:gd name="T27" fmla="*/ 11 h 26"/>
                <a:gd name="T28" fmla="*/ 48 w 51"/>
                <a:gd name="T29" fmla="*/ 15 h 26"/>
                <a:gd name="T30" fmla="*/ 48 w 51"/>
                <a:gd name="T31" fmla="*/ 19 h 26"/>
                <a:gd name="T32" fmla="*/ 51 w 51"/>
                <a:gd name="T33" fmla="*/ 19 h 26"/>
                <a:gd name="T34" fmla="*/ 44 w 51"/>
                <a:gd name="T35" fmla="*/ 22 h 26"/>
                <a:gd name="T36" fmla="*/ 40 w 51"/>
                <a:gd name="T37" fmla="*/ 22 h 26"/>
                <a:gd name="T38" fmla="*/ 33 w 51"/>
                <a:gd name="T39" fmla="*/ 22 h 26"/>
                <a:gd name="T40" fmla="*/ 29 w 51"/>
                <a:gd name="T41" fmla="*/ 22 h 26"/>
                <a:gd name="T42" fmla="*/ 26 w 51"/>
                <a:gd name="T43" fmla="*/ 22 h 26"/>
                <a:gd name="T44" fmla="*/ 22 w 51"/>
                <a:gd name="T45" fmla="*/ 26 h 26"/>
                <a:gd name="T46" fmla="*/ 18 w 51"/>
                <a:gd name="T47" fmla="*/ 26 h 26"/>
                <a:gd name="T48" fmla="*/ 11 w 51"/>
                <a:gd name="T49" fmla="*/ 22 h 26"/>
                <a:gd name="T50" fmla="*/ 7 w 51"/>
                <a:gd name="T51" fmla="*/ 22 h 26"/>
                <a:gd name="T52" fmla="*/ 3 w 51"/>
                <a:gd name="T53" fmla="*/ 22 h 26"/>
                <a:gd name="T54" fmla="*/ 0 w 51"/>
                <a:gd name="T55" fmla="*/ 19 h 26"/>
                <a:gd name="T56" fmla="*/ 0 w 51"/>
                <a:gd name="T57" fmla="*/ 15 h 26"/>
                <a:gd name="T58" fmla="*/ 0 w 51"/>
                <a:gd name="T5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" h="26">
                  <a:moveTo>
                    <a:pt x="0" y="11"/>
                  </a:moveTo>
                  <a:lnTo>
                    <a:pt x="3" y="11"/>
                  </a:lnTo>
                  <a:lnTo>
                    <a:pt x="7" y="4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8"/>
                  </a:lnTo>
                  <a:lnTo>
                    <a:pt x="44" y="11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51" y="19"/>
                  </a:lnTo>
                  <a:lnTo>
                    <a:pt x="44" y="22"/>
                  </a:lnTo>
                  <a:lnTo>
                    <a:pt x="40" y="22"/>
                  </a:lnTo>
                  <a:lnTo>
                    <a:pt x="33" y="22"/>
                  </a:lnTo>
                  <a:lnTo>
                    <a:pt x="29" y="22"/>
                  </a:lnTo>
                  <a:lnTo>
                    <a:pt x="26" y="22"/>
                  </a:lnTo>
                  <a:lnTo>
                    <a:pt x="22" y="26"/>
                  </a:lnTo>
                  <a:lnTo>
                    <a:pt x="18" y="26"/>
                  </a:lnTo>
                  <a:lnTo>
                    <a:pt x="11" y="22"/>
                  </a:lnTo>
                  <a:lnTo>
                    <a:pt x="7" y="22"/>
                  </a:lnTo>
                  <a:lnTo>
                    <a:pt x="3" y="22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33"/>
            <p:cNvSpPr>
              <a:spLocks/>
            </p:cNvSpPr>
            <p:nvPr/>
          </p:nvSpPr>
          <p:spPr bwMode="auto">
            <a:xfrm>
              <a:off x="5955347" y="2560960"/>
              <a:ext cx="176269" cy="81058"/>
            </a:xfrm>
            <a:custGeom>
              <a:avLst/>
              <a:gdLst>
                <a:gd name="T0" fmla="*/ 4 w 137"/>
                <a:gd name="T1" fmla="*/ 0 h 63"/>
                <a:gd name="T2" fmla="*/ 11 w 137"/>
                <a:gd name="T3" fmla="*/ 4 h 63"/>
                <a:gd name="T4" fmla="*/ 15 w 137"/>
                <a:gd name="T5" fmla="*/ 4 h 63"/>
                <a:gd name="T6" fmla="*/ 22 w 137"/>
                <a:gd name="T7" fmla="*/ 0 h 63"/>
                <a:gd name="T8" fmla="*/ 30 w 137"/>
                <a:gd name="T9" fmla="*/ 4 h 63"/>
                <a:gd name="T10" fmla="*/ 37 w 137"/>
                <a:gd name="T11" fmla="*/ 4 h 63"/>
                <a:gd name="T12" fmla="*/ 45 w 137"/>
                <a:gd name="T13" fmla="*/ 11 h 63"/>
                <a:gd name="T14" fmla="*/ 52 w 137"/>
                <a:gd name="T15" fmla="*/ 15 h 63"/>
                <a:gd name="T16" fmla="*/ 56 w 137"/>
                <a:gd name="T17" fmla="*/ 18 h 63"/>
                <a:gd name="T18" fmla="*/ 56 w 137"/>
                <a:gd name="T19" fmla="*/ 15 h 63"/>
                <a:gd name="T20" fmla="*/ 59 w 137"/>
                <a:gd name="T21" fmla="*/ 15 h 63"/>
                <a:gd name="T22" fmla="*/ 67 w 137"/>
                <a:gd name="T23" fmla="*/ 15 h 63"/>
                <a:gd name="T24" fmla="*/ 71 w 137"/>
                <a:gd name="T25" fmla="*/ 22 h 63"/>
                <a:gd name="T26" fmla="*/ 82 w 137"/>
                <a:gd name="T27" fmla="*/ 22 h 63"/>
                <a:gd name="T28" fmla="*/ 82 w 137"/>
                <a:gd name="T29" fmla="*/ 33 h 63"/>
                <a:gd name="T30" fmla="*/ 89 w 137"/>
                <a:gd name="T31" fmla="*/ 33 h 63"/>
                <a:gd name="T32" fmla="*/ 93 w 137"/>
                <a:gd name="T33" fmla="*/ 33 h 63"/>
                <a:gd name="T34" fmla="*/ 104 w 137"/>
                <a:gd name="T35" fmla="*/ 30 h 63"/>
                <a:gd name="T36" fmla="*/ 108 w 137"/>
                <a:gd name="T37" fmla="*/ 33 h 63"/>
                <a:gd name="T38" fmla="*/ 115 w 137"/>
                <a:gd name="T39" fmla="*/ 41 h 63"/>
                <a:gd name="T40" fmla="*/ 122 w 137"/>
                <a:gd name="T41" fmla="*/ 41 h 63"/>
                <a:gd name="T42" fmla="*/ 130 w 137"/>
                <a:gd name="T43" fmla="*/ 37 h 63"/>
                <a:gd name="T44" fmla="*/ 134 w 137"/>
                <a:gd name="T45" fmla="*/ 41 h 63"/>
                <a:gd name="T46" fmla="*/ 137 w 137"/>
                <a:gd name="T47" fmla="*/ 55 h 63"/>
                <a:gd name="T48" fmla="*/ 122 w 137"/>
                <a:gd name="T49" fmla="*/ 63 h 63"/>
                <a:gd name="T50" fmla="*/ 115 w 137"/>
                <a:gd name="T51" fmla="*/ 63 h 63"/>
                <a:gd name="T52" fmla="*/ 93 w 137"/>
                <a:gd name="T53" fmla="*/ 59 h 63"/>
                <a:gd name="T54" fmla="*/ 82 w 137"/>
                <a:gd name="T55" fmla="*/ 55 h 63"/>
                <a:gd name="T56" fmla="*/ 78 w 137"/>
                <a:gd name="T57" fmla="*/ 52 h 63"/>
                <a:gd name="T58" fmla="*/ 59 w 137"/>
                <a:gd name="T59" fmla="*/ 52 h 63"/>
                <a:gd name="T60" fmla="*/ 48 w 137"/>
                <a:gd name="T61" fmla="*/ 48 h 63"/>
                <a:gd name="T62" fmla="*/ 41 w 137"/>
                <a:gd name="T63" fmla="*/ 44 h 63"/>
                <a:gd name="T64" fmla="*/ 30 w 137"/>
                <a:gd name="T65" fmla="*/ 41 h 63"/>
                <a:gd name="T66" fmla="*/ 19 w 137"/>
                <a:gd name="T67" fmla="*/ 33 h 63"/>
                <a:gd name="T68" fmla="*/ 8 w 137"/>
                <a:gd name="T69" fmla="*/ 30 h 63"/>
                <a:gd name="T70" fmla="*/ 4 w 137"/>
                <a:gd name="T71" fmla="*/ 26 h 63"/>
                <a:gd name="T72" fmla="*/ 0 w 137"/>
                <a:gd name="T73" fmla="*/ 22 h 63"/>
                <a:gd name="T74" fmla="*/ 4 w 137"/>
                <a:gd name="T75" fmla="*/ 11 h 63"/>
                <a:gd name="T76" fmla="*/ 4 w 137"/>
                <a:gd name="T7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7" h="63">
                  <a:moveTo>
                    <a:pt x="4" y="0"/>
                  </a:moveTo>
                  <a:lnTo>
                    <a:pt x="4" y="0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4" y="4"/>
                  </a:lnTo>
                  <a:lnTo>
                    <a:pt x="37" y="4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52" y="15"/>
                  </a:lnTo>
                  <a:lnTo>
                    <a:pt x="52" y="18"/>
                  </a:lnTo>
                  <a:lnTo>
                    <a:pt x="56" y="18"/>
                  </a:lnTo>
                  <a:lnTo>
                    <a:pt x="56" y="18"/>
                  </a:lnTo>
                  <a:lnTo>
                    <a:pt x="56" y="15"/>
                  </a:lnTo>
                  <a:lnTo>
                    <a:pt x="59" y="15"/>
                  </a:lnTo>
                  <a:lnTo>
                    <a:pt x="59" y="15"/>
                  </a:lnTo>
                  <a:lnTo>
                    <a:pt x="63" y="15"/>
                  </a:lnTo>
                  <a:lnTo>
                    <a:pt x="67" y="15"/>
                  </a:lnTo>
                  <a:lnTo>
                    <a:pt x="67" y="22"/>
                  </a:lnTo>
                  <a:lnTo>
                    <a:pt x="71" y="22"/>
                  </a:lnTo>
                  <a:lnTo>
                    <a:pt x="78" y="22"/>
                  </a:lnTo>
                  <a:lnTo>
                    <a:pt x="82" y="22"/>
                  </a:lnTo>
                  <a:lnTo>
                    <a:pt x="78" y="30"/>
                  </a:lnTo>
                  <a:lnTo>
                    <a:pt x="82" y="33"/>
                  </a:lnTo>
                  <a:lnTo>
                    <a:pt x="85" y="33"/>
                  </a:lnTo>
                  <a:lnTo>
                    <a:pt x="89" y="33"/>
                  </a:lnTo>
                  <a:lnTo>
                    <a:pt x="89" y="33"/>
                  </a:lnTo>
                  <a:lnTo>
                    <a:pt x="93" y="33"/>
                  </a:lnTo>
                  <a:lnTo>
                    <a:pt x="97" y="30"/>
                  </a:lnTo>
                  <a:lnTo>
                    <a:pt x="104" y="30"/>
                  </a:lnTo>
                  <a:lnTo>
                    <a:pt x="108" y="30"/>
                  </a:lnTo>
                  <a:lnTo>
                    <a:pt x="108" y="33"/>
                  </a:lnTo>
                  <a:lnTo>
                    <a:pt x="115" y="37"/>
                  </a:lnTo>
                  <a:lnTo>
                    <a:pt x="115" y="41"/>
                  </a:lnTo>
                  <a:lnTo>
                    <a:pt x="119" y="41"/>
                  </a:lnTo>
                  <a:lnTo>
                    <a:pt x="122" y="41"/>
                  </a:lnTo>
                  <a:lnTo>
                    <a:pt x="126" y="41"/>
                  </a:lnTo>
                  <a:lnTo>
                    <a:pt x="130" y="37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8"/>
                  </a:lnTo>
                  <a:lnTo>
                    <a:pt x="137" y="55"/>
                  </a:lnTo>
                  <a:lnTo>
                    <a:pt x="134" y="63"/>
                  </a:lnTo>
                  <a:lnTo>
                    <a:pt x="122" y="63"/>
                  </a:lnTo>
                  <a:lnTo>
                    <a:pt x="119" y="59"/>
                  </a:lnTo>
                  <a:lnTo>
                    <a:pt x="115" y="63"/>
                  </a:lnTo>
                  <a:lnTo>
                    <a:pt x="100" y="59"/>
                  </a:lnTo>
                  <a:lnTo>
                    <a:pt x="93" y="59"/>
                  </a:lnTo>
                  <a:lnTo>
                    <a:pt x="93" y="59"/>
                  </a:lnTo>
                  <a:lnTo>
                    <a:pt x="82" y="55"/>
                  </a:lnTo>
                  <a:lnTo>
                    <a:pt x="78" y="55"/>
                  </a:lnTo>
                  <a:lnTo>
                    <a:pt x="78" y="52"/>
                  </a:lnTo>
                  <a:lnTo>
                    <a:pt x="71" y="48"/>
                  </a:lnTo>
                  <a:lnTo>
                    <a:pt x="59" y="52"/>
                  </a:lnTo>
                  <a:lnTo>
                    <a:pt x="59" y="48"/>
                  </a:lnTo>
                  <a:lnTo>
                    <a:pt x="48" y="48"/>
                  </a:lnTo>
                  <a:lnTo>
                    <a:pt x="45" y="44"/>
                  </a:lnTo>
                  <a:lnTo>
                    <a:pt x="41" y="44"/>
                  </a:lnTo>
                  <a:lnTo>
                    <a:pt x="37" y="44"/>
                  </a:lnTo>
                  <a:lnTo>
                    <a:pt x="30" y="41"/>
                  </a:lnTo>
                  <a:lnTo>
                    <a:pt x="26" y="37"/>
                  </a:lnTo>
                  <a:lnTo>
                    <a:pt x="19" y="33"/>
                  </a:lnTo>
                  <a:lnTo>
                    <a:pt x="11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4" y="18"/>
                  </a:lnTo>
                  <a:lnTo>
                    <a:pt x="4" y="11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34"/>
            <p:cNvSpPr>
              <a:spLocks/>
            </p:cNvSpPr>
            <p:nvPr/>
          </p:nvSpPr>
          <p:spPr bwMode="auto">
            <a:xfrm>
              <a:off x="5551345" y="2418143"/>
              <a:ext cx="294639" cy="290779"/>
            </a:xfrm>
            <a:custGeom>
              <a:avLst/>
              <a:gdLst>
                <a:gd name="T0" fmla="*/ 137 w 229"/>
                <a:gd name="T1" fmla="*/ 218 h 226"/>
                <a:gd name="T2" fmla="*/ 155 w 229"/>
                <a:gd name="T3" fmla="*/ 215 h 226"/>
                <a:gd name="T4" fmla="*/ 166 w 229"/>
                <a:gd name="T5" fmla="*/ 211 h 226"/>
                <a:gd name="T6" fmla="*/ 174 w 229"/>
                <a:gd name="T7" fmla="*/ 211 h 226"/>
                <a:gd name="T8" fmla="*/ 166 w 229"/>
                <a:gd name="T9" fmla="*/ 192 h 226"/>
                <a:gd name="T10" fmla="*/ 155 w 229"/>
                <a:gd name="T11" fmla="*/ 181 h 226"/>
                <a:gd name="T12" fmla="*/ 148 w 229"/>
                <a:gd name="T13" fmla="*/ 174 h 226"/>
                <a:gd name="T14" fmla="*/ 144 w 229"/>
                <a:gd name="T15" fmla="*/ 163 h 226"/>
                <a:gd name="T16" fmla="*/ 155 w 229"/>
                <a:gd name="T17" fmla="*/ 152 h 226"/>
                <a:gd name="T18" fmla="*/ 166 w 229"/>
                <a:gd name="T19" fmla="*/ 155 h 226"/>
                <a:gd name="T20" fmla="*/ 188 w 229"/>
                <a:gd name="T21" fmla="*/ 141 h 226"/>
                <a:gd name="T22" fmla="*/ 203 w 229"/>
                <a:gd name="T23" fmla="*/ 122 h 226"/>
                <a:gd name="T24" fmla="*/ 207 w 229"/>
                <a:gd name="T25" fmla="*/ 111 h 226"/>
                <a:gd name="T26" fmla="*/ 214 w 229"/>
                <a:gd name="T27" fmla="*/ 92 h 226"/>
                <a:gd name="T28" fmla="*/ 222 w 229"/>
                <a:gd name="T29" fmla="*/ 81 h 226"/>
                <a:gd name="T30" fmla="*/ 229 w 229"/>
                <a:gd name="T31" fmla="*/ 74 h 226"/>
                <a:gd name="T32" fmla="*/ 214 w 229"/>
                <a:gd name="T33" fmla="*/ 70 h 226"/>
                <a:gd name="T34" fmla="*/ 196 w 229"/>
                <a:gd name="T35" fmla="*/ 55 h 226"/>
                <a:gd name="T36" fmla="*/ 192 w 229"/>
                <a:gd name="T37" fmla="*/ 37 h 226"/>
                <a:gd name="T38" fmla="*/ 192 w 229"/>
                <a:gd name="T39" fmla="*/ 26 h 226"/>
                <a:gd name="T40" fmla="*/ 181 w 229"/>
                <a:gd name="T41" fmla="*/ 14 h 226"/>
                <a:gd name="T42" fmla="*/ 170 w 229"/>
                <a:gd name="T43" fmla="*/ 7 h 226"/>
                <a:gd name="T44" fmla="*/ 170 w 229"/>
                <a:gd name="T45" fmla="*/ 0 h 226"/>
                <a:gd name="T46" fmla="*/ 151 w 229"/>
                <a:gd name="T47" fmla="*/ 7 h 226"/>
                <a:gd name="T48" fmla="*/ 148 w 229"/>
                <a:gd name="T49" fmla="*/ 37 h 226"/>
                <a:gd name="T50" fmla="*/ 144 w 229"/>
                <a:gd name="T51" fmla="*/ 48 h 226"/>
                <a:gd name="T52" fmla="*/ 137 w 229"/>
                <a:gd name="T53" fmla="*/ 55 h 226"/>
                <a:gd name="T54" fmla="*/ 133 w 229"/>
                <a:gd name="T55" fmla="*/ 63 h 226"/>
                <a:gd name="T56" fmla="*/ 129 w 229"/>
                <a:gd name="T57" fmla="*/ 77 h 226"/>
                <a:gd name="T58" fmla="*/ 122 w 229"/>
                <a:gd name="T59" fmla="*/ 85 h 226"/>
                <a:gd name="T60" fmla="*/ 114 w 229"/>
                <a:gd name="T61" fmla="*/ 85 h 226"/>
                <a:gd name="T62" fmla="*/ 107 w 229"/>
                <a:gd name="T63" fmla="*/ 92 h 226"/>
                <a:gd name="T64" fmla="*/ 92 w 229"/>
                <a:gd name="T65" fmla="*/ 100 h 226"/>
                <a:gd name="T66" fmla="*/ 85 w 229"/>
                <a:gd name="T67" fmla="*/ 107 h 226"/>
                <a:gd name="T68" fmla="*/ 88 w 229"/>
                <a:gd name="T69" fmla="*/ 122 h 226"/>
                <a:gd name="T70" fmla="*/ 70 w 229"/>
                <a:gd name="T71" fmla="*/ 126 h 226"/>
                <a:gd name="T72" fmla="*/ 48 w 229"/>
                <a:gd name="T73" fmla="*/ 129 h 226"/>
                <a:gd name="T74" fmla="*/ 0 w 229"/>
                <a:gd name="T75" fmla="*/ 126 h 226"/>
                <a:gd name="T76" fmla="*/ 18 w 229"/>
                <a:gd name="T77" fmla="*/ 144 h 226"/>
                <a:gd name="T78" fmla="*/ 29 w 229"/>
                <a:gd name="T79" fmla="*/ 152 h 226"/>
                <a:gd name="T80" fmla="*/ 37 w 229"/>
                <a:gd name="T81" fmla="*/ 163 h 226"/>
                <a:gd name="T82" fmla="*/ 44 w 229"/>
                <a:gd name="T83" fmla="*/ 174 h 226"/>
                <a:gd name="T84" fmla="*/ 29 w 229"/>
                <a:gd name="T85" fmla="*/ 178 h 226"/>
                <a:gd name="T86" fmla="*/ 22 w 229"/>
                <a:gd name="T87" fmla="*/ 189 h 226"/>
                <a:gd name="T88" fmla="*/ 22 w 229"/>
                <a:gd name="T89" fmla="*/ 200 h 226"/>
                <a:gd name="T90" fmla="*/ 33 w 229"/>
                <a:gd name="T91" fmla="*/ 200 h 226"/>
                <a:gd name="T92" fmla="*/ 40 w 229"/>
                <a:gd name="T93" fmla="*/ 200 h 226"/>
                <a:gd name="T94" fmla="*/ 48 w 229"/>
                <a:gd name="T95" fmla="*/ 200 h 226"/>
                <a:gd name="T96" fmla="*/ 55 w 229"/>
                <a:gd name="T97" fmla="*/ 200 h 226"/>
                <a:gd name="T98" fmla="*/ 62 w 229"/>
                <a:gd name="T99" fmla="*/ 200 h 226"/>
                <a:gd name="T100" fmla="*/ 74 w 229"/>
                <a:gd name="T101" fmla="*/ 196 h 226"/>
                <a:gd name="T102" fmla="*/ 85 w 229"/>
                <a:gd name="T103" fmla="*/ 196 h 226"/>
                <a:gd name="T104" fmla="*/ 99 w 229"/>
                <a:gd name="T105" fmla="*/ 196 h 226"/>
                <a:gd name="T106" fmla="*/ 103 w 229"/>
                <a:gd name="T107" fmla="*/ 204 h 226"/>
                <a:gd name="T108" fmla="*/ 111 w 229"/>
                <a:gd name="T109" fmla="*/ 204 h 226"/>
                <a:gd name="T110" fmla="*/ 114 w 229"/>
                <a:gd name="T111" fmla="*/ 215 h 226"/>
                <a:gd name="T112" fmla="*/ 114 w 229"/>
                <a:gd name="T113" fmla="*/ 218 h 226"/>
                <a:gd name="T114" fmla="*/ 129 w 229"/>
                <a:gd name="T11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9" h="226">
                  <a:moveTo>
                    <a:pt x="133" y="226"/>
                  </a:moveTo>
                  <a:lnTo>
                    <a:pt x="133" y="222"/>
                  </a:lnTo>
                  <a:lnTo>
                    <a:pt x="137" y="218"/>
                  </a:lnTo>
                  <a:lnTo>
                    <a:pt x="137" y="218"/>
                  </a:lnTo>
                  <a:lnTo>
                    <a:pt x="140" y="215"/>
                  </a:lnTo>
                  <a:lnTo>
                    <a:pt x="144" y="215"/>
                  </a:lnTo>
                  <a:lnTo>
                    <a:pt x="144" y="215"/>
                  </a:lnTo>
                  <a:lnTo>
                    <a:pt x="155" y="215"/>
                  </a:lnTo>
                  <a:lnTo>
                    <a:pt x="162" y="211"/>
                  </a:lnTo>
                  <a:lnTo>
                    <a:pt x="162" y="211"/>
                  </a:lnTo>
                  <a:lnTo>
                    <a:pt x="166" y="211"/>
                  </a:lnTo>
                  <a:lnTo>
                    <a:pt x="166" y="211"/>
                  </a:lnTo>
                  <a:lnTo>
                    <a:pt x="170" y="215"/>
                  </a:lnTo>
                  <a:lnTo>
                    <a:pt x="174" y="211"/>
                  </a:lnTo>
                  <a:lnTo>
                    <a:pt x="174" y="211"/>
                  </a:lnTo>
                  <a:lnTo>
                    <a:pt x="174" y="211"/>
                  </a:lnTo>
                  <a:lnTo>
                    <a:pt x="174" y="207"/>
                  </a:lnTo>
                  <a:lnTo>
                    <a:pt x="170" y="196"/>
                  </a:lnTo>
                  <a:lnTo>
                    <a:pt x="166" y="192"/>
                  </a:lnTo>
                  <a:lnTo>
                    <a:pt x="166" y="192"/>
                  </a:lnTo>
                  <a:lnTo>
                    <a:pt x="166" y="189"/>
                  </a:lnTo>
                  <a:lnTo>
                    <a:pt x="162" y="189"/>
                  </a:lnTo>
                  <a:lnTo>
                    <a:pt x="159" y="189"/>
                  </a:lnTo>
                  <a:lnTo>
                    <a:pt x="155" y="181"/>
                  </a:lnTo>
                  <a:lnTo>
                    <a:pt x="155" y="178"/>
                  </a:lnTo>
                  <a:lnTo>
                    <a:pt x="155" y="174"/>
                  </a:lnTo>
                  <a:lnTo>
                    <a:pt x="151" y="174"/>
                  </a:lnTo>
                  <a:lnTo>
                    <a:pt x="148" y="174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4" y="170"/>
                  </a:lnTo>
                  <a:lnTo>
                    <a:pt x="144" y="163"/>
                  </a:lnTo>
                  <a:lnTo>
                    <a:pt x="148" y="163"/>
                  </a:lnTo>
                  <a:lnTo>
                    <a:pt x="151" y="155"/>
                  </a:lnTo>
                  <a:lnTo>
                    <a:pt x="151" y="155"/>
                  </a:lnTo>
                  <a:lnTo>
                    <a:pt x="155" y="152"/>
                  </a:lnTo>
                  <a:lnTo>
                    <a:pt x="159" y="152"/>
                  </a:lnTo>
                  <a:lnTo>
                    <a:pt x="162" y="152"/>
                  </a:lnTo>
                  <a:lnTo>
                    <a:pt x="162" y="155"/>
                  </a:lnTo>
                  <a:lnTo>
                    <a:pt x="166" y="155"/>
                  </a:lnTo>
                  <a:lnTo>
                    <a:pt x="170" y="155"/>
                  </a:lnTo>
                  <a:lnTo>
                    <a:pt x="181" y="152"/>
                  </a:lnTo>
                  <a:lnTo>
                    <a:pt x="185" y="148"/>
                  </a:lnTo>
                  <a:lnTo>
                    <a:pt x="188" y="141"/>
                  </a:lnTo>
                  <a:lnTo>
                    <a:pt x="196" y="133"/>
                  </a:lnTo>
                  <a:lnTo>
                    <a:pt x="196" y="129"/>
                  </a:lnTo>
                  <a:lnTo>
                    <a:pt x="199" y="126"/>
                  </a:lnTo>
                  <a:lnTo>
                    <a:pt x="203" y="122"/>
                  </a:lnTo>
                  <a:lnTo>
                    <a:pt x="207" y="118"/>
                  </a:lnTo>
                  <a:lnTo>
                    <a:pt x="211" y="115"/>
                  </a:lnTo>
                  <a:lnTo>
                    <a:pt x="211" y="115"/>
                  </a:lnTo>
                  <a:lnTo>
                    <a:pt x="207" y="111"/>
                  </a:lnTo>
                  <a:lnTo>
                    <a:pt x="211" y="107"/>
                  </a:lnTo>
                  <a:lnTo>
                    <a:pt x="214" y="103"/>
                  </a:lnTo>
                  <a:lnTo>
                    <a:pt x="214" y="100"/>
                  </a:lnTo>
                  <a:lnTo>
                    <a:pt x="214" y="92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8" y="81"/>
                  </a:lnTo>
                  <a:lnTo>
                    <a:pt x="222" y="81"/>
                  </a:lnTo>
                  <a:lnTo>
                    <a:pt x="225" y="81"/>
                  </a:lnTo>
                  <a:lnTo>
                    <a:pt x="225" y="81"/>
                  </a:lnTo>
                  <a:lnTo>
                    <a:pt x="229" y="77"/>
                  </a:lnTo>
                  <a:lnTo>
                    <a:pt x="229" y="74"/>
                  </a:lnTo>
                  <a:lnTo>
                    <a:pt x="225" y="74"/>
                  </a:lnTo>
                  <a:lnTo>
                    <a:pt x="222" y="74"/>
                  </a:lnTo>
                  <a:lnTo>
                    <a:pt x="214" y="74"/>
                  </a:lnTo>
                  <a:lnTo>
                    <a:pt x="214" y="70"/>
                  </a:lnTo>
                  <a:lnTo>
                    <a:pt x="207" y="66"/>
                  </a:lnTo>
                  <a:lnTo>
                    <a:pt x="203" y="66"/>
                  </a:lnTo>
                  <a:lnTo>
                    <a:pt x="196" y="63"/>
                  </a:lnTo>
                  <a:lnTo>
                    <a:pt x="196" y="55"/>
                  </a:lnTo>
                  <a:lnTo>
                    <a:pt x="192" y="48"/>
                  </a:lnTo>
                  <a:lnTo>
                    <a:pt x="188" y="40"/>
                  </a:lnTo>
                  <a:lnTo>
                    <a:pt x="188" y="37"/>
                  </a:lnTo>
                  <a:lnTo>
                    <a:pt x="192" y="37"/>
                  </a:lnTo>
                  <a:lnTo>
                    <a:pt x="192" y="33"/>
                  </a:lnTo>
                  <a:lnTo>
                    <a:pt x="196" y="29"/>
                  </a:lnTo>
                  <a:lnTo>
                    <a:pt x="196" y="26"/>
                  </a:lnTo>
                  <a:lnTo>
                    <a:pt x="192" y="26"/>
                  </a:lnTo>
                  <a:lnTo>
                    <a:pt x="192" y="22"/>
                  </a:lnTo>
                  <a:lnTo>
                    <a:pt x="188" y="22"/>
                  </a:lnTo>
                  <a:lnTo>
                    <a:pt x="181" y="18"/>
                  </a:lnTo>
                  <a:lnTo>
                    <a:pt x="181" y="14"/>
                  </a:lnTo>
                  <a:lnTo>
                    <a:pt x="177" y="14"/>
                  </a:lnTo>
                  <a:lnTo>
                    <a:pt x="174" y="14"/>
                  </a:lnTo>
                  <a:lnTo>
                    <a:pt x="170" y="14"/>
                  </a:lnTo>
                  <a:lnTo>
                    <a:pt x="170" y="7"/>
                  </a:lnTo>
                  <a:lnTo>
                    <a:pt x="177" y="3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2" y="0"/>
                  </a:lnTo>
                  <a:lnTo>
                    <a:pt x="159" y="3"/>
                  </a:lnTo>
                  <a:lnTo>
                    <a:pt x="155" y="3"/>
                  </a:lnTo>
                  <a:lnTo>
                    <a:pt x="151" y="7"/>
                  </a:lnTo>
                  <a:lnTo>
                    <a:pt x="148" y="11"/>
                  </a:lnTo>
                  <a:lnTo>
                    <a:pt x="155" y="22"/>
                  </a:lnTo>
                  <a:lnTo>
                    <a:pt x="159" y="26"/>
                  </a:lnTo>
                  <a:lnTo>
                    <a:pt x="148" y="37"/>
                  </a:lnTo>
                  <a:lnTo>
                    <a:pt x="151" y="40"/>
                  </a:lnTo>
                  <a:lnTo>
                    <a:pt x="151" y="44"/>
                  </a:lnTo>
                  <a:lnTo>
                    <a:pt x="148" y="48"/>
                  </a:lnTo>
                  <a:lnTo>
                    <a:pt x="144" y="48"/>
                  </a:lnTo>
                  <a:lnTo>
                    <a:pt x="137" y="48"/>
                  </a:lnTo>
                  <a:lnTo>
                    <a:pt x="133" y="48"/>
                  </a:lnTo>
                  <a:lnTo>
                    <a:pt x="133" y="55"/>
                  </a:lnTo>
                  <a:lnTo>
                    <a:pt x="137" y="55"/>
                  </a:lnTo>
                  <a:lnTo>
                    <a:pt x="140" y="59"/>
                  </a:lnTo>
                  <a:lnTo>
                    <a:pt x="140" y="63"/>
                  </a:lnTo>
                  <a:lnTo>
                    <a:pt x="137" y="63"/>
                  </a:lnTo>
                  <a:lnTo>
                    <a:pt x="133" y="63"/>
                  </a:lnTo>
                  <a:lnTo>
                    <a:pt x="129" y="66"/>
                  </a:lnTo>
                  <a:lnTo>
                    <a:pt x="129" y="70"/>
                  </a:lnTo>
                  <a:lnTo>
                    <a:pt x="129" y="74"/>
                  </a:lnTo>
                  <a:lnTo>
                    <a:pt x="129" y="77"/>
                  </a:lnTo>
                  <a:lnTo>
                    <a:pt x="129" y="77"/>
                  </a:lnTo>
                  <a:lnTo>
                    <a:pt x="129" y="85"/>
                  </a:lnTo>
                  <a:lnTo>
                    <a:pt x="125" y="89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22" y="89"/>
                  </a:lnTo>
                  <a:lnTo>
                    <a:pt x="114" y="89"/>
                  </a:lnTo>
                  <a:lnTo>
                    <a:pt x="114" y="85"/>
                  </a:lnTo>
                  <a:lnTo>
                    <a:pt x="111" y="89"/>
                  </a:lnTo>
                  <a:lnTo>
                    <a:pt x="111" y="89"/>
                  </a:lnTo>
                  <a:lnTo>
                    <a:pt x="103" y="92"/>
                  </a:lnTo>
                  <a:lnTo>
                    <a:pt x="107" y="92"/>
                  </a:lnTo>
                  <a:lnTo>
                    <a:pt x="103" y="96"/>
                  </a:lnTo>
                  <a:lnTo>
                    <a:pt x="99" y="100"/>
                  </a:lnTo>
                  <a:lnTo>
                    <a:pt x="96" y="96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88" y="103"/>
                  </a:lnTo>
                  <a:lnTo>
                    <a:pt x="88" y="103"/>
                  </a:lnTo>
                  <a:lnTo>
                    <a:pt x="85" y="107"/>
                  </a:lnTo>
                  <a:lnTo>
                    <a:pt x="85" y="111"/>
                  </a:lnTo>
                  <a:lnTo>
                    <a:pt x="85" y="115"/>
                  </a:lnTo>
                  <a:lnTo>
                    <a:pt x="85" y="118"/>
                  </a:lnTo>
                  <a:lnTo>
                    <a:pt x="88" y="122"/>
                  </a:lnTo>
                  <a:lnTo>
                    <a:pt x="85" y="122"/>
                  </a:lnTo>
                  <a:lnTo>
                    <a:pt x="81" y="126"/>
                  </a:lnTo>
                  <a:lnTo>
                    <a:pt x="74" y="126"/>
                  </a:lnTo>
                  <a:lnTo>
                    <a:pt x="70" y="126"/>
                  </a:lnTo>
                  <a:lnTo>
                    <a:pt x="59" y="126"/>
                  </a:lnTo>
                  <a:lnTo>
                    <a:pt x="55" y="129"/>
                  </a:lnTo>
                  <a:lnTo>
                    <a:pt x="51" y="129"/>
                  </a:lnTo>
                  <a:lnTo>
                    <a:pt x="48" y="129"/>
                  </a:lnTo>
                  <a:lnTo>
                    <a:pt x="40" y="129"/>
                  </a:lnTo>
                  <a:lnTo>
                    <a:pt x="22" y="133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11" y="137"/>
                  </a:lnTo>
                  <a:lnTo>
                    <a:pt x="11" y="141"/>
                  </a:lnTo>
                  <a:lnTo>
                    <a:pt x="14" y="144"/>
                  </a:lnTo>
                  <a:lnTo>
                    <a:pt x="18" y="144"/>
                  </a:lnTo>
                  <a:lnTo>
                    <a:pt x="22" y="148"/>
                  </a:lnTo>
                  <a:lnTo>
                    <a:pt x="25" y="148"/>
                  </a:lnTo>
                  <a:lnTo>
                    <a:pt x="29" y="148"/>
                  </a:lnTo>
                  <a:lnTo>
                    <a:pt x="29" y="152"/>
                  </a:lnTo>
                  <a:lnTo>
                    <a:pt x="33" y="152"/>
                  </a:lnTo>
                  <a:lnTo>
                    <a:pt x="33" y="155"/>
                  </a:lnTo>
                  <a:lnTo>
                    <a:pt x="37" y="159"/>
                  </a:lnTo>
                  <a:lnTo>
                    <a:pt x="37" y="163"/>
                  </a:lnTo>
                  <a:lnTo>
                    <a:pt x="37" y="166"/>
                  </a:lnTo>
                  <a:lnTo>
                    <a:pt x="40" y="166"/>
                  </a:lnTo>
                  <a:lnTo>
                    <a:pt x="44" y="166"/>
                  </a:lnTo>
                  <a:lnTo>
                    <a:pt x="44" y="174"/>
                  </a:lnTo>
                  <a:lnTo>
                    <a:pt x="44" y="178"/>
                  </a:lnTo>
                  <a:lnTo>
                    <a:pt x="40" y="174"/>
                  </a:lnTo>
                  <a:lnTo>
                    <a:pt x="29" y="178"/>
                  </a:lnTo>
                  <a:lnTo>
                    <a:pt x="29" y="178"/>
                  </a:lnTo>
                  <a:lnTo>
                    <a:pt x="25" y="181"/>
                  </a:lnTo>
                  <a:lnTo>
                    <a:pt x="22" y="181"/>
                  </a:lnTo>
                  <a:lnTo>
                    <a:pt x="22" y="185"/>
                  </a:lnTo>
                  <a:lnTo>
                    <a:pt x="22" y="189"/>
                  </a:lnTo>
                  <a:lnTo>
                    <a:pt x="22" y="192"/>
                  </a:lnTo>
                  <a:lnTo>
                    <a:pt x="22" y="196"/>
                  </a:lnTo>
                  <a:lnTo>
                    <a:pt x="22" y="200"/>
                  </a:lnTo>
                  <a:lnTo>
                    <a:pt x="22" y="200"/>
                  </a:lnTo>
                  <a:lnTo>
                    <a:pt x="22" y="204"/>
                  </a:lnTo>
                  <a:lnTo>
                    <a:pt x="25" y="204"/>
                  </a:lnTo>
                  <a:lnTo>
                    <a:pt x="29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7" y="200"/>
                  </a:lnTo>
                  <a:lnTo>
                    <a:pt x="37" y="200"/>
                  </a:lnTo>
                  <a:lnTo>
                    <a:pt x="40" y="200"/>
                  </a:lnTo>
                  <a:lnTo>
                    <a:pt x="44" y="200"/>
                  </a:lnTo>
                  <a:lnTo>
                    <a:pt x="44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196"/>
                  </a:lnTo>
                  <a:lnTo>
                    <a:pt x="51" y="196"/>
                  </a:lnTo>
                  <a:lnTo>
                    <a:pt x="55" y="200"/>
                  </a:lnTo>
                  <a:lnTo>
                    <a:pt x="55" y="200"/>
                  </a:lnTo>
                  <a:lnTo>
                    <a:pt x="55" y="196"/>
                  </a:lnTo>
                  <a:lnTo>
                    <a:pt x="59" y="196"/>
                  </a:lnTo>
                  <a:lnTo>
                    <a:pt x="59" y="200"/>
                  </a:lnTo>
                  <a:lnTo>
                    <a:pt x="62" y="200"/>
                  </a:lnTo>
                  <a:lnTo>
                    <a:pt x="62" y="200"/>
                  </a:lnTo>
                  <a:lnTo>
                    <a:pt x="66" y="200"/>
                  </a:lnTo>
                  <a:lnTo>
                    <a:pt x="70" y="196"/>
                  </a:lnTo>
                  <a:lnTo>
                    <a:pt x="74" y="196"/>
                  </a:lnTo>
                  <a:lnTo>
                    <a:pt x="77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5" y="196"/>
                  </a:lnTo>
                  <a:lnTo>
                    <a:pt x="85" y="196"/>
                  </a:lnTo>
                  <a:lnTo>
                    <a:pt x="88" y="196"/>
                  </a:lnTo>
                  <a:lnTo>
                    <a:pt x="92" y="196"/>
                  </a:lnTo>
                  <a:lnTo>
                    <a:pt x="99" y="196"/>
                  </a:lnTo>
                  <a:lnTo>
                    <a:pt x="99" y="196"/>
                  </a:lnTo>
                  <a:lnTo>
                    <a:pt x="103" y="200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03" y="204"/>
                  </a:lnTo>
                  <a:lnTo>
                    <a:pt x="111" y="204"/>
                  </a:lnTo>
                  <a:lnTo>
                    <a:pt x="111" y="207"/>
                  </a:lnTo>
                  <a:lnTo>
                    <a:pt x="114" y="211"/>
                  </a:lnTo>
                  <a:lnTo>
                    <a:pt x="114" y="215"/>
                  </a:lnTo>
                  <a:lnTo>
                    <a:pt x="114" y="215"/>
                  </a:lnTo>
                  <a:lnTo>
                    <a:pt x="114" y="218"/>
                  </a:lnTo>
                  <a:lnTo>
                    <a:pt x="114" y="218"/>
                  </a:lnTo>
                  <a:lnTo>
                    <a:pt x="114" y="218"/>
                  </a:lnTo>
                  <a:lnTo>
                    <a:pt x="114" y="218"/>
                  </a:lnTo>
                  <a:lnTo>
                    <a:pt x="118" y="222"/>
                  </a:lnTo>
                  <a:lnTo>
                    <a:pt x="118" y="222"/>
                  </a:lnTo>
                  <a:lnTo>
                    <a:pt x="125" y="222"/>
                  </a:lnTo>
                  <a:lnTo>
                    <a:pt x="129" y="226"/>
                  </a:lnTo>
                  <a:lnTo>
                    <a:pt x="129" y="226"/>
                  </a:lnTo>
                  <a:lnTo>
                    <a:pt x="133" y="2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35"/>
            <p:cNvSpPr>
              <a:spLocks/>
            </p:cNvSpPr>
            <p:nvPr/>
          </p:nvSpPr>
          <p:spPr bwMode="auto">
            <a:xfrm>
              <a:off x="5770074" y="2402703"/>
              <a:ext cx="156969" cy="114511"/>
            </a:xfrm>
            <a:custGeom>
              <a:avLst/>
              <a:gdLst>
                <a:gd name="T0" fmla="*/ 59 w 122"/>
                <a:gd name="T1" fmla="*/ 89 h 89"/>
                <a:gd name="T2" fmla="*/ 70 w 122"/>
                <a:gd name="T3" fmla="*/ 78 h 89"/>
                <a:gd name="T4" fmla="*/ 78 w 122"/>
                <a:gd name="T5" fmla="*/ 71 h 89"/>
                <a:gd name="T6" fmla="*/ 89 w 122"/>
                <a:gd name="T7" fmla="*/ 78 h 89"/>
                <a:gd name="T8" fmla="*/ 100 w 122"/>
                <a:gd name="T9" fmla="*/ 78 h 89"/>
                <a:gd name="T10" fmla="*/ 104 w 122"/>
                <a:gd name="T11" fmla="*/ 82 h 89"/>
                <a:gd name="T12" fmla="*/ 115 w 122"/>
                <a:gd name="T13" fmla="*/ 82 h 89"/>
                <a:gd name="T14" fmla="*/ 118 w 122"/>
                <a:gd name="T15" fmla="*/ 82 h 89"/>
                <a:gd name="T16" fmla="*/ 118 w 122"/>
                <a:gd name="T17" fmla="*/ 75 h 89"/>
                <a:gd name="T18" fmla="*/ 115 w 122"/>
                <a:gd name="T19" fmla="*/ 67 h 89"/>
                <a:gd name="T20" fmla="*/ 111 w 122"/>
                <a:gd name="T21" fmla="*/ 52 h 89"/>
                <a:gd name="T22" fmla="*/ 104 w 122"/>
                <a:gd name="T23" fmla="*/ 49 h 89"/>
                <a:gd name="T24" fmla="*/ 96 w 122"/>
                <a:gd name="T25" fmla="*/ 38 h 89"/>
                <a:gd name="T26" fmla="*/ 85 w 122"/>
                <a:gd name="T27" fmla="*/ 30 h 89"/>
                <a:gd name="T28" fmla="*/ 81 w 122"/>
                <a:gd name="T29" fmla="*/ 26 h 89"/>
                <a:gd name="T30" fmla="*/ 66 w 122"/>
                <a:gd name="T31" fmla="*/ 26 h 89"/>
                <a:gd name="T32" fmla="*/ 63 w 122"/>
                <a:gd name="T33" fmla="*/ 23 h 89"/>
                <a:gd name="T34" fmla="*/ 59 w 122"/>
                <a:gd name="T35" fmla="*/ 15 h 89"/>
                <a:gd name="T36" fmla="*/ 48 w 122"/>
                <a:gd name="T37" fmla="*/ 0 h 89"/>
                <a:gd name="T38" fmla="*/ 44 w 122"/>
                <a:gd name="T39" fmla="*/ 0 h 89"/>
                <a:gd name="T40" fmla="*/ 41 w 122"/>
                <a:gd name="T41" fmla="*/ 0 h 89"/>
                <a:gd name="T42" fmla="*/ 37 w 122"/>
                <a:gd name="T43" fmla="*/ 4 h 89"/>
                <a:gd name="T44" fmla="*/ 29 w 122"/>
                <a:gd name="T45" fmla="*/ 0 h 89"/>
                <a:gd name="T46" fmla="*/ 29 w 122"/>
                <a:gd name="T47" fmla="*/ 0 h 89"/>
                <a:gd name="T48" fmla="*/ 18 w 122"/>
                <a:gd name="T49" fmla="*/ 8 h 89"/>
                <a:gd name="T50" fmla="*/ 7 w 122"/>
                <a:gd name="T51" fmla="*/ 15 h 89"/>
                <a:gd name="T52" fmla="*/ 0 w 122"/>
                <a:gd name="T53" fmla="*/ 26 h 89"/>
                <a:gd name="T54" fmla="*/ 7 w 122"/>
                <a:gd name="T55" fmla="*/ 26 h 89"/>
                <a:gd name="T56" fmla="*/ 11 w 122"/>
                <a:gd name="T57" fmla="*/ 30 h 89"/>
                <a:gd name="T58" fmla="*/ 22 w 122"/>
                <a:gd name="T59" fmla="*/ 34 h 89"/>
                <a:gd name="T60" fmla="*/ 26 w 122"/>
                <a:gd name="T61" fmla="*/ 38 h 89"/>
                <a:gd name="T62" fmla="*/ 22 w 122"/>
                <a:gd name="T63" fmla="*/ 45 h 89"/>
                <a:gd name="T64" fmla="*/ 18 w 122"/>
                <a:gd name="T65" fmla="*/ 49 h 89"/>
                <a:gd name="T66" fmla="*/ 22 w 122"/>
                <a:gd name="T67" fmla="*/ 60 h 89"/>
                <a:gd name="T68" fmla="*/ 26 w 122"/>
                <a:gd name="T69" fmla="*/ 75 h 89"/>
                <a:gd name="T70" fmla="*/ 37 w 122"/>
                <a:gd name="T71" fmla="*/ 78 h 89"/>
                <a:gd name="T72" fmla="*/ 44 w 122"/>
                <a:gd name="T73" fmla="*/ 86 h 89"/>
                <a:gd name="T74" fmla="*/ 55 w 122"/>
                <a:gd name="T75" fmla="*/ 86 h 89"/>
                <a:gd name="T76" fmla="*/ 59 w 122"/>
                <a:gd name="T77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2" h="89">
                  <a:moveTo>
                    <a:pt x="59" y="89"/>
                  </a:moveTo>
                  <a:lnTo>
                    <a:pt x="59" y="89"/>
                  </a:lnTo>
                  <a:lnTo>
                    <a:pt x="66" y="82"/>
                  </a:lnTo>
                  <a:lnTo>
                    <a:pt x="70" y="78"/>
                  </a:lnTo>
                  <a:lnTo>
                    <a:pt x="74" y="75"/>
                  </a:lnTo>
                  <a:lnTo>
                    <a:pt x="78" y="71"/>
                  </a:lnTo>
                  <a:lnTo>
                    <a:pt x="81" y="71"/>
                  </a:lnTo>
                  <a:lnTo>
                    <a:pt x="89" y="78"/>
                  </a:lnTo>
                  <a:lnTo>
                    <a:pt x="92" y="75"/>
                  </a:lnTo>
                  <a:lnTo>
                    <a:pt x="100" y="78"/>
                  </a:lnTo>
                  <a:lnTo>
                    <a:pt x="100" y="82"/>
                  </a:lnTo>
                  <a:lnTo>
                    <a:pt x="104" y="82"/>
                  </a:lnTo>
                  <a:lnTo>
                    <a:pt x="111" y="86"/>
                  </a:lnTo>
                  <a:lnTo>
                    <a:pt x="115" y="82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122" y="82"/>
                  </a:lnTo>
                  <a:lnTo>
                    <a:pt x="118" y="75"/>
                  </a:lnTo>
                  <a:lnTo>
                    <a:pt x="118" y="67"/>
                  </a:lnTo>
                  <a:lnTo>
                    <a:pt x="115" y="67"/>
                  </a:lnTo>
                  <a:lnTo>
                    <a:pt x="111" y="60"/>
                  </a:lnTo>
                  <a:lnTo>
                    <a:pt x="111" y="52"/>
                  </a:lnTo>
                  <a:lnTo>
                    <a:pt x="107" y="49"/>
                  </a:lnTo>
                  <a:lnTo>
                    <a:pt x="104" y="49"/>
                  </a:lnTo>
                  <a:lnTo>
                    <a:pt x="100" y="41"/>
                  </a:lnTo>
                  <a:lnTo>
                    <a:pt x="96" y="38"/>
                  </a:lnTo>
                  <a:lnTo>
                    <a:pt x="89" y="34"/>
                  </a:lnTo>
                  <a:lnTo>
                    <a:pt x="85" y="30"/>
                  </a:lnTo>
                  <a:lnTo>
                    <a:pt x="81" y="26"/>
                  </a:lnTo>
                  <a:lnTo>
                    <a:pt x="81" y="26"/>
                  </a:lnTo>
                  <a:lnTo>
                    <a:pt x="74" y="26"/>
                  </a:lnTo>
                  <a:lnTo>
                    <a:pt x="66" y="26"/>
                  </a:lnTo>
                  <a:lnTo>
                    <a:pt x="66" y="23"/>
                  </a:lnTo>
                  <a:lnTo>
                    <a:pt x="63" y="23"/>
                  </a:lnTo>
                  <a:lnTo>
                    <a:pt x="63" y="19"/>
                  </a:lnTo>
                  <a:lnTo>
                    <a:pt x="59" y="15"/>
                  </a:lnTo>
                  <a:lnTo>
                    <a:pt x="52" y="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7" y="4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6" y="8"/>
                  </a:lnTo>
                  <a:lnTo>
                    <a:pt x="18" y="8"/>
                  </a:lnTo>
                  <a:lnTo>
                    <a:pt x="7" y="12"/>
                  </a:lnTo>
                  <a:lnTo>
                    <a:pt x="7" y="15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4" y="26"/>
                  </a:lnTo>
                  <a:lnTo>
                    <a:pt x="7" y="26"/>
                  </a:lnTo>
                  <a:lnTo>
                    <a:pt x="11" y="26"/>
                  </a:lnTo>
                  <a:lnTo>
                    <a:pt x="11" y="30"/>
                  </a:lnTo>
                  <a:lnTo>
                    <a:pt x="18" y="34"/>
                  </a:lnTo>
                  <a:lnTo>
                    <a:pt x="22" y="34"/>
                  </a:lnTo>
                  <a:lnTo>
                    <a:pt x="22" y="38"/>
                  </a:lnTo>
                  <a:lnTo>
                    <a:pt x="26" y="38"/>
                  </a:lnTo>
                  <a:lnTo>
                    <a:pt x="26" y="41"/>
                  </a:lnTo>
                  <a:lnTo>
                    <a:pt x="22" y="45"/>
                  </a:lnTo>
                  <a:lnTo>
                    <a:pt x="22" y="49"/>
                  </a:lnTo>
                  <a:lnTo>
                    <a:pt x="18" y="49"/>
                  </a:lnTo>
                  <a:lnTo>
                    <a:pt x="18" y="52"/>
                  </a:lnTo>
                  <a:lnTo>
                    <a:pt x="22" y="60"/>
                  </a:lnTo>
                  <a:lnTo>
                    <a:pt x="26" y="67"/>
                  </a:lnTo>
                  <a:lnTo>
                    <a:pt x="26" y="75"/>
                  </a:lnTo>
                  <a:lnTo>
                    <a:pt x="33" y="78"/>
                  </a:lnTo>
                  <a:lnTo>
                    <a:pt x="37" y="78"/>
                  </a:lnTo>
                  <a:lnTo>
                    <a:pt x="44" y="82"/>
                  </a:lnTo>
                  <a:lnTo>
                    <a:pt x="44" y="86"/>
                  </a:lnTo>
                  <a:lnTo>
                    <a:pt x="52" y="86"/>
                  </a:lnTo>
                  <a:lnTo>
                    <a:pt x="55" y="86"/>
                  </a:lnTo>
                  <a:lnTo>
                    <a:pt x="59" y="86"/>
                  </a:lnTo>
                  <a:lnTo>
                    <a:pt x="59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Freeform 36"/>
            <p:cNvSpPr>
              <a:spLocks/>
            </p:cNvSpPr>
            <p:nvPr/>
          </p:nvSpPr>
          <p:spPr bwMode="auto">
            <a:xfrm>
              <a:off x="5532047" y="2374398"/>
              <a:ext cx="280486" cy="214868"/>
            </a:xfrm>
            <a:custGeom>
              <a:avLst/>
              <a:gdLst>
                <a:gd name="T0" fmla="*/ 200 w 218"/>
                <a:gd name="T1" fmla="*/ 15 h 167"/>
                <a:gd name="T2" fmla="*/ 211 w 218"/>
                <a:gd name="T3" fmla="*/ 15 h 167"/>
                <a:gd name="T4" fmla="*/ 211 w 218"/>
                <a:gd name="T5" fmla="*/ 22 h 167"/>
                <a:gd name="T6" fmla="*/ 203 w 218"/>
                <a:gd name="T7" fmla="*/ 30 h 167"/>
                <a:gd name="T8" fmla="*/ 177 w 218"/>
                <a:gd name="T9" fmla="*/ 34 h 167"/>
                <a:gd name="T10" fmla="*/ 166 w 218"/>
                <a:gd name="T11" fmla="*/ 41 h 167"/>
                <a:gd name="T12" fmla="*/ 174 w 218"/>
                <a:gd name="T13" fmla="*/ 60 h 167"/>
                <a:gd name="T14" fmla="*/ 166 w 218"/>
                <a:gd name="T15" fmla="*/ 78 h 167"/>
                <a:gd name="T16" fmla="*/ 152 w 218"/>
                <a:gd name="T17" fmla="*/ 82 h 167"/>
                <a:gd name="T18" fmla="*/ 152 w 218"/>
                <a:gd name="T19" fmla="*/ 89 h 167"/>
                <a:gd name="T20" fmla="*/ 152 w 218"/>
                <a:gd name="T21" fmla="*/ 97 h 167"/>
                <a:gd name="T22" fmla="*/ 144 w 218"/>
                <a:gd name="T23" fmla="*/ 104 h 167"/>
                <a:gd name="T24" fmla="*/ 144 w 218"/>
                <a:gd name="T25" fmla="*/ 111 h 167"/>
                <a:gd name="T26" fmla="*/ 137 w 218"/>
                <a:gd name="T27" fmla="*/ 119 h 167"/>
                <a:gd name="T28" fmla="*/ 129 w 218"/>
                <a:gd name="T29" fmla="*/ 123 h 167"/>
                <a:gd name="T30" fmla="*/ 126 w 218"/>
                <a:gd name="T31" fmla="*/ 123 h 167"/>
                <a:gd name="T32" fmla="*/ 118 w 218"/>
                <a:gd name="T33" fmla="*/ 130 h 167"/>
                <a:gd name="T34" fmla="*/ 107 w 218"/>
                <a:gd name="T35" fmla="*/ 134 h 167"/>
                <a:gd name="T36" fmla="*/ 103 w 218"/>
                <a:gd name="T37" fmla="*/ 137 h 167"/>
                <a:gd name="T38" fmla="*/ 100 w 218"/>
                <a:gd name="T39" fmla="*/ 149 h 167"/>
                <a:gd name="T40" fmla="*/ 100 w 218"/>
                <a:gd name="T41" fmla="*/ 156 h 167"/>
                <a:gd name="T42" fmla="*/ 85 w 218"/>
                <a:gd name="T43" fmla="*/ 160 h 167"/>
                <a:gd name="T44" fmla="*/ 66 w 218"/>
                <a:gd name="T45" fmla="*/ 163 h 167"/>
                <a:gd name="T46" fmla="*/ 37 w 218"/>
                <a:gd name="T47" fmla="*/ 167 h 167"/>
                <a:gd name="T48" fmla="*/ 29 w 218"/>
                <a:gd name="T49" fmla="*/ 141 h 167"/>
                <a:gd name="T50" fmla="*/ 26 w 218"/>
                <a:gd name="T51" fmla="*/ 126 h 167"/>
                <a:gd name="T52" fmla="*/ 7 w 218"/>
                <a:gd name="T53" fmla="*/ 119 h 167"/>
                <a:gd name="T54" fmla="*/ 3 w 218"/>
                <a:gd name="T55" fmla="*/ 104 h 167"/>
                <a:gd name="T56" fmla="*/ 7 w 218"/>
                <a:gd name="T57" fmla="*/ 93 h 167"/>
                <a:gd name="T58" fmla="*/ 0 w 218"/>
                <a:gd name="T59" fmla="*/ 85 h 167"/>
                <a:gd name="T60" fmla="*/ 0 w 218"/>
                <a:gd name="T61" fmla="*/ 78 h 167"/>
                <a:gd name="T62" fmla="*/ 7 w 218"/>
                <a:gd name="T63" fmla="*/ 71 h 167"/>
                <a:gd name="T64" fmla="*/ 3 w 218"/>
                <a:gd name="T65" fmla="*/ 67 h 167"/>
                <a:gd name="T66" fmla="*/ 7 w 218"/>
                <a:gd name="T67" fmla="*/ 60 h 167"/>
                <a:gd name="T68" fmla="*/ 11 w 218"/>
                <a:gd name="T69" fmla="*/ 60 h 167"/>
                <a:gd name="T70" fmla="*/ 18 w 218"/>
                <a:gd name="T71" fmla="*/ 60 h 167"/>
                <a:gd name="T72" fmla="*/ 26 w 218"/>
                <a:gd name="T73" fmla="*/ 63 h 167"/>
                <a:gd name="T74" fmla="*/ 33 w 218"/>
                <a:gd name="T75" fmla="*/ 63 h 167"/>
                <a:gd name="T76" fmla="*/ 40 w 218"/>
                <a:gd name="T77" fmla="*/ 56 h 167"/>
                <a:gd name="T78" fmla="*/ 52 w 218"/>
                <a:gd name="T79" fmla="*/ 48 h 167"/>
                <a:gd name="T80" fmla="*/ 55 w 218"/>
                <a:gd name="T81" fmla="*/ 45 h 167"/>
                <a:gd name="T82" fmla="*/ 59 w 218"/>
                <a:gd name="T83" fmla="*/ 34 h 167"/>
                <a:gd name="T84" fmla="*/ 59 w 218"/>
                <a:gd name="T85" fmla="*/ 30 h 167"/>
                <a:gd name="T86" fmla="*/ 66 w 218"/>
                <a:gd name="T87" fmla="*/ 26 h 167"/>
                <a:gd name="T88" fmla="*/ 77 w 218"/>
                <a:gd name="T89" fmla="*/ 22 h 167"/>
                <a:gd name="T90" fmla="*/ 85 w 218"/>
                <a:gd name="T91" fmla="*/ 22 h 167"/>
                <a:gd name="T92" fmla="*/ 96 w 218"/>
                <a:gd name="T93" fmla="*/ 26 h 167"/>
                <a:gd name="T94" fmla="*/ 103 w 218"/>
                <a:gd name="T95" fmla="*/ 26 h 167"/>
                <a:gd name="T96" fmla="*/ 114 w 218"/>
                <a:gd name="T97" fmla="*/ 30 h 167"/>
                <a:gd name="T98" fmla="*/ 122 w 218"/>
                <a:gd name="T99" fmla="*/ 22 h 167"/>
                <a:gd name="T100" fmla="*/ 129 w 218"/>
                <a:gd name="T101" fmla="*/ 26 h 167"/>
                <a:gd name="T102" fmla="*/ 133 w 218"/>
                <a:gd name="T103" fmla="*/ 22 h 167"/>
                <a:gd name="T104" fmla="*/ 137 w 218"/>
                <a:gd name="T105" fmla="*/ 19 h 167"/>
                <a:gd name="T106" fmla="*/ 144 w 218"/>
                <a:gd name="T107" fmla="*/ 19 h 167"/>
                <a:gd name="T108" fmla="*/ 144 w 218"/>
                <a:gd name="T109" fmla="*/ 11 h 167"/>
                <a:gd name="T110" fmla="*/ 148 w 218"/>
                <a:gd name="T111" fmla="*/ 0 h 167"/>
                <a:gd name="T112" fmla="*/ 159 w 218"/>
                <a:gd name="T113" fmla="*/ 4 h 167"/>
                <a:gd name="T114" fmla="*/ 159 w 218"/>
                <a:gd name="T115" fmla="*/ 11 h 167"/>
                <a:gd name="T116" fmla="*/ 163 w 218"/>
                <a:gd name="T117" fmla="*/ 19 h 167"/>
                <a:gd name="T118" fmla="*/ 166 w 218"/>
                <a:gd name="T119" fmla="*/ 30 h 167"/>
                <a:gd name="T120" fmla="*/ 174 w 218"/>
                <a:gd name="T121" fmla="*/ 34 h 167"/>
                <a:gd name="T122" fmla="*/ 181 w 218"/>
                <a:gd name="T123" fmla="*/ 30 h 167"/>
                <a:gd name="T124" fmla="*/ 189 w 218"/>
                <a:gd name="T125" fmla="*/ 22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" h="167">
                  <a:moveTo>
                    <a:pt x="189" y="22"/>
                  </a:moveTo>
                  <a:lnTo>
                    <a:pt x="196" y="19"/>
                  </a:lnTo>
                  <a:lnTo>
                    <a:pt x="200" y="15"/>
                  </a:lnTo>
                  <a:lnTo>
                    <a:pt x="200" y="19"/>
                  </a:lnTo>
                  <a:lnTo>
                    <a:pt x="207" y="19"/>
                  </a:lnTo>
                  <a:lnTo>
                    <a:pt x="211" y="15"/>
                  </a:lnTo>
                  <a:lnTo>
                    <a:pt x="218" y="15"/>
                  </a:lnTo>
                  <a:lnTo>
                    <a:pt x="218" y="19"/>
                  </a:lnTo>
                  <a:lnTo>
                    <a:pt x="211" y="22"/>
                  </a:lnTo>
                  <a:lnTo>
                    <a:pt x="214" y="22"/>
                  </a:lnTo>
                  <a:lnTo>
                    <a:pt x="211" y="30"/>
                  </a:lnTo>
                  <a:lnTo>
                    <a:pt x="203" y="30"/>
                  </a:lnTo>
                  <a:lnTo>
                    <a:pt x="189" y="34"/>
                  </a:lnTo>
                  <a:lnTo>
                    <a:pt x="185" y="34"/>
                  </a:lnTo>
                  <a:lnTo>
                    <a:pt x="177" y="34"/>
                  </a:lnTo>
                  <a:lnTo>
                    <a:pt x="174" y="37"/>
                  </a:lnTo>
                  <a:lnTo>
                    <a:pt x="170" y="37"/>
                  </a:lnTo>
                  <a:lnTo>
                    <a:pt x="166" y="41"/>
                  </a:lnTo>
                  <a:lnTo>
                    <a:pt x="163" y="45"/>
                  </a:lnTo>
                  <a:lnTo>
                    <a:pt x="170" y="56"/>
                  </a:lnTo>
                  <a:lnTo>
                    <a:pt x="174" y="60"/>
                  </a:lnTo>
                  <a:lnTo>
                    <a:pt x="163" y="71"/>
                  </a:lnTo>
                  <a:lnTo>
                    <a:pt x="166" y="74"/>
                  </a:lnTo>
                  <a:lnTo>
                    <a:pt x="166" y="78"/>
                  </a:lnTo>
                  <a:lnTo>
                    <a:pt x="163" y="82"/>
                  </a:lnTo>
                  <a:lnTo>
                    <a:pt x="159" y="82"/>
                  </a:lnTo>
                  <a:lnTo>
                    <a:pt x="152" y="82"/>
                  </a:lnTo>
                  <a:lnTo>
                    <a:pt x="148" y="82"/>
                  </a:lnTo>
                  <a:lnTo>
                    <a:pt x="148" y="89"/>
                  </a:lnTo>
                  <a:lnTo>
                    <a:pt x="152" y="89"/>
                  </a:lnTo>
                  <a:lnTo>
                    <a:pt x="155" y="93"/>
                  </a:lnTo>
                  <a:lnTo>
                    <a:pt x="155" y="97"/>
                  </a:lnTo>
                  <a:lnTo>
                    <a:pt x="152" y="97"/>
                  </a:lnTo>
                  <a:lnTo>
                    <a:pt x="148" y="97"/>
                  </a:lnTo>
                  <a:lnTo>
                    <a:pt x="144" y="100"/>
                  </a:lnTo>
                  <a:lnTo>
                    <a:pt x="144" y="104"/>
                  </a:lnTo>
                  <a:lnTo>
                    <a:pt x="144" y="108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9"/>
                  </a:lnTo>
                  <a:lnTo>
                    <a:pt x="140" y="123"/>
                  </a:lnTo>
                  <a:lnTo>
                    <a:pt x="137" y="119"/>
                  </a:lnTo>
                  <a:lnTo>
                    <a:pt x="137" y="119"/>
                  </a:lnTo>
                  <a:lnTo>
                    <a:pt x="137" y="123"/>
                  </a:lnTo>
                  <a:lnTo>
                    <a:pt x="129" y="123"/>
                  </a:lnTo>
                  <a:lnTo>
                    <a:pt x="129" y="119"/>
                  </a:lnTo>
                  <a:lnTo>
                    <a:pt x="126" y="123"/>
                  </a:lnTo>
                  <a:lnTo>
                    <a:pt x="126" y="123"/>
                  </a:lnTo>
                  <a:lnTo>
                    <a:pt x="118" y="126"/>
                  </a:lnTo>
                  <a:lnTo>
                    <a:pt x="122" y="126"/>
                  </a:lnTo>
                  <a:lnTo>
                    <a:pt x="118" y="130"/>
                  </a:lnTo>
                  <a:lnTo>
                    <a:pt x="114" y="134"/>
                  </a:lnTo>
                  <a:lnTo>
                    <a:pt x="111" y="130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0" y="141"/>
                  </a:lnTo>
                  <a:lnTo>
                    <a:pt x="100" y="145"/>
                  </a:lnTo>
                  <a:lnTo>
                    <a:pt x="100" y="149"/>
                  </a:lnTo>
                  <a:lnTo>
                    <a:pt x="100" y="152"/>
                  </a:lnTo>
                  <a:lnTo>
                    <a:pt x="103" y="156"/>
                  </a:lnTo>
                  <a:lnTo>
                    <a:pt x="100" y="156"/>
                  </a:lnTo>
                  <a:lnTo>
                    <a:pt x="96" y="160"/>
                  </a:lnTo>
                  <a:lnTo>
                    <a:pt x="89" y="160"/>
                  </a:lnTo>
                  <a:lnTo>
                    <a:pt x="85" y="160"/>
                  </a:lnTo>
                  <a:lnTo>
                    <a:pt x="74" y="160"/>
                  </a:lnTo>
                  <a:lnTo>
                    <a:pt x="70" y="163"/>
                  </a:lnTo>
                  <a:lnTo>
                    <a:pt x="66" y="163"/>
                  </a:lnTo>
                  <a:lnTo>
                    <a:pt x="63" y="163"/>
                  </a:lnTo>
                  <a:lnTo>
                    <a:pt x="55" y="163"/>
                  </a:lnTo>
                  <a:lnTo>
                    <a:pt x="37" y="167"/>
                  </a:lnTo>
                  <a:lnTo>
                    <a:pt x="15" y="160"/>
                  </a:lnTo>
                  <a:lnTo>
                    <a:pt x="29" y="145"/>
                  </a:lnTo>
                  <a:lnTo>
                    <a:pt x="29" y="141"/>
                  </a:lnTo>
                  <a:lnTo>
                    <a:pt x="26" y="137"/>
                  </a:lnTo>
                  <a:lnTo>
                    <a:pt x="29" y="134"/>
                  </a:lnTo>
                  <a:lnTo>
                    <a:pt x="26" y="126"/>
                  </a:lnTo>
                  <a:lnTo>
                    <a:pt x="11" y="126"/>
                  </a:lnTo>
                  <a:lnTo>
                    <a:pt x="11" y="123"/>
                  </a:lnTo>
                  <a:lnTo>
                    <a:pt x="7" y="119"/>
                  </a:lnTo>
                  <a:lnTo>
                    <a:pt x="11" y="119"/>
                  </a:lnTo>
                  <a:lnTo>
                    <a:pt x="7" y="111"/>
                  </a:lnTo>
                  <a:lnTo>
                    <a:pt x="3" y="104"/>
                  </a:lnTo>
                  <a:lnTo>
                    <a:pt x="3" y="100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3" y="93"/>
                  </a:lnTo>
                  <a:lnTo>
                    <a:pt x="3" y="89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3" y="78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3" y="74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3" y="67"/>
                  </a:lnTo>
                  <a:lnTo>
                    <a:pt x="7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1" y="60"/>
                  </a:lnTo>
                  <a:lnTo>
                    <a:pt x="15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2" y="60"/>
                  </a:lnTo>
                  <a:lnTo>
                    <a:pt x="26" y="60"/>
                  </a:lnTo>
                  <a:lnTo>
                    <a:pt x="26" y="63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33" y="63"/>
                  </a:lnTo>
                  <a:lnTo>
                    <a:pt x="37" y="60"/>
                  </a:lnTo>
                  <a:lnTo>
                    <a:pt x="37" y="56"/>
                  </a:lnTo>
                  <a:lnTo>
                    <a:pt x="40" y="56"/>
                  </a:lnTo>
                  <a:lnTo>
                    <a:pt x="37" y="52"/>
                  </a:lnTo>
                  <a:lnTo>
                    <a:pt x="44" y="52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2" y="45"/>
                  </a:lnTo>
                  <a:lnTo>
                    <a:pt x="55" y="45"/>
                  </a:lnTo>
                  <a:lnTo>
                    <a:pt x="55" y="41"/>
                  </a:lnTo>
                  <a:lnTo>
                    <a:pt x="55" y="37"/>
                  </a:lnTo>
                  <a:lnTo>
                    <a:pt x="59" y="34"/>
                  </a:lnTo>
                  <a:lnTo>
                    <a:pt x="59" y="30"/>
                  </a:lnTo>
                  <a:lnTo>
                    <a:pt x="59" y="30"/>
                  </a:lnTo>
                  <a:lnTo>
                    <a:pt x="59" y="30"/>
                  </a:lnTo>
                  <a:lnTo>
                    <a:pt x="59" y="26"/>
                  </a:lnTo>
                  <a:lnTo>
                    <a:pt x="63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74" y="22"/>
                  </a:lnTo>
                  <a:lnTo>
                    <a:pt x="77" y="22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89" y="22"/>
                  </a:lnTo>
                  <a:lnTo>
                    <a:pt x="92" y="22"/>
                  </a:lnTo>
                  <a:lnTo>
                    <a:pt x="96" y="26"/>
                  </a:lnTo>
                  <a:lnTo>
                    <a:pt x="100" y="26"/>
                  </a:lnTo>
                  <a:lnTo>
                    <a:pt x="100" y="22"/>
                  </a:lnTo>
                  <a:lnTo>
                    <a:pt x="103" y="26"/>
                  </a:lnTo>
                  <a:lnTo>
                    <a:pt x="107" y="30"/>
                  </a:lnTo>
                  <a:lnTo>
                    <a:pt x="111" y="30"/>
                  </a:lnTo>
                  <a:lnTo>
                    <a:pt x="114" y="30"/>
                  </a:lnTo>
                  <a:lnTo>
                    <a:pt x="118" y="26"/>
                  </a:lnTo>
                  <a:lnTo>
                    <a:pt x="122" y="26"/>
                  </a:lnTo>
                  <a:lnTo>
                    <a:pt x="122" y="22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9" y="26"/>
                  </a:lnTo>
                  <a:lnTo>
                    <a:pt x="133" y="26"/>
                  </a:lnTo>
                  <a:lnTo>
                    <a:pt x="133" y="22"/>
                  </a:lnTo>
                  <a:lnTo>
                    <a:pt x="133" y="22"/>
                  </a:lnTo>
                  <a:lnTo>
                    <a:pt x="133" y="19"/>
                  </a:lnTo>
                  <a:lnTo>
                    <a:pt x="137" y="19"/>
                  </a:lnTo>
                  <a:lnTo>
                    <a:pt x="137" y="19"/>
                  </a:lnTo>
                  <a:lnTo>
                    <a:pt x="137" y="19"/>
                  </a:lnTo>
                  <a:lnTo>
                    <a:pt x="140" y="19"/>
                  </a:lnTo>
                  <a:lnTo>
                    <a:pt x="144" y="19"/>
                  </a:lnTo>
                  <a:lnTo>
                    <a:pt x="144" y="15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8" y="8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5" y="0"/>
                  </a:lnTo>
                  <a:lnTo>
                    <a:pt x="155" y="4"/>
                  </a:lnTo>
                  <a:lnTo>
                    <a:pt x="159" y="4"/>
                  </a:lnTo>
                  <a:lnTo>
                    <a:pt x="159" y="8"/>
                  </a:lnTo>
                  <a:lnTo>
                    <a:pt x="159" y="11"/>
                  </a:lnTo>
                  <a:lnTo>
                    <a:pt x="159" y="11"/>
                  </a:lnTo>
                  <a:lnTo>
                    <a:pt x="163" y="11"/>
                  </a:lnTo>
                  <a:lnTo>
                    <a:pt x="163" y="15"/>
                  </a:lnTo>
                  <a:lnTo>
                    <a:pt x="163" y="19"/>
                  </a:lnTo>
                  <a:lnTo>
                    <a:pt x="163" y="22"/>
                  </a:lnTo>
                  <a:lnTo>
                    <a:pt x="163" y="30"/>
                  </a:lnTo>
                  <a:lnTo>
                    <a:pt x="166" y="30"/>
                  </a:lnTo>
                  <a:lnTo>
                    <a:pt x="166" y="34"/>
                  </a:lnTo>
                  <a:lnTo>
                    <a:pt x="170" y="34"/>
                  </a:lnTo>
                  <a:lnTo>
                    <a:pt x="174" y="34"/>
                  </a:lnTo>
                  <a:lnTo>
                    <a:pt x="177" y="34"/>
                  </a:lnTo>
                  <a:lnTo>
                    <a:pt x="177" y="30"/>
                  </a:lnTo>
                  <a:lnTo>
                    <a:pt x="181" y="30"/>
                  </a:lnTo>
                  <a:lnTo>
                    <a:pt x="185" y="26"/>
                  </a:lnTo>
                  <a:lnTo>
                    <a:pt x="185" y="22"/>
                  </a:lnTo>
                  <a:lnTo>
                    <a:pt x="189" y="2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37"/>
            <p:cNvSpPr>
              <a:spLocks noEditPoints="1"/>
            </p:cNvSpPr>
            <p:nvPr/>
          </p:nvSpPr>
          <p:spPr bwMode="auto">
            <a:xfrm>
              <a:off x="4435835" y="1921504"/>
              <a:ext cx="133810" cy="95211"/>
            </a:xfrm>
            <a:custGeom>
              <a:avLst/>
              <a:gdLst>
                <a:gd name="T0" fmla="*/ 22 w 28"/>
                <a:gd name="T1" fmla="*/ 19 h 20"/>
                <a:gd name="T2" fmla="*/ 22 w 28"/>
                <a:gd name="T3" fmla="*/ 18 h 20"/>
                <a:gd name="T4" fmla="*/ 20 w 28"/>
                <a:gd name="T5" fmla="*/ 18 h 20"/>
                <a:gd name="T6" fmla="*/ 20 w 28"/>
                <a:gd name="T7" fmla="*/ 19 h 20"/>
                <a:gd name="T8" fmla="*/ 26 w 28"/>
                <a:gd name="T9" fmla="*/ 16 h 20"/>
                <a:gd name="T10" fmla="*/ 26 w 28"/>
                <a:gd name="T11" fmla="*/ 14 h 20"/>
                <a:gd name="T12" fmla="*/ 18 w 28"/>
                <a:gd name="T13" fmla="*/ 12 h 20"/>
                <a:gd name="T14" fmla="*/ 15 w 28"/>
                <a:gd name="T15" fmla="*/ 15 h 20"/>
                <a:gd name="T16" fmla="*/ 13 w 28"/>
                <a:gd name="T17" fmla="*/ 14 h 20"/>
                <a:gd name="T18" fmla="*/ 13 w 28"/>
                <a:gd name="T19" fmla="*/ 12 h 20"/>
                <a:gd name="T20" fmla="*/ 14 w 28"/>
                <a:gd name="T21" fmla="*/ 12 h 20"/>
                <a:gd name="T22" fmla="*/ 15 w 28"/>
                <a:gd name="T23" fmla="*/ 12 h 20"/>
                <a:gd name="T24" fmla="*/ 16 w 28"/>
                <a:gd name="T25" fmla="*/ 10 h 20"/>
                <a:gd name="T26" fmla="*/ 17 w 28"/>
                <a:gd name="T27" fmla="*/ 13 h 20"/>
                <a:gd name="T28" fmla="*/ 17 w 28"/>
                <a:gd name="T29" fmla="*/ 14 h 20"/>
                <a:gd name="T30" fmla="*/ 15 w 28"/>
                <a:gd name="T31" fmla="*/ 16 h 20"/>
                <a:gd name="T32" fmla="*/ 17 w 28"/>
                <a:gd name="T33" fmla="*/ 16 h 20"/>
                <a:gd name="T34" fmla="*/ 13 w 28"/>
                <a:gd name="T35" fmla="*/ 16 h 20"/>
                <a:gd name="T36" fmla="*/ 15 w 28"/>
                <a:gd name="T37" fmla="*/ 16 h 20"/>
                <a:gd name="T38" fmla="*/ 15 w 28"/>
                <a:gd name="T39" fmla="*/ 17 h 20"/>
                <a:gd name="T40" fmla="*/ 14 w 28"/>
                <a:gd name="T41" fmla="*/ 18 h 20"/>
                <a:gd name="T42" fmla="*/ 12 w 28"/>
                <a:gd name="T43" fmla="*/ 17 h 20"/>
                <a:gd name="T44" fmla="*/ 9 w 28"/>
                <a:gd name="T45" fmla="*/ 12 h 20"/>
                <a:gd name="T46" fmla="*/ 10 w 28"/>
                <a:gd name="T47" fmla="*/ 12 h 20"/>
                <a:gd name="T48" fmla="*/ 10 w 28"/>
                <a:gd name="T49" fmla="*/ 17 h 20"/>
                <a:gd name="T50" fmla="*/ 10 w 28"/>
                <a:gd name="T51" fmla="*/ 17 h 20"/>
                <a:gd name="T52" fmla="*/ 11 w 28"/>
                <a:gd name="T53" fmla="*/ 15 h 20"/>
                <a:gd name="T54" fmla="*/ 10 w 28"/>
                <a:gd name="T55" fmla="*/ 13 h 20"/>
                <a:gd name="T56" fmla="*/ 9 w 28"/>
                <a:gd name="T57" fmla="*/ 16 h 20"/>
                <a:gd name="T58" fmla="*/ 7 w 28"/>
                <a:gd name="T59" fmla="*/ 14 h 20"/>
                <a:gd name="T60" fmla="*/ 12 w 28"/>
                <a:gd name="T61" fmla="*/ 2 h 20"/>
                <a:gd name="T62" fmla="*/ 3 w 28"/>
                <a:gd name="T63" fmla="*/ 6 h 20"/>
                <a:gd name="T64" fmla="*/ 3 w 28"/>
                <a:gd name="T65" fmla="*/ 7 h 20"/>
                <a:gd name="T66" fmla="*/ 2 w 28"/>
                <a:gd name="T67" fmla="*/ 6 h 20"/>
                <a:gd name="T68" fmla="*/ 6 w 28"/>
                <a:gd name="T69" fmla="*/ 5 h 20"/>
                <a:gd name="T70" fmla="*/ 8 w 28"/>
                <a:gd name="T71" fmla="*/ 5 h 20"/>
                <a:gd name="T72" fmla="*/ 9 w 28"/>
                <a:gd name="T73" fmla="*/ 1 h 20"/>
                <a:gd name="T74" fmla="*/ 7 w 28"/>
                <a:gd name="T75" fmla="*/ 2 h 20"/>
                <a:gd name="T76" fmla="*/ 5 w 28"/>
                <a:gd name="T77" fmla="*/ 4 h 20"/>
                <a:gd name="T78" fmla="*/ 2 w 28"/>
                <a:gd name="T79" fmla="*/ 5 h 20"/>
                <a:gd name="T80" fmla="*/ 1 w 28"/>
                <a:gd name="T81" fmla="*/ 6 h 20"/>
                <a:gd name="T82" fmla="*/ 6 w 28"/>
                <a:gd name="T83" fmla="*/ 16 h 20"/>
                <a:gd name="T84" fmla="*/ 6 w 28"/>
                <a:gd name="T85" fmla="*/ 15 h 20"/>
                <a:gd name="T86" fmla="*/ 7 w 28"/>
                <a:gd name="T87" fmla="*/ 12 h 20"/>
                <a:gd name="T88" fmla="*/ 9 w 28"/>
                <a:gd name="T89" fmla="*/ 11 h 20"/>
                <a:gd name="T90" fmla="*/ 10 w 28"/>
                <a:gd name="T91" fmla="*/ 9 h 20"/>
                <a:gd name="T92" fmla="*/ 11 w 28"/>
                <a:gd name="T93" fmla="*/ 9 h 20"/>
                <a:gd name="T94" fmla="*/ 9 w 28"/>
                <a:gd name="T95" fmla="*/ 8 h 20"/>
                <a:gd name="T96" fmla="*/ 8 w 28"/>
                <a:gd name="T97" fmla="*/ 6 h 20"/>
                <a:gd name="T98" fmla="*/ 5 w 28"/>
                <a:gd name="T99" fmla="*/ 5 h 20"/>
                <a:gd name="T100" fmla="*/ 5 w 28"/>
                <a:gd name="T101" fmla="*/ 7 h 20"/>
                <a:gd name="T102" fmla="*/ 4 w 28"/>
                <a:gd name="T103" fmla="*/ 8 h 20"/>
                <a:gd name="T104" fmla="*/ 4 w 28"/>
                <a:gd name="T105" fmla="*/ 6 h 20"/>
                <a:gd name="T106" fmla="*/ 2 w 28"/>
                <a:gd name="T107" fmla="*/ 8 h 20"/>
                <a:gd name="T108" fmla="*/ 1 w 28"/>
                <a:gd name="T109" fmla="*/ 9 h 20"/>
                <a:gd name="T110" fmla="*/ 0 w 28"/>
                <a:gd name="T111" fmla="*/ 10 h 20"/>
                <a:gd name="T112" fmla="*/ 0 w 28"/>
                <a:gd name="T113" fmla="*/ 12 h 20"/>
                <a:gd name="T114" fmla="*/ 2 w 28"/>
                <a:gd name="T115" fmla="*/ 14 h 20"/>
                <a:gd name="T116" fmla="*/ 3 w 28"/>
                <a:gd name="T117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" h="20">
                  <a:moveTo>
                    <a:pt x="20" y="19"/>
                  </a:moveTo>
                  <a:cubicBezTo>
                    <a:pt x="20" y="20"/>
                    <a:pt x="20" y="20"/>
                    <a:pt x="20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lose/>
                  <a:moveTo>
                    <a:pt x="26" y="14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6" y="14"/>
                    <a:pt x="26" y="14"/>
                    <a:pt x="26" y="14"/>
                  </a:cubicBezTo>
                  <a:close/>
                  <a:moveTo>
                    <a:pt x="18" y="12"/>
                  </a:moveTo>
                  <a:cubicBezTo>
                    <a:pt x="17" y="13"/>
                    <a:pt x="17" y="13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lose/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lose/>
                  <a:moveTo>
                    <a:pt x="16" y="16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lose/>
                  <a:moveTo>
                    <a:pt x="13" y="16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lose/>
                  <a:moveTo>
                    <a:pt x="9" y="12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lose/>
                  <a:moveTo>
                    <a:pt x="9" y="16"/>
                  </a:move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6"/>
                    <a:pt x="9" y="16"/>
                    <a:pt x="9" y="16"/>
                  </a:cubicBezTo>
                  <a:close/>
                  <a:moveTo>
                    <a:pt x="11" y="15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1" y="15"/>
                    <a:pt x="11" y="15"/>
                  </a:cubicBezTo>
                  <a:close/>
                  <a:moveTo>
                    <a:pt x="7" y="13"/>
                  </a:move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lose/>
                  <a:moveTo>
                    <a:pt x="11" y="3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3" y="7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2" y="7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lose/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lnTo>
                    <a:pt x="6" y="1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38"/>
            <p:cNvSpPr>
              <a:spLocks noEditPoints="1"/>
            </p:cNvSpPr>
            <p:nvPr/>
          </p:nvSpPr>
          <p:spPr bwMode="auto">
            <a:xfrm>
              <a:off x="4368931" y="1467324"/>
              <a:ext cx="428448" cy="449035"/>
            </a:xfrm>
            <a:custGeom>
              <a:avLst/>
              <a:gdLst>
                <a:gd name="T0" fmla="*/ 86 w 90"/>
                <a:gd name="T1" fmla="*/ 12 h 94"/>
                <a:gd name="T2" fmla="*/ 89 w 90"/>
                <a:gd name="T3" fmla="*/ 7 h 94"/>
                <a:gd name="T4" fmla="*/ 83 w 90"/>
                <a:gd name="T5" fmla="*/ 5 h 94"/>
                <a:gd name="T6" fmla="*/ 79 w 90"/>
                <a:gd name="T7" fmla="*/ 5 h 94"/>
                <a:gd name="T8" fmla="*/ 76 w 90"/>
                <a:gd name="T9" fmla="*/ 0 h 94"/>
                <a:gd name="T10" fmla="*/ 73 w 90"/>
                <a:gd name="T11" fmla="*/ 6 h 94"/>
                <a:gd name="T12" fmla="*/ 67 w 90"/>
                <a:gd name="T13" fmla="*/ 9 h 94"/>
                <a:gd name="T14" fmla="*/ 65 w 90"/>
                <a:gd name="T15" fmla="*/ 4 h 94"/>
                <a:gd name="T16" fmla="*/ 62 w 90"/>
                <a:gd name="T17" fmla="*/ 10 h 94"/>
                <a:gd name="T18" fmla="*/ 57 w 90"/>
                <a:gd name="T19" fmla="*/ 11 h 94"/>
                <a:gd name="T20" fmla="*/ 51 w 90"/>
                <a:gd name="T21" fmla="*/ 16 h 94"/>
                <a:gd name="T22" fmla="*/ 49 w 90"/>
                <a:gd name="T23" fmla="*/ 18 h 94"/>
                <a:gd name="T24" fmla="*/ 44 w 90"/>
                <a:gd name="T25" fmla="*/ 18 h 94"/>
                <a:gd name="T26" fmla="*/ 40 w 90"/>
                <a:gd name="T27" fmla="*/ 23 h 94"/>
                <a:gd name="T28" fmla="*/ 39 w 90"/>
                <a:gd name="T29" fmla="*/ 26 h 94"/>
                <a:gd name="T30" fmla="*/ 35 w 90"/>
                <a:gd name="T31" fmla="*/ 29 h 94"/>
                <a:gd name="T32" fmla="*/ 35 w 90"/>
                <a:gd name="T33" fmla="*/ 32 h 94"/>
                <a:gd name="T34" fmla="*/ 31 w 90"/>
                <a:gd name="T35" fmla="*/ 37 h 94"/>
                <a:gd name="T36" fmla="*/ 30 w 90"/>
                <a:gd name="T37" fmla="*/ 40 h 94"/>
                <a:gd name="T38" fmla="*/ 28 w 90"/>
                <a:gd name="T39" fmla="*/ 46 h 94"/>
                <a:gd name="T40" fmla="*/ 23 w 90"/>
                <a:gd name="T41" fmla="*/ 51 h 94"/>
                <a:gd name="T42" fmla="*/ 18 w 90"/>
                <a:gd name="T43" fmla="*/ 57 h 94"/>
                <a:gd name="T44" fmla="*/ 24 w 90"/>
                <a:gd name="T45" fmla="*/ 57 h 94"/>
                <a:gd name="T46" fmla="*/ 16 w 90"/>
                <a:gd name="T47" fmla="*/ 59 h 94"/>
                <a:gd name="T48" fmla="*/ 14 w 90"/>
                <a:gd name="T49" fmla="*/ 63 h 94"/>
                <a:gd name="T50" fmla="*/ 10 w 90"/>
                <a:gd name="T51" fmla="*/ 64 h 94"/>
                <a:gd name="T52" fmla="*/ 8 w 90"/>
                <a:gd name="T53" fmla="*/ 67 h 94"/>
                <a:gd name="T54" fmla="*/ 1 w 90"/>
                <a:gd name="T55" fmla="*/ 68 h 94"/>
                <a:gd name="T56" fmla="*/ 2 w 90"/>
                <a:gd name="T57" fmla="*/ 72 h 94"/>
                <a:gd name="T58" fmla="*/ 7 w 90"/>
                <a:gd name="T59" fmla="*/ 73 h 94"/>
                <a:gd name="T60" fmla="*/ 8 w 90"/>
                <a:gd name="T61" fmla="*/ 75 h 94"/>
                <a:gd name="T62" fmla="*/ 2 w 90"/>
                <a:gd name="T63" fmla="*/ 77 h 94"/>
                <a:gd name="T64" fmla="*/ 8 w 90"/>
                <a:gd name="T65" fmla="*/ 79 h 94"/>
                <a:gd name="T66" fmla="*/ 4 w 90"/>
                <a:gd name="T67" fmla="*/ 84 h 94"/>
                <a:gd name="T68" fmla="*/ 6 w 90"/>
                <a:gd name="T69" fmla="*/ 88 h 94"/>
                <a:gd name="T70" fmla="*/ 10 w 90"/>
                <a:gd name="T71" fmla="*/ 94 h 94"/>
                <a:gd name="T72" fmla="*/ 18 w 90"/>
                <a:gd name="T73" fmla="*/ 87 h 94"/>
                <a:gd name="T74" fmla="*/ 22 w 90"/>
                <a:gd name="T75" fmla="*/ 85 h 94"/>
                <a:gd name="T76" fmla="*/ 28 w 90"/>
                <a:gd name="T77" fmla="*/ 88 h 94"/>
                <a:gd name="T78" fmla="*/ 28 w 90"/>
                <a:gd name="T79" fmla="*/ 66 h 94"/>
                <a:gd name="T80" fmla="*/ 34 w 90"/>
                <a:gd name="T81" fmla="*/ 40 h 94"/>
                <a:gd name="T82" fmla="*/ 45 w 90"/>
                <a:gd name="T83" fmla="*/ 25 h 94"/>
                <a:gd name="T84" fmla="*/ 53 w 90"/>
                <a:gd name="T85" fmla="*/ 18 h 94"/>
                <a:gd name="T86" fmla="*/ 69 w 90"/>
                <a:gd name="T87" fmla="*/ 20 h 94"/>
                <a:gd name="T88" fmla="*/ 79 w 90"/>
                <a:gd name="T89" fmla="*/ 10 h 94"/>
                <a:gd name="T90" fmla="*/ 3 w 90"/>
                <a:gd name="T91" fmla="*/ 81 h 94"/>
                <a:gd name="T92" fmla="*/ 1 w 90"/>
                <a:gd name="T93" fmla="*/ 80 h 94"/>
                <a:gd name="T94" fmla="*/ 4 w 90"/>
                <a:gd name="T95" fmla="*/ 67 h 94"/>
                <a:gd name="T96" fmla="*/ 15 w 90"/>
                <a:gd name="T97" fmla="*/ 58 h 94"/>
                <a:gd name="T98" fmla="*/ 26 w 90"/>
                <a:gd name="T99" fmla="*/ 44 h 94"/>
                <a:gd name="T100" fmla="*/ 27 w 90"/>
                <a:gd name="T101" fmla="*/ 30 h 94"/>
                <a:gd name="T102" fmla="*/ 33 w 90"/>
                <a:gd name="T103" fmla="*/ 23 h 94"/>
                <a:gd name="T104" fmla="*/ 36 w 90"/>
                <a:gd name="T105" fmla="*/ 20 h 94"/>
                <a:gd name="T106" fmla="*/ 35 w 90"/>
                <a:gd name="T107" fmla="*/ 22 h 94"/>
                <a:gd name="T108" fmla="*/ 44 w 90"/>
                <a:gd name="T109" fmla="*/ 16 h 94"/>
                <a:gd name="T110" fmla="*/ 44 w 90"/>
                <a:gd name="T111" fmla="*/ 16 h 94"/>
                <a:gd name="T112" fmla="*/ 49 w 90"/>
                <a:gd name="T113" fmla="*/ 12 h 94"/>
                <a:gd name="T114" fmla="*/ 51 w 90"/>
                <a:gd name="T115" fmla="*/ 10 h 94"/>
                <a:gd name="T116" fmla="*/ 62 w 90"/>
                <a:gd name="T117" fmla="*/ 6 h 94"/>
                <a:gd name="T118" fmla="*/ 62 w 90"/>
                <a:gd name="T119" fmla="*/ 5 h 94"/>
                <a:gd name="T120" fmla="*/ 71 w 90"/>
                <a:gd name="T121" fmla="*/ 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0" h="94">
                  <a:moveTo>
                    <a:pt x="83" y="17"/>
                  </a:moveTo>
                  <a:cubicBezTo>
                    <a:pt x="84" y="17"/>
                    <a:pt x="84" y="17"/>
                    <a:pt x="84" y="17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3" y="4"/>
                    <a:pt x="83" y="4"/>
                    <a:pt x="83" y="4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5"/>
                    <a:pt x="48" y="15"/>
                    <a:pt x="48" y="15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4" y="92"/>
                    <a:pt x="14" y="92"/>
                    <a:pt x="14" y="92"/>
                  </a:cubicBezTo>
                  <a:cubicBezTo>
                    <a:pt x="14" y="92"/>
                    <a:pt x="14" y="92"/>
                    <a:pt x="14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19" y="88"/>
                    <a:pt x="19" y="88"/>
                    <a:pt x="19" y="88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17" y="85"/>
                    <a:pt x="17" y="85"/>
                    <a:pt x="17" y="85"/>
                  </a:cubicBezTo>
                  <a:cubicBezTo>
                    <a:pt x="18" y="85"/>
                    <a:pt x="18" y="85"/>
                    <a:pt x="18" y="85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6"/>
                    <a:pt x="23" y="86"/>
                    <a:pt x="23" y="86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8" y="83"/>
                    <a:pt x="28" y="83"/>
                    <a:pt x="28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8" y="9"/>
                    <a:pt x="78" y="9"/>
                    <a:pt x="78" y="9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7"/>
                    <a:pt x="83" y="17"/>
                    <a:pt x="83" y="17"/>
                  </a:cubicBezTo>
                  <a:close/>
                  <a:moveTo>
                    <a:pt x="4" y="87"/>
                  </a:moveTo>
                  <a:cubicBezTo>
                    <a:pt x="4" y="87"/>
                    <a:pt x="4" y="87"/>
                    <a:pt x="4" y="87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7"/>
                    <a:pt x="4" y="87"/>
                    <a:pt x="4" y="87"/>
                  </a:cubicBezTo>
                  <a:close/>
                  <a:moveTo>
                    <a:pt x="2" y="82"/>
                  </a:moveTo>
                  <a:cubicBezTo>
                    <a:pt x="2" y="82"/>
                    <a:pt x="2" y="82"/>
                    <a:pt x="2" y="82"/>
                  </a:cubicBezTo>
                  <a:cubicBezTo>
                    <a:pt x="3" y="83"/>
                    <a:pt x="3" y="83"/>
                    <a:pt x="3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2"/>
                    <a:pt x="2" y="82"/>
                    <a:pt x="2" y="82"/>
                  </a:cubicBezTo>
                  <a:close/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close/>
                  <a:moveTo>
                    <a:pt x="2" y="80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2" y="80"/>
                    <a:pt x="2" y="80"/>
                    <a:pt x="2" y="80"/>
                  </a:cubicBezTo>
                  <a:close/>
                  <a:moveTo>
                    <a:pt x="1" y="77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7"/>
                    <a:pt x="1" y="77"/>
                  </a:cubicBezTo>
                  <a:close/>
                  <a:moveTo>
                    <a:pt x="1" y="78"/>
                  </a:move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lose/>
                  <a:moveTo>
                    <a:pt x="2" y="79"/>
                  </a:moveTo>
                  <a:cubicBezTo>
                    <a:pt x="2" y="79"/>
                    <a:pt x="3" y="79"/>
                    <a:pt x="3" y="79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9"/>
                    <a:pt x="2" y="79"/>
                    <a:pt x="2" y="79"/>
                  </a:cubicBezTo>
                  <a:close/>
                  <a:moveTo>
                    <a:pt x="1" y="8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80"/>
                    <a:pt x="1" y="80"/>
                    <a:pt x="1" y="80"/>
                  </a:cubicBezTo>
                  <a:close/>
                  <a:moveTo>
                    <a:pt x="0" y="75"/>
                  </a:move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5"/>
                    <a:pt x="0" y="75"/>
                    <a:pt x="0" y="75"/>
                  </a:cubicBezTo>
                  <a:close/>
                  <a:moveTo>
                    <a:pt x="0" y="69"/>
                  </a:moveTo>
                  <a:cubicBezTo>
                    <a:pt x="1" y="70"/>
                    <a:pt x="1" y="70"/>
                    <a:pt x="1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69"/>
                    <a:pt x="0" y="69"/>
                    <a:pt x="0" y="69"/>
                  </a:cubicBezTo>
                  <a:close/>
                  <a:moveTo>
                    <a:pt x="0" y="68"/>
                  </a:move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0" y="68"/>
                    <a:pt x="0" y="68"/>
                    <a:pt x="0" y="68"/>
                  </a:cubicBezTo>
                  <a:close/>
                  <a:moveTo>
                    <a:pt x="3" y="66"/>
                  </a:moveTo>
                  <a:cubicBezTo>
                    <a:pt x="3" y="67"/>
                    <a:pt x="3" y="67"/>
                    <a:pt x="3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3" y="66"/>
                    <a:pt x="3" y="66"/>
                    <a:pt x="3" y="66"/>
                  </a:cubicBezTo>
                  <a:close/>
                  <a:moveTo>
                    <a:pt x="4" y="66"/>
                  </a:moveTo>
                  <a:cubicBezTo>
                    <a:pt x="4" y="66"/>
                    <a:pt x="4" y="66"/>
                    <a:pt x="4" y="66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6"/>
                    <a:pt x="4" y="66"/>
                    <a:pt x="4" y="66"/>
                  </a:cubicBezTo>
                  <a:close/>
                  <a:moveTo>
                    <a:pt x="12" y="61"/>
                  </a:moveTo>
                  <a:cubicBezTo>
                    <a:pt x="12" y="61"/>
                    <a:pt x="12" y="60"/>
                    <a:pt x="12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lose/>
                  <a:moveTo>
                    <a:pt x="12" y="60"/>
                  </a:move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60"/>
                    <a:pt x="12" y="60"/>
                    <a:pt x="12" y="60"/>
                  </a:cubicBezTo>
                  <a:close/>
                  <a:moveTo>
                    <a:pt x="13" y="58"/>
                  </a:moveTo>
                  <a:cubicBezTo>
                    <a:pt x="14" y="57"/>
                    <a:pt x="14" y="57"/>
                    <a:pt x="14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3" y="58"/>
                    <a:pt x="13" y="58"/>
                    <a:pt x="13" y="58"/>
                  </a:cubicBezTo>
                  <a:close/>
                  <a:moveTo>
                    <a:pt x="13" y="60"/>
                  </a:move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3" y="60"/>
                    <a:pt x="13" y="60"/>
                    <a:pt x="13" y="60"/>
                  </a:cubicBezTo>
                  <a:close/>
                  <a:moveTo>
                    <a:pt x="24" y="48"/>
                  </a:moveTo>
                  <a:cubicBezTo>
                    <a:pt x="25" y="48"/>
                    <a:pt x="25" y="48"/>
                    <a:pt x="25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8"/>
                    <a:pt x="24" y="48"/>
                    <a:pt x="24" y="48"/>
                  </a:cubicBezTo>
                  <a:close/>
                  <a:moveTo>
                    <a:pt x="24" y="50"/>
                  </a:moveTo>
                  <a:cubicBezTo>
                    <a:pt x="23" y="50"/>
                    <a:pt x="23" y="50"/>
                    <a:pt x="23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lose/>
                  <a:moveTo>
                    <a:pt x="26" y="43"/>
                  </a:move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6" y="43"/>
                    <a:pt x="26" y="43"/>
                    <a:pt x="26" y="43"/>
                  </a:cubicBezTo>
                  <a:close/>
                  <a:moveTo>
                    <a:pt x="27" y="42"/>
                  </a:moveTo>
                  <a:cubicBezTo>
                    <a:pt x="28" y="41"/>
                    <a:pt x="28" y="41"/>
                    <a:pt x="28" y="41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27" y="42"/>
                    <a:pt x="27" y="42"/>
                  </a:cubicBezTo>
                  <a:close/>
                  <a:moveTo>
                    <a:pt x="27" y="40"/>
                  </a:move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0"/>
                    <a:pt x="27" y="40"/>
                    <a:pt x="27" y="40"/>
                  </a:cubicBezTo>
                  <a:close/>
                  <a:moveTo>
                    <a:pt x="32" y="33"/>
                  </a:move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2" y="33"/>
                    <a:pt x="32" y="33"/>
                    <a:pt x="32" y="33"/>
                  </a:cubicBezTo>
                  <a:close/>
                  <a:moveTo>
                    <a:pt x="27" y="29"/>
                  </a:moveTo>
                  <a:cubicBezTo>
                    <a:pt x="27" y="29"/>
                    <a:pt x="27" y="29"/>
                    <a:pt x="27" y="29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29"/>
                    <a:pt x="27" y="29"/>
                    <a:pt x="27" y="29"/>
                  </a:cubicBezTo>
                  <a:close/>
                  <a:moveTo>
                    <a:pt x="28" y="27"/>
                  </a:moveTo>
                  <a:cubicBezTo>
                    <a:pt x="27" y="28"/>
                    <a:pt x="27" y="28"/>
                    <a:pt x="27" y="2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7"/>
                    <a:pt x="28" y="27"/>
                    <a:pt x="28" y="27"/>
                  </a:cubicBezTo>
                  <a:close/>
                  <a:moveTo>
                    <a:pt x="29" y="26"/>
                  </a:move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lose/>
                  <a:moveTo>
                    <a:pt x="32" y="25"/>
                  </a:moveTo>
                  <a:cubicBezTo>
                    <a:pt x="32" y="25"/>
                    <a:pt x="32" y="25"/>
                    <a:pt x="32" y="25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2" y="25"/>
                    <a:pt x="32" y="25"/>
                    <a:pt x="32" y="25"/>
                  </a:cubicBezTo>
                  <a:close/>
                  <a:moveTo>
                    <a:pt x="33" y="23"/>
                  </a:moveTo>
                  <a:cubicBezTo>
                    <a:pt x="34" y="22"/>
                    <a:pt x="34" y="22"/>
                    <a:pt x="34" y="22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lose/>
                  <a:moveTo>
                    <a:pt x="34" y="23"/>
                  </a:moveTo>
                  <a:cubicBezTo>
                    <a:pt x="34" y="25"/>
                    <a:pt x="34" y="25"/>
                    <a:pt x="34" y="25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4" y="23"/>
                    <a:pt x="34" y="23"/>
                    <a:pt x="34" y="23"/>
                  </a:cubicBezTo>
                  <a:close/>
                  <a:moveTo>
                    <a:pt x="35" y="19"/>
                  </a:moveTo>
                  <a:cubicBezTo>
                    <a:pt x="35" y="20"/>
                    <a:pt x="35" y="20"/>
                    <a:pt x="35" y="20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9"/>
                    <a:pt x="35" y="19"/>
                    <a:pt x="35" y="19"/>
                  </a:cubicBezTo>
                  <a:close/>
                  <a:moveTo>
                    <a:pt x="36" y="20"/>
                  </a:moveTo>
                  <a:cubicBezTo>
                    <a:pt x="35" y="19"/>
                    <a:pt x="35" y="19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20"/>
                    <a:pt x="36" y="20"/>
                    <a:pt x="36" y="20"/>
                  </a:cubicBezTo>
                  <a:close/>
                  <a:moveTo>
                    <a:pt x="39" y="20"/>
                  </a:moveTo>
                  <a:cubicBezTo>
                    <a:pt x="40" y="21"/>
                    <a:pt x="40" y="21"/>
                    <a:pt x="40" y="21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9" y="20"/>
                    <a:pt x="39" y="20"/>
                    <a:pt x="39" y="20"/>
                  </a:cubicBezTo>
                  <a:close/>
                  <a:moveTo>
                    <a:pt x="39" y="19"/>
                  </a:move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39" y="19"/>
                    <a:pt x="39" y="19"/>
                    <a:pt x="39" y="19"/>
                  </a:cubicBezTo>
                  <a:close/>
                  <a:moveTo>
                    <a:pt x="41" y="21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1" y="21"/>
                    <a:pt x="41" y="21"/>
                    <a:pt x="41" y="21"/>
                  </a:cubicBezTo>
                  <a:close/>
                  <a:moveTo>
                    <a:pt x="44" y="16"/>
                  </a:move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6"/>
                    <a:pt x="44" y="16"/>
                    <a:pt x="44" y="16"/>
                  </a:cubicBezTo>
                  <a:close/>
                  <a:moveTo>
                    <a:pt x="44" y="14"/>
                  </a:moveTo>
                  <a:cubicBezTo>
                    <a:pt x="45" y="14"/>
                    <a:pt x="45" y="14"/>
                    <a:pt x="45" y="14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4"/>
                    <a:pt x="44" y="14"/>
                    <a:pt x="44" y="14"/>
                  </a:cubicBezTo>
                  <a:close/>
                  <a:moveTo>
                    <a:pt x="48" y="9"/>
                  </a:move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lose/>
                  <a:moveTo>
                    <a:pt x="46" y="11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0"/>
                    <a:pt x="46" y="11"/>
                    <a:pt x="46" y="11"/>
                  </a:cubicBezTo>
                  <a:close/>
                  <a:moveTo>
                    <a:pt x="49" y="12"/>
                  </a:moveTo>
                  <a:cubicBezTo>
                    <a:pt x="49" y="11"/>
                    <a:pt x="49" y="11"/>
                    <a:pt x="49" y="11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49" y="12"/>
                    <a:pt x="49" y="12"/>
                    <a:pt x="49" y="12"/>
                  </a:cubicBezTo>
                  <a:close/>
                  <a:moveTo>
                    <a:pt x="48" y="12"/>
                  </a:moveTo>
                  <a:cubicBezTo>
                    <a:pt x="48" y="13"/>
                    <a:pt x="48" y="13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12"/>
                    <a:pt x="48" y="12"/>
                    <a:pt x="48" y="12"/>
                  </a:cubicBezTo>
                  <a:close/>
                  <a:moveTo>
                    <a:pt x="51" y="10"/>
                  </a:moveTo>
                  <a:cubicBezTo>
                    <a:pt x="50" y="11"/>
                    <a:pt x="50" y="11"/>
                    <a:pt x="50" y="11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lose/>
                  <a:moveTo>
                    <a:pt x="53" y="11"/>
                  </a:moveTo>
                  <a:cubicBezTo>
                    <a:pt x="53" y="11"/>
                    <a:pt x="53" y="11"/>
                    <a:pt x="53" y="11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3" y="11"/>
                    <a:pt x="53" y="11"/>
                    <a:pt x="53" y="11"/>
                  </a:cubicBezTo>
                  <a:close/>
                  <a:moveTo>
                    <a:pt x="60" y="8"/>
                  </a:moveTo>
                  <a:cubicBezTo>
                    <a:pt x="59" y="8"/>
                    <a:pt x="59" y="8"/>
                    <a:pt x="59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lose/>
                  <a:moveTo>
                    <a:pt x="61" y="8"/>
                  </a:moveTo>
                  <a:cubicBezTo>
                    <a:pt x="60" y="7"/>
                    <a:pt x="60" y="7"/>
                    <a:pt x="60" y="7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8"/>
                    <a:pt x="61" y="8"/>
                    <a:pt x="61" y="8"/>
                  </a:cubicBezTo>
                  <a:close/>
                  <a:moveTo>
                    <a:pt x="59" y="6"/>
                  </a:moveTo>
                  <a:cubicBezTo>
                    <a:pt x="59" y="6"/>
                    <a:pt x="59" y="6"/>
                    <a:pt x="59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59" y="6"/>
                    <a:pt x="59" y="6"/>
                    <a:pt x="59" y="6"/>
                  </a:cubicBezTo>
                  <a:close/>
                  <a:moveTo>
                    <a:pt x="62" y="5"/>
                  </a:moveTo>
                  <a:cubicBezTo>
                    <a:pt x="62" y="5"/>
                    <a:pt x="63" y="4"/>
                    <a:pt x="63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2" y="5"/>
                    <a:pt x="62" y="5"/>
                    <a:pt x="62" y="5"/>
                  </a:cubicBezTo>
                  <a:close/>
                  <a:moveTo>
                    <a:pt x="64" y="3"/>
                  </a:move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4" y="3"/>
                    <a:pt x="64" y="3"/>
                    <a:pt x="64" y="3"/>
                  </a:cubicBezTo>
                  <a:close/>
                  <a:moveTo>
                    <a:pt x="66" y="1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lose/>
                  <a:moveTo>
                    <a:pt x="67" y="2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2"/>
                    <a:pt x="68" y="2"/>
                    <a:pt x="68" y="2"/>
                  </a:cubicBezTo>
                  <a:lnTo>
                    <a:pt x="67" y="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39"/>
            <p:cNvSpPr>
              <a:spLocks noEditPoints="1"/>
            </p:cNvSpPr>
            <p:nvPr/>
          </p:nvSpPr>
          <p:spPr bwMode="auto">
            <a:xfrm>
              <a:off x="4488589" y="1553527"/>
              <a:ext cx="213581" cy="434881"/>
            </a:xfrm>
            <a:custGeom>
              <a:avLst/>
              <a:gdLst>
                <a:gd name="T0" fmla="*/ 7 w 166"/>
                <a:gd name="T1" fmla="*/ 241 h 338"/>
                <a:gd name="T2" fmla="*/ 18 w 166"/>
                <a:gd name="T3" fmla="*/ 226 h 338"/>
                <a:gd name="T4" fmla="*/ 22 w 166"/>
                <a:gd name="T5" fmla="*/ 197 h 338"/>
                <a:gd name="T6" fmla="*/ 11 w 166"/>
                <a:gd name="T7" fmla="*/ 163 h 338"/>
                <a:gd name="T8" fmla="*/ 26 w 166"/>
                <a:gd name="T9" fmla="*/ 137 h 338"/>
                <a:gd name="T10" fmla="*/ 33 w 166"/>
                <a:gd name="T11" fmla="*/ 97 h 338"/>
                <a:gd name="T12" fmla="*/ 48 w 166"/>
                <a:gd name="T13" fmla="*/ 74 h 338"/>
                <a:gd name="T14" fmla="*/ 55 w 166"/>
                <a:gd name="T15" fmla="*/ 45 h 338"/>
                <a:gd name="T16" fmla="*/ 70 w 166"/>
                <a:gd name="T17" fmla="*/ 30 h 338"/>
                <a:gd name="T18" fmla="*/ 78 w 166"/>
                <a:gd name="T19" fmla="*/ 22 h 338"/>
                <a:gd name="T20" fmla="*/ 96 w 166"/>
                <a:gd name="T21" fmla="*/ 19 h 338"/>
                <a:gd name="T22" fmla="*/ 103 w 166"/>
                <a:gd name="T23" fmla="*/ 8 h 338"/>
                <a:gd name="T24" fmla="*/ 111 w 166"/>
                <a:gd name="T25" fmla="*/ 4 h 338"/>
                <a:gd name="T26" fmla="*/ 141 w 166"/>
                <a:gd name="T27" fmla="*/ 19 h 338"/>
                <a:gd name="T28" fmla="*/ 148 w 166"/>
                <a:gd name="T29" fmla="*/ 30 h 338"/>
                <a:gd name="T30" fmla="*/ 155 w 166"/>
                <a:gd name="T31" fmla="*/ 52 h 338"/>
                <a:gd name="T32" fmla="*/ 155 w 166"/>
                <a:gd name="T33" fmla="*/ 78 h 338"/>
                <a:gd name="T34" fmla="*/ 159 w 166"/>
                <a:gd name="T35" fmla="*/ 89 h 338"/>
                <a:gd name="T36" fmla="*/ 144 w 166"/>
                <a:gd name="T37" fmla="*/ 89 h 338"/>
                <a:gd name="T38" fmla="*/ 133 w 166"/>
                <a:gd name="T39" fmla="*/ 93 h 338"/>
                <a:gd name="T40" fmla="*/ 129 w 166"/>
                <a:gd name="T41" fmla="*/ 104 h 338"/>
                <a:gd name="T42" fmla="*/ 129 w 166"/>
                <a:gd name="T43" fmla="*/ 108 h 338"/>
                <a:gd name="T44" fmla="*/ 133 w 166"/>
                <a:gd name="T45" fmla="*/ 119 h 338"/>
                <a:gd name="T46" fmla="*/ 126 w 166"/>
                <a:gd name="T47" fmla="*/ 134 h 338"/>
                <a:gd name="T48" fmla="*/ 115 w 166"/>
                <a:gd name="T49" fmla="*/ 149 h 338"/>
                <a:gd name="T50" fmla="*/ 103 w 166"/>
                <a:gd name="T51" fmla="*/ 156 h 338"/>
                <a:gd name="T52" fmla="*/ 92 w 166"/>
                <a:gd name="T53" fmla="*/ 160 h 338"/>
                <a:gd name="T54" fmla="*/ 85 w 166"/>
                <a:gd name="T55" fmla="*/ 174 h 338"/>
                <a:gd name="T56" fmla="*/ 81 w 166"/>
                <a:gd name="T57" fmla="*/ 189 h 338"/>
                <a:gd name="T58" fmla="*/ 81 w 166"/>
                <a:gd name="T59" fmla="*/ 204 h 338"/>
                <a:gd name="T60" fmla="*/ 85 w 166"/>
                <a:gd name="T61" fmla="*/ 215 h 338"/>
                <a:gd name="T62" fmla="*/ 100 w 166"/>
                <a:gd name="T63" fmla="*/ 226 h 338"/>
                <a:gd name="T64" fmla="*/ 100 w 166"/>
                <a:gd name="T65" fmla="*/ 249 h 338"/>
                <a:gd name="T66" fmla="*/ 85 w 166"/>
                <a:gd name="T67" fmla="*/ 245 h 338"/>
                <a:gd name="T68" fmla="*/ 70 w 166"/>
                <a:gd name="T69" fmla="*/ 245 h 338"/>
                <a:gd name="T70" fmla="*/ 81 w 166"/>
                <a:gd name="T71" fmla="*/ 249 h 338"/>
                <a:gd name="T72" fmla="*/ 100 w 166"/>
                <a:gd name="T73" fmla="*/ 252 h 338"/>
                <a:gd name="T74" fmla="*/ 92 w 166"/>
                <a:gd name="T75" fmla="*/ 256 h 338"/>
                <a:gd name="T76" fmla="*/ 85 w 166"/>
                <a:gd name="T77" fmla="*/ 264 h 338"/>
                <a:gd name="T78" fmla="*/ 78 w 166"/>
                <a:gd name="T79" fmla="*/ 271 h 338"/>
                <a:gd name="T80" fmla="*/ 78 w 166"/>
                <a:gd name="T81" fmla="*/ 282 h 338"/>
                <a:gd name="T82" fmla="*/ 81 w 166"/>
                <a:gd name="T83" fmla="*/ 301 h 338"/>
                <a:gd name="T84" fmla="*/ 66 w 166"/>
                <a:gd name="T85" fmla="*/ 319 h 338"/>
                <a:gd name="T86" fmla="*/ 48 w 166"/>
                <a:gd name="T87" fmla="*/ 330 h 338"/>
                <a:gd name="T88" fmla="*/ 29 w 166"/>
                <a:gd name="T89" fmla="*/ 330 h 338"/>
                <a:gd name="T90" fmla="*/ 29 w 166"/>
                <a:gd name="T91" fmla="*/ 315 h 338"/>
                <a:gd name="T92" fmla="*/ 15 w 166"/>
                <a:gd name="T93" fmla="*/ 297 h 338"/>
                <a:gd name="T94" fmla="*/ 7 w 166"/>
                <a:gd name="T95" fmla="*/ 282 h 338"/>
                <a:gd name="T96" fmla="*/ 7 w 166"/>
                <a:gd name="T97" fmla="*/ 275 h 338"/>
                <a:gd name="T98" fmla="*/ 0 w 166"/>
                <a:gd name="T99" fmla="*/ 264 h 338"/>
                <a:gd name="T100" fmla="*/ 103 w 166"/>
                <a:gd name="T101" fmla="*/ 252 h 338"/>
                <a:gd name="T102" fmla="*/ 4 w 166"/>
                <a:gd name="T103" fmla="*/ 278 h 338"/>
                <a:gd name="T104" fmla="*/ 115 w 166"/>
                <a:gd name="T105" fmla="*/ 271 h 338"/>
                <a:gd name="T106" fmla="*/ 118 w 166"/>
                <a:gd name="T107" fmla="*/ 282 h 338"/>
                <a:gd name="T108" fmla="*/ 107 w 166"/>
                <a:gd name="T109" fmla="*/ 304 h 338"/>
                <a:gd name="T110" fmla="*/ 115 w 166"/>
                <a:gd name="T111" fmla="*/ 293 h 338"/>
                <a:gd name="T112" fmla="*/ 107 w 166"/>
                <a:gd name="T113" fmla="*/ 286 h 338"/>
                <a:gd name="T114" fmla="*/ 107 w 166"/>
                <a:gd name="T115" fmla="*/ 301 h 338"/>
                <a:gd name="T116" fmla="*/ 81 w 166"/>
                <a:gd name="T117" fmla="*/ 319 h 338"/>
                <a:gd name="T118" fmla="*/ 85 w 166"/>
                <a:gd name="T119" fmla="*/ 297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6" h="338">
                  <a:moveTo>
                    <a:pt x="4" y="256"/>
                  </a:moveTo>
                  <a:lnTo>
                    <a:pt x="7" y="260"/>
                  </a:lnTo>
                  <a:lnTo>
                    <a:pt x="7" y="260"/>
                  </a:lnTo>
                  <a:lnTo>
                    <a:pt x="11" y="260"/>
                  </a:lnTo>
                  <a:lnTo>
                    <a:pt x="7" y="249"/>
                  </a:lnTo>
                  <a:lnTo>
                    <a:pt x="7" y="245"/>
                  </a:lnTo>
                  <a:lnTo>
                    <a:pt x="7" y="241"/>
                  </a:lnTo>
                  <a:lnTo>
                    <a:pt x="11" y="241"/>
                  </a:lnTo>
                  <a:lnTo>
                    <a:pt x="7" y="238"/>
                  </a:lnTo>
                  <a:lnTo>
                    <a:pt x="7" y="238"/>
                  </a:lnTo>
                  <a:lnTo>
                    <a:pt x="15" y="238"/>
                  </a:lnTo>
                  <a:lnTo>
                    <a:pt x="15" y="234"/>
                  </a:lnTo>
                  <a:lnTo>
                    <a:pt x="15" y="230"/>
                  </a:lnTo>
                  <a:lnTo>
                    <a:pt x="18" y="226"/>
                  </a:lnTo>
                  <a:lnTo>
                    <a:pt x="15" y="223"/>
                  </a:lnTo>
                  <a:lnTo>
                    <a:pt x="15" y="215"/>
                  </a:lnTo>
                  <a:lnTo>
                    <a:pt x="11" y="212"/>
                  </a:lnTo>
                  <a:lnTo>
                    <a:pt x="11" y="208"/>
                  </a:lnTo>
                  <a:lnTo>
                    <a:pt x="18" y="208"/>
                  </a:lnTo>
                  <a:lnTo>
                    <a:pt x="18" y="200"/>
                  </a:lnTo>
                  <a:lnTo>
                    <a:pt x="22" y="197"/>
                  </a:lnTo>
                  <a:lnTo>
                    <a:pt x="15" y="193"/>
                  </a:lnTo>
                  <a:lnTo>
                    <a:pt x="11" y="189"/>
                  </a:lnTo>
                  <a:lnTo>
                    <a:pt x="11" y="186"/>
                  </a:lnTo>
                  <a:lnTo>
                    <a:pt x="11" y="178"/>
                  </a:lnTo>
                  <a:lnTo>
                    <a:pt x="11" y="174"/>
                  </a:lnTo>
                  <a:lnTo>
                    <a:pt x="7" y="171"/>
                  </a:lnTo>
                  <a:lnTo>
                    <a:pt x="11" y="163"/>
                  </a:lnTo>
                  <a:lnTo>
                    <a:pt x="7" y="156"/>
                  </a:lnTo>
                  <a:lnTo>
                    <a:pt x="7" y="149"/>
                  </a:lnTo>
                  <a:lnTo>
                    <a:pt x="7" y="141"/>
                  </a:lnTo>
                  <a:lnTo>
                    <a:pt x="11" y="137"/>
                  </a:lnTo>
                  <a:lnTo>
                    <a:pt x="15" y="134"/>
                  </a:lnTo>
                  <a:lnTo>
                    <a:pt x="18" y="137"/>
                  </a:lnTo>
                  <a:lnTo>
                    <a:pt x="26" y="137"/>
                  </a:lnTo>
                  <a:lnTo>
                    <a:pt x="29" y="134"/>
                  </a:lnTo>
                  <a:lnTo>
                    <a:pt x="29" y="126"/>
                  </a:lnTo>
                  <a:lnTo>
                    <a:pt x="26" y="126"/>
                  </a:lnTo>
                  <a:lnTo>
                    <a:pt x="26" y="123"/>
                  </a:lnTo>
                  <a:lnTo>
                    <a:pt x="33" y="108"/>
                  </a:lnTo>
                  <a:lnTo>
                    <a:pt x="33" y="100"/>
                  </a:lnTo>
                  <a:lnTo>
                    <a:pt x="33" y="97"/>
                  </a:lnTo>
                  <a:lnTo>
                    <a:pt x="37" y="93"/>
                  </a:lnTo>
                  <a:lnTo>
                    <a:pt x="37" y="85"/>
                  </a:lnTo>
                  <a:lnTo>
                    <a:pt x="33" y="85"/>
                  </a:lnTo>
                  <a:lnTo>
                    <a:pt x="33" y="82"/>
                  </a:lnTo>
                  <a:lnTo>
                    <a:pt x="37" y="78"/>
                  </a:lnTo>
                  <a:lnTo>
                    <a:pt x="44" y="78"/>
                  </a:lnTo>
                  <a:lnTo>
                    <a:pt x="48" y="74"/>
                  </a:lnTo>
                  <a:lnTo>
                    <a:pt x="48" y="74"/>
                  </a:lnTo>
                  <a:lnTo>
                    <a:pt x="52" y="67"/>
                  </a:lnTo>
                  <a:lnTo>
                    <a:pt x="55" y="59"/>
                  </a:lnTo>
                  <a:lnTo>
                    <a:pt x="59" y="56"/>
                  </a:lnTo>
                  <a:lnTo>
                    <a:pt x="55" y="52"/>
                  </a:lnTo>
                  <a:lnTo>
                    <a:pt x="55" y="52"/>
                  </a:lnTo>
                  <a:lnTo>
                    <a:pt x="55" y="45"/>
                  </a:lnTo>
                  <a:lnTo>
                    <a:pt x="55" y="41"/>
                  </a:lnTo>
                  <a:lnTo>
                    <a:pt x="59" y="41"/>
                  </a:lnTo>
                  <a:lnTo>
                    <a:pt x="59" y="37"/>
                  </a:lnTo>
                  <a:lnTo>
                    <a:pt x="63" y="34"/>
                  </a:lnTo>
                  <a:lnTo>
                    <a:pt x="63" y="30"/>
                  </a:lnTo>
                  <a:lnTo>
                    <a:pt x="66" y="30"/>
                  </a:lnTo>
                  <a:lnTo>
                    <a:pt x="70" y="30"/>
                  </a:lnTo>
                  <a:lnTo>
                    <a:pt x="74" y="30"/>
                  </a:lnTo>
                  <a:lnTo>
                    <a:pt x="74" y="30"/>
                  </a:lnTo>
                  <a:lnTo>
                    <a:pt x="78" y="30"/>
                  </a:lnTo>
                  <a:lnTo>
                    <a:pt x="74" y="26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4" y="19"/>
                  </a:lnTo>
                  <a:lnTo>
                    <a:pt x="78" y="15"/>
                  </a:lnTo>
                  <a:lnTo>
                    <a:pt x="81" y="15"/>
                  </a:lnTo>
                  <a:lnTo>
                    <a:pt x="85" y="15"/>
                  </a:lnTo>
                  <a:lnTo>
                    <a:pt x="89" y="15"/>
                  </a:lnTo>
                  <a:lnTo>
                    <a:pt x="92" y="19"/>
                  </a:lnTo>
                  <a:lnTo>
                    <a:pt x="96" y="19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3" y="19"/>
                  </a:lnTo>
                  <a:lnTo>
                    <a:pt x="103" y="15"/>
                  </a:lnTo>
                  <a:lnTo>
                    <a:pt x="100" y="15"/>
                  </a:lnTo>
                  <a:lnTo>
                    <a:pt x="100" y="11"/>
                  </a:lnTo>
                  <a:lnTo>
                    <a:pt x="103" y="8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100" y="0"/>
                  </a:lnTo>
                  <a:lnTo>
                    <a:pt x="103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11" y="4"/>
                  </a:lnTo>
                  <a:lnTo>
                    <a:pt x="115" y="4"/>
                  </a:lnTo>
                  <a:lnTo>
                    <a:pt x="122" y="11"/>
                  </a:lnTo>
                  <a:lnTo>
                    <a:pt x="126" y="15"/>
                  </a:lnTo>
                  <a:lnTo>
                    <a:pt x="133" y="15"/>
                  </a:lnTo>
                  <a:lnTo>
                    <a:pt x="133" y="15"/>
                  </a:lnTo>
                  <a:lnTo>
                    <a:pt x="137" y="19"/>
                  </a:lnTo>
                  <a:lnTo>
                    <a:pt x="141" y="19"/>
                  </a:lnTo>
                  <a:lnTo>
                    <a:pt x="141" y="22"/>
                  </a:lnTo>
                  <a:lnTo>
                    <a:pt x="144" y="22"/>
                  </a:lnTo>
                  <a:lnTo>
                    <a:pt x="144" y="22"/>
                  </a:lnTo>
                  <a:lnTo>
                    <a:pt x="148" y="26"/>
                  </a:lnTo>
                  <a:lnTo>
                    <a:pt x="148" y="26"/>
                  </a:lnTo>
                  <a:lnTo>
                    <a:pt x="152" y="30"/>
                  </a:lnTo>
                  <a:lnTo>
                    <a:pt x="148" y="30"/>
                  </a:lnTo>
                  <a:lnTo>
                    <a:pt x="152" y="37"/>
                  </a:lnTo>
                  <a:lnTo>
                    <a:pt x="148" y="41"/>
                  </a:lnTo>
                  <a:lnTo>
                    <a:pt x="148" y="41"/>
                  </a:lnTo>
                  <a:lnTo>
                    <a:pt x="155" y="41"/>
                  </a:lnTo>
                  <a:lnTo>
                    <a:pt x="155" y="45"/>
                  </a:lnTo>
                  <a:lnTo>
                    <a:pt x="152" y="48"/>
                  </a:lnTo>
                  <a:lnTo>
                    <a:pt x="155" y="52"/>
                  </a:lnTo>
                  <a:lnTo>
                    <a:pt x="155" y="56"/>
                  </a:lnTo>
                  <a:lnTo>
                    <a:pt x="155" y="59"/>
                  </a:lnTo>
                  <a:lnTo>
                    <a:pt x="155" y="63"/>
                  </a:lnTo>
                  <a:lnTo>
                    <a:pt x="155" y="63"/>
                  </a:lnTo>
                  <a:lnTo>
                    <a:pt x="155" y="71"/>
                  </a:lnTo>
                  <a:lnTo>
                    <a:pt x="155" y="74"/>
                  </a:lnTo>
                  <a:lnTo>
                    <a:pt x="155" y="78"/>
                  </a:lnTo>
                  <a:lnTo>
                    <a:pt x="159" y="78"/>
                  </a:lnTo>
                  <a:lnTo>
                    <a:pt x="163" y="82"/>
                  </a:lnTo>
                  <a:lnTo>
                    <a:pt x="166" y="85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59" y="89"/>
                  </a:lnTo>
                  <a:lnTo>
                    <a:pt x="159" y="85"/>
                  </a:lnTo>
                  <a:lnTo>
                    <a:pt x="155" y="89"/>
                  </a:lnTo>
                  <a:lnTo>
                    <a:pt x="152" y="89"/>
                  </a:lnTo>
                  <a:lnTo>
                    <a:pt x="148" y="89"/>
                  </a:lnTo>
                  <a:lnTo>
                    <a:pt x="148" y="89"/>
                  </a:lnTo>
                  <a:lnTo>
                    <a:pt x="144" y="85"/>
                  </a:lnTo>
                  <a:lnTo>
                    <a:pt x="144" y="89"/>
                  </a:lnTo>
                  <a:lnTo>
                    <a:pt x="141" y="85"/>
                  </a:lnTo>
                  <a:lnTo>
                    <a:pt x="141" y="89"/>
                  </a:lnTo>
                  <a:lnTo>
                    <a:pt x="141" y="89"/>
                  </a:lnTo>
                  <a:lnTo>
                    <a:pt x="137" y="93"/>
                  </a:lnTo>
                  <a:lnTo>
                    <a:pt x="137" y="93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133" y="97"/>
                  </a:lnTo>
                  <a:lnTo>
                    <a:pt x="137" y="97"/>
                  </a:lnTo>
                  <a:lnTo>
                    <a:pt x="133" y="100"/>
                  </a:lnTo>
                  <a:lnTo>
                    <a:pt x="129" y="97"/>
                  </a:lnTo>
                  <a:lnTo>
                    <a:pt x="129" y="100"/>
                  </a:lnTo>
                  <a:lnTo>
                    <a:pt x="129" y="100"/>
                  </a:lnTo>
                  <a:lnTo>
                    <a:pt x="129" y="104"/>
                  </a:lnTo>
                  <a:lnTo>
                    <a:pt x="129" y="104"/>
                  </a:lnTo>
                  <a:lnTo>
                    <a:pt x="129" y="100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26" y="104"/>
                  </a:lnTo>
                  <a:lnTo>
                    <a:pt x="129" y="104"/>
                  </a:lnTo>
                  <a:lnTo>
                    <a:pt x="129" y="108"/>
                  </a:lnTo>
                  <a:lnTo>
                    <a:pt x="129" y="108"/>
                  </a:lnTo>
                  <a:lnTo>
                    <a:pt x="129" y="111"/>
                  </a:lnTo>
                  <a:lnTo>
                    <a:pt x="129" y="115"/>
                  </a:lnTo>
                  <a:lnTo>
                    <a:pt x="126" y="115"/>
                  </a:lnTo>
                  <a:lnTo>
                    <a:pt x="129" y="119"/>
                  </a:lnTo>
                  <a:lnTo>
                    <a:pt x="129" y="119"/>
                  </a:lnTo>
                  <a:lnTo>
                    <a:pt x="133" y="119"/>
                  </a:lnTo>
                  <a:lnTo>
                    <a:pt x="129" y="123"/>
                  </a:lnTo>
                  <a:lnTo>
                    <a:pt x="133" y="123"/>
                  </a:lnTo>
                  <a:lnTo>
                    <a:pt x="133" y="123"/>
                  </a:lnTo>
                  <a:lnTo>
                    <a:pt x="129" y="126"/>
                  </a:lnTo>
                  <a:lnTo>
                    <a:pt x="129" y="126"/>
                  </a:lnTo>
                  <a:lnTo>
                    <a:pt x="126" y="130"/>
                  </a:lnTo>
                  <a:lnTo>
                    <a:pt x="126" y="134"/>
                  </a:lnTo>
                  <a:lnTo>
                    <a:pt x="122" y="141"/>
                  </a:lnTo>
                  <a:lnTo>
                    <a:pt x="122" y="141"/>
                  </a:lnTo>
                  <a:lnTo>
                    <a:pt x="118" y="141"/>
                  </a:lnTo>
                  <a:lnTo>
                    <a:pt x="115" y="141"/>
                  </a:lnTo>
                  <a:lnTo>
                    <a:pt x="115" y="145"/>
                  </a:lnTo>
                  <a:lnTo>
                    <a:pt x="118" y="145"/>
                  </a:lnTo>
                  <a:lnTo>
                    <a:pt x="115" y="149"/>
                  </a:lnTo>
                  <a:lnTo>
                    <a:pt x="111" y="152"/>
                  </a:lnTo>
                  <a:lnTo>
                    <a:pt x="111" y="152"/>
                  </a:lnTo>
                  <a:lnTo>
                    <a:pt x="107" y="149"/>
                  </a:lnTo>
                  <a:lnTo>
                    <a:pt x="107" y="149"/>
                  </a:lnTo>
                  <a:lnTo>
                    <a:pt x="103" y="152"/>
                  </a:lnTo>
                  <a:lnTo>
                    <a:pt x="103" y="156"/>
                  </a:lnTo>
                  <a:lnTo>
                    <a:pt x="103" y="156"/>
                  </a:lnTo>
                  <a:lnTo>
                    <a:pt x="100" y="156"/>
                  </a:lnTo>
                  <a:lnTo>
                    <a:pt x="100" y="156"/>
                  </a:lnTo>
                  <a:lnTo>
                    <a:pt x="100" y="160"/>
                  </a:lnTo>
                  <a:lnTo>
                    <a:pt x="96" y="160"/>
                  </a:lnTo>
                  <a:lnTo>
                    <a:pt x="96" y="156"/>
                  </a:lnTo>
                  <a:lnTo>
                    <a:pt x="92" y="160"/>
                  </a:lnTo>
                  <a:lnTo>
                    <a:pt x="92" y="160"/>
                  </a:lnTo>
                  <a:lnTo>
                    <a:pt x="96" y="163"/>
                  </a:lnTo>
                  <a:lnTo>
                    <a:pt x="96" y="163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5" y="167"/>
                  </a:lnTo>
                  <a:lnTo>
                    <a:pt x="89" y="171"/>
                  </a:lnTo>
                  <a:lnTo>
                    <a:pt x="85" y="174"/>
                  </a:lnTo>
                  <a:lnTo>
                    <a:pt x="81" y="174"/>
                  </a:lnTo>
                  <a:lnTo>
                    <a:pt x="78" y="174"/>
                  </a:lnTo>
                  <a:lnTo>
                    <a:pt x="81" y="178"/>
                  </a:lnTo>
                  <a:lnTo>
                    <a:pt x="81" y="182"/>
                  </a:lnTo>
                  <a:lnTo>
                    <a:pt x="81" y="182"/>
                  </a:lnTo>
                  <a:lnTo>
                    <a:pt x="81" y="186"/>
                  </a:lnTo>
                  <a:lnTo>
                    <a:pt x="81" y="189"/>
                  </a:lnTo>
                  <a:lnTo>
                    <a:pt x="85" y="193"/>
                  </a:lnTo>
                  <a:lnTo>
                    <a:pt x="85" y="197"/>
                  </a:lnTo>
                  <a:lnTo>
                    <a:pt x="81" y="193"/>
                  </a:lnTo>
                  <a:lnTo>
                    <a:pt x="81" y="197"/>
                  </a:lnTo>
                  <a:lnTo>
                    <a:pt x="81" y="200"/>
                  </a:lnTo>
                  <a:lnTo>
                    <a:pt x="78" y="204"/>
                  </a:lnTo>
                  <a:lnTo>
                    <a:pt x="81" y="204"/>
                  </a:lnTo>
                  <a:lnTo>
                    <a:pt x="81" y="204"/>
                  </a:lnTo>
                  <a:lnTo>
                    <a:pt x="81" y="204"/>
                  </a:lnTo>
                  <a:lnTo>
                    <a:pt x="81" y="208"/>
                  </a:lnTo>
                  <a:lnTo>
                    <a:pt x="78" y="212"/>
                  </a:lnTo>
                  <a:lnTo>
                    <a:pt x="81" y="215"/>
                  </a:lnTo>
                  <a:lnTo>
                    <a:pt x="81" y="215"/>
                  </a:lnTo>
                  <a:lnTo>
                    <a:pt x="85" y="215"/>
                  </a:lnTo>
                  <a:lnTo>
                    <a:pt x="85" y="219"/>
                  </a:lnTo>
                  <a:lnTo>
                    <a:pt x="85" y="219"/>
                  </a:lnTo>
                  <a:lnTo>
                    <a:pt x="89" y="219"/>
                  </a:lnTo>
                  <a:lnTo>
                    <a:pt x="92" y="219"/>
                  </a:lnTo>
                  <a:lnTo>
                    <a:pt x="92" y="219"/>
                  </a:lnTo>
                  <a:lnTo>
                    <a:pt x="96" y="223"/>
                  </a:lnTo>
                  <a:lnTo>
                    <a:pt x="100" y="226"/>
                  </a:lnTo>
                  <a:lnTo>
                    <a:pt x="100" y="226"/>
                  </a:lnTo>
                  <a:lnTo>
                    <a:pt x="103" y="230"/>
                  </a:lnTo>
                  <a:lnTo>
                    <a:pt x="103" y="234"/>
                  </a:lnTo>
                  <a:lnTo>
                    <a:pt x="107" y="234"/>
                  </a:lnTo>
                  <a:lnTo>
                    <a:pt x="103" y="241"/>
                  </a:lnTo>
                  <a:lnTo>
                    <a:pt x="100" y="245"/>
                  </a:lnTo>
                  <a:lnTo>
                    <a:pt x="100" y="249"/>
                  </a:lnTo>
                  <a:lnTo>
                    <a:pt x="96" y="249"/>
                  </a:lnTo>
                  <a:lnTo>
                    <a:pt x="92" y="245"/>
                  </a:lnTo>
                  <a:lnTo>
                    <a:pt x="92" y="245"/>
                  </a:lnTo>
                  <a:lnTo>
                    <a:pt x="89" y="245"/>
                  </a:lnTo>
                  <a:lnTo>
                    <a:pt x="89" y="241"/>
                  </a:lnTo>
                  <a:lnTo>
                    <a:pt x="89" y="245"/>
                  </a:lnTo>
                  <a:lnTo>
                    <a:pt x="85" y="245"/>
                  </a:lnTo>
                  <a:lnTo>
                    <a:pt x="85" y="241"/>
                  </a:lnTo>
                  <a:lnTo>
                    <a:pt x="81" y="241"/>
                  </a:lnTo>
                  <a:lnTo>
                    <a:pt x="81" y="245"/>
                  </a:lnTo>
                  <a:lnTo>
                    <a:pt x="78" y="245"/>
                  </a:lnTo>
                  <a:lnTo>
                    <a:pt x="78" y="245"/>
                  </a:lnTo>
                  <a:lnTo>
                    <a:pt x="74" y="245"/>
                  </a:lnTo>
                  <a:lnTo>
                    <a:pt x="70" y="245"/>
                  </a:lnTo>
                  <a:lnTo>
                    <a:pt x="70" y="245"/>
                  </a:lnTo>
                  <a:lnTo>
                    <a:pt x="70" y="249"/>
                  </a:lnTo>
                  <a:lnTo>
                    <a:pt x="74" y="249"/>
                  </a:lnTo>
                  <a:lnTo>
                    <a:pt x="74" y="249"/>
                  </a:lnTo>
                  <a:lnTo>
                    <a:pt x="78" y="245"/>
                  </a:lnTo>
                  <a:lnTo>
                    <a:pt x="81" y="245"/>
                  </a:lnTo>
                  <a:lnTo>
                    <a:pt x="81" y="249"/>
                  </a:lnTo>
                  <a:lnTo>
                    <a:pt x="85" y="249"/>
                  </a:lnTo>
                  <a:lnTo>
                    <a:pt x="89" y="252"/>
                  </a:lnTo>
                  <a:lnTo>
                    <a:pt x="89" y="249"/>
                  </a:lnTo>
                  <a:lnTo>
                    <a:pt x="92" y="249"/>
                  </a:lnTo>
                  <a:lnTo>
                    <a:pt x="96" y="249"/>
                  </a:lnTo>
                  <a:lnTo>
                    <a:pt x="100" y="249"/>
                  </a:lnTo>
                  <a:lnTo>
                    <a:pt x="100" y="252"/>
                  </a:lnTo>
                  <a:lnTo>
                    <a:pt x="100" y="256"/>
                  </a:lnTo>
                  <a:lnTo>
                    <a:pt x="100" y="256"/>
                  </a:lnTo>
                  <a:lnTo>
                    <a:pt x="96" y="256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56"/>
                  </a:lnTo>
                  <a:lnTo>
                    <a:pt x="92" y="256"/>
                  </a:lnTo>
                  <a:lnTo>
                    <a:pt x="89" y="256"/>
                  </a:lnTo>
                  <a:lnTo>
                    <a:pt x="92" y="260"/>
                  </a:lnTo>
                  <a:lnTo>
                    <a:pt x="89" y="260"/>
                  </a:lnTo>
                  <a:lnTo>
                    <a:pt x="85" y="264"/>
                  </a:lnTo>
                  <a:lnTo>
                    <a:pt x="85" y="264"/>
                  </a:lnTo>
                  <a:lnTo>
                    <a:pt x="85" y="264"/>
                  </a:lnTo>
                  <a:lnTo>
                    <a:pt x="85" y="264"/>
                  </a:lnTo>
                  <a:lnTo>
                    <a:pt x="81" y="267"/>
                  </a:lnTo>
                  <a:lnTo>
                    <a:pt x="81" y="267"/>
                  </a:lnTo>
                  <a:lnTo>
                    <a:pt x="78" y="267"/>
                  </a:lnTo>
                  <a:lnTo>
                    <a:pt x="78" y="267"/>
                  </a:lnTo>
                  <a:lnTo>
                    <a:pt x="81" y="267"/>
                  </a:lnTo>
                  <a:lnTo>
                    <a:pt x="85" y="271"/>
                  </a:lnTo>
                  <a:lnTo>
                    <a:pt x="78" y="271"/>
                  </a:lnTo>
                  <a:lnTo>
                    <a:pt x="81" y="275"/>
                  </a:lnTo>
                  <a:lnTo>
                    <a:pt x="81" y="275"/>
                  </a:lnTo>
                  <a:lnTo>
                    <a:pt x="81" y="278"/>
                  </a:lnTo>
                  <a:lnTo>
                    <a:pt x="85" y="282"/>
                  </a:lnTo>
                  <a:lnTo>
                    <a:pt x="81" y="282"/>
                  </a:lnTo>
                  <a:lnTo>
                    <a:pt x="78" y="282"/>
                  </a:lnTo>
                  <a:lnTo>
                    <a:pt x="78" y="282"/>
                  </a:lnTo>
                  <a:lnTo>
                    <a:pt x="78" y="286"/>
                  </a:lnTo>
                  <a:lnTo>
                    <a:pt x="81" y="289"/>
                  </a:lnTo>
                  <a:lnTo>
                    <a:pt x="78" y="289"/>
                  </a:lnTo>
                  <a:lnTo>
                    <a:pt x="81" y="293"/>
                  </a:lnTo>
                  <a:lnTo>
                    <a:pt x="78" y="297"/>
                  </a:lnTo>
                  <a:lnTo>
                    <a:pt x="78" y="301"/>
                  </a:lnTo>
                  <a:lnTo>
                    <a:pt x="81" y="301"/>
                  </a:lnTo>
                  <a:lnTo>
                    <a:pt x="78" y="304"/>
                  </a:lnTo>
                  <a:lnTo>
                    <a:pt x="78" y="312"/>
                  </a:lnTo>
                  <a:lnTo>
                    <a:pt x="74" y="312"/>
                  </a:lnTo>
                  <a:lnTo>
                    <a:pt x="74" y="319"/>
                  </a:lnTo>
                  <a:lnTo>
                    <a:pt x="70" y="323"/>
                  </a:lnTo>
                  <a:lnTo>
                    <a:pt x="70" y="323"/>
                  </a:lnTo>
                  <a:lnTo>
                    <a:pt x="66" y="319"/>
                  </a:lnTo>
                  <a:lnTo>
                    <a:pt x="63" y="323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23"/>
                  </a:lnTo>
                  <a:lnTo>
                    <a:pt x="48" y="323"/>
                  </a:lnTo>
                  <a:lnTo>
                    <a:pt x="48" y="330"/>
                  </a:lnTo>
                  <a:lnTo>
                    <a:pt x="48" y="330"/>
                  </a:lnTo>
                  <a:lnTo>
                    <a:pt x="48" y="334"/>
                  </a:lnTo>
                  <a:lnTo>
                    <a:pt x="44" y="334"/>
                  </a:lnTo>
                  <a:lnTo>
                    <a:pt x="41" y="334"/>
                  </a:lnTo>
                  <a:lnTo>
                    <a:pt x="33" y="338"/>
                  </a:lnTo>
                  <a:lnTo>
                    <a:pt x="29" y="338"/>
                  </a:lnTo>
                  <a:lnTo>
                    <a:pt x="29" y="334"/>
                  </a:lnTo>
                  <a:lnTo>
                    <a:pt x="29" y="330"/>
                  </a:lnTo>
                  <a:lnTo>
                    <a:pt x="29" y="327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2" y="319"/>
                  </a:lnTo>
                  <a:lnTo>
                    <a:pt x="22" y="319"/>
                  </a:lnTo>
                  <a:lnTo>
                    <a:pt x="29" y="319"/>
                  </a:lnTo>
                  <a:lnTo>
                    <a:pt x="29" y="315"/>
                  </a:lnTo>
                  <a:lnTo>
                    <a:pt x="29" y="312"/>
                  </a:lnTo>
                  <a:lnTo>
                    <a:pt x="26" y="312"/>
                  </a:lnTo>
                  <a:lnTo>
                    <a:pt x="22" y="308"/>
                  </a:lnTo>
                  <a:lnTo>
                    <a:pt x="22" y="308"/>
                  </a:lnTo>
                  <a:lnTo>
                    <a:pt x="18" y="304"/>
                  </a:lnTo>
                  <a:lnTo>
                    <a:pt x="18" y="301"/>
                  </a:lnTo>
                  <a:lnTo>
                    <a:pt x="15" y="297"/>
                  </a:lnTo>
                  <a:lnTo>
                    <a:pt x="15" y="293"/>
                  </a:lnTo>
                  <a:lnTo>
                    <a:pt x="11" y="289"/>
                  </a:lnTo>
                  <a:lnTo>
                    <a:pt x="7" y="289"/>
                  </a:lnTo>
                  <a:lnTo>
                    <a:pt x="7" y="289"/>
                  </a:lnTo>
                  <a:lnTo>
                    <a:pt x="7" y="286"/>
                  </a:lnTo>
                  <a:lnTo>
                    <a:pt x="7" y="282"/>
                  </a:lnTo>
                  <a:lnTo>
                    <a:pt x="7" y="282"/>
                  </a:lnTo>
                  <a:lnTo>
                    <a:pt x="7" y="278"/>
                  </a:lnTo>
                  <a:lnTo>
                    <a:pt x="11" y="275"/>
                  </a:lnTo>
                  <a:lnTo>
                    <a:pt x="11" y="275"/>
                  </a:lnTo>
                  <a:lnTo>
                    <a:pt x="7" y="275"/>
                  </a:lnTo>
                  <a:lnTo>
                    <a:pt x="7" y="271"/>
                  </a:lnTo>
                  <a:lnTo>
                    <a:pt x="7" y="271"/>
                  </a:lnTo>
                  <a:lnTo>
                    <a:pt x="7" y="275"/>
                  </a:lnTo>
                  <a:lnTo>
                    <a:pt x="11" y="275"/>
                  </a:lnTo>
                  <a:lnTo>
                    <a:pt x="7" y="278"/>
                  </a:lnTo>
                  <a:lnTo>
                    <a:pt x="7" y="275"/>
                  </a:lnTo>
                  <a:lnTo>
                    <a:pt x="4" y="275"/>
                  </a:lnTo>
                  <a:lnTo>
                    <a:pt x="4" y="271"/>
                  </a:lnTo>
                  <a:lnTo>
                    <a:pt x="4" y="267"/>
                  </a:lnTo>
                  <a:lnTo>
                    <a:pt x="0" y="264"/>
                  </a:lnTo>
                  <a:lnTo>
                    <a:pt x="0" y="260"/>
                  </a:lnTo>
                  <a:lnTo>
                    <a:pt x="4" y="256"/>
                  </a:lnTo>
                  <a:lnTo>
                    <a:pt x="4" y="256"/>
                  </a:lnTo>
                  <a:lnTo>
                    <a:pt x="4" y="256"/>
                  </a:lnTo>
                  <a:close/>
                  <a:moveTo>
                    <a:pt x="100" y="249"/>
                  </a:moveTo>
                  <a:lnTo>
                    <a:pt x="103" y="252"/>
                  </a:lnTo>
                  <a:lnTo>
                    <a:pt x="103" y="252"/>
                  </a:lnTo>
                  <a:lnTo>
                    <a:pt x="103" y="249"/>
                  </a:lnTo>
                  <a:lnTo>
                    <a:pt x="107" y="245"/>
                  </a:lnTo>
                  <a:lnTo>
                    <a:pt x="107" y="245"/>
                  </a:lnTo>
                  <a:lnTo>
                    <a:pt x="103" y="245"/>
                  </a:lnTo>
                  <a:lnTo>
                    <a:pt x="100" y="249"/>
                  </a:lnTo>
                  <a:lnTo>
                    <a:pt x="100" y="249"/>
                  </a:lnTo>
                  <a:close/>
                  <a:moveTo>
                    <a:pt x="4" y="278"/>
                  </a:moveTo>
                  <a:lnTo>
                    <a:pt x="4" y="282"/>
                  </a:lnTo>
                  <a:lnTo>
                    <a:pt x="7" y="282"/>
                  </a:lnTo>
                  <a:lnTo>
                    <a:pt x="7" y="278"/>
                  </a:lnTo>
                  <a:lnTo>
                    <a:pt x="4" y="278"/>
                  </a:lnTo>
                  <a:lnTo>
                    <a:pt x="4" y="278"/>
                  </a:lnTo>
                  <a:close/>
                  <a:moveTo>
                    <a:pt x="115" y="267"/>
                  </a:moveTo>
                  <a:lnTo>
                    <a:pt x="115" y="271"/>
                  </a:lnTo>
                  <a:lnTo>
                    <a:pt x="118" y="271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close/>
                  <a:moveTo>
                    <a:pt x="115" y="282"/>
                  </a:moveTo>
                  <a:lnTo>
                    <a:pt x="118" y="286"/>
                  </a:lnTo>
                  <a:lnTo>
                    <a:pt x="118" y="282"/>
                  </a:lnTo>
                  <a:lnTo>
                    <a:pt x="122" y="282"/>
                  </a:lnTo>
                  <a:lnTo>
                    <a:pt x="122" y="282"/>
                  </a:lnTo>
                  <a:lnTo>
                    <a:pt x="118" y="282"/>
                  </a:lnTo>
                  <a:lnTo>
                    <a:pt x="115" y="282"/>
                  </a:lnTo>
                  <a:lnTo>
                    <a:pt x="115" y="282"/>
                  </a:lnTo>
                  <a:close/>
                  <a:moveTo>
                    <a:pt x="103" y="304"/>
                  </a:moveTo>
                  <a:lnTo>
                    <a:pt x="107" y="304"/>
                  </a:lnTo>
                  <a:lnTo>
                    <a:pt x="107" y="304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11" y="297"/>
                  </a:lnTo>
                  <a:lnTo>
                    <a:pt x="111" y="297"/>
                  </a:lnTo>
                  <a:lnTo>
                    <a:pt x="115" y="293"/>
                  </a:lnTo>
                  <a:lnTo>
                    <a:pt x="115" y="293"/>
                  </a:lnTo>
                  <a:lnTo>
                    <a:pt x="111" y="289"/>
                  </a:lnTo>
                  <a:lnTo>
                    <a:pt x="115" y="286"/>
                  </a:lnTo>
                  <a:lnTo>
                    <a:pt x="115" y="286"/>
                  </a:lnTo>
                  <a:lnTo>
                    <a:pt x="115" y="286"/>
                  </a:lnTo>
                  <a:lnTo>
                    <a:pt x="115" y="282"/>
                  </a:lnTo>
                  <a:lnTo>
                    <a:pt x="111" y="286"/>
                  </a:lnTo>
                  <a:lnTo>
                    <a:pt x="107" y="286"/>
                  </a:lnTo>
                  <a:lnTo>
                    <a:pt x="107" y="286"/>
                  </a:lnTo>
                  <a:lnTo>
                    <a:pt x="103" y="289"/>
                  </a:lnTo>
                  <a:lnTo>
                    <a:pt x="103" y="293"/>
                  </a:lnTo>
                  <a:lnTo>
                    <a:pt x="103" y="297"/>
                  </a:lnTo>
                  <a:lnTo>
                    <a:pt x="103" y="297"/>
                  </a:lnTo>
                  <a:lnTo>
                    <a:pt x="103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3" y="304"/>
                  </a:lnTo>
                  <a:lnTo>
                    <a:pt x="103" y="304"/>
                  </a:lnTo>
                  <a:lnTo>
                    <a:pt x="103" y="304"/>
                  </a:lnTo>
                  <a:close/>
                  <a:moveTo>
                    <a:pt x="81" y="315"/>
                  </a:moveTo>
                  <a:lnTo>
                    <a:pt x="81" y="319"/>
                  </a:lnTo>
                  <a:lnTo>
                    <a:pt x="81" y="319"/>
                  </a:lnTo>
                  <a:lnTo>
                    <a:pt x="81" y="319"/>
                  </a:lnTo>
                  <a:lnTo>
                    <a:pt x="81" y="319"/>
                  </a:lnTo>
                  <a:lnTo>
                    <a:pt x="85" y="312"/>
                  </a:lnTo>
                  <a:lnTo>
                    <a:pt x="85" y="308"/>
                  </a:lnTo>
                  <a:lnTo>
                    <a:pt x="85" y="304"/>
                  </a:lnTo>
                  <a:lnTo>
                    <a:pt x="89" y="297"/>
                  </a:lnTo>
                  <a:lnTo>
                    <a:pt x="85" y="297"/>
                  </a:lnTo>
                  <a:lnTo>
                    <a:pt x="85" y="301"/>
                  </a:lnTo>
                  <a:lnTo>
                    <a:pt x="85" y="301"/>
                  </a:lnTo>
                  <a:lnTo>
                    <a:pt x="81" y="304"/>
                  </a:lnTo>
                  <a:lnTo>
                    <a:pt x="81" y="308"/>
                  </a:lnTo>
                  <a:lnTo>
                    <a:pt x="81" y="3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40"/>
            <p:cNvSpPr>
              <a:spLocks noEditPoints="1"/>
            </p:cNvSpPr>
            <p:nvPr/>
          </p:nvSpPr>
          <p:spPr bwMode="auto">
            <a:xfrm>
              <a:off x="4626258" y="1511069"/>
              <a:ext cx="214868" cy="343531"/>
            </a:xfrm>
            <a:custGeom>
              <a:avLst/>
              <a:gdLst>
                <a:gd name="T0" fmla="*/ 41 w 45"/>
                <a:gd name="T1" fmla="*/ 60 h 72"/>
                <a:gd name="T2" fmla="*/ 42 w 45"/>
                <a:gd name="T3" fmla="*/ 49 h 72"/>
                <a:gd name="T4" fmla="*/ 39 w 45"/>
                <a:gd name="T5" fmla="*/ 41 h 72"/>
                <a:gd name="T6" fmla="*/ 37 w 45"/>
                <a:gd name="T7" fmla="*/ 36 h 72"/>
                <a:gd name="T8" fmla="*/ 36 w 45"/>
                <a:gd name="T9" fmla="*/ 28 h 72"/>
                <a:gd name="T10" fmla="*/ 35 w 45"/>
                <a:gd name="T11" fmla="*/ 18 h 72"/>
                <a:gd name="T12" fmla="*/ 29 w 45"/>
                <a:gd name="T13" fmla="*/ 14 h 72"/>
                <a:gd name="T14" fmla="*/ 28 w 45"/>
                <a:gd name="T15" fmla="*/ 9 h 72"/>
                <a:gd name="T16" fmla="*/ 29 w 45"/>
                <a:gd name="T17" fmla="*/ 3 h 72"/>
                <a:gd name="T18" fmla="*/ 22 w 45"/>
                <a:gd name="T19" fmla="*/ 0 h 72"/>
                <a:gd name="T20" fmla="*/ 19 w 45"/>
                <a:gd name="T21" fmla="*/ 2 h 72"/>
                <a:gd name="T22" fmla="*/ 18 w 45"/>
                <a:gd name="T23" fmla="*/ 8 h 72"/>
                <a:gd name="T24" fmla="*/ 15 w 45"/>
                <a:gd name="T25" fmla="*/ 10 h 72"/>
                <a:gd name="T26" fmla="*/ 10 w 45"/>
                <a:gd name="T27" fmla="*/ 12 h 72"/>
                <a:gd name="T28" fmla="*/ 3 w 45"/>
                <a:gd name="T29" fmla="*/ 7 h 72"/>
                <a:gd name="T30" fmla="*/ 1 w 45"/>
                <a:gd name="T31" fmla="*/ 9 h 72"/>
                <a:gd name="T32" fmla="*/ 7 w 45"/>
                <a:gd name="T33" fmla="*/ 13 h 72"/>
                <a:gd name="T34" fmla="*/ 10 w 45"/>
                <a:gd name="T35" fmla="*/ 15 h 72"/>
                <a:gd name="T36" fmla="*/ 11 w 45"/>
                <a:gd name="T37" fmla="*/ 20 h 72"/>
                <a:gd name="T38" fmla="*/ 13 w 45"/>
                <a:gd name="T39" fmla="*/ 24 h 72"/>
                <a:gd name="T40" fmla="*/ 13 w 45"/>
                <a:gd name="T41" fmla="*/ 30 h 72"/>
                <a:gd name="T42" fmla="*/ 17 w 45"/>
                <a:gd name="T43" fmla="*/ 33 h 72"/>
                <a:gd name="T44" fmla="*/ 20 w 45"/>
                <a:gd name="T45" fmla="*/ 37 h 72"/>
                <a:gd name="T46" fmla="*/ 21 w 45"/>
                <a:gd name="T47" fmla="*/ 40 h 72"/>
                <a:gd name="T48" fmla="*/ 17 w 45"/>
                <a:gd name="T49" fmla="*/ 42 h 72"/>
                <a:gd name="T50" fmla="*/ 14 w 45"/>
                <a:gd name="T51" fmla="*/ 44 h 72"/>
                <a:gd name="T52" fmla="*/ 13 w 45"/>
                <a:gd name="T53" fmla="*/ 48 h 72"/>
                <a:gd name="T54" fmla="*/ 10 w 45"/>
                <a:gd name="T55" fmla="*/ 48 h 72"/>
                <a:gd name="T56" fmla="*/ 9 w 45"/>
                <a:gd name="T57" fmla="*/ 51 h 72"/>
                <a:gd name="T58" fmla="*/ 7 w 45"/>
                <a:gd name="T59" fmla="*/ 51 h 72"/>
                <a:gd name="T60" fmla="*/ 7 w 45"/>
                <a:gd name="T61" fmla="*/ 55 h 72"/>
                <a:gd name="T62" fmla="*/ 7 w 45"/>
                <a:gd name="T63" fmla="*/ 57 h 72"/>
                <a:gd name="T64" fmla="*/ 9 w 45"/>
                <a:gd name="T65" fmla="*/ 62 h 72"/>
                <a:gd name="T66" fmla="*/ 8 w 45"/>
                <a:gd name="T67" fmla="*/ 67 h 72"/>
                <a:gd name="T68" fmla="*/ 12 w 45"/>
                <a:gd name="T69" fmla="*/ 68 h 72"/>
                <a:gd name="T70" fmla="*/ 15 w 45"/>
                <a:gd name="T71" fmla="*/ 69 h 72"/>
                <a:gd name="T72" fmla="*/ 16 w 45"/>
                <a:gd name="T73" fmla="*/ 72 h 72"/>
                <a:gd name="T74" fmla="*/ 19 w 45"/>
                <a:gd name="T75" fmla="*/ 71 h 72"/>
                <a:gd name="T76" fmla="*/ 25 w 45"/>
                <a:gd name="T77" fmla="*/ 69 h 72"/>
                <a:gd name="T78" fmla="*/ 27 w 45"/>
                <a:gd name="T79" fmla="*/ 68 h 72"/>
                <a:gd name="T80" fmla="*/ 28 w 45"/>
                <a:gd name="T81" fmla="*/ 68 h 72"/>
                <a:gd name="T82" fmla="*/ 31 w 45"/>
                <a:gd name="T83" fmla="*/ 67 h 72"/>
                <a:gd name="T84" fmla="*/ 34 w 45"/>
                <a:gd name="T85" fmla="*/ 67 h 72"/>
                <a:gd name="T86" fmla="*/ 18 w 45"/>
                <a:gd name="T87" fmla="*/ 38 h 72"/>
                <a:gd name="T88" fmla="*/ 19 w 45"/>
                <a:gd name="T89" fmla="*/ 38 h 72"/>
                <a:gd name="T90" fmla="*/ 6 w 45"/>
                <a:gd name="T91" fmla="*/ 50 h 72"/>
                <a:gd name="T92" fmla="*/ 6 w 45"/>
                <a:gd name="T93" fmla="*/ 50 h 72"/>
                <a:gd name="T94" fmla="*/ 15 w 45"/>
                <a:gd name="T95" fmla="*/ 71 h 72"/>
                <a:gd name="T96" fmla="*/ 14 w 45"/>
                <a:gd name="T97" fmla="*/ 69 h 72"/>
                <a:gd name="T98" fmla="*/ 11 w 45"/>
                <a:gd name="T99" fmla="*/ 69 h 72"/>
                <a:gd name="T100" fmla="*/ 9 w 45"/>
                <a:gd name="T101" fmla="*/ 68 h 72"/>
                <a:gd name="T102" fmla="*/ 3 w 45"/>
                <a:gd name="T103" fmla="*/ 68 h 72"/>
                <a:gd name="T104" fmla="*/ 5 w 45"/>
                <a:gd name="T105" fmla="*/ 71 h 72"/>
                <a:gd name="T106" fmla="*/ 3 w 45"/>
                <a:gd name="T107" fmla="*/ 7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" h="72">
                  <a:moveTo>
                    <a:pt x="36" y="67"/>
                  </a:moveTo>
                  <a:cubicBezTo>
                    <a:pt x="35" y="66"/>
                    <a:pt x="35" y="66"/>
                    <a:pt x="35" y="66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29" y="68"/>
                    <a:pt x="29" y="68"/>
                    <a:pt x="29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5" y="68"/>
                    <a:pt x="35" y="68"/>
                    <a:pt x="35" y="68"/>
                  </a:cubicBezTo>
                  <a:cubicBezTo>
                    <a:pt x="35" y="68"/>
                    <a:pt x="35" y="67"/>
                    <a:pt x="36" y="67"/>
                  </a:cubicBezTo>
                  <a:close/>
                  <a:moveTo>
                    <a:pt x="19" y="38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8"/>
                    <a:pt x="19" y="38"/>
                    <a:pt x="19" y="38"/>
                  </a:cubicBezTo>
                  <a:close/>
                  <a:moveTo>
                    <a:pt x="7" y="49"/>
                  </a:moveTo>
                  <a:cubicBezTo>
                    <a:pt x="7" y="49"/>
                    <a:pt x="7" y="49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9"/>
                    <a:pt x="7" y="49"/>
                    <a:pt x="7" y="49"/>
                  </a:cubicBezTo>
                  <a:close/>
                  <a:moveTo>
                    <a:pt x="6" y="50"/>
                  </a:moveTo>
                  <a:cubicBezTo>
                    <a:pt x="7" y="50"/>
                    <a:pt x="7" y="50"/>
                    <a:pt x="7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50"/>
                    <a:pt x="6" y="50"/>
                    <a:pt x="6" y="50"/>
                  </a:cubicBezTo>
                  <a:close/>
                  <a:moveTo>
                    <a:pt x="15" y="71"/>
                  </a:moveTo>
                  <a:cubicBezTo>
                    <a:pt x="16" y="71"/>
                    <a:pt x="16" y="71"/>
                    <a:pt x="16" y="71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lose/>
                  <a:moveTo>
                    <a:pt x="14" y="70"/>
                  </a:moveTo>
                  <a:cubicBezTo>
                    <a:pt x="14" y="70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0"/>
                    <a:pt x="14" y="70"/>
                    <a:pt x="14" y="70"/>
                  </a:cubicBezTo>
                  <a:close/>
                  <a:moveTo>
                    <a:pt x="12" y="69"/>
                  </a:move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69"/>
                    <a:pt x="12" y="69"/>
                    <a:pt x="12" y="69"/>
                  </a:cubicBezTo>
                  <a:close/>
                  <a:moveTo>
                    <a:pt x="11" y="68"/>
                  </a:moveTo>
                  <a:cubicBezTo>
                    <a:pt x="11" y="69"/>
                    <a:pt x="11" y="69"/>
                    <a:pt x="11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8"/>
                    <a:pt x="11" y="68"/>
                    <a:pt x="11" y="68"/>
                  </a:cubicBezTo>
                  <a:close/>
                  <a:moveTo>
                    <a:pt x="9" y="68"/>
                  </a:move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8"/>
                    <a:pt x="9" y="68"/>
                    <a:pt x="9" y="68"/>
                  </a:cubicBezTo>
                  <a:close/>
                  <a:moveTo>
                    <a:pt x="3" y="69"/>
                  </a:moveTo>
                  <a:cubicBezTo>
                    <a:pt x="4" y="70"/>
                    <a:pt x="4" y="70"/>
                    <a:pt x="4" y="70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0"/>
                    <a:pt x="2" y="70"/>
                    <a:pt x="2" y="70"/>
                  </a:cubicBezTo>
                  <a:lnTo>
                    <a:pt x="3" y="6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Freeform 41"/>
            <p:cNvSpPr>
              <a:spLocks noEditPoints="1"/>
            </p:cNvSpPr>
            <p:nvPr/>
          </p:nvSpPr>
          <p:spPr bwMode="auto">
            <a:xfrm>
              <a:off x="4688015" y="1859746"/>
              <a:ext cx="109364" cy="65619"/>
            </a:xfrm>
            <a:custGeom>
              <a:avLst/>
              <a:gdLst>
                <a:gd name="T0" fmla="*/ 85 w 85"/>
                <a:gd name="T1" fmla="*/ 48 h 51"/>
                <a:gd name="T2" fmla="*/ 85 w 85"/>
                <a:gd name="T3" fmla="*/ 44 h 51"/>
                <a:gd name="T4" fmla="*/ 78 w 85"/>
                <a:gd name="T5" fmla="*/ 29 h 51"/>
                <a:gd name="T6" fmla="*/ 82 w 85"/>
                <a:gd name="T7" fmla="*/ 14 h 51"/>
                <a:gd name="T8" fmla="*/ 85 w 85"/>
                <a:gd name="T9" fmla="*/ 7 h 51"/>
                <a:gd name="T10" fmla="*/ 85 w 85"/>
                <a:gd name="T11" fmla="*/ 7 h 51"/>
                <a:gd name="T12" fmla="*/ 85 w 85"/>
                <a:gd name="T13" fmla="*/ 7 h 51"/>
                <a:gd name="T14" fmla="*/ 63 w 85"/>
                <a:gd name="T15" fmla="*/ 3 h 51"/>
                <a:gd name="T16" fmla="*/ 56 w 85"/>
                <a:gd name="T17" fmla="*/ 0 h 51"/>
                <a:gd name="T18" fmla="*/ 48 w 85"/>
                <a:gd name="T19" fmla="*/ 0 h 51"/>
                <a:gd name="T20" fmla="*/ 48 w 85"/>
                <a:gd name="T21" fmla="*/ 0 h 51"/>
                <a:gd name="T22" fmla="*/ 48 w 85"/>
                <a:gd name="T23" fmla="*/ 3 h 51"/>
                <a:gd name="T24" fmla="*/ 45 w 85"/>
                <a:gd name="T25" fmla="*/ 3 h 51"/>
                <a:gd name="T26" fmla="*/ 37 w 85"/>
                <a:gd name="T27" fmla="*/ 3 h 51"/>
                <a:gd name="T28" fmla="*/ 34 w 85"/>
                <a:gd name="T29" fmla="*/ 7 h 51"/>
                <a:gd name="T30" fmla="*/ 30 w 85"/>
                <a:gd name="T31" fmla="*/ 7 h 51"/>
                <a:gd name="T32" fmla="*/ 23 w 85"/>
                <a:gd name="T33" fmla="*/ 11 h 51"/>
                <a:gd name="T34" fmla="*/ 23 w 85"/>
                <a:gd name="T35" fmla="*/ 22 h 51"/>
                <a:gd name="T36" fmla="*/ 23 w 85"/>
                <a:gd name="T37" fmla="*/ 22 h 51"/>
                <a:gd name="T38" fmla="*/ 26 w 85"/>
                <a:gd name="T39" fmla="*/ 26 h 51"/>
                <a:gd name="T40" fmla="*/ 23 w 85"/>
                <a:gd name="T41" fmla="*/ 29 h 51"/>
                <a:gd name="T42" fmla="*/ 30 w 85"/>
                <a:gd name="T43" fmla="*/ 37 h 51"/>
                <a:gd name="T44" fmla="*/ 34 w 85"/>
                <a:gd name="T45" fmla="*/ 33 h 51"/>
                <a:gd name="T46" fmla="*/ 37 w 85"/>
                <a:gd name="T47" fmla="*/ 33 h 51"/>
                <a:gd name="T48" fmla="*/ 34 w 85"/>
                <a:gd name="T49" fmla="*/ 44 h 51"/>
                <a:gd name="T50" fmla="*/ 41 w 85"/>
                <a:gd name="T51" fmla="*/ 40 h 51"/>
                <a:gd name="T52" fmla="*/ 48 w 85"/>
                <a:gd name="T53" fmla="*/ 40 h 51"/>
                <a:gd name="T54" fmla="*/ 52 w 85"/>
                <a:gd name="T55" fmla="*/ 37 h 51"/>
                <a:gd name="T56" fmla="*/ 56 w 85"/>
                <a:gd name="T57" fmla="*/ 40 h 51"/>
                <a:gd name="T58" fmla="*/ 63 w 85"/>
                <a:gd name="T59" fmla="*/ 44 h 51"/>
                <a:gd name="T60" fmla="*/ 67 w 85"/>
                <a:gd name="T61" fmla="*/ 51 h 51"/>
                <a:gd name="T62" fmla="*/ 78 w 85"/>
                <a:gd name="T63" fmla="*/ 51 h 51"/>
                <a:gd name="T64" fmla="*/ 82 w 85"/>
                <a:gd name="T65" fmla="*/ 51 h 51"/>
                <a:gd name="T66" fmla="*/ 19 w 85"/>
                <a:gd name="T67" fmla="*/ 18 h 51"/>
                <a:gd name="T68" fmla="*/ 15 w 85"/>
                <a:gd name="T69" fmla="*/ 18 h 51"/>
                <a:gd name="T70" fmla="*/ 15 w 85"/>
                <a:gd name="T71" fmla="*/ 18 h 51"/>
                <a:gd name="T72" fmla="*/ 8 w 85"/>
                <a:gd name="T73" fmla="*/ 22 h 51"/>
                <a:gd name="T74" fmla="*/ 0 w 85"/>
                <a:gd name="T75" fmla="*/ 22 h 51"/>
                <a:gd name="T76" fmla="*/ 4 w 85"/>
                <a:gd name="T77" fmla="*/ 18 h 51"/>
                <a:gd name="T78" fmla="*/ 8 w 85"/>
                <a:gd name="T79" fmla="*/ 18 h 51"/>
                <a:gd name="T80" fmla="*/ 11 w 85"/>
                <a:gd name="T81" fmla="*/ 18 h 51"/>
                <a:gd name="T82" fmla="*/ 15 w 85"/>
                <a:gd name="T83" fmla="*/ 22 h 51"/>
                <a:gd name="T84" fmla="*/ 11 w 85"/>
                <a:gd name="T85" fmla="*/ 22 h 51"/>
                <a:gd name="T86" fmla="*/ 8 w 85"/>
                <a:gd name="T87" fmla="*/ 26 h 51"/>
                <a:gd name="T88" fmla="*/ 15 w 85"/>
                <a:gd name="T89" fmla="*/ 26 h 51"/>
                <a:gd name="T90" fmla="*/ 23 w 85"/>
                <a:gd name="T91" fmla="*/ 29 h 51"/>
                <a:gd name="T92" fmla="*/ 15 w 85"/>
                <a:gd name="T93" fmla="*/ 26 h 51"/>
                <a:gd name="T94" fmla="*/ 0 w 85"/>
                <a:gd name="T95" fmla="*/ 44 h 51"/>
                <a:gd name="T96" fmla="*/ 4 w 85"/>
                <a:gd name="T97" fmla="*/ 40 h 51"/>
                <a:gd name="T98" fmla="*/ 8 w 85"/>
                <a:gd name="T99" fmla="*/ 37 h 51"/>
                <a:gd name="T100" fmla="*/ 15 w 85"/>
                <a:gd name="T101" fmla="*/ 33 h 51"/>
                <a:gd name="T102" fmla="*/ 19 w 85"/>
                <a:gd name="T103" fmla="*/ 29 h 51"/>
                <a:gd name="T104" fmla="*/ 19 w 85"/>
                <a:gd name="T105" fmla="*/ 29 h 51"/>
                <a:gd name="T106" fmla="*/ 15 w 85"/>
                <a:gd name="T107" fmla="*/ 26 h 51"/>
                <a:gd name="T108" fmla="*/ 8 w 85"/>
                <a:gd name="T109" fmla="*/ 26 h 51"/>
                <a:gd name="T110" fmla="*/ 4 w 85"/>
                <a:gd name="T111" fmla="*/ 29 h 51"/>
                <a:gd name="T112" fmla="*/ 0 w 85"/>
                <a:gd name="T113" fmla="*/ 29 h 51"/>
                <a:gd name="T114" fmla="*/ 0 w 85"/>
                <a:gd name="T115" fmla="*/ 29 h 51"/>
                <a:gd name="T116" fmla="*/ 0 w 85"/>
                <a:gd name="T117" fmla="*/ 29 h 51"/>
                <a:gd name="T118" fmla="*/ 0 w 85"/>
                <a:gd name="T119" fmla="*/ 33 h 51"/>
                <a:gd name="T120" fmla="*/ 0 w 85"/>
                <a:gd name="T121" fmla="*/ 37 h 51"/>
                <a:gd name="T122" fmla="*/ 4 w 85"/>
                <a:gd name="T123" fmla="*/ 40 h 51"/>
                <a:gd name="T124" fmla="*/ 0 w 85"/>
                <a:gd name="T125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5" h="51">
                  <a:moveTo>
                    <a:pt x="82" y="51"/>
                  </a:moveTo>
                  <a:lnTo>
                    <a:pt x="85" y="48"/>
                  </a:lnTo>
                  <a:lnTo>
                    <a:pt x="82" y="44"/>
                  </a:lnTo>
                  <a:lnTo>
                    <a:pt x="85" y="44"/>
                  </a:lnTo>
                  <a:lnTo>
                    <a:pt x="85" y="40"/>
                  </a:lnTo>
                  <a:lnTo>
                    <a:pt x="78" y="29"/>
                  </a:lnTo>
                  <a:lnTo>
                    <a:pt x="78" y="18"/>
                  </a:lnTo>
                  <a:lnTo>
                    <a:pt x="82" y="14"/>
                  </a:lnTo>
                  <a:lnTo>
                    <a:pt x="82" y="11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3"/>
                  </a:lnTo>
                  <a:lnTo>
                    <a:pt x="85" y="7"/>
                  </a:lnTo>
                  <a:lnTo>
                    <a:pt x="71" y="7"/>
                  </a:lnTo>
                  <a:lnTo>
                    <a:pt x="63" y="3"/>
                  </a:lnTo>
                  <a:lnTo>
                    <a:pt x="60" y="3"/>
                  </a:lnTo>
                  <a:lnTo>
                    <a:pt x="56" y="0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5" y="7"/>
                  </a:lnTo>
                  <a:lnTo>
                    <a:pt x="45" y="3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37" y="7"/>
                  </a:lnTo>
                  <a:lnTo>
                    <a:pt x="34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6" y="7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6" y="22"/>
                  </a:lnTo>
                  <a:lnTo>
                    <a:pt x="26" y="26"/>
                  </a:lnTo>
                  <a:lnTo>
                    <a:pt x="23" y="26"/>
                  </a:lnTo>
                  <a:lnTo>
                    <a:pt x="23" y="29"/>
                  </a:lnTo>
                  <a:lnTo>
                    <a:pt x="26" y="33"/>
                  </a:lnTo>
                  <a:lnTo>
                    <a:pt x="30" y="37"/>
                  </a:lnTo>
                  <a:lnTo>
                    <a:pt x="34" y="37"/>
                  </a:lnTo>
                  <a:lnTo>
                    <a:pt x="34" y="33"/>
                  </a:lnTo>
                  <a:lnTo>
                    <a:pt x="37" y="29"/>
                  </a:lnTo>
                  <a:lnTo>
                    <a:pt x="37" y="33"/>
                  </a:lnTo>
                  <a:lnTo>
                    <a:pt x="34" y="40"/>
                  </a:lnTo>
                  <a:lnTo>
                    <a:pt x="34" y="44"/>
                  </a:lnTo>
                  <a:lnTo>
                    <a:pt x="37" y="40"/>
                  </a:lnTo>
                  <a:lnTo>
                    <a:pt x="41" y="40"/>
                  </a:lnTo>
                  <a:lnTo>
                    <a:pt x="45" y="37"/>
                  </a:lnTo>
                  <a:lnTo>
                    <a:pt x="48" y="40"/>
                  </a:lnTo>
                  <a:lnTo>
                    <a:pt x="52" y="40"/>
                  </a:lnTo>
                  <a:lnTo>
                    <a:pt x="52" y="37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60" y="44"/>
                  </a:lnTo>
                  <a:lnTo>
                    <a:pt x="63" y="44"/>
                  </a:lnTo>
                  <a:lnTo>
                    <a:pt x="67" y="48"/>
                  </a:lnTo>
                  <a:lnTo>
                    <a:pt x="67" y="51"/>
                  </a:lnTo>
                  <a:lnTo>
                    <a:pt x="71" y="51"/>
                  </a:lnTo>
                  <a:lnTo>
                    <a:pt x="78" y="51"/>
                  </a:lnTo>
                  <a:lnTo>
                    <a:pt x="82" y="51"/>
                  </a:lnTo>
                  <a:lnTo>
                    <a:pt x="82" y="51"/>
                  </a:lnTo>
                  <a:close/>
                  <a:moveTo>
                    <a:pt x="15" y="18"/>
                  </a:moveTo>
                  <a:lnTo>
                    <a:pt x="19" y="18"/>
                  </a:lnTo>
                  <a:lnTo>
                    <a:pt x="19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close/>
                  <a:moveTo>
                    <a:pt x="8" y="26"/>
                  </a:moveTo>
                  <a:lnTo>
                    <a:pt x="8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4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1" y="18"/>
                  </a:lnTo>
                  <a:lnTo>
                    <a:pt x="15" y="18"/>
                  </a:lnTo>
                  <a:lnTo>
                    <a:pt x="15" y="22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8" y="26"/>
                  </a:lnTo>
                  <a:lnTo>
                    <a:pt x="8" y="26"/>
                  </a:lnTo>
                  <a:close/>
                  <a:moveTo>
                    <a:pt x="15" y="26"/>
                  </a:moveTo>
                  <a:lnTo>
                    <a:pt x="15" y="26"/>
                  </a:lnTo>
                  <a:lnTo>
                    <a:pt x="19" y="26"/>
                  </a:lnTo>
                  <a:lnTo>
                    <a:pt x="23" y="29"/>
                  </a:lnTo>
                  <a:lnTo>
                    <a:pt x="19" y="29"/>
                  </a:lnTo>
                  <a:lnTo>
                    <a:pt x="15" y="26"/>
                  </a:lnTo>
                  <a:lnTo>
                    <a:pt x="15" y="26"/>
                  </a:lnTo>
                  <a:close/>
                  <a:moveTo>
                    <a:pt x="0" y="44"/>
                  </a:moveTo>
                  <a:lnTo>
                    <a:pt x="0" y="44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8" y="37"/>
                  </a:lnTo>
                  <a:lnTo>
                    <a:pt x="11" y="37"/>
                  </a:lnTo>
                  <a:lnTo>
                    <a:pt x="15" y="33"/>
                  </a:lnTo>
                  <a:lnTo>
                    <a:pt x="15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5" y="29"/>
                  </a:lnTo>
                  <a:lnTo>
                    <a:pt x="15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4" y="37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Freeform 42"/>
            <p:cNvSpPr>
              <a:spLocks/>
            </p:cNvSpPr>
            <p:nvPr/>
          </p:nvSpPr>
          <p:spPr bwMode="auto">
            <a:xfrm>
              <a:off x="4673862" y="1907351"/>
              <a:ext cx="133810" cy="66905"/>
            </a:xfrm>
            <a:custGeom>
              <a:avLst/>
              <a:gdLst>
                <a:gd name="T0" fmla="*/ 104 w 104"/>
                <a:gd name="T1" fmla="*/ 37 h 52"/>
                <a:gd name="T2" fmla="*/ 100 w 104"/>
                <a:gd name="T3" fmla="*/ 29 h 52"/>
                <a:gd name="T4" fmla="*/ 96 w 104"/>
                <a:gd name="T5" fmla="*/ 26 h 52"/>
                <a:gd name="T6" fmla="*/ 96 w 104"/>
                <a:gd name="T7" fmla="*/ 22 h 52"/>
                <a:gd name="T8" fmla="*/ 96 w 104"/>
                <a:gd name="T9" fmla="*/ 18 h 52"/>
                <a:gd name="T10" fmla="*/ 89 w 104"/>
                <a:gd name="T11" fmla="*/ 14 h 52"/>
                <a:gd name="T12" fmla="*/ 78 w 104"/>
                <a:gd name="T13" fmla="*/ 14 h 52"/>
                <a:gd name="T14" fmla="*/ 74 w 104"/>
                <a:gd name="T15" fmla="*/ 7 h 52"/>
                <a:gd name="T16" fmla="*/ 67 w 104"/>
                <a:gd name="T17" fmla="*/ 3 h 52"/>
                <a:gd name="T18" fmla="*/ 63 w 104"/>
                <a:gd name="T19" fmla="*/ 0 h 52"/>
                <a:gd name="T20" fmla="*/ 59 w 104"/>
                <a:gd name="T21" fmla="*/ 3 h 52"/>
                <a:gd name="T22" fmla="*/ 52 w 104"/>
                <a:gd name="T23" fmla="*/ 3 h 52"/>
                <a:gd name="T24" fmla="*/ 45 w 104"/>
                <a:gd name="T25" fmla="*/ 7 h 52"/>
                <a:gd name="T26" fmla="*/ 48 w 104"/>
                <a:gd name="T27" fmla="*/ 14 h 52"/>
                <a:gd name="T28" fmla="*/ 41 w 104"/>
                <a:gd name="T29" fmla="*/ 26 h 52"/>
                <a:gd name="T30" fmla="*/ 34 w 104"/>
                <a:gd name="T31" fmla="*/ 22 h 52"/>
                <a:gd name="T32" fmla="*/ 26 w 104"/>
                <a:gd name="T33" fmla="*/ 11 h 52"/>
                <a:gd name="T34" fmla="*/ 22 w 104"/>
                <a:gd name="T35" fmla="*/ 7 h 52"/>
                <a:gd name="T36" fmla="*/ 15 w 104"/>
                <a:gd name="T37" fmla="*/ 11 h 52"/>
                <a:gd name="T38" fmla="*/ 11 w 104"/>
                <a:gd name="T39" fmla="*/ 14 h 52"/>
                <a:gd name="T40" fmla="*/ 8 w 104"/>
                <a:gd name="T41" fmla="*/ 18 h 52"/>
                <a:gd name="T42" fmla="*/ 8 w 104"/>
                <a:gd name="T43" fmla="*/ 26 h 52"/>
                <a:gd name="T44" fmla="*/ 4 w 104"/>
                <a:gd name="T45" fmla="*/ 33 h 52"/>
                <a:gd name="T46" fmla="*/ 0 w 104"/>
                <a:gd name="T47" fmla="*/ 37 h 52"/>
                <a:gd name="T48" fmla="*/ 4 w 104"/>
                <a:gd name="T49" fmla="*/ 44 h 52"/>
                <a:gd name="T50" fmla="*/ 8 w 104"/>
                <a:gd name="T51" fmla="*/ 44 h 52"/>
                <a:gd name="T52" fmla="*/ 11 w 104"/>
                <a:gd name="T53" fmla="*/ 40 h 52"/>
                <a:gd name="T54" fmla="*/ 26 w 104"/>
                <a:gd name="T55" fmla="*/ 37 h 52"/>
                <a:gd name="T56" fmla="*/ 34 w 104"/>
                <a:gd name="T57" fmla="*/ 40 h 52"/>
                <a:gd name="T58" fmla="*/ 37 w 104"/>
                <a:gd name="T59" fmla="*/ 37 h 52"/>
                <a:gd name="T60" fmla="*/ 41 w 104"/>
                <a:gd name="T61" fmla="*/ 37 h 52"/>
                <a:gd name="T62" fmla="*/ 48 w 104"/>
                <a:gd name="T63" fmla="*/ 40 h 52"/>
                <a:gd name="T64" fmla="*/ 56 w 104"/>
                <a:gd name="T65" fmla="*/ 37 h 52"/>
                <a:gd name="T66" fmla="*/ 67 w 104"/>
                <a:gd name="T67" fmla="*/ 40 h 52"/>
                <a:gd name="T68" fmla="*/ 74 w 104"/>
                <a:gd name="T69" fmla="*/ 48 h 52"/>
                <a:gd name="T70" fmla="*/ 85 w 104"/>
                <a:gd name="T71" fmla="*/ 52 h 52"/>
                <a:gd name="T72" fmla="*/ 85 w 104"/>
                <a:gd name="T73" fmla="*/ 52 h 52"/>
                <a:gd name="T74" fmla="*/ 96 w 104"/>
                <a:gd name="T75" fmla="*/ 48 h 52"/>
                <a:gd name="T76" fmla="*/ 100 w 104"/>
                <a:gd name="T77" fmla="*/ 44 h 52"/>
                <a:gd name="T78" fmla="*/ 104 w 104"/>
                <a:gd name="T79" fmla="*/ 4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" h="52">
                  <a:moveTo>
                    <a:pt x="104" y="40"/>
                  </a:moveTo>
                  <a:lnTo>
                    <a:pt x="104" y="37"/>
                  </a:lnTo>
                  <a:lnTo>
                    <a:pt x="104" y="33"/>
                  </a:lnTo>
                  <a:lnTo>
                    <a:pt x="100" y="29"/>
                  </a:lnTo>
                  <a:lnTo>
                    <a:pt x="100" y="29"/>
                  </a:lnTo>
                  <a:lnTo>
                    <a:pt x="96" y="26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96" y="14"/>
                  </a:lnTo>
                  <a:lnTo>
                    <a:pt x="89" y="14"/>
                  </a:lnTo>
                  <a:lnTo>
                    <a:pt x="82" y="14"/>
                  </a:lnTo>
                  <a:lnTo>
                    <a:pt x="78" y="14"/>
                  </a:lnTo>
                  <a:lnTo>
                    <a:pt x="78" y="11"/>
                  </a:lnTo>
                  <a:lnTo>
                    <a:pt x="74" y="7"/>
                  </a:lnTo>
                  <a:lnTo>
                    <a:pt x="71" y="7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63" y="3"/>
                  </a:lnTo>
                  <a:lnTo>
                    <a:pt x="59" y="3"/>
                  </a:lnTo>
                  <a:lnTo>
                    <a:pt x="56" y="0"/>
                  </a:lnTo>
                  <a:lnTo>
                    <a:pt x="52" y="3"/>
                  </a:lnTo>
                  <a:lnTo>
                    <a:pt x="48" y="3"/>
                  </a:lnTo>
                  <a:lnTo>
                    <a:pt x="45" y="7"/>
                  </a:lnTo>
                  <a:lnTo>
                    <a:pt x="45" y="11"/>
                  </a:lnTo>
                  <a:lnTo>
                    <a:pt x="48" y="14"/>
                  </a:lnTo>
                  <a:lnTo>
                    <a:pt x="45" y="22"/>
                  </a:lnTo>
                  <a:lnTo>
                    <a:pt x="41" y="26"/>
                  </a:lnTo>
                  <a:lnTo>
                    <a:pt x="37" y="26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26" y="11"/>
                  </a:lnTo>
                  <a:lnTo>
                    <a:pt x="26" y="7"/>
                  </a:lnTo>
                  <a:lnTo>
                    <a:pt x="22" y="7"/>
                  </a:lnTo>
                  <a:lnTo>
                    <a:pt x="19" y="11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1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26"/>
                  </a:lnTo>
                  <a:lnTo>
                    <a:pt x="4" y="29"/>
                  </a:lnTo>
                  <a:lnTo>
                    <a:pt x="4" y="33"/>
                  </a:lnTo>
                  <a:lnTo>
                    <a:pt x="4" y="37"/>
                  </a:lnTo>
                  <a:lnTo>
                    <a:pt x="0" y="37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1" y="40"/>
                  </a:lnTo>
                  <a:lnTo>
                    <a:pt x="19" y="37"/>
                  </a:lnTo>
                  <a:lnTo>
                    <a:pt x="26" y="37"/>
                  </a:lnTo>
                  <a:lnTo>
                    <a:pt x="30" y="37"/>
                  </a:lnTo>
                  <a:lnTo>
                    <a:pt x="34" y="40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5" y="40"/>
                  </a:lnTo>
                  <a:lnTo>
                    <a:pt x="48" y="40"/>
                  </a:lnTo>
                  <a:lnTo>
                    <a:pt x="52" y="40"/>
                  </a:lnTo>
                  <a:lnTo>
                    <a:pt x="56" y="37"/>
                  </a:lnTo>
                  <a:lnTo>
                    <a:pt x="63" y="40"/>
                  </a:lnTo>
                  <a:lnTo>
                    <a:pt x="67" y="40"/>
                  </a:lnTo>
                  <a:lnTo>
                    <a:pt x="71" y="48"/>
                  </a:lnTo>
                  <a:lnTo>
                    <a:pt x="74" y="48"/>
                  </a:lnTo>
                  <a:lnTo>
                    <a:pt x="78" y="52"/>
                  </a:lnTo>
                  <a:lnTo>
                    <a:pt x="85" y="52"/>
                  </a:lnTo>
                  <a:lnTo>
                    <a:pt x="85" y="52"/>
                  </a:lnTo>
                  <a:lnTo>
                    <a:pt x="85" y="52"/>
                  </a:lnTo>
                  <a:lnTo>
                    <a:pt x="93" y="52"/>
                  </a:lnTo>
                  <a:lnTo>
                    <a:pt x="96" y="48"/>
                  </a:lnTo>
                  <a:lnTo>
                    <a:pt x="100" y="44"/>
                  </a:lnTo>
                  <a:lnTo>
                    <a:pt x="100" y="44"/>
                  </a:lnTo>
                  <a:lnTo>
                    <a:pt x="104" y="40"/>
                  </a:lnTo>
                  <a:lnTo>
                    <a:pt x="104" y="4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Freeform 43"/>
            <p:cNvSpPr>
              <a:spLocks/>
            </p:cNvSpPr>
            <p:nvPr/>
          </p:nvSpPr>
          <p:spPr bwMode="auto">
            <a:xfrm>
              <a:off x="4679009" y="1954956"/>
              <a:ext cx="104218" cy="66905"/>
            </a:xfrm>
            <a:custGeom>
              <a:avLst/>
              <a:gdLst>
                <a:gd name="T0" fmla="*/ 26 w 81"/>
                <a:gd name="T1" fmla="*/ 41 h 52"/>
                <a:gd name="T2" fmla="*/ 26 w 81"/>
                <a:gd name="T3" fmla="*/ 33 h 52"/>
                <a:gd name="T4" fmla="*/ 30 w 81"/>
                <a:gd name="T5" fmla="*/ 29 h 52"/>
                <a:gd name="T6" fmla="*/ 26 w 81"/>
                <a:gd name="T7" fmla="*/ 29 h 52"/>
                <a:gd name="T8" fmla="*/ 26 w 81"/>
                <a:gd name="T9" fmla="*/ 29 h 52"/>
                <a:gd name="T10" fmla="*/ 22 w 81"/>
                <a:gd name="T11" fmla="*/ 26 h 52"/>
                <a:gd name="T12" fmla="*/ 22 w 81"/>
                <a:gd name="T13" fmla="*/ 26 h 52"/>
                <a:gd name="T14" fmla="*/ 15 w 81"/>
                <a:gd name="T15" fmla="*/ 26 h 52"/>
                <a:gd name="T16" fmla="*/ 11 w 81"/>
                <a:gd name="T17" fmla="*/ 26 h 52"/>
                <a:gd name="T18" fmla="*/ 7 w 81"/>
                <a:gd name="T19" fmla="*/ 18 h 52"/>
                <a:gd name="T20" fmla="*/ 0 w 81"/>
                <a:gd name="T21" fmla="*/ 18 h 52"/>
                <a:gd name="T22" fmla="*/ 0 w 81"/>
                <a:gd name="T23" fmla="*/ 18 h 52"/>
                <a:gd name="T24" fmla="*/ 0 w 81"/>
                <a:gd name="T25" fmla="*/ 18 h 52"/>
                <a:gd name="T26" fmla="*/ 0 w 81"/>
                <a:gd name="T27" fmla="*/ 15 h 52"/>
                <a:gd name="T28" fmla="*/ 0 w 81"/>
                <a:gd name="T29" fmla="*/ 11 h 52"/>
                <a:gd name="T30" fmla="*/ 4 w 81"/>
                <a:gd name="T31" fmla="*/ 7 h 52"/>
                <a:gd name="T32" fmla="*/ 4 w 81"/>
                <a:gd name="T33" fmla="*/ 7 h 52"/>
                <a:gd name="T34" fmla="*/ 7 w 81"/>
                <a:gd name="T35" fmla="*/ 3 h 52"/>
                <a:gd name="T36" fmla="*/ 15 w 81"/>
                <a:gd name="T37" fmla="*/ 0 h 52"/>
                <a:gd name="T38" fmla="*/ 22 w 81"/>
                <a:gd name="T39" fmla="*/ 0 h 52"/>
                <a:gd name="T40" fmla="*/ 26 w 81"/>
                <a:gd name="T41" fmla="*/ 0 h 52"/>
                <a:gd name="T42" fmla="*/ 30 w 81"/>
                <a:gd name="T43" fmla="*/ 3 h 52"/>
                <a:gd name="T44" fmla="*/ 33 w 81"/>
                <a:gd name="T45" fmla="*/ 0 h 52"/>
                <a:gd name="T46" fmla="*/ 33 w 81"/>
                <a:gd name="T47" fmla="*/ 0 h 52"/>
                <a:gd name="T48" fmla="*/ 37 w 81"/>
                <a:gd name="T49" fmla="*/ 0 h 52"/>
                <a:gd name="T50" fmla="*/ 37 w 81"/>
                <a:gd name="T51" fmla="*/ 0 h 52"/>
                <a:gd name="T52" fmla="*/ 41 w 81"/>
                <a:gd name="T53" fmla="*/ 3 h 52"/>
                <a:gd name="T54" fmla="*/ 44 w 81"/>
                <a:gd name="T55" fmla="*/ 3 h 52"/>
                <a:gd name="T56" fmla="*/ 48 w 81"/>
                <a:gd name="T57" fmla="*/ 3 h 52"/>
                <a:gd name="T58" fmla="*/ 52 w 81"/>
                <a:gd name="T59" fmla="*/ 0 h 52"/>
                <a:gd name="T60" fmla="*/ 59 w 81"/>
                <a:gd name="T61" fmla="*/ 3 h 52"/>
                <a:gd name="T62" fmla="*/ 63 w 81"/>
                <a:gd name="T63" fmla="*/ 3 h 52"/>
                <a:gd name="T64" fmla="*/ 67 w 81"/>
                <a:gd name="T65" fmla="*/ 11 h 52"/>
                <a:gd name="T66" fmla="*/ 70 w 81"/>
                <a:gd name="T67" fmla="*/ 11 h 52"/>
                <a:gd name="T68" fmla="*/ 74 w 81"/>
                <a:gd name="T69" fmla="*/ 15 h 52"/>
                <a:gd name="T70" fmla="*/ 81 w 81"/>
                <a:gd name="T71" fmla="*/ 15 h 52"/>
                <a:gd name="T72" fmla="*/ 81 w 81"/>
                <a:gd name="T73" fmla="*/ 15 h 52"/>
                <a:gd name="T74" fmla="*/ 78 w 81"/>
                <a:gd name="T75" fmla="*/ 22 h 52"/>
                <a:gd name="T76" fmla="*/ 81 w 81"/>
                <a:gd name="T77" fmla="*/ 22 h 52"/>
                <a:gd name="T78" fmla="*/ 81 w 81"/>
                <a:gd name="T79" fmla="*/ 26 h 52"/>
                <a:gd name="T80" fmla="*/ 74 w 81"/>
                <a:gd name="T81" fmla="*/ 26 h 52"/>
                <a:gd name="T82" fmla="*/ 70 w 81"/>
                <a:gd name="T83" fmla="*/ 33 h 52"/>
                <a:gd name="T84" fmla="*/ 70 w 81"/>
                <a:gd name="T85" fmla="*/ 33 h 52"/>
                <a:gd name="T86" fmla="*/ 70 w 81"/>
                <a:gd name="T87" fmla="*/ 37 h 52"/>
                <a:gd name="T88" fmla="*/ 74 w 81"/>
                <a:gd name="T89" fmla="*/ 37 h 52"/>
                <a:gd name="T90" fmla="*/ 74 w 81"/>
                <a:gd name="T91" fmla="*/ 41 h 52"/>
                <a:gd name="T92" fmla="*/ 70 w 81"/>
                <a:gd name="T93" fmla="*/ 41 h 52"/>
                <a:gd name="T94" fmla="*/ 67 w 81"/>
                <a:gd name="T95" fmla="*/ 41 h 52"/>
                <a:gd name="T96" fmla="*/ 67 w 81"/>
                <a:gd name="T97" fmla="*/ 41 h 52"/>
                <a:gd name="T98" fmla="*/ 63 w 81"/>
                <a:gd name="T99" fmla="*/ 44 h 52"/>
                <a:gd name="T100" fmla="*/ 59 w 81"/>
                <a:gd name="T101" fmla="*/ 44 h 52"/>
                <a:gd name="T102" fmla="*/ 59 w 81"/>
                <a:gd name="T103" fmla="*/ 48 h 52"/>
                <a:gd name="T104" fmla="*/ 59 w 81"/>
                <a:gd name="T105" fmla="*/ 48 h 52"/>
                <a:gd name="T106" fmla="*/ 52 w 81"/>
                <a:gd name="T107" fmla="*/ 52 h 52"/>
                <a:gd name="T108" fmla="*/ 48 w 81"/>
                <a:gd name="T109" fmla="*/ 48 h 52"/>
                <a:gd name="T110" fmla="*/ 44 w 81"/>
                <a:gd name="T111" fmla="*/ 52 h 52"/>
                <a:gd name="T112" fmla="*/ 41 w 81"/>
                <a:gd name="T113" fmla="*/ 52 h 52"/>
                <a:gd name="T114" fmla="*/ 37 w 81"/>
                <a:gd name="T115" fmla="*/ 52 h 52"/>
                <a:gd name="T116" fmla="*/ 37 w 81"/>
                <a:gd name="T117" fmla="*/ 48 h 52"/>
                <a:gd name="T118" fmla="*/ 37 w 81"/>
                <a:gd name="T119" fmla="*/ 41 h 52"/>
                <a:gd name="T120" fmla="*/ 33 w 81"/>
                <a:gd name="T121" fmla="*/ 41 h 52"/>
                <a:gd name="T122" fmla="*/ 30 w 81"/>
                <a:gd name="T123" fmla="*/ 37 h 52"/>
                <a:gd name="T124" fmla="*/ 26 w 81"/>
                <a:gd name="T125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" h="52">
                  <a:moveTo>
                    <a:pt x="26" y="41"/>
                  </a:moveTo>
                  <a:lnTo>
                    <a:pt x="26" y="33"/>
                  </a:lnTo>
                  <a:lnTo>
                    <a:pt x="30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5" y="26"/>
                  </a:lnTo>
                  <a:lnTo>
                    <a:pt x="11" y="26"/>
                  </a:lnTo>
                  <a:lnTo>
                    <a:pt x="7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4" y="7"/>
                  </a:lnTo>
                  <a:lnTo>
                    <a:pt x="4" y="7"/>
                  </a:lnTo>
                  <a:lnTo>
                    <a:pt x="7" y="3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30" y="3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1" y="3"/>
                  </a:lnTo>
                  <a:lnTo>
                    <a:pt x="44" y="3"/>
                  </a:lnTo>
                  <a:lnTo>
                    <a:pt x="48" y="3"/>
                  </a:lnTo>
                  <a:lnTo>
                    <a:pt x="52" y="0"/>
                  </a:lnTo>
                  <a:lnTo>
                    <a:pt x="59" y="3"/>
                  </a:lnTo>
                  <a:lnTo>
                    <a:pt x="63" y="3"/>
                  </a:lnTo>
                  <a:lnTo>
                    <a:pt x="67" y="11"/>
                  </a:lnTo>
                  <a:lnTo>
                    <a:pt x="70" y="11"/>
                  </a:lnTo>
                  <a:lnTo>
                    <a:pt x="74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78" y="22"/>
                  </a:lnTo>
                  <a:lnTo>
                    <a:pt x="81" y="22"/>
                  </a:lnTo>
                  <a:lnTo>
                    <a:pt x="81" y="26"/>
                  </a:lnTo>
                  <a:lnTo>
                    <a:pt x="74" y="26"/>
                  </a:lnTo>
                  <a:lnTo>
                    <a:pt x="70" y="33"/>
                  </a:lnTo>
                  <a:lnTo>
                    <a:pt x="70" y="33"/>
                  </a:lnTo>
                  <a:lnTo>
                    <a:pt x="70" y="37"/>
                  </a:lnTo>
                  <a:lnTo>
                    <a:pt x="74" y="37"/>
                  </a:lnTo>
                  <a:lnTo>
                    <a:pt x="74" y="41"/>
                  </a:lnTo>
                  <a:lnTo>
                    <a:pt x="70" y="41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63" y="44"/>
                  </a:lnTo>
                  <a:lnTo>
                    <a:pt x="59" y="44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52" y="52"/>
                  </a:lnTo>
                  <a:lnTo>
                    <a:pt x="48" y="48"/>
                  </a:lnTo>
                  <a:lnTo>
                    <a:pt x="44" y="52"/>
                  </a:lnTo>
                  <a:lnTo>
                    <a:pt x="41" y="52"/>
                  </a:lnTo>
                  <a:lnTo>
                    <a:pt x="37" y="52"/>
                  </a:lnTo>
                  <a:lnTo>
                    <a:pt x="37" y="48"/>
                  </a:lnTo>
                  <a:lnTo>
                    <a:pt x="37" y="41"/>
                  </a:lnTo>
                  <a:lnTo>
                    <a:pt x="33" y="41"/>
                  </a:lnTo>
                  <a:lnTo>
                    <a:pt x="30" y="37"/>
                  </a:lnTo>
                  <a:lnTo>
                    <a:pt x="26" y="4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44"/>
            <p:cNvSpPr>
              <a:spLocks/>
            </p:cNvSpPr>
            <p:nvPr/>
          </p:nvSpPr>
          <p:spPr bwMode="auto">
            <a:xfrm>
              <a:off x="4731760" y="1958817"/>
              <a:ext cx="176269" cy="124804"/>
            </a:xfrm>
            <a:custGeom>
              <a:avLst/>
              <a:gdLst>
                <a:gd name="T0" fmla="*/ 3 w 137"/>
                <a:gd name="T1" fmla="*/ 49 h 97"/>
                <a:gd name="T2" fmla="*/ 11 w 137"/>
                <a:gd name="T3" fmla="*/ 49 h 97"/>
                <a:gd name="T4" fmla="*/ 18 w 137"/>
                <a:gd name="T5" fmla="*/ 45 h 97"/>
                <a:gd name="T6" fmla="*/ 22 w 137"/>
                <a:gd name="T7" fmla="*/ 41 h 97"/>
                <a:gd name="T8" fmla="*/ 26 w 137"/>
                <a:gd name="T9" fmla="*/ 38 h 97"/>
                <a:gd name="T10" fmla="*/ 33 w 137"/>
                <a:gd name="T11" fmla="*/ 38 h 97"/>
                <a:gd name="T12" fmla="*/ 29 w 137"/>
                <a:gd name="T13" fmla="*/ 34 h 97"/>
                <a:gd name="T14" fmla="*/ 29 w 137"/>
                <a:gd name="T15" fmla="*/ 30 h 97"/>
                <a:gd name="T16" fmla="*/ 40 w 137"/>
                <a:gd name="T17" fmla="*/ 23 h 97"/>
                <a:gd name="T18" fmla="*/ 37 w 137"/>
                <a:gd name="T19" fmla="*/ 19 h 97"/>
                <a:gd name="T20" fmla="*/ 48 w 137"/>
                <a:gd name="T21" fmla="*/ 12 h 97"/>
                <a:gd name="T22" fmla="*/ 55 w 137"/>
                <a:gd name="T23" fmla="*/ 4 h 97"/>
                <a:gd name="T24" fmla="*/ 59 w 137"/>
                <a:gd name="T25" fmla="*/ 0 h 97"/>
                <a:gd name="T26" fmla="*/ 66 w 137"/>
                <a:gd name="T27" fmla="*/ 4 h 97"/>
                <a:gd name="T28" fmla="*/ 70 w 137"/>
                <a:gd name="T29" fmla="*/ 4 h 97"/>
                <a:gd name="T30" fmla="*/ 77 w 137"/>
                <a:gd name="T31" fmla="*/ 4 h 97"/>
                <a:gd name="T32" fmla="*/ 85 w 137"/>
                <a:gd name="T33" fmla="*/ 4 h 97"/>
                <a:gd name="T34" fmla="*/ 92 w 137"/>
                <a:gd name="T35" fmla="*/ 8 h 97"/>
                <a:gd name="T36" fmla="*/ 103 w 137"/>
                <a:gd name="T37" fmla="*/ 8 h 97"/>
                <a:gd name="T38" fmla="*/ 103 w 137"/>
                <a:gd name="T39" fmla="*/ 15 h 97"/>
                <a:gd name="T40" fmla="*/ 103 w 137"/>
                <a:gd name="T41" fmla="*/ 23 h 97"/>
                <a:gd name="T42" fmla="*/ 111 w 137"/>
                <a:gd name="T43" fmla="*/ 30 h 97"/>
                <a:gd name="T44" fmla="*/ 118 w 137"/>
                <a:gd name="T45" fmla="*/ 38 h 97"/>
                <a:gd name="T46" fmla="*/ 126 w 137"/>
                <a:gd name="T47" fmla="*/ 45 h 97"/>
                <a:gd name="T48" fmla="*/ 133 w 137"/>
                <a:gd name="T49" fmla="*/ 52 h 97"/>
                <a:gd name="T50" fmla="*/ 133 w 137"/>
                <a:gd name="T51" fmla="*/ 56 h 97"/>
                <a:gd name="T52" fmla="*/ 122 w 137"/>
                <a:gd name="T53" fmla="*/ 64 h 97"/>
                <a:gd name="T54" fmla="*/ 118 w 137"/>
                <a:gd name="T55" fmla="*/ 64 h 97"/>
                <a:gd name="T56" fmla="*/ 122 w 137"/>
                <a:gd name="T57" fmla="*/ 71 h 97"/>
                <a:gd name="T58" fmla="*/ 126 w 137"/>
                <a:gd name="T59" fmla="*/ 78 h 97"/>
                <a:gd name="T60" fmla="*/ 126 w 137"/>
                <a:gd name="T61" fmla="*/ 82 h 97"/>
                <a:gd name="T62" fmla="*/ 111 w 137"/>
                <a:gd name="T63" fmla="*/ 86 h 97"/>
                <a:gd name="T64" fmla="*/ 111 w 137"/>
                <a:gd name="T65" fmla="*/ 97 h 97"/>
                <a:gd name="T66" fmla="*/ 103 w 137"/>
                <a:gd name="T67" fmla="*/ 93 h 97"/>
                <a:gd name="T68" fmla="*/ 96 w 137"/>
                <a:gd name="T69" fmla="*/ 93 h 97"/>
                <a:gd name="T70" fmla="*/ 89 w 137"/>
                <a:gd name="T71" fmla="*/ 97 h 97"/>
                <a:gd name="T72" fmla="*/ 85 w 137"/>
                <a:gd name="T73" fmla="*/ 93 h 97"/>
                <a:gd name="T74" fmla="*/ 77 w 137"/>
                <a:gd name="T75" fmla="*/ 97 h 97"/>
                <a:gd name="T76" fmla="*/ 70 w 137"/>
                <a:gd name="T77" fmla="*/ 93 h 97"/>
                <a:gd name="T78" fmla="*/ 66 w 137"/>
                <a:gd name="T79" fmla="*/ 93 h 97"/>
                <a:gd name="T80" fmla="*/ 55 w 137"/>
                <a:gd name="T81" fmla="*/ 93 h 97"/>
                <a:gd name="T82" fmla="*/ 51 w 137"/>
                <a:gd name="T83" fmla="*/ 89 h 97"/>
                <a:gd name="T84" fmla="*/ 37 w 137"/>
                <a:gd name="T85" fmla="*/ 89 h 97"/>
                <a:gd name="T86" fmla="*/ 33 w 137"/>
                <a:gd name="T87" fmla="*/ 89 h 97"/>
                <a:gd name="T88" fmla="*/ 14 w 137"/>
                <a:gd name="T89" fmla="*/ 93 h 97"/>
                <a:gd name="T90" fmla="*/ 7 w 137"/>
                <a:gd name="T91" fmla="*/ 89 h 97"/>
                <a:gd name="T92" fmla="*/ 7 w 137"/>
                <a:gd name="T93" fmla="*/ 89 h 97"/>
                <a:gd name="T94" fmla="*/ 0 w 137"/>
                <a:gd name="T95" fmla="*/ 82 h 97"/>
                <a:gd name="T96" fmla="*/ 7 w 137"/>
                <a:gd name="T97" fmla="*/ 75 h 97"/>
                <a:gd name="T98" fmla="*/ 3 w 137"/>
                <a:gd name="T99" fmla="*/ 64 h 97"/>
                <a:gd name="T100" fmla="*/ 3 w 137"/>
                <a:gd name="T101" fmla="*/ 60 h 97"/>
                <a:gd name="T102" fmla="*/ 0 w 137"/>
                <a:gd name="T103" fmla="*/ 4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7" h="97">
                  <a:moveTo>
                    <a:pt x="0" y="49"/>
                  </a:moveTo>
                  <a:lnTo>
                    <a:pt x="3" y="49"/>
                  </a:lnTo>
                  <a:lnTo>
                    <a:pt x="7" y="45"/>
                  </a:lnTo>
                  <a:lnTo>
                    <a:pt x="11" y="49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8" y="41"/>
                  </a:lnTo>
                  <a:lnTo>
                    <a:pt x="22" y="41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29" y="38"/>
                  </a:lnTo>
                  <a:lnTo>
                    <a:pt x="33" y="38"/>
                  </a:lnTo>
                  <a:lnTo>
                    <a:pt x="33" y="34"/>
                  </a:lnTo>
                  <a:lnTo>
                    <a:pt x="29" y="34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33" y="23"/>
                  </a:lnTo>
                  <a:lnTo>
                    <a:pt x="40" y="23"/>
                  </a:lnTo>
                  <a:lnTo>
                    <a:pt x="40" y="19"/>
                  </a:lnTo>
                  <a:lnTo>
                    <a:pt x="37" y="19"/>
                  </a:lnTo>
                  <a:lnTo>
                    <a:pt x="40" y="12"/>
                  </a:lnTo>
                  <a:lnTo>
                    <a:pt x="48" y="12"/>
                  </a:lnTo>
                  <a:lnTo>
                    <a:pt x="51" y="8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9" y="0"/>
                  </a:lnTo>
                  <a:lnTo>
                    <a:pt x="63" y="0"/>
                  </a:lnTo>
                  <a:lnTo>
                    <a:pt x="66" y="4"/>
                  </a:lnTo>
                  <a:lnTo>
                    <a:pt x="66" y="0"/>
                  </a:lnTo>
                  <a:lnTo>
                    <a:pt x="70" y="4"/>
                  </a:lnTo>
                  <a:lnTo>
                    <a:pt x="74" y="4"/>
                  </a:lnTo>
                  <a:lnTo>
                    <a:pt x="77" y="4"/>
                  </a:lnTo>
                  <a:lnTo>
                    <a:pt x="81" y="8"/>
                  </a:lnTo>
                  <a:lnTo>
                    <a:pt x="85" y="4"/>
                  </a:lnTo>
                  <a:lnTo>
                    <a:pt x="92" y="4"/>
                  </a:lnTo>
                  <a:lnTo>
                    <a:pt x="92" y="8"/>
                  </a:lnTo>
                  <a:lnTo>
                    <a:pt x="96" y="8"/>
                  </a:lnTo>
                  <a:lnTo>
                    <a:pt x="103" y="8"/>
                  </a:lnTo>
                  <a:lnTo>
                    <a:pt x="103" y="12"/>
                  </a:lnTo>
                  <a:lnTo>
                    <a:pt x="103" y="15"/>
                  </a:lnTo>
                  <a:lnTo>
                    <a:pt x="103" y="19"/>
                  </a:lnTo>
                  <a:lnTo>
                    <a:pt x="103" y="23"/>
                  </a:lnTo>
                  <a:lnTo>
                    <a:pt x="107" y="26"/>
                  </a:lnTo>
                  <a:lnTo>
                    <a:pt x="111" y="30"/>
                  </a:lnTo>
                  <a:lnTo>
                    <a:pt x="114" y="38"/>
                  </a:lnTo>
                  <a:lnTo>
                    <a:pt x="118" y="38"/>
                  </a:lnTo>
                  <a:lnTo>
                    <a:pt x="118" y="45"/>
                  </a:lnTo>
                  <a:lnTo>
                    <a:pt x="126" y="45"/>
                  </a:lnTo>
                  <a:lnTo>
                    <a:pt x="133" y="49"/>
                  </a:lnTo>
                  <a:lnTo>
                    <a:pt x="133" y="52"/>
                  </a:lnTo>
                  <a:lnTo>
                    <a:pt x="137" y="56"/>
                  </a:lnTo>
                  <a:lnTo>
                    <a:pt x="133" y="56"/>
                  </a:lnTo>
                  <a:lnTo>
                    <a:pt x="129" y="64"/>
                  </a:lnTo>
                  <a:lnTo>
                    <a:pt x="122" y="64"/>
                  </a:lnTo>
                  <a:lnTo>
                    <a:pt x="118" y="60"/>
                  </a:lnTo>
                  <a:lnTo>
                    <a:pt x="118" y="64"/>
                  </a:lnTo>
                  <a:lnTo>
                    <a:pt x="118" y="67"/>
                  </a:lnTo>
                  <a:lnTo>
                    <a:pt x="122" y="71"/>
                  </a:lnTo>
                  <a:lnTo>
                    <a:pt x="122" y="75"/>
                  </a:lnTo>
                  <a:lnTo>
                    <a:pt x="126" y="78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18" y="86"/>
                  </a:lnTo>
                  <a:lnTo>
                    <a:pt x="111" y="86"/>
                  </a:lnTo>
                  <a:lnTo>
                    <a:pt x="111" y="89"/>
                  </a:lnTo>
                  <a:lnTo>
                    <a:pt x="111" y="97"/>
                  </a:lnTo>
                  <a:lnTo>
                    <a:pt x="107" y="97"/>
                  </a:lnTo>
                  <a:lnTo>
                    <a:pt x="103" y="93"/>
                  </a:lnTo>
                  <a:lnTo>
                    <a:pt x="100" y="93"/>
                  </a:lnTo>
                  <a:lnTo>
                    <a:pt x="96" y="93"/>
                  </a:lnTo>
                  <a:lnTo>
                    <a:pt x="92" y="93"/>
                  </a:lnTo>
                  <a:lnTo>
                    <a:pt x="89" y="97"/>
                  </a:lnTo>
                  <a:lnTo>
                    <a:pt x="85" y="97"/>
                  </a:lnTo>
                  <a:lnTo>
                    <a:pt x="85" y="93"/>
                  </a:lnTo>
                  <a:lnTo>
                    <a:pt x="81" y="93"/>
                  </a:lnTo>
                  <a:lnTo>
                    <a:pt x="77" y="97"/>
                  </a:lnTo>
                  <a:lnTo>
                    <a:pt x="74" y="93"/>
                  </a:lnTo>
                  <a:lnTo>
                    <a:pt x="70" y="93"/>
                  </a:lnTo>
                  <a:lnTo>
                    <a:pt x="66" y="93"/>
                  </a:lnTo>
                  <a:lnTo>
                    <a:pt x="66" y="93"/>
                  </a:lnTo>
                  <a:lnTo>
                    <a:pt x="63" y="93"/>
                  </a:lnTo>
                  <a:lnTo>
                    <a:pt x="55" y="93"/>
                  </a:lnTo>
                  <a:lnTo>
                    <a:pt x="55" y="93"/>
                  </a:lnTo>
                  <a:lnTo>
                    <a:pt x="51" y="89"/>
                  </a:lnTo>
                  <a:lnTo>
                    <a:pt x="44" y="89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33" y="89"/>
                  </a:lnTo>
                  <a:lnTo>
                    <a:pt x="29" y="89"/>
                  </a:lnTo>
                  <a:lnTo>
                    <a:pt x="14" y="93"/>
                  </a:lnTo>
                  <a:lnTo>
                    <a:pt x="14" y="93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3" y="86"/>
                  </a:lnTo>
                  <a:lnTo>
                    <a:pt x="0" y="82"/>
                  </a:lnTo>
                  <a:lnTo>
                    <a:pt x="3" y="78"/>
                  </a:lnTo>
                  <a:lnTo>
                    <a:pt x="7" y="75"/>
                  </a:lnTo>
                  <a:lnTo>
                    <a:pt x="7" y="67"/>
                  </a:lnTo>
                  <a:lnTo>
                    <a:pt x="3" y="64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0" y="52"/>
                  </a:lnTo>
                  <a:lnTo>
                    <a:pt x="0" y="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45"/>
            <p:cNvSpPr>
              <a:spLocks/>
            </p:cNvSpPr>
            <p:nvPr/>
          </p:nvSpPr>
          <p:spPr bwMode="auto">
            <a:xfrm>
              <a:off x="4717610" y="2059174"/>
              <a:ext cx="347390" cy="195568"/>
            </a:xfrm>
            <a:custGeom>
              <a:avLst/>
              <a:gdLst>
                <a:gd name="T0" fmla="*/ 40 w 270"/>
                <a:gd name="T1" fmla="*/ 11 h 152"/>
                <a:gd name="T2" fmla="*/ 62 w 270"/>
                <a:gd name="T3" fmla="*/ 11 h 152"/>
                <a:gd name="T4" fmla="*/ 77 w 270"/>
                <a:gd name="T5" fmla="*/ 15 h 152"/>
                <a:gd name="T6" fmla="*/ 96 w 270"/>
                <a:gd name="T7" fmla="*/ 15 h 152"/>
                <a:gd name="T8" fmla="*/ 111 w 270"/>
                <a:gd name="T9" fmla="*/ 15 h 152"/>
                <a:gd name="T10" fmla="*/ 122 w 270"/>
                <a:gd name="T11" fmla="*/ 8 h 152"/>
                <a:gd name="T12" fmla="*/ 140 w 270"/>
                <a:gd name="T13" fmla="*/ 0 h 152"/>
                <a:gd name="T14" fmla="*/ 170 w 270"/>
                <a:gd name="T15" fmla="*/ 0 h 152"/>
                <a:gd name="T16" fmla="*/ 185 w 270"/>
                <a:gd name="T17" fmla="*/ 15 h 152"/>
                <a:gd name="T18" fmla="*/ 196 w 270"/>
                <a:gd name="T19" fmla="*/ 30 h 152"/>
                <a:gd name="T20" fmla="*/ 218 w 270"/>
                <a:gd name="T21" fmla="*/ 37 h 152"/>
                <a:gd name="T22" fmla="*/ 237 w 270"/>
                <a:gd name="T23" fmla="*/ 45 h 152"/>
                <a:gd name="T24" fmla="*/ 255 w 270"/>
                <a:gd name="T25" fmla="*/ 45 h 152"/>
                <a:gd name="T26" fmla="*/ 270 w 270"/>
                <a:gd name="T27" fmla="*/ 52 h 152"/>
                <a:gd name="T28" fmla="*/ 266 w 270"/>
                <a:gd name="T29" fmla="*/ 71 h 152"/>
                <a:gd name="T30" fmla="*/ 255 w 270"/>
                <a:gd name="T31" fmla="*/ 86 h 152"/>
                <a:gd name="T32" fmla="*/ 248 w 270"/>
                <a:gd name="T33" fmla="*/ 97 h 152"/>
                <a:gd name="T34" fmla="*/ 233 w 270"/>
                <a:gd name="T35" fmla="*/ 104 h 152"/>
                <a:gd name="T36" fmla="*/ 218 w 270"/>
                <a:gd name="T37" fmla="*/ 108 h 152"/>
                <a:gd name="T38" fmla="*/ 203 w 270"/>
                <a:gd name="T39" fmla="*/ 108 h 152"/>
                <a:gd name="T40" fmla="*/ 203 w 270"/>
                <a:gd name="T41" fmla="*/ 119 h 152"/>
                <a:gd name="T42" fmla="*/ 203 w 270"/>
                <a:gd name="T43" fmla="*/ 112 h 152"/>
                <a:gd name="T44" fmla="*/ 192 w 270"/>
                <a:gd name="T45" fmla="*/ 119 h 152"/>
                <a:gd name="T46" fmla="*/ 181 w 270"/>
                <a:gd name="T47" fmla="*/ 123 h 152"/>
                <a:gd name="T48" fmla="*/ 192 w 270"/>
                <a:gd name="T49" fmla="*/ 126 h 152"/>
                <a:gd name="T50" fmla="*/ 196 w 270"/>
                <a:gd name="T51" fmla="*/ 130 h 152"/>
                <a:gd name="T52" fmla="*/ 203 w 270"/>
                <a:gd name="T53" fmla="*/ 134 h 152"/>
                <a:gd name="T54" fmla="*/ 196 w 270"/>
                <a:gd name="T55" fmla="*/ 119 h 152"/>
                <a:gd name="T56" fmla="*/ 211 w 270"/>
                <a:gd name="T57" fmla="*/ 134 h 152"/>
                <a:gd name="T58" fmla="*/ 222 w 270"/>
                <a:gd name="T59" fmla="*/ 130 h 152"/>
                <a:gd name="T60" fmla="*/ 225 w 270"/>
                <a:gd name="T61" fmla="*/ 138 h 152"/>
                <a:gd name="T62" fmla="*/ 199 w 270"/>
                <a:gd name="T63" fmla="*/ 145 h 152"/>
                <a:gd name="T64" fmla="*/ 177 w 270"/>
                <a:gd name="T65" fmla="*/ 149 h 152"/>
                <a:gd name="T66" fmla="*/ 170 w 270"/>
                <a:gd name="T67" fmla="*/ 134 h 152"/>
                <a:gd name="T68" fmla="*/ 177 w 270"/>
                <a:gd name="T69" fmla="*/ 126 h 152"/>
                <a:gd name="T70" fmla="*/ 174 w 270"/>
                <a:gd name="T71" fmla="*/ 123 h 152"/>
                <a:gd name="T72" fmla="*/ 159 w 270"/>
                <a:gd name="T73" fmla="*/ 119 h 152"/>
                <a:gd name="T74" fmla="*/ 151 w 270"/>
                <a:gd name="T75" fmla="*/ 115 h 152"/>
                <a:gd name="T76" fmla="*/ 155 w 270"/>
                <a:gd name="T77" fmla="*/ 112 h 152"/>
                <a:gd name="T78" fmla="*/ 151 w 270"/>
                <a:gd name="T79" fmla="*/ 108 h 152"/>
                <a:gd name="T80" fmla="*/ 144 w 270"/>
                <a:gd name="T81" fmla="*/ 112 h 152"/>
                <a:gd name="T82" fmla="*/ 133 w 270"/>
                <a:gd name="T83" fmla="*/ 119 h 152"/>
                <a:gd name="T84" fmla="*/ 122 w 270"/>
                <a:gd name="T85" fmla="*/ 130 h 152"/>
                <a:gd name="T86" fmla="*/ 122 w 270"/>
                <a:gd name="T87" fmla="*/ 138 h 152"/>
                <a:gd name="T88" fmla="*/ 103 w 270"/>
                <a:gd name="T89" fmla="*/ 138 h 152"/>
                <a:gd name="T90" fmla="*/ 103 w 270"/>
                <a:gd name="T91" fmla="*/ 130 h 152"/>
                <a:gd name="T92" fmla="*/ 111 w 270"/>
                <a:gd name="T93" fmla="*/ 115 h 152"/>
                <a:gd name="T94" fmla="*/ 122 w 270"/>
                <a:gd name="T95" fmla="*/ 112 h 152"/>
                <a:gd name="T96" fmla="*/ 111 w 270"/>
                <a:gd name="T97" fmla="*/ 97 h 152"/>
                <a:gd name="T98" fmla="*/ 100 w 270"/>
                <a:gd name="T99" fmla="*/ 82 h 152"/>
                <a:gd name="T100" fmla="*/ 81 w 270"/>
                <a:gd name="T101" fmla="*/ 78 h 152"/>
                <a:gd name="T102" fmla="*/ 70 w 270"/>
                <a:gd name="T103" fmla="*/ 75 h 152"/>
                <a:gd name="T104" fmla="*/ 66 w 270"/>
                <a:gd name="T105" fmla="*/ 86 h 152"/>
                <a:gd name="T106" fmla="*/ 44 w 270"/>
                <a:gd name="T107" fmla="*/ 93 h 152"/>
                <a:gd name="T108" fmla="*/ 22 w 270"/>
                <a:gd name="T109" fmla="*/ 89 h 152"/>
                <a:gd name="T110" fmla="*/ 7 w 270"/>
                <a:gd name="T111" fmla="*/ 86 h 152"/>
                <a:gd name="T112" fmla="*/ 3 w 270"/>
                <a:gd name="T113" fmla="*/ 67 h 152"/>
                <a:gd name="T114" fmla="*/ 18 w 270"/>
                <a:gd name="T115" fmla="*/ 45 h 152"/>
                <a:gd name="T116" fmla="*/ 22 w 270"/>
                <a:gd name="T117" fmla="*/ 34 h 152"/>
                <a:gd name="T118" fmla="*/ 18 w 270"/>
                <a:gd name="T119" fmla="*/ 1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0" h="152">
                  <a:moveTo>
                    <a:pt x="18" y="11"/>
                  </a:moveTo>
                  <a:lnTo>
                    <a:pt x="18" y="11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40" y="11"/>
                  </a:lnTo>
                  <a:lnTo>
                    <a:pt x="44" y="1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5" y="11"/>
                  </a:lnTo>
                  <a:lnTo>
                    <a:pt x="62" y="11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74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81" y="15"/>
                  </a:lnTo>
                  <a:lnTo>
                    <a:pt x="85" y="15"/>
                  </a:lnTo>
                  <a:lnTo>
                    <a:pt x="88" y="19"/>
                  </a:lnTo>
                  <a:lnTo>
                    <a:pt x="92" y="15"/>
                  </a:lnTo>
                  <a:lnTo>
                    <a:pt x="96" y="15"/>
                  </a:lnTo>
                  <a:lnTo>
                    <a:pt x="96" y="19"/>
                  </a:lnTo>
                  <a:lnTo>
                    <a:pt x="100" y="19"/>
                  </a:lnTo>
                  <a:lnTo>
                    <a:pt x="103" y="15"/>
                  </a:lnTo>
                  <a:lnTo>
                    <a:pt x="107" y="15"/>
                  </a:lnTo>
                  <a:lnTo>
                    <a:pt x="111" y="15"/>
                  </a:lnTo>
                  <a:lnTo>
                    <a:pt x="114" y="15"/>
                  </a:lnTo>
                  <a:lnTo>
                    <a:pt x="118" y="19"/>
                  </a:lnTo>
                  <a:lnTo>
                    <a:pt x="122" y="19"/>
                  </a:lnTo>
                  <a:lnTo>
                    <a:pt x="122" y="11"/>
                  </a:lnTo>
                  <a:lnTo>
                    <a:pt x="122" y="8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40" y="4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51" y="0"/>
                  </a:lnTo>
                  <a:lnTo>
                    <a:pt x="159" y="0"/>
                  </a:lnTo>
                  <a:lnTo>
                    <a:pt x="166" y="0"/>
                  </a:lnTo>
                  <a:lnTo>
                    <a:pt x="170" y="0"/>
                  </a:lnTo>
                  <a:lnTo>
                    <a:pt x="170" y="8"/>
                  </a:lnTo>
                  <a:lnTo>
                    <a:pt x="174" y="8"/>
                  </a:lnTo>
                  <a:lnTo>
                    <a:pt x="174" y="11"/>
                  </a:lnTo>
                  <a:lnTo>
                    <a:pt x="177" y="19"/>
                  </a:lnTo>
                  <a:lnTo>
                    <a:pt x="185" y="15"/>
                  </a:lnTo>
                  <a:lnTo>
                    <a:pt x="188" y="19"/>
                  </a:lnTo>
                  <a:lnTo>
                    <a:pt x="188" y="23"/>
                  </a:lnTo>
                  <a:lnTo>
                    <a:pt x="192" y="23"/>
                  </a:lnTo>
                  <a:lnTo>
                    <a:pt x="192" y="26"/>
                  </a:lnTo>
                  <a:lnTo>
                    <a:pt x="196" y="30"/>
                  </a:lnTo>
                  <a:lnTo>
                    <a:pt x="203" y="37"/>
                  </a:lnTo>
                  <a:lnTo>
                    <a:pt x="203" y="34"/>
                  </a:lnTo>
                  <a:lnTo>
                    <a:pt x="211" y="37"/>
                  </a:lnTo>
                  <a:lnTo>
                    <a:pt x="214" y="37"/>
                  </a:lnTo>
                  <a:lnTo>
                    <a:pt x="218" y="37"/>
                  </a:lnTo>
                  <a:lnTo>
                    <a:pt x="222" y="34"/>
                  </a:lnTo>
                  <a:lnTo>
                    <a:pt x="225" y="34"/>
                  </a:lnTo>
                  <a:lnTo>
                    <a:pt x="229" y="41"/>
                  </a:lnTo>
                  <a:lnTo>
                    <a:pt x="233" y="45"/>
                  </a:lnTo>
                  <a:lnTo>
                    <a:pt x="237" y="45"/>
                  </a:lnTo>
                  <a:lnTo>
                    <a:pt x="237" y="45"/>
                  </a:lnTo>
                  <a:lnTo>
                    <a:pt x="244" y="45"/>
                  </a:lnTo>
                  <a:lnTo>
                    <a:pt x="248" y="45"/>
                  </a:lnTo>
                  <a:lnTo>
                    <a:pt x="251" y="49"/>
                  </a:lnTo>
                  <a:lnTo>
                    <a:pt x="255" y="45"/>
                  </a:lnTo>
                  <a:lnTo>
                    <a:pt x="259" y="49"/>
                  </a:lnTo>
                  <a:lnTo>
                    <a:pt x="262" y="49"/>
                  </a:lnTo>
                  <a:lnTo>
                    <a:pt x="266" y="49"/>
                  </a:lnTo>
                  <a:lnTo>
                    <a:pt x="266" y="52"/>
                  </a:lnTo>
                  <a:lnTo>
                    <a:pt x="270" y="52"/>
                  </a:lnTo>
                  <a:lnTo>
                    <a:pt x="270" y="56"/>
                  </a:lnTo>
                  <a:lnTo>
                    <a:pt x="266" y="60"/>
                  </a:lnTo>
                  <a:lnTo>
                    <a:pt x="262" y="60"/>
                  </a:lnTo>
                  <a:lnTo>
                    <a:pt x="262" y="67"/>
                  </a:lnTo>
                  <a:lnTo>
                    <a:pt x="266" y="71"/>
                  </a:lnTo>
                  <a:lnTo>
                    <a:pt x="270" y="75"/>
                  </a:lnTo>
                  <a:lnTo>
                    <a:pt x="266" y="78"/>
                  </a:lnTo>
                  <a:lnTo>
                    <a:pt x="266" y="82"/>
                  </a:lnTo>
                  <a:lnTo>
                    <a:pt x="262" y="86"/>
                  </a:lnTo>
                  <a:lnTo>
                    <a:pt x="255" y="86"/>
                  </a:lnTo>
                  <a:lnTo>
                    <a:pt x="251" y="89"/>
                  </a:lnTo>
                  <a:lnTo>
                    <a:pt x="251" y="93"/>
                  </a:lnTo>
                  <a:lnTo>
                    <a:pt x="248" y="97"/>
                  </a:lnTo>
                  <a:lnTo>
                    <a:pt x="248" y="101"/>
                  </a:lnTo>
                  <a:lnTo>
                    <a:pt x="248" y="97"/>
                  </a:lnTo>
                  <a:lnTo>
                    <a:pt x="244" y="97"/>
                  </a:lnTo>
                  <a:lnTo>
                    <a:pt x="240" y="101"/>
                  </a:lnTo>
                  <a:lnTo>
                    <a:pt x="237" y="101"/>
                  </a:lnTo>
                  <a:lnTo>
                    <a:pt x="233" y="101"/>
                  </a:lnTo>
                  <a:lnTo>
                    <a:pt x="233" y="104"/>
                  </a:lnTo>
                  <a:lnTo>
                    <a:pt x="229" y="104"/>
                  </a:lnTo>
                  <a:lnTo>
                    <a:pt x="225" y="104"/>
                  </a:lnTo>
                  <a:lnTo>
                    <a:pt x="222" y="108"/>
                  </a:lnTo>
                  <a:lnTo>
                    <a:pt x="222" y="108"/>
                  </a:lnTo>
                  <a:lnTo>
                    <a:pt x="218" y="108"/>
                  </a:lnTo>
                  <a:lnTo>
                    <a:pt x="218" y="112"/>
                  </a:lnTo>
                  <a:lnTo>
                    <a:pt x="211" y="108"/>
                  </a:lnTo>
                  <a:lnTo>
                    <a:pt x="207" y="112"/>
                  </a:lnTo>
                  <a:lnTo>
                    <a:pt x="207" y="112"/>
                  </a:lnTo>
                  <a:lnTo>
                    <a:pt x="203" y="108"/>
                  </a:lnTo>
                  <a:lnTo>
                    <a:pt x="203" y="108"/>
                  </a:lnTo>
                  <a:lnTo>
                    <a:pt x="203" y="112"/>
                  </a:lnTo>
                  <a:lnTo>
                    <a:pt x="207" y="112"/>
                  </a:lnTo>
                  <a:lnTo>
                    <a:pt x="203" y="115"/>
                  </a:lnTo>
                  <a:lnTo>
                    <a:pt x="203" y="119"/>
                  </a:lnTo>
                  <a:lnTo>
                    <a:pt x="199" y="119"/>
                  </a:lnTo>
                  <a:lnTo>
                    <a:pt x="199" y="119"/>
                  </a:lnTo>
                  <a:lnTo>
                    <a:pt x="199" y="119"/>
                  </a:lnTo>
                  <a:lnTo>
                    <a:pt x="203" y="115"/>
                  </a:lnTo>
                  <a:lnTo>
                    <a:pt x="203" y="112"/>
                  </a:lnTo>
                  <a:lnTo>
                    <a:pt x="199" y="112"/>
                  </a:lnTo>
                  <a:lnTo>
                    <a:pt x="199" y="112"/>
                  </a:lnTo>
                  <a:lnTo>
                    <a:pt x="196" y="119"/>
                  </a:lnTo>
                  <a:lnTo>
                    <a:pt x="192" y="119"/>
                  </a:lnTo>
                  <a:lnTo>
                    <a:pt x="192" y="119"/>
                  </a:lnTo>
                  <a:lnTo>
                    <a:pt x="188" y="119"/>
                  </a:lnTo>
                  <a:lnTo>
                    <a:pt x="185" y="119"/>
                  </a:lnTo>
                  <a:lnTo>
                    <a:pt x="185" y="119"/>
                  </a:lnTo>
                  <a:lnTo>
                    <a:pt x="181" y="119"/>
                  </a:lnTo>
                  <a:lnTo>
                    <a:pt x="181" y="123"/>
                  </a:lnTo>
                  <a:lnTo>
                    <a:pt x="181" y="123"/>
                  </a:lnTo>
                  <a:lnTo>
                    <a:pt x="188" y="123"/>
                  </a:lnTo>
                  <a:lnTo>
                    <a:pt x="188" y="123"/>
                  </a:lnTo>
                  <a:lnTo>
                    <a:pt x="192" y="126"/>
                  </a:lnTo>
                  <a:lnTo>
                    <a:pt x="192" y="126"/>
                  </a:lnTo>
                  <a:lnTo>
                    <a:pt x="196" y="126"/>
                  </a:lnTo>
                  <a:lnTo>
                    <a:pt x="192" y="126"/>
                  </a:lnTo>
                  <a:lnTo>
                    <a:pt x="192" y="130"/>
                  </a:lnTo>
                  <a:lnTo>
                    <a:pt x="196" y="130"/>
                  </a:lnTo>
                  <a:lnTo>
                    <a:pt x="196" y="130"/>
                  </a:lnTo>
                  <a:lnTo>
                    <a:pt x="196" y="130"/>
                  </a:lnTo>
                  <a:lnTo>
                    <a:pt x="196" y="130"/>
                  </a:lnTo>
                  <a:lnTo>
                    <a:pt x="199" y="130"/>
                  </a:lnTo>
                  <a:lnTo>
                    <a:pt x="199" y="134"/>
                  </a:lnTo>
                  <a:lnTo>
                    <a:pt x="203" y="134"/>
                  </a:lnTo>
                  <a:lnTo>
                    <a:pt x="207" y="138"/>
                  </a:lnTo>
                  <a:lnTo>
                    <a:pt x="207" y="134"/>
                  </a:lnTo>
                  <a:lnTo>
                    <a:pt x="203" y="130"/>
                  </a:lnTo>
                  <a:lnTo>
                    <a:pt x="196" y="123"/>
                  </a:lnTo>
                  <a:lnTo>
                    <a:pt x="196" y="119"/>
                  </a:lnTo>
                  <a:lnTo>
                    <a:pt x="196" y="119"/>
                  </a:lnTo>
                  <a:lnTo>
                    <a:pt x="199" y="123"/>
                  </a:lnTo>
                  <a:lnTo>
                    <a:pt x="199" y="126"/>
                  </a:lnTo>
                  <a:lnTo>
                    <a:pt x="207" y="134"/>
                  </a:lnTo>
                  <a:lnTo>
                    <a:pt x="211" y="134"/>
                  </a:lnTo>
                  <a:lnTo>
                    <a:pt x="211" y="134"/>
                  </a:lnTo>
                  <a:lnTo>
                    <a:pt x="214" y="134"/>
                  </a:lnTo>
                  <a:lnTo>
                    <a:pt x="218" y="134"/>
                  </a:lnTo>
                  <a:lnTo>
                    <a:pt x="218" y="130"/>
                  </a:lnTo>
                  <a:lnTo>
                    <a:pt x="222" y="130"/>
                  </a:lnTo>
                  <a:lnTo>
                    <a:pt x="229" y="130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8"/>
                  </a:lnTo>
                  <a:lnTo>
                    <a:pt x="225" y="138"/>
                  </a:lnTo>
                  <a:lnTo>
                    <a:pt x="218" y="141"/>
                  </a:lnTo>
                  <a:lnTo>
                    <a:pt x="211" y="138"/>
                  </a:lnTo>
                  <a:lnTo>
                    <a:pt x="207" y="141"/>
                  </a:lnTo>
                  <a:lnTo>
                    <a:pt x="207" y="145"/>
                  </a:lnTo>
                  <a:lnTo>
                    <a:pt x="199" y="145"/>
                  </a:lnTo>
                  <a:lnTo>
                    <a:pt x="192" y="149"/>
                  </a:lnTo>
                  <a:lnTo>
                    <a:pt x="188" y="152"/>
                  </a:lnTo>
                  <a:lnTo>
                    <a:pt x="181" y="152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81" y="141"/>
                  </a:lnTo>
                  <a:lnTo>
                    <a:pt x="181" y="141"/>
                  </a:lnTo>
                  <a:lnTo>
                    <a:pt x="177" y="138"/>
                  </a:lnTo>
                  <a:lnTo>
                    <a:pt x="174" y="138"/>
                  </a:lnTo>
                  <a:lnTo>
                    <a:pt x="170" y="134"/>
                  </a:lnTo>
                  <a:lnTo>
                    <a:pt x="166" y="138"/>
                  </a:lnTo>
                  <a:lnTo>
                    <a:pt x="166" y="138"/>
                  </a:lnTo>
                  <a:lnTo>
                    <a:pt x="170" y="130"/>
                  </a:lnTo>
                  <a:lnTo>
                    <a:pt x="174" y="130"/>
                  </a:lnTo>
                  <a:lnTo>
                    <a:pt x="177" y="126"/>
                  </a:lnTo>
                  <a:lnTo>
                    <a:pt x="181" y="126"/>
                  </a:lnTo>
                  <a:lnTo>
                    <a:pt x="177" y="126"/>
                  </a:lnTo>
                  <a:lnTo>
                    <a:pt x="177" y="123"/>
                  </a:lnTo>
                  <a:lnTo>
                    <a:pt x="177" y="119"/>
                  </a:lnTo>
                  <a:lnTo>
                    <a:pt x="174" y="123"/>
                  </a:lnTo>
                  <a:lnTo>
                    <a:pt x="174" y="123"/>
                  </a:lnTo>
                  <a:lnTo>
                    <a:pt x="170" y="119"/>
                  </a:lnTo>
                  <a:lnTo>
                    <a:pt x="166" y="119"/>
                  </a:lnTo>
                  <a:lnTo>
                    <a:pt x="162" y="123"/>
                  </a:lnTo>
                  <a:lnTo>
                    <a:pt x="159" y="119"/>
                  </a:lnTo>
                  <a:lnTo>
                    <a:pt x="155" y="119"/>
                  </a:lnTo>
                  <a:lnTo>
                    <a:pt x="155" y="119"/>
                  </a:lnTo>
                  <a:lnTo>
                    <a:pt x="155" y="119"/>
                  </a:lnTo>
                  <a:lnTo>
                    <a:pt x="155" y="115"/>
                  </a:lnTo>
                  <a:lnTo>
                    <a:pt x="151" y="115"/>
                  </a:lnTo>
                  <a:lnTo>
                    <a:pt x="144" y="115"/>
                  </a:lnTo>
                  <a:lnTo>
                    <a:pt x="144" y="112"/>
                  </a:lnTo>
                  <a:lnTo>
                    <a:pt x="148" y="112"/>
                  </a:lnTo>
                  <a:lnTo>
                    <a:pt x="155" y="112"/>
                  </a:lnTo>
                  <a:lnTo>
                    <a:pt x="155" y="112"/>
                  </a:lnTo>
                  <a:lnTo>
                    <a:pt x="159" y="112"/>
                  </a:lnTo>
                  <a:lnTo>
                    <a:pt x="162" y="112"/>
                  </a:lnTo>
                  <a:lnTo>
                    <a:pt x="155" y="112"/>
                  </a:lnTo>
                  <a:lnTo>
                    <a:pt x="155" y="112"/>
                  </a:lnTo>
                  <a:lnTo>
                    <a:pt x="151" y="108"/>
                  </a:lnTo>
                  <a:lnTo>
                    <a:pt x="151" y="108"/>
                  </a:lnTo>
                  <a:lnTo>
                    <a:pt x="151" y="108"/>
                  </a:lnTo>
                  <a:lnTo>
                    <a:pt x="148" y="112"/>
                  </a:lnTo>
                  <a:lnTo>
                    <a:pt x="144" y="112"/>
                  </a:lnTo>
                  <a:lnTo>
                    <a:pt x="144" y="112"/>
                  </a:lnTo>
                  <a:lnTo>
                    <a:pt x="144" y="108"/>
                  </a:lnTo>
                  <a:lnTo>
                    <a:pt x="140" y="112"/>
                  </a:lnTo>
                  <a:lnTo>
                    <a:pt x="137" y="112"/>
                  </a:lnTo>
                  <a:lnTo>
                    <a:pt x="133" y="115"/>
                  </a:lnTo>
                  <a:lnTo>
                    <a:pt x="133" y="119"/>
                  </a:lnTo>
                  <a:lnTo>
                    <a:pt x="129" y="123"/>
                  </a:lnTo>
                  <a:lnTo>
                    <a:pt x="129" y="123"/>
                  </a:lnTo>
                  <a:lnTo>
                    <a:pt x="129" y="123"/>
                  </a:lnTo>
                  <a:lnTo>
                    <a:pt x="125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34"/>
                  </a:lnTo>
                  <a:lnTo>
                    <a:pt x="122" y="134"/>
                  </a:lnTo>
                  <a:lnTo>
                    <a:pt x="122" y="138"/>
                  </a:lnTo>
                  <a:lnTo>
                    <a:pt x="122" y="138"/>
                  </a:lnTo>
                  <a:lnTo>
                    <a:pt x="118" y="134"/>
                  </a:lnTo>
                  <a:lnTo>
                    <a:pt x="114" y="134"/>
                  </a:lnTo>
                  <a:lnTo>
                    <a:pt x="111" y="138"/>
                  </a:lnTo>
                  <a:lnTo>
                    <a:pt x="103" y="138"/>
                  </a:lnTo>
                  <a:lnTo>
                    <a:pt x="100" y="138"/>
                  </a:lnTo>
                  <a:lnTo>
                    <a:pt x="96" y="134"/>
                  </a:lnTo>
                  <a:lnTo>
                    <a:pt x="100" y="130"/>
                  </a:lnTo>
                  <a:lnTo>
                    <a:pt x="103" y="130"/>
                  </a:lnTo>
                  <a:lnTo>
                    <a:pt x="103" y="130"/>
                  </a:lnTo>
                  <a:lnTo>
                    <a:pt x="107" y="123"/>
                  </a:lnTo>
                  <a:lnTo>
                    <a:pt x="107" y="123"/>
                  </a:lnTo>
                  <a:lnTo>
                    <a:pt x="107" y="119"/>
                  </a:lnTo>
                  <a:lnTo>
                    <a:pt x="107" y="115"/>
                  </a:lnTo>
                  <a:lnTo>
                    <a:pt x="111" y="115"/>
                  </a:lnTo>
                  <a:lnTo>
                    <a:pt x="114" y="112"/>
                  </a:lnTo>
                  <a:lnTo>
                    <a:pt x="118" y="115"/>
                  </a:lnTo>
                  <a:lnTo>
                    <a:pt x="122" y="115"/>
                  </a:lnTo>
                  <a:lnTo>
                    <a:pt x="122" y="115"/>
                  </a:lnTo>
                  <a:lnTo>
                    <a:pt x="122" y="112"/>
                  </a:lnTo>
                  <a:lnTo>
                    <a:pt x="122" y="108"/>
                  </a:lnTo>
                  <a:lnTo>
                    <a:pt x="122" y="104"/>
                  </a:lnTo>
                  <a:lnTo>
                    <a:pt x="118" y="104"/>
                  </a:lnTo>
                  <a:lnTo>
                    <a:pt x="111" y="101"/>
                  </a:lnTo>
                  <a:lnTo>
                    <a:pt x="111" y="97"/>
                  </a:lnTo>
                  <a:lnTo>
                    <a:pt x="107" y="97"/>
                  </a:lnTo>
                  <a:lnTo>
                    <a:pt x="107" y="93"/>
                  </a:lnTo>
                  <a:lnTo>
                    <a:pt x="107" y="89"/>
                  </a:lnTo>
                  <a:lnTo>
                    <a:pt x="103" y="86"/>
                  </a:lnTo>
                  <a:lnTo>
                    <a:pt x="100" y="82"/>
                  </a:lnTo>
                  <a:lnTo>
                    <a:pt x="96" y="82"/>
                  </a:lnTo>
                  <a:lnTo>
                    <a:pt x="96" y="82"/>
                  </a:lnTo>
                  <a:lnTo>
                    <a:pt x="92" y="82"/>
                  </a:lnTo>
                  <a:lnTo>
                    <a:pt x="85" y="78"/>
                  </a:lnTo>
                  <a:lnTo>
                    <a:pt x="81" y="78"/>
                  </a:lnTo>
                  <a:lnTo>
                    <a:pt x="77" y="75"/>
                  </a:lnTo>
                  <a:lnTo>
                    <a:pt x="77" y="75"/>
                  </a:lnTo>
                  <a:lnTo>
                    <a:pt x="74" y="75"/>
                  </a:lnTo>
                  <a:lnTo>
                    <a:pt x="74" y="78"/>
                  </a:lnTo>
                  <a:lnTo>
                    <a:pt x="70" y="75"/>
                  </a:lnTo>
                  <a:lnTo>
                    <a:pt x="70" y="78"/>
                  </a:lnTo>
                  <a:lnTo>
                    <a:pt x="66" y="75"/>
                  </a:lnTo>
                  <a:lnTo>
                    <a:pt x="66" y="78"/>
                  </a:lnTo>
                  <a:lnTo>
                    <a:pt x="66" y="82"/>
                  </a:lnTo>
                  <a:lnTo>
                    <a:pt x="66" y="86"/>
                  </a:lnTo>
                  <a:lnTo>
                    <a:pt x="62" y="86"/>
                  </a:lnTo>
                  <a:lnTo>
                    <a:pt x="59" y="89"/>
                  </a:lnTo>
                  <a:lnTo>
                    <a:pt x="48" y="89"/>
                  </a:lnTo>
                  <a:lnTo>
                    <a:pt x="44" y="93"/>
                  </a:lnTo>
                  <a:lnTo>
                    <a:pt x="44" y="93"/>
                  </a:lnTo>
                  <a:lnTo>
                    <a:pt x="37" y="93"/>
                  </a:lnTo>
                  <a:lnTo>
                    <a:pt x="33" y="93"/>
                  </a:lnTo>
                  <a:lnTo>
                    <a:pt x="33" y="89"/>
                  </a:lnTo>
                  <a:lnTo>
                    <a:pt x="29" y="89"/>
                  </a:lnTo>
                  <a:lnTo>
                    <a:pt x="22" y="89"/>
                  </a:lnTo>
                  <a:lnTo>
                    <a:pt x="18" y="86"/>
                  </a:lnTo>
                  <a:lnTo>
                    <a:pt x="14" y="86"/>
                  </a:lnTo>
                  <a:lnTo>
                    <a:pt x="11" y="8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3" y="8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3" y="67"/>
                  </a:lnTo>
                  <a:lnTo>
                    <a:pt x="7" y="67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18" y="49"/>
                  </a:lnTo>
                  <a:lnTo>
                    <a:pt x="18" y="45"/>
                  </a:lnTo>
                  <a:lnTo>
                    <a:pt x="22" y="41"/>
                  </a:lnTo>
                  <a:lnTo>
                    <a:pt x="25" y="41"/>
                  </a:lnTo>
                  <a:lnTo>
                    <a:pt x="25" y="37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5" y="30"/>
                  </a:lnTo>
                  <a:lnTo>
                    <a:pt x="22" y="30"/>
                  </a:lnTo>
                  <a:lnTo>
                    <a:pt x="18" y="26"/>
                  </a:lnTo>
                  <a:lnTo>
                    <a:pt x="18" y="23"/>
                  </a:lnTo>
                  <a:lnTo>
                    <a:pt x="18" y="15"/>
                  </a:lnTo>
                  <a:lnTo>
                    <a:pt x="18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46"/>
            <p:cNvSpPr>
              <a:spLocks/>
            </p:cNvSpPr>
            <p:nvPr/>
          </p:nvSpPr>
          <p:spPr bwMode="auto">
            <a:xfrm>
              <a:off x="4802526" y="2155670"/>
              <a:ext cx="72051" cy="75912"/>
            </a:xfrm>
            <a:custGeom>
              <a:avLst/>
              <a:gdLst>
                <a:gd name="T0" fmla="*/ 0 w 56"/>
                <a:gd name="T1" fmla="*/ 11 h 59"/>
                <a:gd name="T2" fmla="*/ 0 w 56"/>
                <a:gd name="T3" fmla="*/ 7 h 59"/>
                <a:gd name="T4" fmla="*/ 0 w 56"/>
                <a:gd name="T5" fmla="*/ 3 h 59"/>
                <a:gd name="T6" fmla="*/ 0 w 56"/>
                <a:gd name="T7" fmla="*/ 0 h 59"/>
                <a:gd name="T8" fmla="*/ 4 w 56"/>
                <a:gd name="T9" fmla="*/ 3 h 59"/>
                <a:gd name="T10" fmla="*/ 4 w 56"/>
                <a:gd name="T11" fmla="*/ 0 h 59"/>
                <a:gd name="T12" fmla="*/ 8 w 56"/>
                <a:gd name="T13" fmla="*/ 3 h 59"/>
                <a:gd name="T14" fmla="*/ 8 w 56"/>
                <a:gd name="T15" fmla="*/ 0 h 59"/>
                <a:gd name="T16" fmla="*/ 11 w 56"/>
                <a:gd name="T17" fmla="*/ 0 h 59"/>
                <a:gd name="T18" fmla="*/ 11 w 56"/>
                <a:gd name="T19" fmla="*/ 0 h 59"/>
                <a:gd name="T20" fmla="*/ 15 w 56"/>
                <a:gd name="T21" fmla="*/ 3 h 59"/>
                <a:gd name="T22" fmla="*/ 19 w 56"/>
                <a:gd name="T23" fmla="*/ 3 h 59"/>
                <a:gd name="T24" fmla="*/ 26 w 56"/>
                <a:gd name="T25" fmla="*/ 7 h 59"/>
                <a:gd name="T26" fmla="*/ 30 w 56"/>
                <a:gd name="T27" fmla="*/ 7 h 59"/>
                <a:gd name="T28" fmla="*/ 30 w 56"/>
                <a:gd name="T29" fmla="*/ 7 h 59"/>
                <a:gd name="T30" fmla="*/ 34 w 56"/>
                <a:gd name="T31" fmla="*/ 7 h 59"/>
                <a:gd name="T32" fmla="*/ 37 w 56"/>
                <a:gd name="T33" fmla="*/ 11 h 59"/>
                <a:gd name="T34" fmla="*/ 41 w 56"/>
                <a:gd name="T35" fmla="*/ 14 h 59"/>
                <a:gd name="T36" fmla="*/ 41 w 56"/>
                <a:gd name="T37" fmla="*/ 18 h 59"/>
                <a:gd name="T38" fmla="*/ 41 w 56"/>
                <a:gd name="T39" fmla="*/ 22 h 59"/>
                <a:gd name="T40" fmla="*/ 45 w 56"/>
                <a:gd name="T41" fmla="*/ 22 h 59"/>
                <a:gd name="T42" fmla="*/ 45 w 56"/>
                <a:gd name="T43" fmla="*/ 26 h 59"/>
                <a:gd name="T44" fmla="*/ 52 w 56"/>
                <a:gd name="T45" fmla="*/ 29 h 59"/>
                <a:gd name="T46" fmla="*/ 56 w 56"/>
                <a:gd name="T47" fmla="*/ 29 h 59"/>
                <a:gd name="T48" fmla="*/ 56 w 56"/>
                <a:gd name="T49" fmla="*/ 33 h 59"/>
                <a:gd name="T50" fmla="*/ 56 w 56"/>
                <a:gd name="T51" fmla="*/ 37 h 59"/>
                <a:gd name="T52" fmla="*/ 56 w 56"/>
                <a:gd name="T53" fmla="*/ 40 h 59"/>
                <a:gd name="T54" fmla="*/ 56 w 56"/>
                <a:gd name="T55" fmla="*/ 40 h 59"/>
                <a:gd name="T56" fmla="*/ 52 w 56"/>
                <a:gd name="T57" fmla="*/ 40 h 59"/>
                <a:gd name="T58" fmla="*/ 48 w 56"/>
                <a:gd name="T59" fmla="*/ 37 h 59"/>
                <a:gd name="T60" fmla="*/ 45 w 56"/>
                <a:gd name="T61" fmla="*/ 40 h 59"/>
                <a:gd name="T62" fmla="*/ 41 w 56"/>
                <a:gd name="T63" fmla="*/ 40 h 59"/>
                <a:gd name="T64" fmla="*/ 41 w 56"/>
                <a:gd name="T65" fmla="*/ 44 h 59"/>
                <a:gd name="T66" fmla="*/ 41 w 56"/>
                <a:gd name="T67" fmla="*/ 48 h 59"/>
                <a:gd name="T68" fmla="*/ 41 w 56"/>
                <a:gd name="T69" fmla="*/ 48 h 59"/>
                <a:gd name="T70" fmla="*/ 37 w 56"/>
                <a:gd name="T71" fmla="*/ 55 h 59"/>
                <a:gd name="T72" fmla="*/ 37 w 56"/>
                <a:gd name="T73" fmla="*/ 55 h 59"/>
                <a:gd name="T74" fmla="*/ 34 w 56"/>
                <a:gd name="T75" fmla="*/ 55 h 59"/>
                <a:gd name="T76" fmla="*/ 30 w 56"/>
                <a:gd name="T77" fmla="*/ 59 h 59"/>
                <a:gd name="T78" fmla="*/ 30 w 56"/>
                <a:gd name="T79" fmla="*/ 55 h 59"/>
                <a:gd name="T80" fmla="*/ 30 w 56"/>
                <a:gd name="T81" fmla="*/ 51 h 59"/>
                <a:gd name="T82" fmla="*/ 30 w 56"/>
                <a:gd name="T83" fmla="*/ 40 h 59"/>
                <a:gd name="T84" fmla="*/ 26 w 56"/>
                <a:gd name="T85" fmla="*/ 33 h 59"/>
                <a:gd name="T86" fmla="*/ 26 w 56"/>
                <a:gd name="T87" fmla="*/ 29 h 59"/>
                <a:gd name="T88" fmla="*/ 15 w 56"/>
                <a:gd name="T89" fmla="*/ 26 h 59"/>
                <a:gd name="T90" fmla="*/ 15 w 56"/>
                <a:gd name="T91" fmla="*/ 22 h 59"/>
                <a:gd name="T92" fmla="*/ 11 w 56"/>
                <a:gd name="T93" fmla="*/ 14 h 59"/>
                <a:gd name="T94" fmla="*/ 8 w 56"/>
                <a:gd name="T95" fmla="*/ 11 h 59"/>
                <a:gd name="T96" fmla="*/ 0 w 56"/>
                <a:gd name="T97" fmla="*/ 1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" h="59">
                  <a:moveTo>
                    <a:pt x="0" y="11"/>
                  </a:move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lnTo>
                    <a:pt x="4" y="3"/>
                  </a:lnTo>
                  <a:lnTo>
                    <a:pt x="4" y="0"/>
                  </a:lnTo>
                  <a:lnTo>
                    <a:pt x="8" y="3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5" y="3"/>
                  </a:lnTo>
                  <a:lnTo>
                    <a:pt x="19" y="3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4" y="7"/>
                  </a:lnTo>
                  <a:lnTo>
                    <a:pt x="37" y="11"/>
                  </a:lnTo>
                  <a:lnTo>
                    <a:pt x="41" y="14"/>
                  </a:lnTo>
                  <a:lnTo>
                    <a:pt x="41" y="18"/>
                  </a:lnTo>
                  <a:lnTo>
                    <a:pt x="41" y="22"/>
                  </a:lnTo>
                  <a:lnTo>
                    <a:pt x="45" y="22"/>
                  </a:lnTo>
                  <a:lnTo>
                    <a:pt x="45" y="26"/>
                  </a:lnTo>
                  <a:lnTo>
                    <a:pt x="52" y="29"/>
                  </a:lnTo>
                  <a:lnTo>
                    <a:pt x="56" y="29"/>
                  </a:lnTo>
                  <a:lnTo>
                    <a:pt x="56" y="33"/>
                  </a:lnTo>
                  <a:lnTo>
                    <a:pt x="56" y="37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2" y="40"/>
                  </a:lnTo>
                  <a:lnTo>
                    <a:pt x="48" y="37"/>
                  </a:lnTo>
                  <a:lnTo>
                    <a:pt x="45" y="40"/>
                  </a:lnTo>
                  <a:lnTo>
                    <a:pt x="41" y="40"/>
                  </a:lnTo>
                  <a:lnTo>
                    <a:pt x="41" y="44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37" y="55"/>
                  </a:lnTo>
                  <a:lnTo>
                    <a:pt x="37" y="55"/>
                  </a:lnTo>
                  <a:lnTo>
                    <a:pt x="34" y="55"/>
                  </a:lnTo>
                  <a:lnTo>
                    <a:pt x="30" y="59"/>
                  </a:lnTo>
                  <a:lnTo>
                    <a:pt x="30" y="55"/>
                  </a:lnTo>
                  <a:lnTo>
                    <a:pt x="30" y="51"/>
                  </a:lnTo>
                  <a:lnTo>
                    <a:pt x="30" y="40"/>
                  </a:lnTo>
                  <a:lnTo>
                    <a:pt x="26" y="33"/>
                  </a:lnTo>
                  <a:lnTo>
                    <a:pt x="26" y="29"/>
                  </a:lnTo>
                  <a:lnTo>
                    <a:pt x="15" y="26"/>
                  </a:lnTo>
                  <a:lnTo>
                    <a:pt x="15" y="22"/>
                  </a:lnTo>
                  <a:lnTo>
                    <a:pt x="11" y="14"/>
                  </a:lnTo>
                  <a:lnTo>
                    <a:pt x="8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47"/>
            <p:cNvSpPr>
              <a:spLocks/>
            </p:cNvSpPr>
            <p:nvPr/>
          </p:nvSpPr>
          <p:spPr bwMode="auto">
            <a:xfrm>
              <a:off x="4688015" y="2169824"/>
              <a:ext cx="186562" cy="104218"/>
            </a:xfrm>
            <a:custGeom>
              <a:avLst/>
              <a:gdLst>
                <a:gd name="T0" fmla="*/ 34 w 145"/>
                <a:gd name="T1" fmla="*/ 0 h 81"/>
                <a:gd name="T2" fmla="*/ 41 w 145"/>
                <a:gd name="T3" fmla="*/ 0 h 81"/>
                <a:gd name="T4" fmla="*/ 52 w 145"/>
                <a:gd name="T5" fmla="*/ 3 h 81"/>
                <a:gd name="T6" fmla="*/ 56 w 145"/>
                <a:gd name="T7" fmla="*/ 7 h 81"/>
                <a:gd name="T8" fmla="*/ 67 w 145"/>
                <a:gd name="T9" fmla="*/ 7 h 81"/>
                <a:gd name="T10" fmla="*/ 71 w 145"/>
                <a:gd name="T11" fmla="*/ 3 h 81"/>
                <a:gd name="T12" fmla="*/ 85 w 145"/>
                <a:gd name="T13" fmla="*/ 0 h 81"/>
                <a:gd name="T14" fmla="*/ 100 w 145"/>
                <a:gd name="T15" fmla="*/ 3 h 81"/>
                <a:gd name="T16" fmla="*/ 104 w 145"/>
                <a:gd name="T17" fmla="*/ 15 h 81"/>
                <a:gd name="T18" fmla="*/ 115 w 145"/>
                <a:gd name="T19" fmla="*/ 22 h 81"/>
                <a:gd name="T20" fmla="*/ 119 w 145"/>
                <a:gd name="T21" fmla="*/ 40 h 81"/>
                <a:gd name="T22" fmla="*/ 123 w 145"/>
                <a:gd name="T23" fmla="*/ 52 h 81"/>
                <a:gd name="T24" fmla="*/ 134 w 145"/>
                <a:gd name="T25" fmla="*/ 52 h 81"/>
                <a:gd name="T26" fmla="*/ 141 w 145"/>
                <a:gd name="T27" fmla="*/ 48 h 81"/>
                <a:gd name="T28" fmla="*/ 141 w 145"/>
                <a:gd name="T29" fmla="*/ 52 h 81"/>
                <a:gd name="T30" fmla="*/ 145 w 145"/>
                <a:gd name="T31" fmla="*/ 55 h 81"/>
                <a:gd name="T32" fmla="*/ 137 w 145"/>
                <a:gd name="T33" fmla="*/ 59 h 81"/>
                <a:gd name="T34" fmla="*/ 130 w 145"/>
                <a:gd name="T35" fmla="*/ 63 h 81"/>
                <a:gd name="T36" fmla="*/ 130 w 145"/>
                <a:gd name="T37" fmla="*/ 70 h 81"/>
                <a:gd name="T38" fmla="*/ 130 w 145"/>
                <a:gd name="T39" fmla="*/ 74 h 81"/>
                <a:gd name="T40" fmla="*/ 126 w 145"/>
                <a:gd name="T41" fmla="*/ 78 h 81"/>
                <a:gd name="T42" fmla="*/ 123 w 145"/>
                <a:gd name="T43" fmla="*/ 74 h 81"/>
                <a:gd name="T44" fmla="*/ 115 w 145"/>
                <a:gd name="T45" fmla="*/ 74 h 81"/>
                <a:gd name="T46" fmla="*/ 104 w 145"/>
                <a:gd name="T47" fmla="*/ 74 h 81"/>
                <a:gd name="T48" fmla="*/ 93 w 145"/>
                <a:gd name="T49" fmla="*/ 78 h 81"/>
                <a:gd name="T50" fmla="*/ 85 w 145"/>
                <a:gd name="T51" fmla="*/ 81 h 81"/>
                <a:gd name="T52" fmla="*/ 78 w 145"/>
                <a:gd name="T53" fmla="*/ 81 h 81"/>
                <a:gd name="T54" fmla="*/ 71 w 145"/>
                <a:gd name="T55" fmla="*/ 81 h 81"/>
                <a:gd name="T56" fmla="*/ 67 w 145"/>
                <a:gd name="T57" fmla="*/ 81 h 81"/>
                <a:gd name="T58" fmla="*/ 56 w 145"/>
                <a:gd name="T59" fmla="*/ 81 h 81"/>
                <a:gd name="T60" fmla="*/ 52 w 145"/>
                <a:gd name="T61" fmla="*/ 78 h 81"/>
                <a:gd name="T62" fmla="*/ 45 w 145"/>
                <a:gd name="T63" fmla="*/ 81 h 81"/>
                <a:gd name="T64" fmla="*/ 45 w 145"/>
                <a:gd name="T65" fmla="*/ 78 h 81"/>
                <a:gd name="T66" fmla="*/ 41 w 145"/>
                <a:gd name="T67" fmla="*/ 74 h 81"/>
                <a:gd name="T68" fmla="*/ 37 w 145"/>
                <a:gd name="T69" fmla="*/ 70 h 81"/>
                <a:gd name="T70" fmla="*/ 37 w 145"/>
                <a:gd name="T71" fmla="*/ 63 h 81"/>
                <a:gd name="T72" fmla="*/ 30 w 145"/>
                <a:gd name="T73" fmla="*/ 66 h 81"/>
                <a:gd name="T74" fmla="*/ 23 w 145"/>
                <a:gd name="T75" fmla="*/ 66 h 81"/>
                <a:gd name="T76" fmla="*/ 15 w 145"/>
                <a:gd name="T77" fmla="*/ 63 h 81"/>
                <a:gd name="T78" fmla="*/ 19 w 145"/>
                <a:gd name="T79" fmla="*/ 55 h 81"/>
                <a:gd name="T80" fmla="*/ 8 w 145"/>
                <a:gd name="T81" fmla="*/ 52 h 81"/>
                <a:gd name="T82" fmla="*/ 4 w 145"/>
                <a:gd name="T83" fmla="*/ 44 h 81"/>
                <a:gd name="T84" fmla="*/ 0 w 145"/>
                <a:gd name="T85" fmla="*/ 40 h 81"/>
                <a:gd name="T86" fmla="*/ 4 w 145"/>
                <a:gd name="T87" fmla="*/ 37 h 81"/>
                <a:gd name="T88" fmla="*/ 11 w 145"/>
                <a:gd name="T89" fmla="*/ 33 h 81"/>
                <a:gd name="T90" fmla="*/ 15 w 145"/>
                <a:gd name="T91" fmla="*/ 29 h 81"/>
                <a:gd name="T92" fmla="*/ 23 w 145"/>
                <a:gd name="T93" fmla="*/ 11 h 81"/>
                <a:gd name="T94" fmla="*/ 30 w 145"/>
                <a:gd name="T95" fmla="*/ 7 h 81"/>
                <a:gd name="T96" fmla="*/ 30 w 145"/>
                <a:gd name="T9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5" h="81">
                  <a:moveTo>
                    <a:pt x="30" y="0"/>
                  </a:moveTo>
                  <a:lnTo>
                    <a:pt x="34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5" y="3"/>
                  </a:lnTo>
                  <a:lnTo>
                    <a:pt x="52" y="3"/>
                  </a:lnTo>
                  <a:lnTo>
                    <a:pt x="56" y="3"/>
                  </a:lnTo>
                  <a:lnTo>
                    <a:pt x="56" y="7"/>
                  </a:lnTo>
                  <a:lnTo>
                    <a:pt x="60" y="7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71" y="3"/>
                  </a:lnTo>
                  <a:lnTo>
                    <a:pt x="82" y="3"/>
                  </a:lnTo>
                  <a:lnTo>
                    <a:pt x="85" y="0"/>
                  </a:lnTo>
                  <a:lnTo>
                    <a:pt x="97" y="0"/>
                  </a:lnTo>
                  <a:lnTo>
                    <a:pt x="100" y="3"/>
                  </a:lnTo>
                  <a:lnTo>
                    <a:pt x="104" y="11"/>
                  </a:lnTo>
                  <a:lnTo>
                    <a:pt x="104" y="15"/>
                  </a:lnTo>
                  <a:lnTo>
                    <a:pt x="115" y="18"/>
                  </a:lnTo>
                  <a:lnTo>
                    <a:pt x="115" y="22"/>
                  </a:lnTo>
                  <a:lnTo>
                    <a:pt x="119" y="29"/>
                  </a:lnTo>
                  <a:lnTo>
                    <a:pt x="119" y="40"/>
                  </a:lnTo>
                  <a:lnTo>
                    <a:pt x="119" y="44"/>
                  </a:lnTo>
                  <a:lnTo>
                    <a:pt x="123" y="52"/>
                  </a:lnTo>
                  <a:lnTo>
                    <a:pt x="126" y="52"/>
                  </a:lnTo>
                  <a:lnTo>
                    <a:pt x="134" y="52"/>
                  </a:lnTo>
                  <a:lnTo>
                    <a:pt x="137" y="48"/>
                  </a:lnTo>
                  <a:lnTo>
                    <a:pt x="141" y="48"/>
                  </a:lnTo>
                  <a:lnTo>
                    <a:pt x="145" y="52"/>
                  </a:lnTo>
                  <a:lnTo>
                    <a:pt x="141" y="52"/>
                  </a:lnTo>
                  <a:lnTo>
                    <a:pt x="145" y="55"/>
                  </a:lnTo>
                  <a:lnTo>
                    <a:pt x="145" y="55"/>
                  </a:lnTo>
                  <a:lnTo>
                    <a:pt x="141" y="59"/>
                  </a:lnTo>
                  <a:lnTo>
                    <a:pt x="137" y="59"/>
                  </a:lnTo>
                  <a:lnTo>
                    <a:pt x="134" y="63"/>
                  </a:lnTo>
                  <a:lnTo>
                    <a:pt x="130" y="63"/>
                  </a:lnTo>
                  <a:lnTo>
                    <a:pt x="130" y="66"/>
                  </a:lnTo>
                  <a:lnTo>
                    <a:pt x="130" y="70"/>
                  </a:lnTo>
                  <a:lnTo>
                    <a:pt x="130" y="74"/>
                  </a:lnTo>
                  <a:lnTo>
                    <a:pt x="130" y="74"/>
                  </a:lnTo>
                  <a:lnTo>
                    <a:pt x="130" y="78"/>
                  </a:lnTo>
                  <a:lnTo>
                    <a:pt x="126" y="78"/>
                  </a:lnTo>
                  <a:lnTo>
                    <a:pt x="126" y="78"/>
                  </a:lnTo>
                  <a:lnTo>
                    <a:pt x="123" y="74"/>
                  </a:lnTo>
                  <a:lnTo>
                    <a:pt x="119" y="78"/>
                  </a:lnTo>
                  <a:lnTo>
                    <a:pt x="115" y="74"/>
                  </a:lnTo>
                  <a:lnTo>
                    <a:pt x="111" y="74"/>
                  </a:lnTo>
                  <a:lnTo>
                    <a:pt x="104" y="74"/>
                  </a:lnTo>
                  <a:lnTo>
                    <a:pt x="100" y="74"/>
                  </a:lnTo>
                  <a:lnTo>
                    <a:pt x="93" y="78"/>
                  </a:lnTo>
                  <a:lnTo>
                    <a:pt x="89" y="78"/>
                  </a:lnTo>
                  <a:lnTo>
                    <a:pt x="85" y="81"/>
                  </a:lnTo>
                  <a:lnTo>
                    <a:pt x="85" y="81"/>
                  </a:lnTo>
                  <a:lnTo>
                    <a:pt x="78" y="81"/>
                  </a:lnTo>
                  <a:lnTo>
                    <a:pt x="74" y="81"/>
                  </a:lnTo>
                  <a:lnTo>
                    <a:pt x="71" y="81"/>
                  </a:lnTo>
                  <a:lnTo>
                    <a:pt x="71" y="81"/>
                  </a:lnTo>
                  <a:lnTo>
                    <a:pt x="67" y="81"/>
                  </a:lnTo>
                  <a:lnTo>
                    <a:pt x="60" y="81"/>
                  </a:lnTo>
                  <a:lnTo>
                    <a:pt x="56" y="81"/>
                  </a:lnTo>
                  <a:lnTo>
                    <a:pt x="52" y="81"/>
                  </a:lnTo>
                  <a:lnTo>
                    <a:pt x="52" y="78"/>
                  </a:lnTo>
                  <a:lnTo>
                    <a:pt x="48" y="78"/>
                  </a:lnTo>
                  <a:lnTo>
                    <a:pt x="45" y="81"/>
                  </a:lnTo>
                  <a:lnTo>
                    <a:pt x="41" y="78"/>
                  </a:lnTo>
                  <a:lnTo>
                    <a:pt x="45" y="78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4"/>
                  </a:lnTo>
                  <a:lnTo>
                    <a:pt x="37" y="70"/>
                  </a:lnTo>
                  <a:lnTo>
                    <a:pt x="34" y="66"/>
                  </a:lnTo>
                  <a:lnTo>
                    <a:pt x="37" y="63"/>
                  </a:lnTo>
                  <a:lnTo>
                    <a:pt x="34" y="63"/>
                  </a:lnTo>
                  <a:lnTo>
                    <a:pt x="30" y="66"/>
                  </a:lnTo>
                  <a:lnTo>
                    <a:pt x="26" y="66"/>
                  </a:lnTo>
                  <a:lnTo>
                    <a:pt x="23" y="66"/>
                  </a:lnTo>
                  <a:lnTo>
                    <a:pt x="23" y="63"/>
                  </a:lnTo>
                  <a:lnTo>
                    <a:pt x="15" y="63"/>
                  </a:lnTo>
                  <a:lnTo>
                    <a:pt x="15" y="59"/>
                  </a:lnTo>
                  <a:lnTo>
                    <a:pt x="19" y="55"/>
                  </a:lnTo>
                  <a:lnTo>
                    <a:pt x="15" y="55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4" y="44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8" y="33"/>
                  </a:lnTo>
                  <a:lnTo>
                    <a:pt x="11" y="33"/>
                  </a:lnTo>
                  <a:lnTo>
                    <a:pt x="15" y="33"/>
                  </a:lnTo>
                  <a:lnTo>
                    <a:pt x="15" y="29"/>
                  </a:lnTo>
                  <a:lnTo>
                    <a:pt x="19" y="22"/>
                  </a:lnTo>
                  <a:lnTo>
                    <a:pt x="23" y="11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4" y="3"/>
                  </a:lnTo>
                  <a:lnTo>
                    <a:pt x="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" name="Freeform 48"/>
            <p:cNvSpPr>
              <a:spLocks/>
            </p:cNvSpPr>
            <p:nvPr/>
          </p:nvSpPr>
          <p:spPr bwMode="auto">
            <a:xfrm>
              <a:off x="4606958" y="2159531"/>
              <a:ext cx="124804" cy="72051"/>
            </a:xfrm>
            <a:custGeom>
              <a:avLst/>
              <a:gdLst>
                <a:gd name="T0" fmla="*/ 63 w 97"/>
                <a:gd name="T1" fmla="*/ 48 h 56"/>
                <a:gd name="T2" fmla="*/ 67 w 97"/>
                <a:gd name="T3" fmla="*/ 45 h 56"/>
                <a:gd name="T4" fmla="*/ 67 w 97"/>
                <a:gd name="T5" fmla="*/ 45 h 56"/>
                <a:gd name="T6" fmla="*/ 71 w 97"/>
                <a:gd name="T7" fmla="*/ 41 h 56"/>
                <a:gd name="T8" fmla="*/ 74 w 97"/>
                <a:gd name="T9" fmla="*/ 41 h 56"/>
                <a:gd name="T10" fmla="*/ 78 w 97"/>
                <a:gd name="T11" fmla="*/ 41 h 56"/>
                <a:gd name="T12" fmla="*/ 78 w 97"/>
                <a:gd name="T13" fmla="*/ 37 h 56"/>
                <a:gd name="T14" fmla="*/ 82 w 97"/>
                <a:gd name="T15" fmla="*/ 30 h 56"/>
                <a:gd name="T16" fmla="*/ 86 w 97"/>
                <a:gd name="T17" fmla="*/ 19 h 56"/>
                <a:gd name="T18" fmla="*/ 89 w 97"/>
                <a:gd name="T19" fmla="*/ 15 h 56"/>
                <a:gd name="T20" fmla="*/ 93 w 97"/>
                <a:gd name="T21" fmla="*/ 15 h 56"/>
                <a:gd name="T22" fmla="*/ 97 w 97"/>
                <a:gd name="T23" fmla="*/ 11 h 56"/>
                <a:gd name="T24" fmla="*/ 93 w 97"/>
                <a:gd name="T25" fmla="*/ 8 h 56"/>
                <a:gd name="T26" fmla="*/ 89 w 97"/>
                <a:gd name="T27" fmla="*/ 4 h 56"/>
                <a:gd name="T28" fmla="*/ 86 w 97"/>
                <a:gd name="T29" fmla="*/ 0 h 56"/>
                <a:gd name="T30" fmla="*/ 82 w 97"/>
                <a:gd name="T31" fmla="*/ 4 h 56"/>
                <a:gd name="T32" fmla="*/ 78 w 97"/>
                <a:gd name="T33" fmla="*/ 0 h 56"/>
                <a:gd name="T34" fmla="*/ 71 w 97"/>
                <a:gd name="T35" fmla="*/ 4 h 56"/>
                <a:gd name="T36" fmla="*/ 67 w 97"/>
                <a:gd name="T37" fmla="*/ 0 h 56"/>
                <a:gd name="T38" fmla="*/ 60 w 97"/>
                <a:gd name="T39" fmla="*/ 0 h 56"/>
                <a:gd name="T40" fmla="*/ 60 w 97"/>
                <a:gd name="T41" fmla="*/ 4 h 56"/>
                <a:gd name="T42" fmla="*/ 56 w 97"/>
                <a:gd name="T43" fmla="*/ 8 h 56"/>
                <a:gd name="T44" fmla="*/ 56 w 97"/>
                <a:gd name="T45" fmla="*/ 11 h 56"/>
                <a:gd name="T46" fmla="*/ 49 w 97"/>
                <a:gd name="T47" fmla="*/ 8 h 56"/>
                <a:gd name="T48" fmla="*/ 45 w 97"/>
                <a:gd name="T49" fmla="*/ 11 h 56"/>
                <a:gd name="T50" fmla="*/ 41 w 97"/>
                <a:gd name="T51" fmla="*/ 11 h 56"/>
                <a:gd name="T52" fmla="*/ 41 w 97"/>
                <a:gd name="T53" fmla="*/ 15 h 56"/>
                <a:gd name="T54" fmla="*/ 30 w 97"/>
                <a:gd name="T55" fmla="*/ 15 h 56"/>
                <a:gd name="T56" fmla="*/ 26 w 97"/>
                <a:gd name="T57" fmla="*/ 19 h 56"/>
                <a:gd name="T58" fmla="*/ 19 w 97"/>
                <a:gd name="T59" fmla="*/ 15 h 56"/>
                <a:gd name="T60" fmla="*/ 8 w 97"/>
                <a:gd name="T61" fmla="*/ 11 h 56"/>
                <a:gd name="T62" fmla="*/ 8 w 97"/>
                <a:gd name="T63" fmla="*/ 11 h 56"/>
                <a:gd name="T64" fmla="*/ 8 w 97"/>
                <a:gd name="T65" fmla="*/ 15 h 56"/>
                <a:gd name="T66" fmla="*/ 8 w 97"/>
                <a:gd name="T67" fmla="*/ 19 h 56"/>
                <a:gd name="T68" fmla="*/ 0 w 97"/>
                <a:gd name="T69" fmla="*/ 19 h 56"/>
                <a:gd name="T70" fmla="*/ 0 w 97"/>
                <a:gd name="T71" fmla="*/ 19 h 56"/>
                <a:gd name="T72" fmla="*/ 4 w 97"/>
                <a:gd name="T73" fmla="*/ 23 h 56"/>
                <a:gd name="T74" fmla="*/ 4 w 97"/>
                <a:gd name="T75" fmla="*/ 26 h 56"/>
                <a:gd name="T76" fmla="*/ 4 w 97"/>
                <a:gd name="T77" fmla="*/ 30 h 56"/>
                <a:gd name="T78" fmla="*/ 4 w 97"/>
                <a:gd name="T79" fmla="*/ 30 h 56"/>
                <a:gd name="T80" fmla="*/ 0 w 97"/>
                <a:gd name="T81" fmla="*/ 34 h 56"/>
                <a:gd name="T82" fmla="*/ 0 w 97"/>
                <a:gd name="T83" fmla="*/ 34 h 56"/>
                <a:gd name="T84" fmla="*/ 4 w 97"/>
                <a:gd name="T85" fmla="*/ 37 h 56"/>
                <a:gd name="T86" fmla="*/ 4 w 97"/>
                <a:gd name="T87" fmla="*/ 45 h 56"/>
                <a:gd name="T88" fmla="*/ 8 w 97"/>
                <a:gd name="T89" fmla="*/ 45 h 56"/>
                <a:gd name="T90" fmla="*/ 15 w 97"/>
                <a:gd name="T91" fmla="*/ 48 h 56"/>
                <a:gd name="T92" fmla="*/ 19 w 97"/>
                <a:gd name="T93" fmla="*/ 52 h 56"/>
                <a:gd name="T94" fmla="*/ 23 w 97"/>
                <a:gd name="T95" fmla="*/ 52 h 56"/>
                <a:gd name="T96" fmla="*/ 30 w 97"/>
                <a:gd name="T97" fmla="*/ 56 h 56"/>
                <a:gd name="T98" fmla="*/ 37 w 97"/>
                <a:gd name="T99" fmla="*/ 56 h 56"/>
                <a:gd name="T100" fmla="*/ 37 w 97"/>
                <a:gd name="T101" fmla="*/ 52 h 56"/>
                <a:gd name="T102" fmla="*/ 41 w 97"/>
                <a:gd name="T103" fmla="*/ 56 h 56"/>
                <a:gd name="T104" fmla="*/ 41 w 97"/>
                <a:gd name="T105" fmla="*/ 52 h 56"/>
                <a:gd name="T106" fmla="*/ 45 w 97"/>
                <a:gd name="T107" fmla="*/ 52 h 56"/>
                <a:gd name="T108" fmla="*/ 49 w 97"/>
                <a:gd name="T109" fmla="*/ 52 h 56"/>
                <a:gd name="T110" fmla="*/ 49 w 97"/>
                <a:gd name="T111" fmla="*/ 48 h 56"/>
                <a:gd name="T112" fmla="*/ 52 w 97"/>
                <a:gd name="T113" fmla="*/ 45 h 56"/>
                <a:gd name="T114" fmla="*/ 56 w 97"/>
                <a:gd name="T115" fmla="*/ 48 h 56"/>
                <a:gd name="T116" fmla="*/ 60 w 97"/>
                <a:gd name="T117" fmla="*/ 48 h 56"/>
                <a:gd name="T118" fmla="*/ 63 w 97"/>
                <a:gd name="T11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7" h="56">
                  <a:moveTo>
                    <a:pt x="63" y="48"/>
                  </a:moveTo>
                  <a:lnTo>
                    <a:pt x="67" y="45"/>
                  </a:lnTo>
                  <a:lnTo>
                    <a:pt x="67" y="45"/>
                  </a:lnTo>
                  <a:lnTo>
                    <a:pt x="71" y="41"/>
                  </a:lnTo>
                  <a:lnTo>
                    <a:pt x="74" y="41"/>
                  </a:lnTo>
                  <a:lnTo>
                    <a:pt x="78" y="41"/>
                  </a:lnTo>
                  <a:lnTo>
                    <a:pt x="78" y="37"/>
                  </a:lnTo>
                  <a:lnTo>
                    <a:pt x="82" y="30"/>
                  </a:lnTo>
                  <a:lnTo>
                    <a:pt x="86" y="19"/>
                  </a:lnTo>
                  <a:lnTo>
                    <a:pt x="89" y="15"/>
                  </a:lnTo>
                  <a:lnTo>
                    <a:pt x="93" y="15"/>
                  </a:lnTo>
                  <a:lnTo>
                    <a:pt x="97" y="11"/>
                  </a:lnTo>
                  <a:lnTo>
                    <a:pt x="93" y="8"/>
                  </a:lnTo>
                  <a:lnTo>
                    <a:pt x="89" y="4"/>
                  </a:lnTo>
                  <a:lnTo>
                    <a:pt x="86" y="0"/>
                  </a:lnTo>
                  <a:lnTo>
                    <a:pt x="82" y="4"/>
                  </a:lnTo>
                  <a:lnTo>
                    <a:pt x="78" y="0"/>
                  </a:lnTo>
                  <a:lnTo>
                    <a:pt x="71" y="4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56" y="8"/>
                  </a:lnTo>
                  <a:lnTo>
                    <a:pt x="56" y="11"/>
                  </a:lnTo>
                  <a:lnTo>
                    <a:pt x="49" y="8"/>
                  </a:lnTo>
                  <a:lnTo>
                    <a:pt x="45" y="11"/>
                  </a:lnTo>
                  <a:lnTo>
                    <a:pt x="41" y="11"/>
                  </a:lnTo>
                  <a:lnTo>
                    <a:pt x="41" y="15"/>
                  </a:lnTo>
                  <a:lnTo>
                    <a:pt x="30" y="15"/>
                  </a:lnTo>
                  <a:lnTo>
                    <a:pt x="26" y="19"/>
                  </a:lnTo>
                  <a:lnTo>
                    <a:pt x="19" y="15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5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4" y="37"/>
                  </a:lnTo>
                  <a:lnTo>
                    <a:pt x="4" y="45"/>
                  </a:lnTo>
                  <a:lnTo>
                    <a:pt x="8" y="45"/>
                  </a:lnTo>
                  <a:lnTo>
                    <a:pt x="15" y="48"/>
                  </a:lnTo>
                  <a:lnTo>
                    <a:pt x="19" y="52"/>
                  </a:lnTo>
                  <a:lnTo>
                    <a:pt x="23" y="52"/>
                  </a:lnTo>
                  <a:lnTo>
                    <a:pt x="30" y="56"/>
                  </a:lnTo>
                  <a:lnTo>
                    <a:pt x="37" y="56"/>
                  </a:lnTo>
                  <a:lnTo>
                    <a:pt x="37" y="52"/>
                  </a:lnTo>
                  <a:lnTo>
                    <a:pt x="41" y="56"/>
                  </a:lnTo>
                  <a:lnTo>
                    <a:pt x="41" y="52"/>
                  </a:lnTo>
                  <a:lnTo>
                    <a:pt x="45" y="52"/>
                  </a:lnTo>
                  <a:lnTo>
                    <a:pt x="49" y="52"/>
                  </a:lnTo>
                  <a:lnTo>
                    <a:pt x="49" y="48"/>
                  </a:lnTo>
                  <a:lnTo>
                    <a:pt x="52" y="45"/>
                  </a:lnTo>
                  <a:lnTo>
                    <a:pt x="56" y="48"/>
                  </a:lnTo>
                  <a:lnTo>
                    <a:pt x="60" y="48"/>
                  </a:lnTo>
                  <a:lnTo>
                    <a:pt x="63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" name="Freeform 49"/>
            <p:cNvSpPr>
              <a:spLocks/>
            </p:cNvSpPr>
            <p:nvPr/>
          </p:nvSpPr>
          <p:spPr bwMode="auto">
            <a:xfrm>
              <a:off x="4617251" y="2140231"/>
              <a:ext cx="104218" cy="43745"/>
            </a:xfrm>
            <a:custGeom>
              <a:avLst/>
              <a:gdLst>
                <a:gd name="T0" fmla="*/ 0 w 81"/>
                <a:gd name="T1" fmla="*/ 26 h 34"/>
                <a:gd name="T2" fmla="*/ 11 w 81"/>
                <a:gd name="T3" fmla="*/ 30 h 34"/>
                <a:gd name="T4" fmla="*/ 18 w 81"/>
                <a:gd name="T5" fmla="*/ 34 h 34"/>
                <a:gd name="T6" fmla="*/ 22 w 81"/>
                <a:gd name="T7" fmla="*/ 30 h 34"/>
                <a:gd name="T8" fmla="*/ 33 w 81"/>
                <a:gd name="T9" fmla="*/ 30 h 34"/>
                <a:gd name="T10" fmla="*/ 33 w 81"/>
                <a:gd name="T11" fmla="*/ 26 h 34"/>
                <a:gd name="T12" fmla="*/ 37 w 81"/>
                <a:gd name="T13" fmla="*/ 26 h 34"/>
                <a:gd name="T14" fmla="*/ 41 w 81"/>
                <a:gd name="T15" fmla="*/ 23 h 34"/>
                <a:gd name="T16" fmla="*/ 48 w 81"/>
                <a:gd name="T17" fmla="*/ 26 h 34"/>
                <a:gd name="T18" fmla="*/ 48 w 81"/>
                <a:gd name="T19" fmla="*/ 23 h 34"/>
                <a:gd name="T20" fmla="*/ 52 w 81"/>
                <a:gd name="T21" fmla="*/ 19 h 34"/>
                <a:gd name="T22" fmla="*/ 52 w 81"/>
                <a:gd name="T23" fmla="*/ 15 h 34"/>
                <a:gd name="T24" fmla="*/ 59 w 81"/>
                <a:gd name="T25" fmla="*/ 15 h 34"/>
                <a:gd name="T26" fmla="*/ 63 w 81"/>
                <a:gd name="T27" fmla="*/ 19 h 34"/>
                <a:gd name="T28" fmla="*/ 70 w 81"/>
                <a:gd name="T29" fmla="*/ 15 h 34"/>
                <a:gd name="T30" fmla="*/ 74 w 81"/>
                <a:gd name="T31" fmla="*/ 19 h 34"/>
                <a:gd name="T32" fmla="*/ 78 w 81"/>
                <a:gd name="T33" fmla="*/ 15 h 34"/>
                <a:gd name="T34" fmla="*/ 78 w 81"/>
                <a:gd name="T35" fmla="*/ 12 h 34"/>
                <a:gd name="T36" fmla="*/ 81 w 81"/>
                <a:gd name="T37" fmla="*/ 4 h 34"/>
                <a:gd name="T38" fmla="*/ 81 w 81"/>
                <a:gd name="T39" fmla="*/ 4 h 34"/>
                <a:gd name="T40" fmla="*/ 74 w 81"/>
                <a:gd name="T41" fmla="*/ 0 h 34"/>
                <a:gd name="T42" fmla="*/ 70 w 81"/>
                <a:gd name="T43" fmla="*/ 0 h 34"/>
                <a:gd name="T44" fmla="*/ 66 w 81"/>
                <a:gd name="T45" fmla="*/ 0 h 34"/>
                <a:gd name="T46" fmla="*/ 63 w 81"/>
                <a:gd name="T47" fmla="*/ 0 h 34"/>
                <a:gd name="T48" fmla="*/ 63 w 81"/>
                <a:gd name="T49" fmla="*/ 0 h 34"/>
                <a:gd name="T50" fmla="*/ 59 w 81"/>
                <a:gd name="T51" fmla="*/ 0 h 34"/>
                <a:gd name="T52" fmla="*/ 59 w 81"/>
                <a:gd name="T53" fmla="*/ 0 h 34"/>
                <a:gd name="T54" fmla="*/ 52 w 81"/>
                <a:gd name="T55" fmla="*/ 0 h 34"/>
                <a:gd name="T56" fmla="*/ 52 w 81"/>
                <a:gd name="T57" fmla="*/ 0 h 34"/>
                <a:gd name="T58" fmla="*/ 48 w 81"/>
                <a:gd name="T59" fmla="*/ 0 h 34"/>
                <a:gd name="T60" fmla="*/ 48 w 81"/>
                <a:gd name="T61" fmla="*/ 4 h 34"/>
                <a:gd name="T62" fmla="*/ 44 w 81"/>
                <a:gd name="T63" fmla="*/ 4 h 34"/>
                <a:gd name="T64" fmla="*/ 41 w 81"/>
                <a:gd name="T65" fmla="*/ 4 h 34"/>
                <a:gd name="T66" fmla="*/ 41 w 81"/>
                <a:gd name="T67" fmla="*/ 4 h 34"/>
                <a:gd name="T68" fmla="*/ 33 w 81"/>
                <a:gd name="T69" fmla="*/ 4 h 34"/>
                <a:gd name="T70" fmla="*/ 29 w 81"/>
                <a:gd name="T71" fmla="*/ 4 h 34"/>
                <a:gd name="T72" fmla="*/ 26 w 81"/>
                <a:gd name="T73" fmla="*/ 8 h 34"/>
                <a:gd name="T74" fmla="*/ 22 w 81"/>
                <a:gd name="T75" fmla="*/ 12 h 34"/>
                <a:gd name="T76" fmla="*/ 15 w 81"/>
                <a:gd name="T77" fmla="*/ 12 h 34"/>
                <a:gd name="T78" fmla="*/ 11 w 81"/>
                <a:gd name="T79" fmla="*/ 12 h 34"/>
                <a:gd name="T80" fmla="*/ 7 w 81"/>
                <a:gd name="T81" fmla="*/ 12 h 34"/>
                <a:gd name="T82" fmla="*/ 3 w 81"/>
                <a:gd name="T83" fmla="*/ 12 h 34"/>
                <a:gd name="T84" fmla="*/ 0 w 81"/>
                <a:gd name="T85" fmla="*/ 15 h 34"/>
                <a:gd name="T86" fmla="*/ 0 w 81"/>
                <a:gd name="T87" fmla="*/ 15 h 34"/>
                <a:gd name="T88" fmla="*/ 0 w 81"/>
                <a:gd name="T89" fmla="*/ 19 h 34"/>
                <a:gd name="T90" fmla="*/ 0 w 81"/>
                <a:gd name="T91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34">
                  <a:moveTo>
                    <a:pt x="0" y="26"/>
                  </a:moveTo>
                  <a:lnTo>
                    <a:pt x="11" y="30"/>
                  </a:lnTo>
                  <a:lnTo>
                    <a:pt x="18" y="34"/>
                  </a:lnTo>
                  <a:lnTo>
                    <a:pt x="22" y="30"/>
                  </a:lnTo>
                  <a:lnTo>
                    <a:pt x="33" y="30"/>
                  </a:lnTo>
                  <a:lnTo>
                    <a:pt x="33" y="26"/>
                  </a:lnTo>
                  <a:lnTo>
                    <a:pt x="37" y="26"/>
                  </a:lnTo>
                  <a:lnTo>
                    <a:pt x="41" y="23"/>
                  </a:lnTo>
                  <a:lnTo>
                    <a:pt x="48" y="26"/>
                  </a:lnTo>
                  <a:lnTo>
                    <a:pt x="48" y="23"/>
                  </a:lnTo>
                  <a:lnTo>
                    <a:pt x="52" y="19"/>
                  </a:lnTo>
                  <a:lnTo>
                    <a:pt x="52" y="15"/>
                  </a:lnTo>
                  <a:lnTo>
                    <a:pt x="59" y="15"/>
                  </a:lnTo>
                  <a:lnTo>
                    <a:pt x="63" y="19"/>
                  </a:lnTo>
                  <a:lnTo>
                    <a:pt x="70" y="15"/>
                  </a:lnTo>
                  <a:lnTo>
                    <a:pt x="74" y="19"/>
                  </a:lnTo>
                  <a:lnTo>
                    <a:pt x="78" y="15"/>
                  </a:lnTo>
                  <a:lnTo>
                    <a:pt x="78" y="12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74" y="0"/>
                  </a:lnTo>
                  <a:lnTo>
                    <a:pt x="70" y="0"/>
                  </a:lnTo>
                  <a:lnTo>
                    <a:pt x="66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8" y="4"/>
                  </a:lnTo>
                  <a:lnTo>
                    <a:pt x="44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3" y="4"/>
                  </a:lnTo>
                  <a:lnTo>
                    <a:pt x="29" y="4"/>
                  </a:lnTo>
                  <a:lnTo>
                    <a:pt x="26" y="8"/>
                  </a:lnTo>
                  <a:lnTo>
                    <a:pt x="22" y="12"/>
                  </a:lnTo>
                  <a:lnTo>
                    <a:pt x="15" y="12"/>
                  </a:lnTo>
                  <a:lnTo>
                    <a:pt x="11" y="12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Freeform 50"/>
            <p:cNvSpPr>
              <a:spLocks/>
            </p:cNvSpPr>
            <p:nvPr/>
          </p:nvSpPr>
          <p:spPr bwMode="auto">
            <a:xfrm>
              <a:off x="4731760" y="2265035"/>
              <a:ext cx="123517" cy="66905"/>
            </a:xfrm>
            <a:custGeom>
              <a:avLst/>
              <a:gdLst>
                <a:gd name="T0" fmla="*/ 7 w 96"/>
                <a:gd name="T1" fmla="*/ 0 h 52"/>
                <a:gd name="T2" fmla="*/ 11 w 96"/>
                <a:gd name="T3" fmla="*/ 4 h 52"/>
                <a:gd name="T4" fmla="*/ 11 w 96"/>
                <a:gd name="T5" fmla="*/ 7 h 52"/>
                <a:gd name="T6" fmla="*/ 18 w 96"/>
                <a:gd name="T7" fmla="*/ 4 h 52"/>
                <a:gd name="T8" fmla="*/ 22 w 96"/>
                <a:gd name="T9" fmla="*/ 7 h 52"/>
                <a:gd name="T10" fmla="*/ 33 w 96"/>
                <a:gd name="T11" fmla="*/ 7 h 52"/>
                <a:gd name="T12" fmla="*/ 37 w 96"/>
                <a:gd name="T13" fmla="*/ 7 h 52"/>
                <a:gd name="T14" fmla="*/ 44 w 96"/>
                <a:gd name="T15" fmla="*/ 7 h 52"/>
                <a:gd name="T16" fmla="*/ 51 w 96"/>
                <a:gd name="T17" fmla="*/ 7 h 52"/>
                <a:gd name="T18" fmla="*/ 59 w 96"/>
                <a:gd name="T19" fmla="*/ 4 h 52"/>
                <a:gd name="T20" fmla="*/ 70 w 96"/>
                <a:gd name="T21" fmla="*/ 0 h 52"/>
                <a:gd name="T22" fmla="*/ 81 w 96"/>
                <a:gd name="T23" fmla="*/ 0 h 52"/>
                <a:gd name="T24" fmla="*/ 89 w 96"/>
                <a:gd name="T25" fmla="*/ 0 h 52"/>
                <a:gd name="T26" fmla="*/ 92 w 96"/>
                <a:gd name="T27" fmla="*/ 4 h 52"/>
                <a:gd name="T28" fmla="*/ 96 w 96"/>
                <a:gd name="T29" fmla="*/ 7 h 52"/>
                <a:gd name="T30" fmla="*/ 92 w 96"/>
                <a:gd name="T31" fmla="*/ 15 h 52"/>
                <a:gd name="T32" fmla="*/ 85 w 96"/>
                <a:gd name="T33" fmla="*/ 15 h 52"/>
                <a:gd name="T34" fmla="*/ 85 w 96"/>
                <a:gd name="T35" fmla="*/ 26 h 52"/>
                <a:gd name="T36" fmla="*/ 81 w 96"/>
                <a:gd name="T37" fmla="*/ 30 h 52"/>
                <a:gd name="T38" fmla="*/ 89 w 96"/>
                <a:gd name="T39" fmla="*/ 37 h 52"/>
                <a:gd name="T40" fmla="*/ 89 w 96"/>
                <a:gd name="T41" fmla="*/ 41 h 52"/>
                <a:gd name="T42" fmla="*/ 85 w 96"/>
                <a:gd name="T43" fmla="*/ 41 h 52"/>
                <a:gd name="T44" fmla="*/ 74 w 96"/>
                <a:gd name="T45" fmla="*/ 37 h 52"/>
                <a:gd name="T46" fmla="*/ 70 w 96"/>
                <a:gd name="T47" fmla="*/ 41 h 52"/>
                <a:gd name="T48" fmla="*/ 66 w 96"/>
                <a:gd name="T49" fmla="*/ 41 h 52"/>
                <a:gd name="T50" fmla="*/ 63 w 96"/>
                <a:gd name="T51" fmla="*/ 44 h 52"/>
                <a:gd name="T52" fmla="*/ 63 w 96"/>
                <a:gd name="T53" fmla="*/ 52 h 52"/>
                <a:gd name="T54" fmla="*/ 55 w 96"/>
                <a:gd name="T55" fmla="*/ 52 h 52"/>
                <a:gd name="T56" fmla="*/ 48 w 96"/>
                <a:gd name="T57" fmla="*/ 52 h 52"/>
                <a:gd name="T58" fmla="*/ 44 w 96"/>
                <a:gd name="T59" fmla="*/ 52 h 52"/>
                <a:gd name="T60" fmla="*/ 40 w 96"/>
                <a:gd name="T61" fmla="*/ 52 h 52"/>
                <a:gd name="T62" fmla="*/ 29 w 96"/>
                <a:gd name="T63" fmla="*/ 48 h 52"/>
                <a:gd name="T64" fmla="*/ 22 w 96"/>
                <a:gd name="T65" fmla="*/ 52 h 52"/>
                <a:gd name="T66" fmla="*/ 18 w 96"/>
                <a:gd name="T67" fmla="*/ 52 h 52"/>
                <a:gd name="T68" fmla="*/ 14 w 96"/>
                <a:gd name="T69" fmla="*/ 48 h 52"/>
                <a:gd name="T70" fmla="*/ 11 w 96"/>
                <a:gd name="T71" fmla="*/ 41 h 52"/>
                <a:gd name="T72" fmla="*/ 3 w 96"/>
                <a:gd name="T73" fmla="*/ 33 h 52"/>
                <a:gd name="T74" fmla="*/ 3 w 96"/>
                <a:gd name="T75" fmla="*/ 30 h 52"/>
                <a:gd name="T76" fmla="*/ 7 w 96"/>
                <a:gd name="T77" fmla="*/ 22 h 52"/>
                <a:gd name="T78" fmla="*/ 7 w 96"/>
                <a:gd name="T79" fmla="*/ 15 h 52"/>
                <a:gd name="T80" fmla="*/ 0 w 96"/>
                <a:gd name="T81" fmla="*/ 4 h 52"/>
                <a:gd name="T82" fmla="*/ 3 w 96"/>
                <a:gd name="T8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" h="52">
                  <a:moveTo>
                    <a:pt x="3" y="0"/>
                  </a:moveTo>
                  <a:lnTo>
                    <a:pt x="7" y="0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7" y="4"/>
                  </a:lnTo>
                  <a:lnTo>
                    <a:pt x="11" y="7"/>
                  </a:lnTo>
                  <a:lnTo>
                    <a:pt x="14" y="4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40" y="7"/>
                  </a:lnTo>
                  <a:lnTo>
                    <a:pt x="44" y="7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5" y="4"/>
                  </a:lnTo>
                  <a:lnTo>
                    <a:pt x="59" y="4"/>
                  </a:lnTo>
                  <a:lnTo>
                    <a:pt x="66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4"/>
                  </a:lnTo>
                  <a:lnTo>
                    <a:pt x="89" y="0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6" y="4"/>
                  </a:lnTo>
                  <a:lnTo>
                    <a:pt x="96" y="7"/>
                  </a:lnTo>
                  <a:lnTo>
                    <a:pt x="96" y="11"/>
                  </a:lnTo>
                  <a:lnTo>
                    <a:pt x="92" y="15"/>
                  </a:lnTo>
                  <a:lnTo>
                    <a:pt x="92" y="11"/>
                  </a:lnTo>
                  <a:lnTo>
                    <a:pt x="85" y="15"/>
                  </a:lnTo>
                  <a:lnTo>
                    <a:pt x="89" y="22"/>
                  </a:lnTo>
                  <a:lnTo>
                    <a:pt x="85" y="26"/>
                  </a:lnTo>
                  <a:lnTo>
                    <a:pt x="81" y="30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9" y="37"/>
                  </a:lnTo>
                  <a:lnTo>
                    <a:pt x="89" y="37"/>
                  </a:lnTo>
                  <a:lnTo>
                    <a:pt x="89" y="41"/>
                  </a:lnTo>
                  <a:lnTo>
                    <a:pt x="85" y="37"/>
                  </a:lnTo>
                  <a:lnTo>
                    <a:pt x="85" y="41"/>
                  </a:lnTo>
                  <a:lnTo>
                    <a:pt x="81" y="37"/>
                  </a:lnTo>
                  <a:lnTo>
                    <a:pt x="74" y="37"/>
                  </a:lnTo>
                  <a:lnTo>
                    <a:pt x="74" y="37"/>
                  </a:lnTo>
                  <a:lnTo>
                    <a:pt x="70" y="41"/>
                  </a:lnTo>
                  <a:lnTo>
                    <a:pt x="66" y="41"/>
                  </a:lnTo>
                  <a:lnTo>
                    <a:pt x="66" y="41"/>
                  </a:lnTo>
                  <a:lnTo>
                    <a:pt x="66" y="41"/>
                  </a:lnTo>
                  <a:lnTo>
                    <a:pt x="63" y="44"/>
                  </a:lnTo>
                  <a:lnTo>
                    <a:pt x="63" y="48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55" y="52"/>
                  </a:lnTo>
                  <a:lnTo>
                    <a:pt x="51" y="52"/>
                  </a:lnTo>
                  <a:lnTo>
                    <a:pt x="48" y="52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3" y="52"/>
                  </a:lnTo>
                  <a:lnTo>
                    <a:pt x="29" y="48"/>
                  </a:lnTo>
                  <a:lnTo>
                    <a:pt x="29" y="52"/>
                  </a:lnTo>
                  <a:lnTo>
                    <a:pt x="22" y="52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14" y="48"/>
                  </a:lnTo>
                  <a:lnTo>
                    <a:pt x="14" y="44"/>
                  </a:lnTo>
                  <a:lnTo>
                    <a:pt x="11" y="4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7" y="33"/>
                  </a:lnTo>
                  <a:lnTo>
                    <a:pt x="3" y="30"/>
                  </a:lnTo>
                  <a:lnTo>
                    <a:pt x="3" y="26"/>
                  </a:lnTo>
                  <a:lnTo>
                    <a:pt x="7" y="22"/>
                  </a:lnTo>
                  <a:lnTo>
                    <a:pt x="11" y="18"/>
                  </a:lnTo>
                  <a:lnTo>
                    <a:pt x="7" y="15"/>
                  </a:lnTo>
                  <a:lnTo>
                    <a:pt x="3" y="11"/>
                  </a:lnTo>
                  <a:lnTo>
                    <a:pt x="0" y="4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" name="Freeform 51"/>
            <p:cNvSpPr>
              <a:spLocks/>
            </p:cNvSpPr>
            <p:nvPr/>
          </p:nvSpPr>
          <p:spPr bwMode="auto">
            <a:xfrm>
              <a:off x="4698308" y="2307493"/>
              <a:ext cx="56612" cy="38599"/>
            </a:xfrm>
            <a:custGeom>
              <a:avLst/>
              <a:gdLst>
                <a:gd name="T0" fmla="*/ 29 w 44"/>
                <a:gd name="T1" fmla="*/ 0 h 30"/>
                <a:gd name="T2" fmla="*/ 37 w 44"/>
                <a:gd name="T3" fmla="*/ 8 h 30"/>
                <a:gd name="T4" fmla="*/ 40 w 44"/>
                <a:gd name="T5" fmla="*/ 11 h 30"/>
                <a:gd name="T6" fmla="*/ 40 w 44"/>
                <a:gd name="T7" fmla="*/ 15 h 30"/>
                <a:gd name="T8" fmla="*/ 44 w 44"/>
                <a:gd name="T9" fmla="*/ 19 h 30"/>
                <a:gd name="T10" fmla="*/ 40 w 44"/>
                <a:gd name="T11" fmla="*/ 23 h 30"/>
                <a:gd name="T12" fmla="*/ 37 w 44"/>
                <a:gd name="T13" fmla="*/ 23 h 30"/>
                <a:gd name="T14" fmla="*/ 33 w 44"/>
                <a:gd name="T15" fmla="*/ 23 h 30"/>
                <a:gd name="T16" fmla="*/ 26 w 44"/>
                <a:gd name="T17" fmla="*/ 23 h 30"/>
                <a:gd name="T18" fmla="*/ 22 w 44"/>
                <a:gd name="T19" fmla="*/ 26 h 30"/>
                <a:gd name="T20" fmla="*/ 22 w 44"/>
                <a:gd name="T21" fmla="*/ 26 h 30"/>
                <a:gd name="T22" fmla="*/ 18 w 44"/>
                <a:gd name="T23" fmla="*/ 26 h 30"/>
                <a:gd name="T24" fmla="*/ 11 w 44"/>
                <a:gd name="T25" fmla="*/ 30 h 30"/>
                <a:gd name="T26" fmla="*/ 11 w 44"/>
                <a:gd name="T27" fmla="*/ 30 h 30"/>
                <a:gd name="T28" fmla="*/ 7 w 44"/>
                <a:gd name="T29" fmla="*/ 30 h 30"/>
                <a:gd name="T30" fmla="*/ 7 w 44"/>
                <a:gd name="T31" fmla="*/ 26 h 30"/>
                <a:gd name="T32" fmla="*/ 3 w 44"/>
                <a:gd name="T33" fmla="*/ 23 h 30"/>
                <a:gd name="T34" fmla="*/ 0 w 44"/>
                <a:gd name="T35" fmla="*/ 15 h 30"/>
                <a:gd name="T36" fmla="*/ 3 w 44"/>
                <a:gd name="T37" fmla="*/ 11 h 30"/>
                <a:gd name="T38" fmla="*/ 3 w 44"/>
                <a:gd name="T39" fmla="*/ 11 h 30"/>
                <a:gd name="T40" fmla="*/ 3 w 44"/>
                <a:gd name="T41" fmla="*/ 11 h 30"/>
                <a:gd name="T42" fmla="*/ 3 w 44"/>
                <a:gd name="T43" fmla="*/ 8 h 30"/>
                <a:gd name="T44" fmla="*/ 7 w 44"/>
                <a:gd name="T45" fmla="*/ 4 h 30"/>
                <a:gd name="T46" fmla="*/ 11 w 44"/>
                <a:gd name="T47" fmla="*/ 4 h 30"/>
                <a:gd name="T48" fmla="*/ 15 w 44"/>
                <a:gd name="T49" fmla="*/ 4 h 30"/>
                <a:gd name="T50" fmla="*/ 22 w 44"/>
                <a:gd name="T51" fmla="*/ 0 h 30"/>
                <a:gd name="T52" fmla="*/ 22 w 44"/>
                <a:gd name="T53" fmla="*/ 4 h 30"/>
                <a:gd name="T54" fmla="*/ 29 w 44"/>
                <a:gd name="T55" fmla="*/ 0 h 30"/>
                <a:gd name="T56" fmla="*/ 29 w 44"/>
                <a:gd name="T5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" h="30">
                  <a:moveTo>
                    <a:pt x="29" y="0"/>
                  </a:moveTo>
                  <a:lnTo>
                    <a:pt x="37" y="8"/>
                  </a:lnTo>
                  <a:lnTo>
                    <a:pt x="40" y="11"/>
                  </a:lnTo>
                  <a:lnTo>
                    <a:pt x="40" y="15"/>
                  </a:lnTo>
                  <a:lnTo>
                    <a:pt x="44" y="19"/>
                  </a:lnTo>
                  <a:lnTo>
                    <a:pt x="40" y="23"/>
                  </a:lnTo>
                  <a:lnTo>
                    <a:pt x="37" y="23"/>
                  </a:lnTo>
                  <a:lnTo>
                    <a:pt x="33" y="23"/>
                  </a:lnTo>
                  <a:lnTo>
                    <a:pt x="26" y="23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8" y="26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3" y="23"/>
                  </a:lnTo>
                  <a:lnTo>
                    <a:pt x="0" y="15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8"/>
                  </a:lnTo>
                  <a:lnTo>
                    <a:pt x="7" y="4"/>
                  </a:ln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22" y="4"/>
                  </a:lnTo>
                  <a:lnTo>
                    <a:pt x="29" y="0"/>
                  </a:ln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" name="Freeform 52"/>
            <p:cNvSpPr>
              <a:spLocks/>
            </p:cNvSpPr>
            <p:nvPr/>
          </p:nvSpPr>
          <p:spPr bwMode="auto">
            <a:xfrm>
              <a:off x="4673864" y="2303634"/>
              <a:ext cx="38599" cy="65619"/>
            </a:xfrm>
            <a:custGeom>
              <a:avLst/>
              <a:gdLst>
                <a:gd name="T0" fmla="*/ 22 w 30"/>
                <a:gd name="T1" fmla="*/ 14 h 51"/>
                <a:gd name="T2" fmla="*/ 19 w 30"/>
                <a:gd name="T3" fmla="*/ 18 h 51"/>
                <a:gd name="T4" fmla="*/ 22 w 30"/>
                <a:gd name="T5" fmla="*/ 26 h 51"/>
                <a:gd name="T6" fmla="*/ 26 w 30"/>
                <a:gd name="T7" fmla="*/ 29 h 51"/>
                <a:gd name="T8" fmla="*/ 26 w 30"/>
                <a:gd name="T9" fmla="*/ 33 h 51"/>
                <a:gd name="T10" fmla="*/ 30 w 30"/>
                <a:gd name="T11" fmla="*/ 33 h 51"/>
                <a:gd name="T12" fmla="*/ 30 w 30"/>
                <a:gd name="T13" fmla="*/ 37 h 51"/>
                <a:gd name="T14" fmla="*/ 26 w 30"/>
                <a:gd name="T15" fmla="*/ 44 h 51"/>
                <a:gd name="T16" fmla="*/ 19 w 30"/>
                <a:gd name="T17" fmla="*/ 44 h 51"/>
                <a:gd name="T18" fmla="*/ 19 w 30"/>
                <a:gd name="T19" fmla="*/ 48 h 51"/>
                <a:gd name="T20" fmla="*/ 19 w 30"/>
                <a:gd name="T21" fmla="*/ 51 h 51"/>
                <a:gd name="T22" fmla="*/ 15 w 30"/>
                <a:gd name="T23" fmla="*/ 51 h 51"/>
                <a:gd name="T24" fmla="*/ 11 w 30"/>
                <a:gd name="T25" fmla="*/ 51 h 51"/>
                <a:gd name="T26" fmla="*/ 8 w 30"/>
                <a:gd name="T27" fmla="*/ 44 h 51"/>
                <a:gd name="T28" fmla="*/ 4 w 30"/>
                <a:gd name="T29" fmla="*/ 44 h 51"/>
                <a:gd name="T30" fmla="*/ 0 w 30"/>
                <a:gd name="T31" fmla="*/ 44 h 51"/>
                <a:gd name="T32" fmla="*/ 4 w 30"/>
                <a:gd name="T33" fmla="*/ 40 h 51"/>
                <a:gd name="T34" fmla="*/ 0 w 30"/>
                <a:gd name="T35" fmla="*/ 37 h 51"/>
                <a:gd name="T36" fmla="*/ 0 w 30"/>
                <a:gd name="T37" fmla="*/ 33 h 51"/>
                <a:gd name="T38" fmla="*/ 4 w 30"/>
                <a:gd name="T39" fmla="*/ 29 h 51"/>
                <a:gd name="T40" fmla="*/ 0 w 30"/>
                <a:gd name="T41" fmla="*/ 26 h 51"/>
                <a:gd name="T42" fmla="*/ 4 w 30"/>
                <a:gd name="T43" fmla="*/ 18 h 51"/>
                <a:gd name="T44" fmla="*/ 4 w 30"/>
                <a:gd name="T45" fmla="*/ 18 h 51"/>
                <a:gd name="T46" fmla="*/ 4 w 30"/>
                <a:gd name="T47" fmla="*/ 14 h 51"/>
                <a:gd name="T48" fmla="*/ 0 w 30"/>
                <a:gd name="T49" fmla="*/ 14 h 51"/>
                <a:gd name="T50" fmla="*/ 0 w 30"/>
                <a:gd name="T51" fmla="*/ 7 h 51"/>
                <a:gd name="T52" fmla="*/ 0 w 30"/>
                <a:gd name="T53" fmla="*/ 3 h 51"/>
                <a:gd name="T54" fmla="*/ 4 w 30"/>
                <a:gd name="T55" fmla="*/ 0 h 51"/>
                <a:gd name="T56" fmla="*/ 8 w 30"/>
                <a:gd name="T57" fmla="*/ 0 h 51"/>
                <a:gd name="T58" fmla="*/ 8 w 30"/>
                <a:gd name="T59" fmla="*/ 3 h 51"/>
                <a:gd name="T60" fmla="*/ 11 w 30"/>
                <a:gd name="T61" fmla="*/ 0 h 51"/>
                <a:gd name="T62" fmla="*/ 11 w 30"/>
                <a:gd name="T63" fmla="*/ 0 h 51"/>
                <a:gd name="T64" fmla="*/ 11 w 30"/>
                <a:gd name="T65" fmla="*/ 0 h 51"/>
                <a:gd name="T66" fmla="*/ 15 w 30"/>
                <a:gd name="T67" fmla="*/ 3 h 51"/>
                <a:gd name="T68" fmla="*/ 15 w 30"/>
                <a:gd name="T69" fmla="*/ 3 h 51"/>
                <a:gd name="T70" fmla="*/ 19 w 30"/>
                <a:gd name="T71" fmla="*/ 7 h 51"/>
                <a:gd name="T72" fmla="*/ 22 w 30"/>
                <a:gd name="T73" fmla="*/ 7 h 51"/>
                <a:gd name="T74" fmla="*/ 22 w 30"/>
                <a:gd name="T75" fmla="*/ 11 h 51"/>
                <a:gd name="T76" fmla="*/ 22 w 30"/>
                <a:gd name="T77" fmla="*/ 1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" h="51">
                  <a:moveTo>
                    <a:pt x="22" y="14"/>
                  </a:moveTo>
                  <a:lnTo>
                    <a:pt x="19" y="18"/>
                  </a:lnTo>
                  <a:lnTo>
                    <a:pt x="22" y="26"/>
                  </a:lnTo>
                  <a:lnTo>
                    <a:pt x="26" y="29"/>
                  </a:lnTo>
                  <a:lnTo>
                    <a:pt x="26" y="33"/>
                  </a:lnTo>
                  <a:lnTo>
                    <a:pt x="30" y="33"/>
                  </a:lnTo>
                  <a:lnTo>
                    <a:pt x="30" y="37"/>
                  </a:lnTo>
                  <a:lnTo>
                    <a:pt x="26" y="44"/>
                  </a:lnTo>
                  <a:lnTo>
                    <a:pt x="19" y="44"/>
                  </a:lnTo>
                  <a:lnTo>
                    <a:pt x="19" y="48"/>
                  </a:lnTo>
                  <a:lnTo>
                    <a:pt x="19" y="51"/>
                  </a:lnTo>
                  <a:lnTo>
                    <a:pt x="15" y="51"/>
                  </a:lnTo>
                  <a:lnTo>
                    <a:pt x="11" y="51"/>
                  </a:lnTo>
                  <a:lnTo>
                    <a:pt x="8" y="44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4" y="40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4" y="29"/>
                  </a:lnTo>
                  <a:lnTo>
                    <a:pt x="0" y="2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9" y="7"/>
                  </a:lnTo>
                  <a:lnTo>
                    <a:pt x="22" y="7"/>
                  </a:lnTo>
                  <a:lnTo>
                    <a:pt x="22" y="11"/>
                  </a:lnTo>
                  <a:lnTo>
                    <a:pt x="22" y="1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" name="Freeform 53"/>
            <p:cNvSpPr>
              <a:spLocks/>
            </p:cNvSpPr>
            <p:nvPr/>
          </p:nvSpPr>
          <p:spPr bwMode="auto">
            <a:xfrm>
              <a:off x="4659711" y="2217429"/>
              <a:ext cx="86205" cy="104218"/>
            </a:xfrm>
            <a:custGeom>
              <a:avLst/>
              <a:gdLst>
                <a:gd name="T0" fmla="*/ 0 w 67"/>
                <a:gd name="T1" fmla="*/ 7 h 81"/>
                <a:gd name="T2" fmla="*/ 8 w 67"/>
                <a:gd name="T3" fmla="*/ 7 h 81"/>
                <a:gd name="T4" fmla="*/ 11 w 67"/>
                <a:gd name="T5" fmla="*/ 0 h 81"/>
                <a:gd name="T6" fmla="*/ 19 w 67"/>
                <a:gd name="T7" fmla="*/ 3 h 81"/>
                <a:gd name="T8" fmla="*/ 26 w 67"/>
                <a:gd name="T9" fmla="*/ 7 h 81"/>
                <a:gd name="T10" fmla="*/ 30 w 67"/>
                <a:gd name="T11" fmla="*/ 15 h 81"/>
                <a:gd name="T12" fmla="*/ 41 w 67"/>
                <a:gd name="T13" fmla="*/ 18 h 81"/>
                <a:gd name="T14" fmla="*/ 37 w 67"/>
                <a:gd name="T15" fmla="*/ 26 h 81"/>
                <a:gd name="T16" fmla="*/ 45 w 67"/>
                <a:gd name="T17" fmla="*/ 29 h 81"/>
                <a:gd name="T18" fmla="*/ 52 w 67"/>
                <a:gd name="T19" fmla="*/ 29 h 81"/>
                <a:gd name="T20" fmla="*/ 59 w 67"/>
                <a:gd name="T21" fmla="*/ 26 h 81"/>
                <a:gd name="T22" fmla="*/ 59 w 67"/>
                <a:gd name="T23" fmla="*/ 33 h 81"/>
                <a:gd name="T24" fmla="*/ 56 w 67"/>
                <a:gd name="T25" fmla="*/ 41 h 81"/>
                <a:gd name="T26" fmla="*/ 63 w 67"/>
                <a:gd name="T27" fmla="*/ 52 h 81"/>
                <a:gd name="T28" fmla="*/ 63 w 67"/>
                <a:gd name="T29" fmla="*/ 59 h 81"/>
                <a:gd name="T30" fmla="*/ 59 w 67"/>
                <a:gd name="T31" fmla="*/ 67 h 81"/>
                <a:gd name="T32" fmla="*/ 59 w 67"/>
                <a:gd name="T33" fmla="*/ 70 h 81"/>
                <a:gd name="T34" fmla="*/ 52 w 67"/>
                <a:gd name="T35" fmla="*/ 74 h 81"/>
                <a:gd name="T36" fmla="*/ 45 w 67"/>
                <a:gd name="T37" fmla="*/ 74 h 81"/>
                <a:gd name="T38" fmla="*/ 37 w 67"/>
                <a:gd name="T39" fmla="*/ 74 h 81"/>
                <a:gd name="T40" fmla="*/ 33 w 67"/>
                <a:gd name="T41" fmla="*/ 81 h 81"/>
                <a:gd name="T42" fmla="*/ 33 w 67"/>
                <a:gd name="T43" fmla="*/ 78 h 81"/>
                <a:gd name="T44" fmla="*/ 30 w 67"/>
                <a:gd name="T45" fmla="*/ 74 h 81"/>
                <a:gd name="T46" fmla="*/ 26 w 67"/>
                <a:gd name="T47" fmla="*/ 70 h 81"/>
                <a:gd name="T48" fmla="*/ 22 w 67"/>
                <a:gd name="T49" fmla="*/ 67 h 81"/>
                <a:gd name="T50" fmla="*/ 26 w 67"/>
                <a:gd name="T51" fmla="*/ 63 h 81"/>
                <a:gd name="T52" fmla="*/ 22 w 67"/>
                <a:gd name="T53" fmla="*/ 59 h 81"/>
                <a:gd name="T54" fmla="*/ 15 w 67"/>
                <a:gd name="T55" fmla="*/ 55 h 81"/>
                <a:gd name="T56" fmla="*/ 11 w 67"/>
                <a:gd name="T57" fmla="*/ 52 h 81"/>
                <a:gd name="T58" fmla="*/ 11 w 67"/>
                <a:gd name="T59" fmla="*/ 48 h 81"/>
                <a:gd name="T60" fmla="*/ 8 w 67"/>
                <a:gd name="T61" fmla="*/ 41 h 81"/>
                <a:gd name="T62" fmla="*/ 11 w 67"/>
                <a:gd name="T63" fmla="*/ 41 h 81"/>
                <a:gd name="T64" fmla="*/ 11 w 67"/>
                <a:gd name="T65" fmla="*/ 37 h 81"/>
                <a:gd name="T66" fmla="*/ 4 w 67"/>
                <a:gd name="T67" fmla="*/ 33 h 81"/>
                <a:gd name="T68" fmla="*/ 8 w 67"/>
                <a:gd name="T69" fmla="*/ 29 h 81"/>
                <a:gd name="T70" fmla="*/ 4 w 67"/>
                <a:gd name="T71" fmla="*/ 26 h 81"/>
                <a:gd name="T72" fmla="*/ 4 w 67"/>
                <a:gd name="T73" fmla="*/ 26 h 81"/>
                <a:gd name="T74" fmla="*/ 4 w 67"/>
                <a:gd name="T75" fmla="*/ 22 h 81"/>
                <a:gd name="T76" fmla="*/ 8 w 67"/>
                <a:gd name="T77" fmla="*/ 18 h 81"/>
                <a:gd name="T78" fmla="*/ 4 w 67"/>
                <a:gd name="T79" fmla="*/ 18 h 81"/>
                <a:gd name="T80" fmla="*/ 0 w 67"/>
                <a:gd name="T81" fmla="*/ 1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81">
                  <a:moveTo>
                    <a:pt x="0" y="11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8" y="7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5" y="3"/>
                  </a:lnTo>
                  <a:lnTo>
                    <a:pt x="19" y="3"/>
                  </a:lnTo>
                  <a:lnTo>
                    <a:pt x="22" y="3"/>
                  </a:lnTo>
                  <a:lnTo>
                    <a:pt x="26" y="7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37" y="18"/>
                  </a:lnTo>
                  <a:lnTo>
                    <a:pt x="41" y="18"/>
                  </a:lnTo>
                  <a:lnTo>
                    <a:pt x="37" y="22"/>
                  </a:lnTo>
                  <a:lnTo>
                    <a:pt x="37" y="26"/>
                  </a:lnTo>
                  <a:lnTo>
                    <a:pt x="45" y="26"/>
                  </a:lnTo>
                  <a:lnTo>
                    <a:pt x="45" y="29"/>
                  </a:lnTo>
                  <a:lnTo>
                    <a:pt x="48" y="29"/>
                  </a:lnTo>
                  <a:lnTo>
                    <a:pt x="52" y="29"/>
                  </a:lnTo>
                  <a:lnTo>
                    <a:pt x="56" y="26"/>
                  </a:lnTo>
                  <a:lnTo>
                    <a:pt x="59" y="26"/>
                  </a:lnTo>
                  <a:lnTo>
                    <a:pt x="56" y="29"/>
                  </a:lnTo>
                  <a:lnTo>
                    <a:pt x="59" y="33"/>
                  </a:lnTo>
                  <a:lnTo>
                    <a:pt x="59" y="37"/>
                  </a:lnTo>
                  <a:lnTo>
                    <a:pt x="56" y="41"/>
                  </a:lnTo>
                  <a:lnTo>
                    <a:pt x="59" y="48"/>
                  </a:lnTo>
                  <a:lnTo>
                    <a:pt x="63" y="52"/>
                  </a:lnTo>
                  <a:lnTo>
                    <a:pt x="67" y="55"/>
                  </a:lnTo>
                  <a:lnTo>
                    <a:pt x="63" y="59"/>
                  </a:lnTo>
                  <a:lnTo>
                    <a:pt x="59" y="63"/>
                  </a:lnTo>
                  <a:lnTo>
                    <a:pt x="59" y="67"/>
                  </a:lnTo>
                  <a:lnTo>
                    <a:pt x="63" y="70"/>
                  </a:lnTo>
                  <a:lnTo>
                    <a:pt x="59" y="70"/>
                  </a:lnTo>
                  <a:lnTo>
                    <a:pt x="59" y="70"/>
                  </a:lnTo>
                  <a:lnTo>
                    <a:pt x="52" y="74"/>
                  </a:lnTo>
                  <a:lnTo>
                    <a:pt x="52" y="70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4"/>
                  </a:lnTo>
                  <a:lnTo>
                    <a:pt x="33" y="78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33" y="78"/>
                  </a:lnTo>
                  <a:lnTo>
                    <a:pt x="33" y="74"/>
                  </a:lnTo>
                  <a:lnTo>
                    <a:pt x="30" y="74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26" y="63"/>
                  </a:lnTo>
                  <a:lnTo>
                    <a:pt x="26" y="59"/>
                  </a:lnTo>
                  <a:lnTo>
                    <a:pt x="22" y="59"/>
                  </a:lnTo>
                  <a:lnTo>
                    <a:pt x="19" y="55"/>
                  </a:lnTo>
                  <a:lnTo>
                    <a:pt x="15" y="55"/>
                  </a:lnTo>
                  <a:lnTo>
                    <a:pt x="11" y="55"/>
                  </a:lnTo>
                  <a:lnTo>
                    <a:pt x="11" y="52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8" y="44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7"/>
                  </a:lnTo>
                  <a:lnTo>
                    <a:pt x="8" y="37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8" y="29"/>
                  </a:lnTo>
                  <a:lnTo>
                    <a:pt x="8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8" y="22"/>
                  </a:lnTo>
                  <a:lnTo>
                    <a:pt x="8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6" name="Freeform 54"/>
            <p:cNvSpPr>
              <a:spLocks/>
            </p:cNvSpPr>
            <p:nvPr/>
          </p:nvSpPr>
          <p:spPr bwMode="auto">
            <a:xfrm>
              <a:off x="4654564" y="2279187"/>
              <a:ext cx="38599" cy="42459"/>
            </a:xfrm>
            <a:custGeom>
              <a:avLst/>
              <a:gdLst>
                <a:gd name="T0" fmla="*/ 15 w 30"/>
                <a:gd name="T1" fmla="*/ 33 h 33"/>
                <a:gd name="T2" fmla="*/ 15 w 30"/>
                <a:gd name="T3" fmla="*/ 26 h 33"/>
                <a:gd name="T4" fmla="*/ 15 w 30"/>
                <a:gd name="T5" fmla="*/ 22 h 33"/>
                <a:gd name="T6" fmla="*/ 19 w 30"/>
                <a:gd name="T7" fmla="*/ 19 h 33"/>
                <a:gd name="T8" fmla="*/ 23 w 30"/>
                <a:gd name="T9" fmla="*/ 19 h 33"/>
                <a:gd name="T10" fmla="*/ 23 w 30"/>
                <a:gd name="T11" fmla="*/ 22 h 33"/>
                <a:gd name="T12" fmla="*/ 26 w 30"/>
                <a:gd name="T13" fmla="*/ 19 h 33"/>
                <a:gd name="T14" fmla="*/ 26 w 30"/>
                <a:gd name="T15" fmla="*/ 19 h 33"/>
                <a:gd name="T16" fmla="*/ 30 w 30"/>
                <a:gd name="T17" fmla="*/ 15 h 33"/>
                <a:gd name="T18" fmla="*/ 30 w 30"/>
                <a:gd name="T19" fmla="*/ 11 h 33"/>
                <a:gd name="T20" fmla="*/ 26 w 30"/>
                <a:gd name="T21" fmla="*/ 11 h 33"/>
                <a:gd name="T22" fmla="*/ 23 w 30"/>
                <a:gd name="T23" fmla="*/ 7 h 33"/>
                <a:gd name="T24" fmla="*/ 19 w 30"/>
                <a:gd name="T25" fmla="*/ 7 h 33"/>
                <a:gd name="T26" fmla="*/ 15 w 30"/>
                <a:gd name="T27" fmla="*/ 7 h 33"/>
                <a:gd name="T28" fmla="*/ 15 w 30"/>
                <a:gd name="T29" fmla="*/ 4 h 33"/>
                <a:gd name="T30" fmla="*/ 15 w 30"/>
                <a:gd name="T31" fmla="*/ 0 h 33"/>
                <a:gd name="T32" fmla="*/ 12 w 30"/>
                <a:gd name="T33" fmla="*/ 4 h 33"/>
                <a:gd name="T34" fmla="*/ 12 w 30"/>
                <a:gd name="T35" fmla="*/ 0 h 33"/>
                <a:gd name="T36" fmla="*/ 8 w 30"/>
                <a:gd name="T37" fmla="*/ 0 h 33"/>
                <a:gd name="T38" fmla="*/ 4 w 30"/>
                <a:gd name="T39" fmla="*/ 0 h 33"/>
                <a:gd name="T40" fmla="*/ 4 w 30"/>
                <a:gd name="T41" fmla="*/ 4 h 33"/>
                <a:gd name="T42" fmla="*/ 8 w 30"/>
                <a:gd name="T43" fmla="*/ 4 h 33"/>
                <a:gd name="T44" fmla="*/ 8 w 30"/>
                <a:gd name="T45" fmla="*/ 7 h 33"/>
                <a:gd name="T46" fmla="*/ 8 w 30"/>
                <a:gd name="T47" fmla="*/ 7 h 33"/>
                <a:gd name="T48" fmla="*/ 4 w 30"/>
                <a:gd name="T49" fmla="*/ 7 h 33"/>
                <a:gd name="T50" fmla="*/ 4 w 30"/>
                <a:gd name="T51" fmla="*/ 11 h 33"/>
                <a:gd name="T52" fmla="*/ 4 w 30"/>
                <a:gd name="T53" fmla="*/ 15 h 33"/>
                <a:gd name="T54" fmla="*/ 0 w 30"/>
                <a:gd name="T55" fmla="*/ 19 h 33"/>
                <a:gd name="T56" fmla="*/ 0 w 30"/>
                <a:gd name="T57" fmla="*/ 19 h 33"/>
                <a:gd name="T58" fmla="*/ 0 w 30"/>
                <a:gd name="T59" fmla="*/ 19 h 33"/>
                <a:gd name="T60" fmla="*/ 4 w 30"/>
                <a:gd name="T61" fmla="*/ 22 h 33"/>
                <a:gd name="T62" fmla="*/ 12 w 30"/>
                <a:gd name="T63" fmla="*/ 30 h 33"/>
                <a:gd name="T64" fmla="*/ 12 w 30"/>
                <a:gd name="T65" fmla="*/ 30 h 33"/>
                <a:gd name="T66" fmla="*/ 15 w 30"/>
                <a:gd name="T6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33">
                  <a:moveTo>
                    <a:pt x="15" y="33"/>
                  </a:moveTo>
                  <a:lnTo>
                    <a:pt x="15" y="26"/>
                  </a:lnTo>
                  <a:lnTo>
                    <a:pt x="15" y="22"/>
                  </a:lnTo>
                  <a:lnTo>
                    <a:pt x="19" y="19"/>
                  </a:lnTo>
                  <a:lnTo>
                    <a:pt x="23" y="19"/>
                  </a:lnTo>
                  <a:lnTo>
                    <a:pt x="23" y="22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30" y="15"/>
                  </a:lnTo>
                  <a:lnTo>
                    <a:pt x="30" y="11"/>
                  </a:lnTo>
                  <a:lnTo>
                    <a:pt x="26" y="11"/>
                  </a:lnTo>
                  <a:lnTo>
                    <a:pt x="23" y="7"/>
                  </a:lnTo>
                  <a:lnTo>
                    <a:pt x="19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5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4" y="22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5" y="3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7" name="Freeform 55"/>
            <p:cNvSpPr>
              <a:spLocks noEditPoints="1"/>
            </p:cNvSpPr>
            <p:nvPr/>
          </p:nvSpPr>
          <p:spPr bwMode="auto">
            <a:xfrm>
              <a:off x="4555492" y="2217429"/>
              <a:ext cx="114511" cy="81058"/>
            </a:xfrm>
            <a:custGeom>
              <a:avLst/>
              <a:gdLst>
                <a:gd name="T0" fmla="*/ 23 w 24"/>
                <a:gd name="T1" fmla="*/ 6 h 17"/>
                <a:gd name="T2" fmla="*/ 23 w 24"/>
                <a:gd name="T3" fmla="*/ 5 h 17"/>
                <a:gd name="T4" fmla="*/ 22 w 24"/>
                <a:gd name="T5" fmla="*/ 3 h 17"/>
                <a:gd name="T6" fmla="*/ 19 w 24"/>
                <a:gd name="T7" fmla="*/ 3 h 17"/>
                <a:gd name="T8" fmla="*/ 15 w 24"/>
                <a:gd name="T9" fmla="*/ 1 h 17"/>
                <a:gd name="T10" fmla="*/ 12 w 24"/>
                <a:gd name="T11" fmla="*/ 0 h 17"/>
                <a:gd name="T12" fmla="*/ 8 w 24"/>
                <a:gd name="T13" fmla="*/ 2 h 17"/>
                <a:gd name="T14" fmla="*/ 5 w 24"/>
                <a:gd name="T15" fmla="*/ 4 h 17"/>
                <a:gd name="T16" fmla="*/ 1 w 24"/>
                <a:gd name="T17" fmla="*/ 5 h 17"/>
                <a:gd name="T18" fmla="*/ 0 w 24"/>
                <a:gd name="T19" fmla="*/ 6 h 17"/>
                <a:gd name="T20" fmla="*/ 1 w 24"/>
                <a:gd name="T21" fmla="*/ 8 h 17"/>
                <a:gd name="T22" fmla="*/ 3 w 24"/>
                <a:gd name="T23" fmla="*/ 5 h 17"/>
                <a:gd name="T24" fmla="*/ 5 w 24"/>
                <a:gd name="T25" fmla="*/ 6 h 17"/>
                <a:gd name="T26" fmla="*/ 8 w 24"/>
                <a:gd name="T27" fmla="*/ 10 h 17"/>
                <a:gd name="T28" fmla="*/ 8 w 24"/>
                <a:gd name="T29" fmla="*/ 10 h 17"/>
                <a:gd name="T30" fmla="*/ 7 w 24"/>
                <a:gd name="T31" fmla="*/ 12 h 17"/>
                <a:gd name="T32" fmla="*/ 10 w 24"/>
                <a:gd name="T33" fmla="*/ 13 h 17"/>
                <a:gd name="T34" fmla="*/ 12 w 24"/>
                <a:gd name="T35" fmla="*/ 14 h 17"/>
                <a:gd name="T36" fmla="*/ 17 w 24"/>
                <a:gd name="T37" fmla="*/ 16 h 17"/>
                <a:gd name="T38" fmla="*/ 16 w 24"/>
                <a:gd name="T39" fmla="*/ 17 h 17"/>
                <a:gd name="T40" fmla="*/ 17 w 24"/>
                <a:gd name="T41" fmla="*/ 16 h 17"/>
                <a:gd name="T42" fmla="*/ 11 w 24"/>
                <a:gd name="T43" fmla="*/ 10 h 17"/>
                <a:gd name="T44" fmla="*/ 10 w 24"/>
                <a:gd name="T45" fmla="*/ 8 h 17"/>
                <a:gd name="T46" fmla="*/ 9 w 24"/>
                <a:gd name="T47" fmla="*/ 7 h 17"/>
                <a:gd name="T48" fmla="*/ 9 w 24"/>
                <a:gd name="T49" fmla="*/ 5 h 17"/>
                <a:gd name="T50" fmla="*/ 11 w 24"/>
                <a:gd name="T51" fmla="*/ 6 h 17"/>
                <a:gd name="T52" fmla="*/ 13 w 24"/>
                <a:gd name="T53" fmla="*/ 5 h 17"/>
                <a:gd name="T54" fmla="*/ 14 w 24"/>
                <a:gd name="T55" fmla="*/ 5 h 17"/>
                <a:gd name="T56" fmla="*/ 16 w 24"/>
                <a:gd name="T57" fmla="*/ 5 h 17"/>
                <a:gd name="T58" fmla="*/ 18 w 24"/>
                <a:gd name="T59" fmla="*/ 6 h 17"/>
                <a:gd name="T60" fmla="*/ 20 w 24"/>
                <a:gd name="T61" fmla="*/ 6 h 17"/>
                <a:gd name="T62" fmla="*/ 23 w 24"/>
                <a:gd name="T63" fmla="*/ 7 h 17"/>
                <a:gd name="T64" fmla="*/ 16 w 24"/>
                <a:gd name="T65" fmla="*/ 17 h 17"/>
                <a:gd name="T66" fmla="*/ 12 w 24"/>
                <a:gd name="T67" fmla="*/ 15 h 17"/>
                <a:gd name="T68" fmla="*/ 12 w 24"/>
                <a:gd name="T69" fmla="*/ 15 h 17"/>
                <a:gd name="T70" fmla="*/ 15 w 24"/>
                <a:gd name="T71" fmla="*/ 15 h 17"/>
                <a:gd name="T72" fmla="*/ 13 w 24"/>
                <a:gd name="T73" fmla="*/ 14 h 17"/>
                <a:gd name="T74" fmla="*/ 7 w 24"/>
                <a:gd name="T75" fmla="*/ 10 h 17"/>
                <a:gd name="T76" fmla="*/ 5 w 24"/>
                <a:gd name="T77" fmla="*/ 8 h 17"/>
                <a:gd name="T78" fmla="*/ 5 w 24"/>
                <a:gd name="T79" fmla="*/ 8 h 17"/>
                <a:gd name="T80" fmla="*/ 7 w 24"/>
                <a:gd name="T81" fmla="*/ 12 h 17"/>
                <a:gd name="T82" fmla="*/ 5 w 24"/>
                <a:gd name="T83" fmla="*/ 10 h 17"/>
                <a:gd name="T84" fmla="*/ 3 w 24"/>
                <a:gd name="T85" fmla="*/ 7 h 17"/>
                <a:gd name="T86" fmla="*/ 4 w 24"/>
                <a:gd name="T87" fmla="*/ 9 h 17"/>
                <a:gd name="T88" fmla="*/ 3 w 24"/>
                <a:gd name="T89" fmla="*/ 7 h 17"/>
                <a:gd name="T90" fmla="*/ 4 w 24"/>
                <a:gd name="T91" fmla="*/ 7 h 17"/>
                <a:gd name="T92" fmla="*/ 3 w 24"/>
                <a:gd name="T9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" h="17">
                  <a:moveTo>
                    <a:pt x="23" y="7"/>
                  </a:move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lose/>
                  <a:moveTo>
                    <a:pt x="14" y="16"/>
                  </a:moveTo>
                  <a:cubicBezTo>
                    <a:pt x="14" y="16"/>
                    <a:pt x="15" y="16"/>
                    <a:pt x="15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6"/>
                    <a:pt x="14" y="16"/>
                    <a:pt x="14" y="16"/>
                  </a:cubicBezTo>
                  <a:close/>
                  <a:moveTo>
                    <a:pt x="12" y="15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2" y="15"/>
                    <a:pt x="12" y="15"/>
                    <a:pt x="12" y="15"/>
                  </a:cubicBezTo>
                  <a:close/>
                  <a:moveTo>
                    <a:pt x="13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lose/>
                  <a:moveTo>
                    <a:pt x="6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9"/>
                    <a:pt x="6" y="9"/>
                    <a:pt x="6" y="9"/>
                  </a:cubicBezTo>
                  <a:close/>
                  <a:moveTo>
                    <a:pt x="5" y="8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lose/>
                  <a:moveTo>
                    <a:pt x="6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1"/>
                    <a:pt x="6" y="11"/>
                    <a:pt x="6" y="11"/>
                  </a:cubicBezTo>
                  <a:close/>
                  <a:moveTo>
                    <a:pt x="5" y="9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lose/>
                  <a:moveTo>
                    <a:pt x="3" y="7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4" y="5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5"/>
                    <a:pt x="4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8" name="Freeform 56"/>
            <p:cNvSpPr>
              <a:spLocks/>
            </p:cNvSpPr>
            <p:nvPr/>
          </p:nvSpPr>
          <p:spPr bwMode="auto">
            <a:xfrm>
              <a:off x="4597952" y="2240588"/>
              <a:ext cx="75912" cy="63045"/>
            </a:xfrm>
            <a:custGeom>
              <a:avLst/>
              <a:gdLst>
                <a:gd name="T0" fmla="*/ 30 w 59"/>
                <a:gd name="T1" fmla="*/ 41 h 49"/>
                <a:gd name="T2" fmla="*/ 7 w 59"/>
                <a:gd name="T3" fmla="*/ 19 h 49"/>
                <a:gd name="T4" fmla="*/ 7 w 59"/>
                <a:gd name="T5" fmla="*/ 15 h 49"/>
                <a:gd name="T6" fmla="*/ 4 w 59"/>
                <a:gd name="T7" fmla="*/ 11 h 49"/>
                <a:gd name="T8" fmla="*/ 0 w 59"/>
                <a:gd name="T9" fmla="*/ 8 h 49"/>
                <a:gd name="T10" fmla="*/ 0 w 59"/>
                <a:gd name="T11" fmla="*/ 4 h 49"/>
                <a:gd name="T12" fmla="*/ 0 w 59"/>
                <a:gd name="T13" fmla="*/ 0 h 49"/>
                <a:gd name="T14" fmla="*/ 7 w 59"/>
                <a:gd name="T15" fmla="*/ 4 h 49"/>
                <a:gd name="T16" fmla="*/ 7 w 59"/>
                <a:gd name="T17" fmla="*/ 0 h 49"/>
                <a:gd name="T18" fmla="*/ 15 w 59"/>
                <a:gd name="T19" fmla="*/ 0 h 49"/>
                <a:gd name="T20" fmla="*/ 18 w 59"/>
                <a:gd name="T21" fmla="*/ 0 h 49"/>
                <a:gd name="T22" fmla="*/ 22 w 59"/>
                <a:gd name="T23" fmla="*/ 0 h 49"/>
                <a:gd name="T24" fmla="*/ 26 w 59"/>
                <a:gd name="T25" fmla="*/ 0 h 49"/>
                <a:gd name="T26" fmla="*/ 33 w 59"/>
                <a:gd name="T27" fmla="*/ 0 h 49"/>
                <a:gd name="T28" fmla="*/ 37 w 59"/>
                <a:gd name="T29" fmla="*/ 4 h 49"/>
                <a:gd name="T30" fmla="*/ 41 w 59"/>
                <a:gd name="T31" fmla="*/ 4 h 49"/>
                <a:gd name="T32" fmla="*/ 52 w 59"/>
                <a:gd name="T33" fmla="*/ 8 h 49"/>
                <a:gd name="T34" fmla="*/ 52 w 59"/>
                <a:gd name="T35" fmla="*/ 8 h 49"/>
                <a:gd name="T36" fmla="*/ 56 w 59"/>
                <a:gd name="T37" fmla="*/ 11 h 49"/>
                <a:gd name="T38" fmla="*/ 52 w 59"/>
                <a:gd name="T39" fmla="*/ 15 h 49"/>
                <a:gd name="T40" fmla="*/ 59 w 59"/>
                <a:gd name="T41" fmla="*/ 19 h 49"/>
                <a:gd name="T42" fmla="*/ 59 w 59"/>
                <a:gd name="T43" fmla="*/ 23 h 49"/>
                <a:gd name="T44" fmla="*/ 56 w 59"/>
                <a:gd name="T45" fmla="*/ 23 h 49"/>
                <a:gd name="T46" fmla="*/ 59 w 59"/>
                <a:gd name="T47" fmla="*/ 30 h 49"/>
                <a:gd name="T48" fmla="*/ 56 w 59"/>
                <a:gd name="T49" fmla="*/ 30 h 49"/>
                <a:gd name="T50" fmla="*/ 48 w 59"/>
                <a:gd name="T51" fmla="*/ 30 h 49"/>
                <a:gd name="T52" fmla="*/ 52 w 59"/>
                <a:gd name="T53" fmla="*/ 34 h 49"/>
                <a:gd name="T54" fmla="*/ 52 w 59"/>
                <a:gd name="T55" fmla="*/ 37 h 49"/>
                <a:gd name="T56" fmla="*/ 48 w 59"/>
                <a:gd name="T57" fmla="*/ 41 h 49"/>
                <a:gd name="T58" fmla="*/ 44 w 59"/>
                <a:gd name="T59" fmla="*/ 49 h 49"/>
                <a:gd name="T60" fmla="*/ 41 w 59"/>
                <a:gd name="T61" fmla="*/ 45 h 49"/>
                <a:gd name="T62" fmla="*/ 33 w 59"/>
                <a:gd name="T63" fmla="*/ 45 h 49"/>
                <a:gd name="T64" fmla="*/ 30 w 59"/>
                <a:gd name="T65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49">
                  <a:moveTo>
                    <a:pt x="30" y="45"/>
                  </a:moveTo>
                  <a:lnTo>
                    <a:pt x="30" y="41"/>
                  </a:lnTo>
                  <a:lnTo>
                    <a:pt x="18" y="30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2" y="4"/>
                  </a:lnTo>
                  <a:lnTo>
                    <a:pt x="26" y="0"/>
                  </a:lnTo>
                  <a:lnTo>
                    <a:pt x="30" y="4"/>
                  </a:lnTo>
                  <a:lnTo>
                    <a:pt x="33" y="0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6" y="8"/>
                  </a:lnTo>
                  <a:lnTo>
                    <a:pt x="56" y="11"/>
                  </a:lnTo>
                  <a:lnTo>
                    <a:pt x="52" y="15"/>
                  </a:lnTo>
                  <a:lnTo>
                    <a:pt x="52" y="15"/>
                  </a:lnTo>
                  <a:lnTo>
                    <a:pt x="56" y="19"/>
                  </a:lnTo>
                  <a:lnTo>
                    <a:pt x="59" y="19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6"/>
                  </a:lnTo>
                  <a:lnTo>
                    <a:pt x="59" y="30"/>
                  </a:lnTo>
                  <a:lnTo>
                    <a:pt x="56" y="34"/>
                  </a:lnTo>
                  <a:lnTo>
                    <a:pt x="56" y="30"/>
                  </a:lnTo>
                  <a:lnTo>
                    <a:pt x="52" y="30"/>
                  </a:lnTo>
                  <a:lnTo>
                    <a:pt x="48" y="30"/>
                  </a:lnTo>
                  <a:lnTo>
                    <a:pt x="48" y="34"/>
                  </a:lnTo>
                  <a:lnTo>
                    <a:pt x="52" y="34"/>
                  </a:lnTo>
                  <a:lnTo>
                    <a:pt x="52" y="37"/>
                  </a:lnTo>
                  <a:lnTo>
                    <a:pt x="52" y="37"/>
                  </a:lnTo>
                  <a:lnTo>
                    <a:pt x="48" y="37"/>
                  </a:lnTo>
                  <a:lnTo>
                    <a:pt x="48" y="41"/>
                  </a:lnTo>
                  <a:lnTo>
                    <a:pt x="48" y="45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41" y="45"/>
                  </a:lnTo>
                  <a:lnTo>
                    <a:pt x="37" y="45"/>
                  </a:lnTo>
                  <a:lnTo>
                    <a:pt x="33" y="45"/>
                  </a:lnTo>
                  <a:lnTo>
                    <a:pt x="30" y="45"/>
                  </a:lnTo>
                  <a:lnTo>
                    <a:pt x="30" y="4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9" name="Freeform 57"/>
            <p:cNvSpPr>
              <a:spLocks/>
            </p:cNvSpPr>
            <p:nvPr/>
          </p:nvSpPr>
          <p:spPr bwMode="auto">
            <a:xfrm>
              <a:off x="4550346" y="2203276"/>
              <a:ext cx="61758" cy="37313"/>
            </a:xfrm>
            <a:custGeom>
              <a:avLst/>
              <a:gdLst>
                <a:gd name="T0" fmla="*/ 4 w 48"/>
                <a:gd name="T1" fmla="*/ 29 h 29"/>
                <a:gd name="T2" fmla="*/ 7 w 48"/>
                <a:gd name="T3" fmla="*/ 29 h 29"/>
                <a:gd name="T4" fmla="*/ 11 w 48"/>
                <a:gd name="T5" fmla="*/ 26 h 29"/>
                <a:gd name="T6" fmla="*/ 15 w 48"/>
                <a:gd name="T7" fmla="*/ 26 h 29"/>
                <a:gd name="T8" fmla="*/ 22 w 48"/>
                <a:gd name="T9" fmla="*/ 26 h 29"/>
                <a:gd name="T10" fmla="*/ 26 w 48"/>
                <a:gd name="T11" fmla="*/ 26 h 29"/>
                <a:gd name="T12" fmla="*/ 26 w 48"/>
                <a:gd name="T13" fmla="*/ 22 h 29"/>
                <a:gd name="T14" fmla="*/ 33 w 48"/>
                <a:gd name="T15" fmla="*/ 18 h 29"/>
                <a:gd name="T16" fmla="*/ 33 w 48"/>
                <a:gd name="T17" fmla="*/ 14 h 29"/>
                <a:gd name="T18" fmla="*/ 41 w 48"/>
                <a:gd name="T19" fmla="*/ 11 h 29"/>
                <a:gd name="T20" fmla="*/ 48 w 48"/>
                <a:gd name="T21" fmla="*/ 11 h 29"/>
                <a:gd name="T22" fmla="*/ 48 w 48"/>
                <a:gd name="T23" fmla="*/ 3 h 29"/>
                <a:gd name="T24" fmla="*/ 44 w 48"/>
                <a:gd name="T25" fmla="*/ 0 h 29"/>
                <a:gd name="T26" fmla="*/ 41 w 48"/>
                <a:gd name="T27" fmla="*/ 3 h 29"/>
                <a:gd name="T28" fmla="*/ 33 w 48"/>
                <a:gd name="T29" fmla="*/ 7 h 29"/>
                <a:gd name="T30" fmla="*/ 33 w 48"/>
                <a:gd name="T31" fmla="*/ 7 h 29"/>
                <a:gd name="T32" fmla="*/ 30 w 48"/>
                <a:gd name="T33" fmla="*/ 7 h 29"/>
                <a:gd name="T34" fmla="*/ 26 w 48"/>
                <a:gd name="T35" fmla="*/ 7 h 29"/>
                <a:gd name="T36" fmla="*/ 22 w 48"/>
                <a:gd name="T37" fmla="*/ 7 h 29"/>
                <a:gd name="T38" fmla="*/ 18 w 48"/>
                <a:gd name="T39" fmla="*/ 7 h 29"/>
                <a:gd name="T40" fmla="*/ 15 w 48"/>
                <a:gd name="T41" fmla="*/ 7 h 29"/>
                <a:gd name="T42" fmla="*/ 7 w 48"/>
                <a:gd name="T43" fmla="*/ 7 h 29"/>
                <a:gd name="T44" fmla="*/ 7 w 48"/>
                <a:gd name="T45" fmla="*/ 7 h 29"/>
                <a:gd name="T46" fmla="*/ 4 w 48"/>
                <a:gd name="T47" fmla="*/ 11 h 29"/>
                <a:gd name="T48" fmla="*/ 4 w 48"/>
                <a:gd name="T49" fmla="*/ 14 h 29"/>
                <a:gd name="T50" fmla="*/ 0 w 48"/>
                <a:gd name="T51" fmla="*/ 18 h 29"/>
                <a:gd name="T52" fmla="*/ 4 w 48"/>
                <a:gd name="T53" fmla="*/ 22 h 29"/>
                <a:gd name="T54" fmla="*/ 4 w 48"/>
                <a:gd name="T55" fmla="*/ 22 h 29"/>
                <a:gd name="T56" fmla="*/ 7 w 48"/>
                <a:gd name="T57" fmla="*/ 22 h 29"/>
                <a:gd name="T58" fmla="*/ 7 w 48"/>
                <a:gd name="T59" fmla="*/ 26 h 29"/>
                <a:gd name="T60" fmla="*/ 4 w 48"/>
                <a:gd name="T61" fmla="*/ 26 h 29"/>
                <a:gd name="T62" fmla="*/ 4 w 48"/>
                <a:gd name="T6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" h="29">
                  <a:moveTo>
                    <a:pt x="4" y="29"/>
                  </a:moveTo>
                  <a:lnTo>
                    <a:pt x="7" y="29"/>
                  </a:lnTo>
                  <a:lnTo>
                    <a:pt x="11" y="26"/>
                  </a:lnTo>
                  <a:lnTo>
                    <a:pt x="15" y="26"/>
                  </a:lnTo>
                  <a:lnTo>
                    <a:pt x="22" y="26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33" y="18"/>
                  </a:lnTo>
                  <a:lnTo>
                    <a:pt x="33" y="14"/>
                  </a:lnTo>
                  <a:lnTo>
                    <a:pt x="41" y="11"/>
                  </a:lnTo>
                  <a:lnTo>
                    <a:pt x="48" y="11"/>
                  </a:lnTo>
                  <a:lnTo>
                    <a:pt x="48" y="3"/>
                  </a:lnTo>
                  <a:lnTo>
                    <a:pt x="44" y="0"/>
                  </a:lnTo>
                  <a:lnTo>
                    <a:pt x="41" y="3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0" y="7"/>
                  </a:lnTo>
                  <a:lnTo>
                    <a:pt x="26" y="7"/>
                  </a:lnTo>
                  <a:lnTo>
                    <a:pt x="22" y="7"/>
                  </a:lnTo>
                  <a:lnTo>
                    <a:pt x="18" y="7"/>
                  </a:lnTo>
                  <a:lnTo>
                    <a:pt x="15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7" y="22"/>
                  </a:lnTo>
                  <a:lnTo>
                    <a:pt x="7" y="26"/>
                  </a:lnTo>
                  <a:lnTo>
                    <a:pt x="4" y="26"/>
                  </a:lnTo>
                  <a:lnTo>
                    <a:pt x="4" y="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0" name="Freeform 58"/>
            <p:cNvSpPr>
              <a:spLocks/>
            </p:cNvSpPr>
            <p:nvPr/>
          </p:nvSpPr>
          <p:spPr bwMode="auto">
            <a:xfrm>
              <a:off x="4474436" y="2150523"/>
              <a:ext cx="142816" cy="61758"/>
            </a:xfrm>
            <a:custGeom>
              <a:avLst/>
              <a:gdLst>
                <a:gd name="T0" fmla="*/ 66 w 111"/>
                <a:gd name="T1" fmla="*/ 48 h 48"/>
                <a:gd name="T2" fmla="*/ 77 w 111"/>
                <a:gd name="T3" fmla="*/ 48 h 48"/>
                <a:gd name="T4" fmla="*/ 85 w 111"/>
                <a:gd name="T5" fmla="*/ 48 h 48"/>
                <a:gd name="T6" fmla="*/ 92 w 111"/>
                <a:gd name="T7" fmla="*/ 48 h 48"/>
                <a:gd name="T8" fmla="*/ 100 w 111"/>
                <a:gd name="T9" fmla="*/ 44 h 48"/>
                <a:gd name="T10" fmla="*/ 107 w 111"/>
                <a:gd name="T11" fmla="*/ 37 h 48"/>
                <a:gd name="T12" fmla="*/ 107 w 111"/>
                <a:gd name="T13" fmla="*/ 33 h 48"/>
                <a:gd name="T14" fmla="*/ 103 w 111"/>
                <a:gd name="T15" fmla="*/ 26 h 48"/>
                <a:gd name="T16" fmla="*/ 111 w 111"/>
                <a:gd name="T17" fmla="*/ 26 h 48"/>
                <a:gd name="T18" fmla="*/ 111 w 111"/>
                <a:gd name="T19" fmla="*/ 18 h 48"/>
                <a:gd name="T20" fmla="*/ 111 w 111"/>
                <a:gd name="T21" fmla="*/ 7 h 48"/>
                <a:gd name="T22" fmla="*/ 103 w 111"/>
                <a:gd name="T23" fmla="*/ 4 h 48"/>
                <a:gd name="T24" fmla="*/ 92 w 111"/>
                <a:gd name="T25" fmla="*/ 4 h 48"/>
                <a:gd name="T26" fmla="*/ 81 w 111"/>
                <a:gd name="T27" fmla="*/ 0 h 48"/>
                <a:gd name="T28" fmla="*/ 77 w 111"/>
                <a:gd name="T29" fmla="*/ 4 h 48"/>
                <a:gd name="T30" fmla="*/ 77 w 111"/>
                <a:gd name="T31" fmla="*/ 7 h 48"/>
                <a:gd name="T32" fmla="*/ 70 w 111"/>
                <a:gd name="T33" fmla="*/ 7 h 48"/>
                <a:gd name="T34" fmla="*/ 59 w 111"/>
                <a:gd name="T35" fmla="*/ 4 h 48"/>
                <a:gd name="T36" fmla="*/ 59 w 111"/>
                <a:gd name="T37" fmla="*/ 11 h 48"/>
                <a:gd name="T38" fmla="*/ 55 w 111"/>
                <a:gd name="T39" fmla="*/ 11 h 48"/>
                <a:gd name="T40" fmla="*/ 48 w 111"/>
                <a:gd name="T41" fmla="*/ 18 h 48"/>
                <a:gd name="T42" fmla="*/ 52 w 111"/>
                <a:gd name="T43" fmla="*/ 22 h 48"/>
                <a:gd name="T44" fmla="*/ 48 w 111"/>
                <a:gd name="T45" fmla="*/ 26 h 48"/>
                <a:gd name="T46" fmla="*/ 40 w 111"/>
                <a:gd name="T47" fmla="*/ 26 h 48"/>
                <a:gd name="T48" fmla="*/ 37 w 111"/>
                <a:gd name="T49" fmla="*/ 26 h 48"/>
                <a:gd name="T50" fmla="*/ 29 w 111"/>
                <a:gd name="T51" fmla="*/ 30 h 48"/>
                <a:gd name="T52" fmla="*/ 22 w 111"/>
                <a:gd name="T53" fmla="*/ 30 h 48"/>
                <a:gd name="T54" fmla="*/ 15 w 111"/>
                <a:gd name="T55" fmla="*/ 26 h 48"/>
                <a:gd name="T56" fmla="*/ 11 w 111"/>
                <a:gd name="T57" fmla="*/ 30 h 48"/>
                <a:gd name="T58" fmla="*/ 7 w 111"/>
                <a:gd name="T59" fmla="*/ 30 h 48"/>
                <a:gd name="T60" fmla="*/ 0 w 111"/>
                <a:gd name="T61" fmla="*/ 30 h 48"/>
                <a:gd name="T62" fmla="*/ 0 w 111"/>
                <a:gd name="T63" fmla="*/ 30 h 48"/>
                <a:gd name="T64" fmla="*/ 0 w 111"/>
                <a:gd name="T65" fmla="*/ 33 h 48"/>
                <a:gd name="T66" fmla="*/ 3 w 111"/>
                <a:gd name="T67" fmla="*/ 37 h 48"/>
                <a:gd name="T68" fmla="*/ 7 w 111"/>
                <a:gd name="T69" fmla="*/ 37 h 48"/>
                <a:gd name="T70" fmla="*/ 11 w 111"/>
                <a:gd name="T71" fmla="*/ 37 h 48"/>
                <a:gd name="T72" fmla="*/ 18 w 111"/>
                <a:gd name="T73" fmla="*/ 37 h 48"/>
                <a:gd name="T74" fmla="*/ 22 w 111"/>
                <a:gd name="T75" fmla="*/ 41 h 48"/>
                <a:gd name="T76" fmla="*/ 33 w 111"/>
                <a:gd name="T77" fmla="*/ 37 h 48"/>
                <a:gd name="T78" fmla="*/ 40 w 111"/>
                <a:gd name="T79" fmla="*/ 41 h 48"/>
                <a:gd name="T80" fmla="*/ 59 w 111"/>
                <a:gd name="T81" fmla="*/ 44 h 48"/>
                <a:gd name="T82" fmla="*/ 66 w 111"/>
                <a:gd name="T8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48">
                  <a:moveTo>
                    <a:pt x="66" y="48"/>
                  </a:moveTo>
                  <a:lnTo>
                    <a:pt x="66" y="48"/>
                  </a:lnTo>
                  <a:lnTo>
                    <a:pt x="74" y="48"/>
                  </a:lnTo>
                  <a:lnTo>
                    <a:pt x="77" y="48"/>
                  </a:lnTo>
                  <a:lnTo>
                    <a:pt x="81" y="48"/>
                  </a:lnTo>
                  <a:lnTo>
                    <a:pt x="85" y="48"/>
                  </a:lnTo>
                  <a:lnTo>
                    <a:pt x="89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100" y="44"/>
                  </a:lnTo>
                  <a:lnTo>
                    <a:pt x="103" y="41"/>
                  </a:lnTo>
                  <a:lnTo>
                    <a:pt x="107" y="37"/>
                  </a:lnTo>
                  <a:lnTo>
                    <a:pt x="107" y="37"/>
                  </a:lnTo>
                  <a:lnTo>
                    <a:pt x="107" y="33"/>
                  </a:lnTo>
                  <a:lnTo>
                    <a:pt x="107" y="30"/>
                  </a:lnTo>
                  <a:lnTo>
                    <a:pt x="103" y="26"/>
                  </a:lnTo>
                  <a:lnTo>
                    <a:pt x="103" y="26"/>
                  </a:lnTo>
                  <a:lnTo>
                    <a:pt x="111" y="26"/>
                  </a:lnTo>
                  <a:lnTo>
                    <a:pt x="111" y="22"/>
                  </a:lnTo>
                  <a:lnTo>
                    <a:pt x="111" y="18"/>
                  </a:lnTo>
                  <a:lnTo>
                    <a:pt x="111" y="11"/>
                  </a:lnTo>
                  <a:lnTo>
                    <a:pt x="111" y="7"/>
                  </a:lnTo>
                  <a:lnTo>
                    <a:pt x="103" y="4"/>
                  </a:lnTo>
                  <a:lnTo>
                    <a:pt x="103" y="4"/>
                  </a:lnTo>
                  <a:lnTo>
                    <a:pt x="96" y="4"/>
                  </a:lnTo>
                  <a:lnTo>
                    <a:pt x="92" y="4"/>
                  </a:lnTo>
                  <a:lnTo>
                    <a:pt x="89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7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63" y="4"/>
                  </a:lnTo>
                  <a:lnTo>
                    <a:pt x="59" y="4"/>
                  </a:lnTo>
                  <a:lnTo>
                    <a:pt x="59" y="7"/>
                  </a:lnTo>
                  <a:lnTo>
                    <a:pt x="59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2" y="15"/>
                  </a:lnTo>
                  <a:lnTo>
                    <a:pt x="48" y="18"/>
                  </a:lnTo>
                  <a:lnTo>
                    <a:pt x="48" y="22"/>
                  </a:lnTo>
                  <a:lnTo>
                    <a:pt x="52" y="22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4" y="26"/>
                  </a:lnTo>
                  <a:lnTo>
                    <a:pt x="40" y="26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6" y="30"/>
                  </a:lnTo>
                  <a:lnTo>
                    <a:pt x="22" y="30"/>
                  </a:lnTo>
                  <a:lnTo>
                    <a:pt x="18" y="26"/>
                  </a:lnTo>
                  <a:lnTo>
                    <a:pt x="15" y="26"/>
                  </a:lnTo>
                  <a:lnTo>
                    <a:pt x="11" y="26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7" y="30"/>
                  </a:lnTo>
                  <a:lnTo>
                    <a:pt x="3" y="26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3" y="33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7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5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22" y="41"/>
                  </a:lnTo>
                  <a:lnTo>
                    <a:pt x="29" y="37"/>
                  </a:lnTo>
                  <a:lnTo>
                    <a:pt x="33" y="37"/>
                  </a:lnTo>
                  <a:lnTo>
                    <a:pt x="40" y="37"/>
                  </a:lnTo>
                  <a:lnTo>
                    <a:pt x="40" y="41"/>
                  </a:lnTo>
                  <a:lnTo>
                    <a:pt x="48" y="44"/>
                  </a:lnTo>
                  <a:lnTo>
                    <a:pt x="59" y="44"/>
                  </a:lnTo>
                  <a:lnTo>
                    <a:pt x="63" y="44"/>
                  </a:lnTo>
                  <a:lnTo>
                    <a:pt x="66" y="48"/>
                  </a:lnTo>
                  <a:lnTo>
                    <a:pt x="66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1" name="Freeform 59"/>
            <p:cNvSpPr>
              <a:spLocks/>
            </p:cNvSpPr>
            <p:nvPr/>
          </p:nvSpPr>
          <p:spPr bwMode="auto">
            <a:xfrm>
              <a:off x="4555494" y="1997415"/>
              <a:ext cx="194282" cy="147963"/>
            </a:xfrm>
            <a:custGeom>
              <a:avLst/>
              <a:gdLst>
                <a:gd name="T0" fmla="*/ 92 w 151"/>
                <a:gd name="T1" fmla="*/ 115 h 115"/>
                <a:gd name="T2" fmla="*/ 96 w 151"/>
                <a:gd name="T3" fmla="*/ 111 h 115"/>
                <a:gd name="T4" fmla="*/ 100 w 151"/>
                <a:gd name="T5" fmla="*/ 111 h 115"/>
                <a:gd name="T6" fmla="*/ 107 w 151"/>
                <a:gd name="T7" fmla="*/ 111 h 115"/>
                <a:gd name="T8" fmla="*/ 111 w 151"/>
                <a:gd name="T9" fmla="*/ 111 h 115"/>
                <a:gd name="T10" fmla="*/ 118 w 151"/>
                <a:gd name="T11" fmla="*/ 111 h 115"/>
                <a:gd name="T12" fmla="*/ 129 w 151"/>
                <a:gd name="T13" fmla="*/ 115 h 115"/>
                <a:gd name="T14" fmla="*/ 133 w 151"/>
                <a:gd name="T15" fmla="*/ 111 h 115"/>
                <a:gd name="T16" fmla="*/ 144 w 151"/>
                <a:gd name="T17" fmla="*/ 97 h 115"/>
                <a:gd name="T18" fmla="*/ 148 w 151"/>
                <a:gd name="T19" fmla="*/ 89 h 115"/>
                <a:gd name="T20" fmla="*/ 151 w 151"/>
                <a:gd name="T21" fmla="*/ 85 h 115"/>
                <a:gd name="T22" fmla="*/ 148 w 151"/>
                <a:gd name="T23" fmla="*/ 82 h 115"/>
                <a:gd name="T24" fmla="*/ 148 w 151"/>
                <a:gd name="T25" fmla="*/ 78 h 115"/>
                <a:gd name="T26" fmla="*/ 144 w 151"/>
                <a:gd name="T27" fmla="*/ 71 h 115"/>
                <a:gd name="T28" fmla="*/ 144 w 151"/>
                <a:gd name="T29" fmla="*/ 59 h 115"/>
                <a:gd name="T30" fmla="*/ 137 w 151"/>
                <a:gd name="T31" fmla="*/ 52 h 115"/>
                <a:gd name="T32" fmla="*/ 144 w 151"/>
                <a:gd name="T33" fmla="*/ 45 h 115"/>
                <a:gd name="T34" fmla="*/ 140 w 151"/>
                <a:gd name="T35" fmla="*/ 34 h 115"/>
                <a:gd name="T36" fmla="*/ 140 w 151"/>
                <a:gd name="T37" fmla="*/ 30 h 115"/>
                <a:gd name="T38" fmla="*/ 133 w 151"/>
                <a:gd name="T39" fmla="*/ 19 h 115"/>
                <a:gd name="T40" fmla="*/ 133 w 151"/>
                <a:gd name="T41" fmla="*/ 8 h 115"/>
                <a:gd name="T42" fmla="*/ 126 w 151"/>
                <a:gd name="T43" fmla="*/ 4 h 115"/>
                <a:gd name="T44" fmla="*/ 85 w 151"/>
                <a:gd name="T45" fmla="*/ 8 h 115"/>
                <a:gd name="T46" fmla="*/ 77 w 151"/>
                <a:gd name="T47" fmla="*/ 11 h 115"/>
                <a:gd name="T48" fmla="*/ 70 w 151"/>
                <a:gd name="T49" fmla="*/ 11 h 115"/>
                <a:gd name="T50" fmla="*/ 77 w 151"/>
                <a:gd name="T51" fmla="*/ 4 h 115"/>
                <a:gd name="T52" fmla="*/ 74 w 151"/>
                <a:gd name="T53" fmla="*/ 8 h 115"/>
                <a:gd name="T54" fmla="*/ 63 w 151"/>
                <a:gd name="T55" fmla="*/ 8 h 115"/>
                <a:gd name="T56" fmla="*/ 59 w 151"/>
                <a:gd name="T57" fmla="*/ 4 h 115"/>
                <a:gd name="T58" fmla="*/ 66 w 151"/>
                <a:gd name="T59" fmla="*/ 4 h 115"/>
                <a:gd name="T60" fmla="*/ 63 w 151"/>
                <a:gd name="T61" fmla="*/ 0 h 115"/>
                <a:gd name="T62" fmla="*/ 48 w 151"/>
                <a:gd name="T63" fmla="*/ 4 h 115"/>
                <a:gd name="T64" fmla="*/ 37 w 151"/>
                <a:gd name="T65" fmla="*/ 4 h 115"/>
                <a:gd name="T66" fmla="*/ 29 w 151"/>
                <a:gd name="T67" fmla="*/ 8 h 115"/>
                <a:gd name="T68" fmla="*/ 26 w 151"/>
                <a:gd name="T69" fmla="*/ 15 h 115"/>
                <a:gd name="T70" fmla="*/ 14 w 151"/>
                <a:gd name="T71" fmla="*/ 19 h 115"/>
                <a:gd name="T72" fmla="*/ 7 w 151"/>
                <a:gd name="T73" fmla="*/ 22 h 115"/>
                <a:gd name="T74" fmla="*/ 3 w 151"/>
                <a:gd name="T75" fmla="*/ 26 h 115"/>
                <a:gd name="T76" fmla="*/ 3 w 151"/>
                <a:gd name="T77" fmla="*/ 26 h 115"/>
                <a:gd name="T78" fmla="*/ 3 w 151"/>
                <a:gd name="T79" fmla="*/ 37 h 115"/>
                <a:gd name="T80" fmla="*/ 0 w 151"/>
                <a:gd name="T81" fmla="*/ 41 h 115"/>
                <a:gd name="T82" fmla="*/ 3 w 151"/>
                <a:gd name="T83" fmla="*/ 52 h 115"/>
                <a:gd name="T84" fmla="*/ 7 w 151"/>
                <a:gd name="T85" fmla="*/ 56 h 115"/>
                <a:gd name="T86" fmla="*/ 7 w 151"/>
                <a:gd name="T87" fmla="*/ 59 h 115"/>
                <a:gd name="T88" fmla="*/ 11 w 151"/>
                <a:gd name="T89" fmla="*/ 67 h 115"/>
                <a:gd name="T90" fmla="*/ 14 w 151"/>
                <a:gd name="T91" fmla="*/ 78 h 115"/>
                <a:gd name="T92" fmla="*/ 14 w 151"/>
                <a:gd name="T93" fmla="*/ 82 h 115"/>
                <a:gd name="T94" fmla="*/ 18 w 151"/>
                <a:gd name="T95" fmla="*/ 82 h 115"/>
                <a:gd name="T96" fmla="*/ 26 w 151"/>
                <a:gd name="T97" fmla="*/ 82 h 115"/>
                <a:gd name="T98" fmla="*/ 29 w 151"/>
                <a:gd name="T99" fmla="*/ 85 h 115"/>
                <a:gd name="T100" fmla="*/ 33 w 151"/>
                <a:gd name="T101" fmla="*/ 89 h 115"/>
                <a:gd name="T102" fmla="*/ 33 w 151"/>
                <a:gd name="T103" fmla="*/ 93 h 115"/>
                <a:gd name="T104" fmla="*/ 37 w 151"/>
                <a:gd name="T105" fmla="*/ 97 h 115"/>
                <a:gd name="T106" fmla="*/ 40 w 151"/>
                <a:gd name="T107" fmla="*/ 97 h 115"/>
                <a:gd name="T108" fmla="*/ 37 w 151"/>
                <a:gd name="T109" fmla="*/ 89 h 115"/>
                <a:gd name="T110" fmla="*/ 48 w 151"/>
                <a:gd name="T111" fmla="*/ 93 h 115"/>
                <a:gd name="T112" fmla="*/ 51 w 151"/>
                <a:gd name="T113" fmla="*/ 97 h 115"/>
                <a:gd name="T114" fmla="*/ 59 w 151"/>
                <a:gd name="T115" fmla="*/ 97 h 115"/>
                <a:gd name="T116" fmla="*/ 74 w 151"/>
                <a:gd name="T117" fmla="*/ 104 h 115"/>
                <a:gd name="T118" fmla="*/ 81 w 151"/>
                <a:gd name="T119" fmla="*/ 111 h 115"/>
                <a:gd name="T120" fmla="*/ 89 w 151"/>
                <a:gd name="T121" fmla="*/ 108 h 115"/>
                <a:gd name="T122" fmla="*/ 89 w 151"/>
                <a:gd name="T12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1" h="115">
                  <a:moveTo>
                    <a:pt x="89" y="115"/>
                  </a:moveTo>
                  <a:lnTo>
                    <a:pt x="92" y="115"/>
                  </a:lnTo>
                  <a:lnTo>
                    <a:pt x="96" y="115"/>
                  </a:lnTo>
                  <a:lnTo>
                    <a:pt x="96" y="111"/>
                  </a:lnTo>
                  <a:lnTo>
                    <a:pt x="100" y="111"/>
                  </a:lnTo>
                  <a:lnTo>
                    <a:pt x="100" y="111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11" y="111"/>
                  </a:lnTo>
                  <a:lnTo>
                    <a:pt x="111" y="111"/>
                  </a:lnTo>
                  <a:lnTo>
                    <a:pt x="114" y="111"/>
                  </a:lnTo>
                  <a:lnTo>
                    <a:pt x="118" y="111"/>
                  </a:lnTo>
                  <a:lnTo>
                    <a:pt x="122" y="111"/>
                  </a:lnTo>
                  <a:lnTo>
                    <a:pt x="129" y="115"/>
                  </a:lnTo>
                  <a:lnTo>
                    <a:pt x="133" y="115"/>
                  </a:lnTo>
                  <a:lnTo>
                    <a:pt x="133" y="111"/>
                  </a:lnTo>
                  <a:lnTo>
                    <a:pt x="133" y="108"/>
                  </a:lnTo>
                  <a:lnTo>
                    <a:pt x="144" y="97"/>
                  </a:lnTo>
                  <a:lnTo>
                    <a:pt x="144" y="93"/>
                  </a:lnTo>
                  <a:lnTo>
                    <a:pt x="148" y="89"/>
                  </a:lnTo>
                  <a:lnTo>
                    <a:pt x="151" y="89"/>
                  </a:lnTo>
                  <a:lnTo>
                    <a:pt x="151" y="85"/>
                  </a:lnTo>
                  <a:lnTo>
                    <a:pt x="148" y="82"/>
                  </a:lnTo>
                  <a:lnTo>
                    <a:pt x="148" y="82"/>
                  </a:lnTo>
                  <a:lnTo>
                    <a:pt x="151" y="78"/>
                  </a:lnTo>
                  <a:lnTo>
                    <a:pt x="148" y="78"/>
                  </a:lnTo>
                  <a:lnTo>
                    <a:pt x="144" y="74"/>
                  </a:lnTo>
                  <a:lnTo>
                    <a:pt x="144" y="71"/>
                  </a:lnTo>
                  <a:lnTo>
                    <a:pt x="144" y="63"/>
                  </a:lnTo>
                  <a:lnTo>
                    <a:pt x="144" y="59"/>
                  </a:lnTo>
                  <a:lnTo>
                    <a:pt x="140" y="56"/>
                  </a:lnTo>
                  <a:lnTo>
                    <a:pt x="137" y="52"/>
                  </a:lnTo>
                  <a:lnTo>
                    <a:pt x="140" y="48"/>
                  </a:lnTo>
                  <a:lnTo>
                    <a:pt x="144" y="45"/>
                  </a:lnTo>
                  <a:lnTo>
                    <a:pt x="144" y="37"/>
                  </a:lnTo>
                  <a:lnTo>
                    <a:pt x="140" y="34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7" y="22"/>
                  </a:lnTo>
                  <a:lnTo>
                    <a:pt x="133" y="19"/>
                  </a:lnTo>
                  <a:lnTo>
                    <a:pt x="133" y="15"/>
                  </a:lnTo>
                  <a:lnTo>
                    <a:pt x="133" y="8"/>
                  </a:lnTo>
                  <a:lnTo>
                    <a:pt x="129" y="8"/>
                  </a:lnTo>
                  <a:lnTo>
                    <a:pt x="126" y="4"/>
                  </a:lnTo>
                  <a:lnTo>
                    <a:pt x="103" y="8"/>
                  </a:lnTo>
                  <a:lnTo>
                    <a:pt x="85" y="8"/>
                  </a:lnTo>
                  <a:lnTo>
                    <a:pt x="81" y="8"/>
                  </a:lnTo>
                  <a:lnTo>
                    <a:pt x="77" y="11"/>
                  </a:lnTo>
                  <a:lnTo>
                    <a:pt x="70" y="11"/>
                  </a:lnTo>
                  <a:lnTo>
                    <a:pt x="70" y="11"/>
                  </a:lnTo>
                  <a:lnTo>
                    <a:pt x="74" y="8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4" y="8"/>
                  </a:lnTo>
                  <a:lnTo>
                    <a:pt x="66" y="11"/>
                  </a:lnTo>
                  <a:lnTo>
                    <a:pt x="63" y="8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63" y="4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3" y="0"/>
                  </a:lnTo>
                  <a:lnTo>
                    <a:pt x="51" y="0"/>
                  </a:lnTo>
                  <a:lnTo>
                    <a:pt x="48" y="4"/>
                  </a:lnTo>
                  <a:lnTo>
                    <a:pt x="40" y="4"/>
                  </a:lnTo>
                  <a:lnTo>
                    <a:pt x="37" y="4"/>
                  </a:lnTo>
                  <a:lnTo>
                    <a:pt x="33" y="8"/>
                  </a:lnTo>
                  <a:lnTo>
                    <a:pt x="29" y="8"/>
                  </a:lnTo>
                  <a:lnTo>
                    <a:pt x="26" y="11"/>
                  </a:lnTo>
                  <a:lnTo>
                    <a:pt x="26" y="15"/>
                  </a:lnTo>
                  <a:lnTo>
                    <a:pt x="22" y="15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7" y="22"/>
                  </a:lnTo>
                  <a:lnTo>
                    <a:pt x="7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34"/>
                  </a:lnTo>
                  <a:lnTo>
                    <a:pt x="3" y="37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3" y="48"/>
                  </a:lnTo>
                  <a:lnTo>
                    <a:pt x="3" y="52"/>
                  </a:lnTo>
                  <a:lnTo>
                    <a:pt x="7" y="52"/>
                  </a:lnTo>
                  <a:lnTo>
                    <a:pt x="7" y="56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4" y="71"/>
                  </a:lnTo>
                  <a:lnTo>
                    <a:pt x="14" y="78"/>
                  </a:lnTo>
                  <a:lnTo>
                    <a:pt x="14" y="82"/>
                  </a:lnTo>
                  <a:lnTo>
                    <a:pt x="14" y="82"/>
                  </a:lnTo>
                  <a:lnTo>
                    <a:pt x="14" y="82"/>
                  </a:lnTo>
                  <a:lnTo>
                    <a:pt x="18" y="82"/>
                  </a:lnTo>
                  <a:lnTo>
                    <a:pt x="22" y="82"/>
                  </a:lnTo>
                  <a:lnTo>
                    <a:pt x="26" y="82"/>
                  </a:lnTo>
                  <a:lnTo>
                    <a:pt x="26" y="82"/>
                  </a:lnTo>
                  <a:lnTo>
                    <a:pt x="29" y="85"/>
                  </a:lnTo>
                  <a:lnTo>
                    <a:pt x="33" y="85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3" y="93"/>
                  </a:lnTo>
                  <a:lnTo>
                    <a:pt x="37" y="93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37" y="89"/>
                  </a:lnTo>
                  <a:lnTo>
                    <a:pt x="40" y="89"/>
                  </a:lnTo>
                  <a:lnTo>
                    <a:pt x="48" y="93"/>
                  </a:lnTo>
                  <a:lnTo>
                    <a:pt x="51" y="93"/>
                  </a:lnTo>
                  <a:lnTo>
                    <a:pt x="51" y="97"/>
                  </a:lnTo>
                  <a:lnTo>
                    <a:pt x="55" y="97"/>
                  </a:lnTo>
                  <a:lnTo>
                    <a:pt x="59" y="97"/>
                  </a:lnTo>
                  <a:lnTo>
                    <a:pt x="66" y="97"/>
                  </a:lnTo>
                  <a:lnTo>
                    <a:pt x="74" y="104"/>
                  </a:lnTo>
                  <a:lnTo>
                    <a:pt x="77" y="111"/>
                  </a:lnTo>
                  <a:lnTo>
                    <a:pt x="81" y="111"/>
                  </a:lnTo>
                  <a:lnTo>
                    <a:pt x="81" y="108"/>
                  </a:lnTo>
                  <a:lnTo>
                    <a:pt x="89" y="108"/>
                  </a:lnTo>
                  <a:lnTo>
                    <a:pt x="89" y="111"/>
                  </a:lnTo>
                  <a:lnTo>
                    <a:pt x="89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2" name="Freeform 60"/>
            <p:cNvSpPr>
              <a:spLocks/>
            </p:cNvSpPr>
            <p:nvPr/>
          </p:nvSpPr>
          <p:spPr bwMode="auto">
            <a:xfrm>
              <a:off x="4516895" y="2097772"/>
              <a:ext cx="153109" cy="61758"/>
            </a:xfrm>
            <a:custGeom>
              <a:avLst/>
              <a:gdLst>
                <a:gd name="T0" fmla="*/ 44 w 119"/>
                <a:gd name="T1" fmla="*/ 4 h 48"/>
                <a:gd name="T2" fmla="*/ 48 w 119"/>
                <a:gd name="T3" fmla="*/ 4 h 48"/>
                <a:gd name="T4" fmla="*/ 56 w 119"/>
                <a:gd name="T5" fmla="*/ 4 h 48"/>
                <a:gd name="T6" fmla="*/ 59 w 119"/>
                <a:gd name="T7" fmla="*/ 7 h 48"/>
                <a:gd name="T8" fmla="*/ 63 w 119"/>
                <a:gd name="T9" fmla="*/ 11 h 48"/>
                <a:gd name="T10" fmla="*/ 63 w 119"/>
                <a:gd name="T11" fmla="*/ 15 h 48"/>
                <a:gd name="T12" fmla="*/ 67 w 119"/>
                <a:gd name="T13" fmla="*/ 19 h 48"/>
                <a:gd name="T14" fmla="*/ 70 w 119"/>
                <a:gd name="T15" fmla="*/ 19 h 48"/>
                <a:gd name="T16" fmla="*/ 67 w 119"/>
                <a:gd name="T17" fmla="*/ 11 h 48"/>
                <a:gd name="T18" fmla="*/ 78 w 119"/>
                <a:gd name="T19" fmla="*/ 15 h 48"/>
                <a:gd name="T20" fmla="*/ 81 w 119"/>
                <a:gd name="T21" fmla="*/ 19 h 48"/>
                <a:gd name="T22" fmla="*/ 89 w 119"/>
                <a:gd name="T23" fmla="*/ 19 h 48"/>
                <a:gd name="T24" fmla="*/ 104 w 119"/>
                <a:gd name="T25" fmla="*/ 26 h 48"/>
                <a:gd name="T26" fmla="*/ 111 w 119"/>
                <a:gd name="T27" fmla="*/ 33 h 48"/>
                <a:gd name="T28" fmla="*/ 119 w 119"/>
                <a:gd name="T29" fmla="*/ 30 h 48"/>
                <a:gd name="T30" fmla="*/ 119 w 119"/>
                <a:gd name="T31" fmla="*/ 37 h 48"/>
                <a:gd name="T32" fmla="*/ 107 w 119"/>
                <a:gd name="T33" fmla="*/ 37 h 48"/>
                <a:gd name="T34" fmla="*/ 100 w 119"/>
                <a:gd name="T35" fmla="*/ 45 h 48"/>
                <a:gd name="T36" fmla="*/ 89 w 119"/>
                <a:gd name="T37" fmla="*/ 45 h 48"/>
                <a:gd name="T38" fmla="*/ 81 w 119"/>
                <a:gd name="T39" fmla="*/ 45 h 48"/>
                <a:gd name="T40" fmla="*/ 70 w 119"/>
                <a:gd name="T41" fmla="*/ 45 h 48"/>
                <a:gd name="T42" fmla="*/ 63 w 119"/>
                <a:gd name="T43" fmla="*/ 45 h 48"/>
                <a:gd name="T44" fmla="*/ 56 w 119"/>
                <a:gd name="T45" fmla="*/ 41 h 48"/>
                <a:gd name="T46" fmla="*/ 48 w 119"/>
                <a:gd name="T47" fmla="*/ 41 h 48"/>
                <a:gd name="T48" fmla="*/ 44 w 119"/>
                <a:gd name="T49" fmla="*/ 45 h 48"/>
                <a:gd name="T50" fmla="*/ 37 w 119"/>
                <a:gd name="T51" fmla="*/ 48 h 48"/>
                <a:gd name="T52" fmla="*/ 30 w 119"/>
                <a:gd name="T53" fmla="*/ 45 h 48"/>
                <a:gd name="T54" fmla="*/ 26 w 119"/>
                <a:gd name="T55" fmla="*/ 45 h 48"/>
                <a:gd name="T56" fmla="*/ 19 w 119"/>
                <a:gd name="T57" fmla="*/ 37 h 48"/>
                <a:gd name="T58" fmla="*/ 7 w 119"/>
                <a:gd name="T59" fmla="*/ 30 h 48"/>
                <a:gd name="T60" fmla="*/ 7 w 119"/>
                <a:gd name="T61" fmla="*/ 26 h 48"/>
                <a:gd name="T62" fmla="*/ 0 w 119"/>
                <a:gd name="T63" fmla="*/ 19 h 48"/>
                <a:gd name="T64" fmla="*/ 0 w 119"/>
                <a:gd name="T65" fmla="*/ 15 h 48"/>
                <a:gd name="T66" fmla="*/ 4 w 119"/>
                <a:gd name="T67" fmla="*/ 15 h 48"/>
                <a:gd name="T68" fmla="*/ 15 w 119"/>
                <a:gd name="T69" fmla="*/ 11 h 48"/>
                <a:gd name="T70" fmla="*/ 22 w 119"/>
                <a:gd name="T71" fmla="*/ 7 h 48"/>
                <a:gd name="T72" fmla="*/ 30 w 119"/>
                <a:gd name="T73" fmla="*/ 7 h 48"/>
                <a:gd name="T74" fmla="*/ 33 w 119"/>
                <a:gd name="T75" fmla="*/ 4 h 48"/>
                <a:gd name="T76" fmla="*/ 37 w 119"/>
                <a:gd name="T77" fmla="*/ 4 h 48"/>
                <a:gd name="T78" fmla="*/ 41 w 119"/>
                <a:gd name="T79" fmla="*/ 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9" h="48">
                  <a:moveTo>
                    <a:pt x="44" y="4"/>
                  </a:moveTo>
                  <a:lnTo>
                    <a:pt x="44" y="4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9" y="7"/>
                  </a:lnTo>
                  <a:lnTo>
                    <a:pt x="63" y="7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3" y="15"/>
                  </a:lnTo>
                  <a:lnTo>
                    <a:pt x="67" y="15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70" y="19"/>
                  </a:lnTo>
                  <a:lnTo>
                    <a:pt x="70" y="19"/>
                  </a:lnTo>
                  <a:lnTo>
                    <a:pt x="67" y="11"/>
                  </a:lnTo>
                  <a:lnTo>
                    <a:pt x="70" y="11"/>
                  </a:lnTo>
                  <a:lnTo>
                    <a:pt x="78" y="15"/>
                  </a:lnTo>
                  <a:lnTo>
                    <a:pt x="81" y="15"/>
                  </a:lnTo>
                  <a:lnTo>
                    <a:pt x="81" y="19"/>
                  </a:lnTo>
                  <a:lnTo>
                    <a:pt x="85" y="19"/>
                  </a:lnTo>
                  <a:lnTo>
                    <a:pt x="89" y="19"/>
                  </a:lnTo>
                  <a:lnTo>
                    <a:pt x="96" y="19"/>
                  </a:lnTo>
                  <a:lnTo>
                    <a:pt x="104" y="26"/>
                  </a:lnTo>
                  <a:lnTo>
                    <a:pt x="107" y="33"/>
                  </a:lnTo>
                  <a:lnTo>
                    <a:pt x="111" y="33"/>
                  </a:lnTo>
                  <a:lnTo>
                    <a:pt x="111" y="30"/>
                  </a:lnTo>
                  <a:lnTo>
                    <a:pt x="119" y="30"/>
                  </a:lnTo>
                  <a:lnTo>
                    <a:pt x="119" y="33"/>
                  </a:lnTo>
                  <a:lnTo>
                    <a:pt x="119" y="37"/>
                  </a:lnTo>
                  <a:lnTo>
                    <a:pt x="111" y="37"/>
                  </a:lnTo>
                  <a:lnTo>
                    <a:pt x="107" y="37"/>
                  </a:lnTo>
                  <a:lnTo>
                    <a:pt x="104" y="41"/>
                  </a:lnTo>
                  <a:lnTo>
                    <a:pt x="100" y="45"/>
                  </a:lnTo>
                  <a:lnTo>
                    <a:pt x="93" y="45"/>
                  </a:lnTo>
                  <a:lnTo>
                    <a:pt x="89" y="45"/>
                  </a:lnTo>
                  <a:lnTo>
                    <a:pt x="85" y="45"/>
                  </a:lnTo>
                  <a:lnTo>
                    <a:pt x="81" y="45"/>
                  </a:lnTo>
                  <a:lnTo>
                    <a:pt x="78" y="48"/>
                  </a:lnTo>
                  <a:lnTo>
                    <a:pt x="70" y="45"/>
                  </a:lnTo>
                  <a:lnTo>
                    <a:pt x="70" y="45"/>
                  </a:lnTo>
                  <a:lnTo>
                    <a:pt x="63" y="45"/>
                  </a:lnTo>
                  <a:lnTo>
                    <a:pt x="59" y="45"/>
                  </a:lnTo>
                  <a:lnTo>
                    <a:pt x="56" y="41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4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0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1" y="33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11" y="11"/>
                  </a:lnTo>
                  <a:lnTo>
                    <a:pt x="15" y="11"/>
                  </a:lnTo>
                  <a:lnTo>
                    <a:pt x="19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1" y="4"/>
                  </a:lnTo>
                  <a:lnTo>
                    <a:pt x="4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" name="Freeform 61"/>
            <p:cNvSpPr>
              <a:spLocks/>
            </p:cNvSpPr>
            <p:nvPr/>
          </p:nvSpPr>
          <p:spPr bwMode="auto">
            <a:xfrm>
              <a:off x="4397236" y="1997415"/>
              <a:ext cx="176269" cy="191708"/>
            </a:xfrm>
            <a:custGeom>
              <a:avLst/>
              <a:gdLst>
                <a:gd name="T0" fmla="*/ 49 w 137"/>
                <a:gd name="T1" fmla="*/ 4 h 149"/>
                <a:gd name="T2" fmla="*/ 56 w 137"/>
                <a:gd name="T3" fmla="*/ 8 h 149"/>
                <a:gd name="T4" fmla="*/ 60 w 137"/>
                <a:gd name="T5" fmla="*/ 15 h 149"/>
                <a:gd name="T6" fmla="*/ 67 w 137"/>
                <a:gd name="T7" fmla="*/ 11 h 149"/>
                <a:gd name="T8" fmla="*/ 75 w 137"/>
                <a:gd name="T9" fmla="*/ 15 h 149"/>
                <a:gd name="T10" fmla="*/ 67 w 137"/>
                <a:gd name="T11" fmla="*/ 19 h 149"/>
                <a:gd name="T12" fmla="*/ 78 w 137"/>
                <a:gd name="T13" fmla="*/ 22 h 149"/>
                <a:gd name="T14" fmla="*/ 89 w 137"/>
                <a:gd name="T15" fmla="*/ 15 h 149"/>
                <a:gd name="T16" fmla="*/ 97 w 137"/>
                <a:gd name="T17" fmla="*/ 11 h 149"/>
                <a:gd name="T18" fmla="*/ 93 w 137"/>
                <a:gd name="T19" fmla="*/ 15 h 149"/>
                <a:gd name="T20" fmla="*/ 100 w 137"/>
                <a:gd name="T21" fmla="*/ 15 h 149"/>
                <a:gd name="T22" fmla="*/ 112 w 137"/>
                <a:gd name="T23" fmla="*/ 19 h 149"/>
                <a:gd name="T24" fmla="*/ 119 w 137"/>
                <a:gd name="T25" fmla="*/ 26 h 149"/>
                <a:gd name="T26" fmla="*/ 126 w 137"/>
                <a:gd name="T27" fmla="*/ 34 h 149"/>
                <a:gd name="T28" fmla="*/ 126 w 137"/>
                <a:gd name="T29" fmla="*/ 48 h 149"/>
                <a:gd name="T30" fmla="*/ 130 w 137"/>
                <a:gd name="T31" fmla="*/ 59 h 149"/>
                <a:gd name="T32" fmla="*/ 137 w 137"/>
                <a:gd name="T33" fmla="*/ 71 h 149"/>
                <a:gd name="T34" fmla="*/ 130 w 137"/>
                <a:gd name="T35" fmla="*/ 82 h 149"/>
                <a:gd name="T36" fmla="*/ 123 w 137"/>
                <a:gd name="T37" fmla="*/ 85 h 149"/>
                <a:gd name="T38" fmla="*/ 108 w 137"/>
                <a:gd name="T39" fmla="*/ 89 h 149"/>
                <a:gd name="T40" fmla="*/ 93 w 137"/>
                <a:gd name="T41" fmla="*/ 93 h 149"/>
                <a:gd name="T42" fmla="*/ 100 w 137"/>
                <a:gd name="T43" fmla="*/ 104 h 149"/>
                <a:gd name="T44" fmla="*/ 112 w 137"/>
                <a:gd name="T45" fmla="*/ 115 h 149"/>
                <a:gd name="T46" fmla="*/ 119 w 137"/>
                <a:gd name="T47" fmla="*/ 130 h 149"/>
                <a:gd name="T48" fmla="*/ 108 w 137"/>
                <a:gd name="T49" fmla="*/ 137 h 149"/>
                <a:gd name="T50" fmla="*/ 108 w 137"/>
                <a:gd name="T51" fmla="*/ 145 h 149"/>
                <a:gd name="T52" fmla="*/ 97 w 137"/>
                <a:gd name="T53" fmla="*/ 145 h 149"/>
                <a:gd name="T54" fmla="*/ 82 w 137"/>
                <a:gd name="T55" fmla="*/ 149 h 149"/>
                <a:gd name="T56" fmla="*/ 71 w 137"/>
                <a:gd name="T57" fmla="*/ 149 h 149"/>
                <a:gd name="T58" fmla="*/ 60 w 137"/>
                <a:gd name="T59" fmla="*/ 149 h 149"/>
                <a:gd name="T60" fmla="*/ 52 w 137"/>
                <a:gd name="T61" fmla="*/ 145 h 149"/>
                <a:gd name="T62" fmla="*/ 45 w 137"/>
                <a:gd name="T63" fmla="*/ 141 h 149"/>
                <a:gd name="T64" fmla="*/ 37 w 137"/>
                <a:gd name="T65" fmla="*/ 145 h 149"/>
                <a:gd name="T66" fmla="*/ 30 w 137"/>
                <a:gd name="T67" fmla="*/ 141 h 149"/>
                <a:gd name="T68" fmla="*/ 30 w 137"/>
                <a:gd name="T69" fmla="*/ 130 h 149"/>
                <a:gd name="T70" fmla="*/ 34 w 137"/>
                <a:gd name="T71" fmla="*/ 119 h 149"/>
                <a:gd name="T72" fmla="*/ 19 w 137"/>
                <a:gd name="T73" fmla="*/ 115 h 149"/>
                <a:gd name="T74" fmla="*/ 12 w 137"/>
                <a:gd name="T75" fmla="*/ 111 h 149"/>
                <a:gd name="T76" fmla="*/ 8 w 137"/>
                <a:gd name="T77" fmla="*/ 104 h 149"/>
                <a:gd name="T78" fmla="*/ 4 w 137"/>
                <a:gd name="T79" fmla="*/ 93 h 149"/>
                <a:gd name="T80" fmla="*/ 0 w 137"/>
                <a:gd name="T81" fmla="*/ 82 h 149"/>
                <a:gd name="T82" fmla="*/ 0 w 137"/>
                <a:gd name="T83" fmla="*/ 71 h 149"/>
                <a:gd name="T84" fmla="*/ 15 w 137"/>
                <a:gd name="T85" fmla="*/ 63 h 149"/>
                <a:gd name="T86" fmla="*/ 19 w 137"/>
                <a:gd name="T87" fmla="*/ 56 h 149"/>
                <a:gd name="T88" fmla="*/ 12 w 137"/>
                <a:gd name="T89" fmla="*/ 48 h 149"/>
                <a:gd name="T90" fmla="*/ 19 w 137"/>
                <a:gd name="T91" fmla="*/ 45 h 149"/>
                <a:gd name="T92" fmla="*/ 23 w 137"/>
                <a:gd name="T93" fmla="*/ 37 h 149"/>
                <a:gd name="T94" fmla="*/ 15 w 137"/>
                <a:gd name="T95" fmla="*/ 34 h 149"/>
                <a:gd name="T96" fmla="*/ 30 w 137"/>
                <a:gd name="T97" fmla="*/ 30 h 149"/>
                <a:gd name="T98" fmla="*/ 34 w 137"/>
                <a:gd name="T99" fmla="*/ 30 h 149"/>
                <a:gd name="T100" fmla="*/ 37 w 137"/>
                <a:gd name="T101" fmla="*/ 34 h 149"/>
                <a:gd name="T102" fmla="*/ 37 w 137"/>
                <a:gd name="T103" fmla="*/ 30 h 149"/>
                <a:gd name="T104" fmla="*/ 49 w 137"/>
                <a:gd name="T105" fmla="*/ 26 h 149"/>
                <a:gd name="T106" fmla="*/ 49 w 137"/>
                <a:gd name="T107" fmla="*/ 22 h 149"/>
                <a:gd name="T108" fmla="*/ 45 w 137"/>
                <a:gd name="T109" fmla="*/ 19 h 149"/>
                <a:gd name="T110" fmla="*/ 41 w 137"/>
                <a:gd name="T111" fmla="*/ 11 h 149"/>
                <a:gd name="T112" fmla="*/ 41 w 137"/>
                <a:gd name="T113" fmla="*/ 4 h 149"/>
                <a:gd name="T114" fmla="*/ 37 w 137"/>
                <a:gd name="T11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" h="149">
                  <a:moveTo>
                    <a:pt x="37" y="0"/>
                  </a:moveTo>
                  <a:lnTo>
                    <a:pt x="41" y="0"/>
                  </a:lnTo>
                  <a:lnTo>
                    <a:pt x="49" y="4"/>
                  </a:lnTo>
                  <a:lnTo>
                    <a:pt x="49" y="4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60" y="8"/>
                  </a:lnTo>
                  <a:lnTo>
                    <a:pt x="56" y="8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60" y="11"/>
                  </a:lnTo>
                  <a:lnTo>
                    <a:pt x="60" y="15"/>
                  </a:lnTo>
                  <a:lnTo>
                    <a:pt x="63" y="15"/>
                  </a:lnTo>
                  <a:lnTo>
                    <a:pt x="63" y="11"/>
                  </a:lnTo>
                  <a:lnTo>
                    <a:pt x="67" y="11"/>
                  </a:lnTo>
                  <a:lnTo>
                    <a:pt x="67" y="11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75" y="11"/>
                  </a:lnTo>
                  <a:lnTo>
                    <a:pt x="75" y="15"/>
                  </a:lnTo>
                  <a:lnTo>
                    <a:pt x="75" y="15"/>
                  </a:lnTo>
                  <a:lnTo>
                    <a:pt x="75" y="19"/>
                  </a:lnTo>
                  <a:lnTo>
                    <a:pt x="71" y="19"/>
                  </a:lnTo>
                  <a:lnTo>
                    <a:pt x="67" y="19"/>
                  </a:lnTo>
                  <a:lnTo>
                    <a:pt x="71" y="22"/>
                  </a:lnTo>
                  <a:lnTo>
                    <a:pt x="75" y="19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82" y="22"/>
                  </a:lnTo>
                  <a:lnTo>
                    <a:pt x="82" y="19"/>
                  </a:lnTo>
                  <a:lnTo>
                    <a:pt x="86" y="19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3" y="15"/>
                  </a:lnTo>
                  <a:lnTo>
                    <a:pt x="93" y="11"/>
                  </a:lnTo>
                  <a:lnTo>
                    <a:pt x="97" y="11"/>
                  </a:lnTo>
                  <a:lnTo>
                    <a:pt x="100" y="11"/>
                  </a:lnTo>
                  <a:lnTo>
                    <a:pt x="97" y="11"/>
                  </a:lnTo>
                  <a:lnTo>
                    <a:pt x="97" y="15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7" y="15"/>
                  </a:lnTo>
                  <a:lnTo>
                    <a:pt x="100" y="15"/>
                  </a:lnTo>
                  <a:lnTo>
                    <a:pt x="104" y="11"/>
                  </a:lnTo>
                  <a:lnTo>
                    <a:pt x="104" y="15"/>
                  </a:lnTo>
                  <a:lnTo>
                    <a:pt x="108" y="15"/>
                  </a:lnTo>
                  <a:lnTo>
                    <a:pt x="112" y="19"/>
                  </a:lnTo>
                  <a:lnTo>
                    <a:pt x="115" y="19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9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6" y="26"/>
                  </a:lnTo>
                  <a:lnTo>
                    <a:pt x="126" y="34"/>
                  </a:lnTo>
                  <a:lnTo>
                    <a:pt x="126" y="37"/>
                  </a:lnTo>
                  <a:lnTo>
                    <a:pt x="123" y="41"/>
                  </a:lnTo>
                  <a:lnTo>
                    <a:pt x="123" y="41"/>
                  </a:lnTo>
                  <a:lnTo>
                    <a:pt x="126" y="48"/>
                  </a:lnTo>
                  <a:lnTo>
                    <a:pt x="126" y="52"/>
                  </a:lnTo>
                  <a:lnTo>
                    <a:pt x="130" y="52"/>
                  </a:lnTo>
                  <a:lnTo>
                    <a:pt x="130" y="56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7" y="71"/>
                  </a:lnTo>
                  <a:lnTo>
                    <a:pt x="137" y="78"/>
                  </a:lnTo>
                  <a:lnTo>
                    <a:pt x="134" y="82"/>
                  </a:lnTo>
                  <a:lnTo>
                    <a:pt x="134" y="78"/>
                  </a:lnTo>
                  <a:lnTo>
                    <a:pt x="130" y="82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15" y="85"/>
                  </a:lnTo>
                  <a:lnTo>
                    <a:pt x="115" y="85"/>
                  </a:lnTo>
                  <a:lnTo>
                    <a:pt x="112" y="85"/>
                  </a:lnTo>
                  <a:lnTo>
                    <a:pt x="108" y="89"/>
                  </a:lnTo>
                  <a:lnTo>
                    <a:pt x="104" y="89"/>
                  </a:lnTo>
                  <a:lnTo>
                    <a:pt x="97" y="93"/>
                  </a:lnTo>
                  <a:lnTo>
                    <a:pt x="97" y="93"/>
                  </a:lnTo>
                  <a:lnTo>
                    <a:pt x="93" y="93"/>
                  </a:lnTo>
                  <a:lnTo>
                    <a:pt x="93" y="93"/>
                  </a:lnTo>
                  <a:lnTo>
                    <a:pt x="93" y="97"/>
                  </a:lnTo>
                  <a:lnTo>
                    <a:pt x="97" y="97"/>
                  </a:lnTo>
                  <a:lnTo>
                    <a:pt x="100" y="104"/>
                  </a:lnTo>
                  <a:lnTo>
                    <a:pt x="100" y="108"/>
                  </a:lnTo>
                  <a:lnTo>
                    <a:pt x="100" y="108"/>
                  </a:lnTo>
                  <a:lnTo>
                    <a:pt x="104" y="111"/>
                  </a:lnTo>
                  <a:lnTo>
                    <a:pt x="112" y="115"/>
                  </a:lnTo>
                  <a:lnTo>
                    <a:pt x="112" y="115"/>
                  </a:lnTo>
                  <a:lnTo>
                    <a:pt x="119" y="123"/>
                  </a:lnTo>
                  <a:lnTo>
                    <a:pt x="119" y="126"/>
                  </a:lnTo>
                  <a:lnTo>
                    <a:pt x="119" y="130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112" y="134"/>
                  </a:lnTo>
                  <a:lnTo>
                    <a:pt x="108" y="137"/>
                  </a:lnTo>
                  <a:lnTo>
                    <a:pt x="108" y="141"/>
                  </a:lnTo>
                  <a:lnTo>
                    <a:pt x="112" y="141"/>
                  </a:lnTo>
                  <a:lnTo>
                    <a:pt x="112" y="145"/>
                  </a:lnTo>
                  <a:lnTo>
                    <a:pt x="108" y="145"/>
                  </a:lnTo>
                  <a:lnTo>
                    <a:pt x="104" y="145"/>
                  </a:lnTo>
                  <a:lnTo>
                    <a:pt x="100" y="145"/>
                  </a:lnTo>
                  <a:lnTo>
                    <a:pt x="97" y="145"/>
                  </a:lnTo>
                  <a:lnTo>
                    <a:pt x="97" y="145"/>
                  </a:lnTo>
                  <a:lnTo>
                    <a:pt x="89" y="149"/>
                  </a:lnTo>
                  <a:lnTo>
                    <a:pt x="89" y="149"/>
                  </a:lnTo>
                  <a:lnTo>
                    <a:pt x="86" y="149"/>
                  </a:lnTo>
                  <a:lnTo>
                    <a:pt x="82" y="149"/>
                  </a:lnTo>
                  <a:lnTo>
                    <a:pt x="78" y="145"/>
                  </a:lnTo>
                  <a:lnTo>
                    <a:pt x="75" y="145"/>
                  </a:lnTo>
                  <a:lnTo>
                    <a:pt x="71" y="145"/>
                  </a:lnTo>
                  <a:lnTo>
                    <a:pt x="71" y="149"/>
                  </a:lnTo>
                  <a:lnTo>
                    <a:pt x="71" y="149"/>
                  </a:lnTo>
                  <a:lnTo>
                    <a:pt x="67" y="149"/>
                  </a:lnTo>
                  <a:lnTo>
                    <a:pt x="63" y="145"/>
                  </a:lnTo>
                  <a:lnTo>
                    <a:pt x="60" y="149"/>
                  </a:lnTo>
                  <a:lnTo>
                    <a:pt x="60" y="149"/>
                  </a:lnTo>
                  <a:lnTo>
                    <a:pt x="60" y="149"/>
                  </a:lnTo>
                  <a:lnTo>
                    <a:pt x="56" y="149"/>
                  </a:lnTo>
                  <a:lnTo>
                    <a:pt x="52" y="145"/>
                  </a:lnTo>
                  <a:lnTo>
                    <a:pt x="49" y="145"/>
                  </a:lnTo>
                  <a:lnTo>
                    <a:pt x="49" y="145"/>
                  </a:lnTo>
                  <a:lnTo>
                    <a:pt x="45" y="145"/>
                  </a:lnTo>
                  <a:lnTo>
                    <a:pt x="45" y="141"/>
                  </a:lnTo>
                  <a:lnTo>
                    <a:pt x="41" y="141"/>
                  </a:lnTo>
                  <a:lnTo>
                    <a:pt x="41" y="145"/>
                  </a:lnTo>
                  <a:lnTo>
                    <a:pt x="41" y="145"/>
                  </a:lnTo>
                  <a:lnTo>
                    <a:pt x="37" y="145"/>
                  </a:lnTo>
                  <a:lnTo>
                    <a:pt x="34" y="145"/>
                  </a:lnTo>
                  <a:lnTo>
                    <a:pt x="30" y="145"/>
                  </a:lnTo>
                  <a:lnTo>
                    <a:pt x="30" y="145"/>
                  </a:lnTo>
                  <a:lnTo>
                    <a:pt x="30" y="141"/>
                  </a:lnTo>
                  <a:lnTo>
                    <a:pt x="26" y="141"/>
                  </a:lnTo>
                  <a:lnTo>
                    <a:pt x="26" y="137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26"/>
                  </a:lnTo>
                  <a:lnTo>
                    <a:pt x="34" y="123"/>
                  </a:lnTo>
                  <a:lnTo>
                    <a:pt x="37" y="119"/>
                  </a:lnTo>
                  <a:lnTo>
                    <a:pt x="34" y="119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3" y="119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5" y="119"/>
                  </a:lnTo>
                  <a:lnTo>
                    <a:pt x="12" y="115"/>
                  </a:lnTo>
                  <a:lnTo>
                    <a:pt x="12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0"/>
                  </a:lnTo>
                  <a:lnTo>
                    <a:pt x="4" y="97"/>
                  </a:lnTo>
                  <a:lnTo>
                    <a:pt x="0" y="97"/>
                  </a:lnTo>
                  <a:lnTo>
                    <a:pt x="4" y="93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4" y="74"/>
                  </a:lnTo>
                  <a:lnTo>
                    <a:pt x="0" y="71"/>
                  </a:lnTo>
                  <a:lnTo>
                    <a:pt x="4" y="67"/>
                  </a:lnTo>
                  <a:lnTo>
                    <a:pt x="4" y="63"/>
                  </a:lnTo>
                  <a:lnTo>
                    <a:pt x="12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15" y="52"/>
                  </a:lnTo>
                  <a:lnTo>
                    <a:pt x="12" y="52"/>
                  </a:lnTo>
                  <a:lnTo>
                    <a:pt x="12" y="48"/>
                  </a:lnTo>
                  <a:lnTo>
                    <a:pt x="15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5"/>
                  </a:lnTo>
                  <a:lnTo>
                    <a:pt x="19" y="41"/>
                  </a:lnTo>
                  <a:lnTo>
                    <a:pt x="23" y="41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19" y="34"/>
                  </a:lnTo>
                  <a:lnTo>
                    <a:pt x="15" y="34"/>
                  </a:lnTo>
                  <a:lnTo>
                    <a:pt x="15" y="30"/>
                  </a:lnTo>
                  <a:lnTo>
                    <a:pt x="23" y="26"/>
                  </a:lnTo>
                  <a:lnTo>
                    <a:pt x="26" y="26"/>
                  </a:lnTo>
                  <a:lnTo>
                    <a:pt x="30" y="30"/>
                  </a:lnTo>
                  <a:lnTo>
                    <a:pt x="30" y="34"/>
                  </a:lnTo>
                  <a:lnTo>
                    <a:pt x="34" y="37"/>
                  </a:lnTo>
                  <a:lnTo>
                    <a:pt x="34" y="34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7" y="30"/>
                  </a:lnTo>
                  <a:lnTo>
                    <a:pt x="37" y="34"/>
                  </a:lnTo>
                  <a:lnTo>
                    <a:pt x="41" y="37"/>
                  </a:lnTo>
                  <a:lnTo>
                    <a:pt x="37" y="34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5" y="26"/>
                  </a:lnTo>
                  <a:lnTo>
                    <a:pt x="49" y="26"/>
                  </a:lnTo>
                  <a:lnTo>
                    <a:pt x="52" y="30"/>
                  </a:lnTo>
                  <a:lnTo>
                    <a:pt x="60" y="30"/>
                  </a:lnTo>
                  <a:lnTo>
                    <a:pt x="52" y="30"/>
                  </a:lnTo>
                  <a:lnTo>
                    <a:pt x="49" y="22"/>
                  </a:lnTo>
                  <a:lnTo>
                    <a:pt x="45" y="22"/>
                  </a:lnTo>
                  <a:lnTo>
                    <a:pt x="41" y="22"/>
                  </a:lnTo>
                  <a:lnTo>
                    <a:pt x="41" y="19"/>
                  </a:lnTo>
                  <a:lnTo>
                    <a:pt x="45" y="19"/>
                  </a:lnTo>
                  <a:lnTo>
                    <a:pt x="41" y="15"/>
                  </a:lnTo>
                  <a:lnTo>
                    <a:pt x="41" y="11"/>
                  </a:lnTo>
                  <a:lnTo>
                    <a:pt x="41" y="15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1" y="8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7" y="4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" name="Freeform 62"/>
            <p:cNvSpPr>
              <a:spLocks/>
            </p:cNvSpPr>
            <p:nvPr/>
          </p:nvSpPr>
          <p:spPr bwMode="auto">
            <a:xfrm>
              <a:off x="4474435" y="2192983"/>
              <a:ext cx="3860" cy="5147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0 h 4"/>
                <a:gd name="T4" fmla="*/ 3 w 3"/>
                <a:gd name="T5" fmla="*/ 4 h 4"/>
                <a:gd name="T6" fmla="*/ 0 w 3"/>
                <a:gd name="T7" fmla="*/ 4 h 4"/>
                <a:gd name="T8" fmla="*/ 0 w 3"/>
                <a:gd name="T9" fmla="*/ 0 h 4"/>
                <a:gd name="T10" fmla="*/ 0 w 3"/>
                <a:gd name="T11" fmla="*/ 0 h 4"/>
                <a:gd name="T12" fmla="*/ 0 w 3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lnTo>
                    <a:pt x="3" y="0"/>
                  </a:lnTo>
                  <a:lnTo>
                    <a:pt x="3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" name="Freeform 63"/>
            <p:cNvSpPr>
              <a:spLocks/>
            </p:cNvSpPr>
            <p:nvPr/>
          </p:nvSpPr>
          <p:spPr bwMode="auto">
            <a:xfrm>
              <a:off x="4402385" y="2178830"/>
              <a:ext cx="95211" cy="47606"/>
            </a:xfrm>
            <a:custGeom>
              <a:avLst/>
              <a:gdLst>
                <a:gd name="T0" fmla="*/ 30 w 74"/>
                <a:gd name="T1" fmla="*/ 4 h 37"/>
                <a:gd name="T2" fmla="*/ 37 w 74"/>
                <a:gd name="T3" fmla="*/ 4 h 37"/>
                <a:gd name="T4" fmla="*/ 37 w 74"/>
                <a:gd name="T5" fmla="*/ 0 h 37"/>
                <a:gd name="T6" fmla="*/ 41 w 74"/>
                <a:gd name="T7" fmla="*/ 4 h 37"/>
                <a:gd name="T8" fmla="*/ 45 w 74"/>
                <a:gd name="T9" fmla="*/ 4 h 37"/>
                <a:gd name="T10" fmla="*/ 52 w 74"/>
                <a:gd name="T11" fmla="*/ 8 h 37"/>
                <a:gd name="T12" fmla="*/ 56 w 74"/>
                <a:gd name="T13" fmla="*/ 11 h 37"/>
                <a:gd name="T14" fmla="*/ 56 w 74"/>
                <a:gd name="T15" fmla="*/ 15 h 37"/>
                <a:gd name="T16" fmla="*/ 63 w 74"/>
                <a:gd name="T17" fmla="*/ 15 h 37"/>
                <a:gd name="T18" fmla="*/ 67 w 74"/>
                <a:gd name="T19" fmla="*/ 15 h 37"/>
                <a:gd name="T20" fmla="*/ 74 w 74"/>
                <a:gd name="T21" fmla="*/ 15 h 37"/>
                <a:gd name="T22" fmla="*/ 71 w 74"/>
                <a:gd name="T23" fmla="*/ 26 h 37"/>
                <a:gd name="T24" fmla="*/ 63 w 74"/>
                <a:gd name="T25" fmla="*/ 33 h 37"/>
                <a:gd name="T26" fmla="*/ 59 w 74"/>
                <a:gd name="T27" fmla="*/ 30 h 37"/>
                <a:gd name="T28" fmla="*/ 52 w 74"/>
                <a:gd name="T29" fmla="*/ 33 h 37"/>
                <a:gd name="T30" fmla="*/ 45 w 74"/>
                <a:gd name="T31" fmla="*/ 33 h 37"/>
                <a:gd name="T32" fmla="*/ 41 w 74"/>
                <a:gd name="T33" fmla="*/ 30 h 37"/>
                <a:gd name="T34" fmla="*/ 33 w 74"/>
                <a:gd name="T35" fmla="*/ 37 h 37"/>
                <a:gd name="T36" fmla="*/ 22 w 74"/>
                <a:gd name="T37" fmla="*/ 37 h 37"/>
                <a:gd name="T38" fmla="*/ 19 w 74"/>
                <a:gd name="T39" fmla="*/ 33 h 37"/>
                <a:gd name="T40" fmla="*/ 15 w 74"/>
                <a:gd name="T41" fmla="*/ 30 h 37"/>
                <a:gd name="T42" fmla="*/ 8 w 74"/>
                <a:gd name="T43" fmla="*/ 26 h 37"/>
                <a:gd name="T44" fmla="*/ 8 w 74"/>
                <a:gd name="T45" fmla="*/ 33 h 37"/>
                <a:gd name="T46" fmla="*/ 0 w 74"/>
                <a:gd name="T47" fmla="*/ 33 h 37"/>
                <a:gd name="T48" fmla="*/ 0 w 74"/>
                <a:gd name="T49" fmla="*/ 30 h 37"/>
                <a:gd name="T50" fmla="*/ 4 w 74"/>
                <a:gd name="T51" fmla="*/ 26 h 37"/>
                <a:gd name="T52" fmla="*/ 8 w 74"/>
                <a:gd name="T53" fmla="*/ 15 h 37"/>
                <a:gd name="T54" fmla="*/ 15 w 74"/>
                <a:gd name="T55" fmla="*/ 11 h 37"/>
                <a:gd name="T56" fmla="*/ 15 w 74"/>
                <a:gd name="T57" fmla="*/ 8 h 37"/>
                <a:gd name="T58" fmla="*/ 15 w 74"/>
                <a:gd name="T59" fmla="*/ 4 h 37"/>
                <a:gd name="T60" fmla="*/ 19 w 74"/>
                <a:gd name="T61" fmla="*/ 8 h 37"/>
                <a:gd name="T62" fmla="*/ 26 w 74"/>
                <a:gd name="T63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37">
                  <a:moveTo>
                    <a:pt x="26" y="4"/>
                  </a:moveTo>
                  <a:lnTo>
                    <a:pt x="30" y="4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1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8" y="4"/>
                  </a:lnTo>
                  <a:lnTo>
                    <a:pt x="52" y="8"/>
                  </a:lnTo>
                  <a:lnTo>
                    <a:pt x="56" y="8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56" y="15"/>
                  </a:lnTo>
                  <a:lnTo>
                    <a:pt x="59" y="15"/>
                  </a:lnTo>
                  <a:lnTo>
                    <a:pt x="63" y="15"/>
                  </a:lnTo>
                  <a:lnTo>
                    <a:pt x="67" y="15"/>
                  </a:lnTo>
                  <a:lnTo>
                    <a:pt x="67" y="15"/>
                  </a:lnTo>
                  <a:lnTo>
                    <a:pt x="71" y="15"/>
                  </a:lnTo>
                  <a:lnTo>
                    <a:pt x="74" y="15"/>
                  </a:lnTo>
                  <a:lnTo>
                    <a:pt x="71" y="19"/>
                  </a:lnTo>
                  <a:lnTo>
                    <a:pt x="71" y="26"/>
                  </a:lnTo>
                  <a:lnTo>
                    <a:pt x="63" y="26"/>
                  </a:lnTo>
                  <a:lnTo>
                    <a:pt x="63" y="33"/>
                  </a:lnTo>
                  <a:lnTo>
                    <a:pt x="59" y="30"/>
                  </a:lnTo>
                  <a:lnTo>
                    <a:pt x="59" y="30"/>
                  </a:lnTo>
                  <a:lnTo>
                    <a:pt x="52" y="30"/>
                  </a:lnTo>
                  <a:lnTo>
                    <a:pt x="52" y="33"/>
                  </a:lnTo>
                  <a:lnTo>
                    <a:pt x="48" y="37"/>
                  </a:lnTo>
                  <a:lnTo>
                    <a:pt x="45" y="33"/>
                  </a:lnTo>
                  <a:lnTo>
                    <a:pt x="41" y="33"/>
                  </a:lnTo>
                  <a:lnTo>
                    <a:pt x="41" y="30"/>
                  </a:lnTo>
                  <a:lnTo>
                    <a:pt x="37" y="26"/>
                  </a:lnTo>
                  <a:lnTo>
                    <a:pt x="33" y="37"/>
                  </a:lnTo>
                  <a:lnTo>
                    <a:pt x="26" y="33"/>
                  </a:lnTo>
                  <a:lnTo>
                    <a:pt x="22" y="37"/>
                  </a:lnTo>
                  <a:lnTo>
                    <a:pt x="19" y="37"/>
                  </a:lnTo>
                  <a:lnTo>
                    <a:pt x="19" y="33"/>
                  </a:lnTo>
                  <a:lnTo>
                    <a:pt x="15" y="33"/>
                  </a:lnTo>
                  <a:lnTo>
                    <a:pt x="15" y="30"/>
                  </a:lnTo>
                  <a:lnTo>
                    <a:pt x="11" y="26"/>
                  </a:lnTo>
                  <a:lnTo>
                    <a:pt x="8" y="26"/>
                  </a:lnTo>
                  <a:lnTo>
                    <a:pt x="4" y="30"/>
                  </a:lnTo>
                  <a:lnTo>
                    <a:pt x="8" y="33"/>
                  </a:lnTo>
                  <a:lnTo>
                    <a:pt x="4" y="33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4" y="30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8" y="15"/>
                  </a:lnTo>
                  <a:lnTo>
                    <a:pt x="11" y="15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8"/>
                  </a:lnTo>
                  <a:lnTo>
                    <a:pt x="11" y="8"/>
                  </a:lnTo>
                  <a:lnTo>
                    <a:pt x="15" y="4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22" y="8"/>
                  </a:lnTo>
                  <a:lnTo>
                    <a:pt x="26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" name="Freeform 64"/>
            <p:cNvSpPr>
              <a:spLocks noEditPoints="1"/>
            </p:cNvSpPr>
            <p:nvPr/>
          </p:nvSpPr>
          <p:spPr bwMode="auto">
            <a:xfrm>
              <a:off x="4349632" y="2041160"/>
              <a:ext cx="77198" cy="61758"/>
            </a:xfrm>
            <a:custGeom>
              <a:avLst/>
              <a:gdLst>
                <a:gd name="T0" fmla="*/ 37 w 60"/>
                <a:gd name="T1" fmla="*/ 44 h 48"/>
                <a:gd name="T2" fmla="*/ 37 w 60"/>
                <a:gd name="T3" fmla="*/ 37 h 48"/>
                <a:gd name="T4" fmla="*/ 41 w 60"/>
                <a:gd name="T5" fmla="*/ 29 h 48"/>
                <a:gd name="T6" fmla="*/ 52 w 60"/>
                <a:gd name="T7" fmla="*/ 29 h 48"/>
                <a:gd name="T8" fmla="*/ 52 w 60"/>
                <a:gd name="T9" fmla="*/ 25 h 48"/>
                <a:gd name="T10" fmla="*/ 56 w 60"/>
                <a:gd name="T11" fmla="*/ 22 h 48"/>
                <a:gd name="T12" fmla="*/ 52 w 60"/>
                <a:gd name="T13" fmla="*/ 18 h 48"/>
                <a:gd name="T14" fmla="*/ 49 w 60"/>
                <a:gd name="T15" fmla="*/ 14 h 48"/>
                <a:gd name="T16" fmla="*/ 56 w 60"/>
                <a:gd name="T17" fmla="*/ 14 h 48"/>
                <a:gd name="T18" fmla="*/ 56 w 60"/>
                <a:gd name="T19" fmla="*/ 11 h 48"/>
                <a:gd name="T20" fmla="*/ 60 w 60"/>
                <a:gd name="T21" fmla="*/ 7 h 48"/>
                <a:gd name="T22" fmla="*/ 60 w 60"/>
                <a:gd name="T23" fmla="*/ 3 h 48"/>
                <a:gd name="T24" fmla="*/ 52 w 60"/>
                <a:gd name="T25" fmla="*/ 0 h 48"/>
                <a:gd name="T26" fmla="*/ 45 w 60"/>
                <a:gd name="T27" fmla="*/ 0 h 48"/>
                <a:gd name="T28" fmla="*/ 37 w 60"/>
                <a:gd name="T29" fmla="*/ 0 h 48"/>
                <a:gd name="T30" fmla="*/ 34 w 60"/>
                <a:gd name="T31" fmla="*/ 3 h 48"/>
                <a:gd name="T32" fmla="*/ 23 w 60"/>
                <a:gd name="T33" fmla="*/ 11 h 48"/>
                <a:gd name="T34" fmla="*/ 19 w 60"/>
                <a:gd name="T35" fmla="*/ 11 h 48"/>
                <a:gd name="T36" fmla="*/ 15 w 60"/>
                <a:gd name="T37" fmla="*/ 14 h 48"/>
                <a:gd name="T38" fmla="*/ 15 w 60"/>
                <a:gd name="T39" fmla="*/ 22 h 48"/>
                <a:gd name="T40" fmla="*/ 12 w 60"/>
                <a:gd name="T41" fmla="*/ 25 h 48"/>
                <a:gd name="T42" fmla="*/ 12 w 60"/>
                <a:gd name="T43" fmla="*/ 29 h 48"/>
                <a:gd name="T44" fmla="*/ 19 w 60"/>
                <a:gd name="T45" fmla="*/ 33 h 48"/>
                <a:gd name="T46" fmla="*/ 12 w 60"/>
                <a:gd name="T47" fmla="*/ 37 h 48"/>
                <a:gd name="T48" fmla="*/ 12 w 60"/>
                <a:gd name="T49" fmla="*/ 37 h 48"/>
                <a:gd name="T50" fmla="*/ 15 w 60"/>
                <a:gd name="T51" fmla="*/ 40 h 48"/>
                <a:gd name="T52" fmla="*/ 8 w 60"/>
                <a:gd name="T53" fmla="*/ 37 h 48"/>
                <a:gd name="T54" fmla="*/ 4 w 60"/>
                <a:gd name="T55" fmla="*/ 37 h 48"/>
                <a:gd name="T56" fmla="*/ 8 w 60"/>
                <a:gd name="T57" fmla="*/ 40 h 48"/>
                <a:gd name="T58" fmla="*/ 12 w 60"/>
                <a:gd name="T59" fmla="*/ 40 h 48"/>
                <a:gd name="T60" fmla="*/ 12 w 60"/>
                <a:gd name="T61" fmla="*/ 40 h 48"/>
                <a:gd name="T62" fmla="*/ 4 w 60"/>
                <a:gd name="T63" fmla="*/ 40 h 48"/>
                <a:gd name="T64" fmla="*/ 0 w 60"/>
                <a:gd name="T65" fmla="*/ 40 h 48"/>
                <a:gd name="T66" fmla="*/ 4 w 60"/>
                <a:gd name="T67" fmla="*/ 44 h 48"/>
                <a:gd name="T68" fmla="*/ 8 w 60"/>
                <a:gd name="T69" fmla="*/ 44 h 48"/>
                <a:gd name="T70" fmla="*/ 12 w 60"/>
                <a:gd name="T71" fmla="*/ 44 h 48"/>
                <a:gd name="T72" fmla="*/ 15 w 60"/>
                <a:gd name="T73" fmla="*/ 40 h 48"/>
                <a:gd name="T74" fmla="*/ 23 w 60"/>
                <a:gd name="T75" fmla="*/ 40 h 48"/>
                <a:gd name="T76" fmla="*/ 26 w 60"/>
                <a:gd name="T77" fmla="*/ 40 h 48"/>
                <a:gd name="T78" fmla="*/ 34 w 60"/>
                <a:gd name="T79" fmla="*/ 44 h 48"/>
                <a:gd name="T80" fmla="*/ 34 w 60"/>
                <a:gd name="T81" fmla="*/ 48 h 48"/>
                <a:gd name="T82" fmla="*/ 37 w 60"/>
                <a:gd name="T83" fmla="*/ 48 h 48"/>
                <a:gd name="T84" fmla="*/ 8 w 60"/>
                <a:gd name="T85" fmla="*/ 33 h 48"/>
                <a:gd name="T86" fmla="*/ 8 w 60"/>
                <a:gd name="T87" fmla="*/ 37 h 48"/>
                <a:gd name="T88" fmla="*/ 4 w 60"/>
                <a:gd name="T89" fmla="*/ 37 h 48"/>
                <a:gd name="T90" fmla="*/ 8 w 60"/>
                <a:gd name="T91" fmla="*/ 33 h 48"/>
                <a:gd name="T92" fmla="*/ 12 w 60"/>
                <a:gd name="T93" fmla="*/ 33 h 48"/>
                <a:gd name="T94" fmla="*/ 12 w 60"/>
                <a:gd name="T95" fmla="*/ 33 h 48"/>
                <a:gd name="T96" fmla="*/ 8 w 60"/>
                <a:gd name="T97" fmla="*/ 3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" h="48">
                  <a:moveTo>
                    <a:pt x="37" y="48"/>
                  </a:moveTo>
                  <a:lnTo>
                    <a:pt x="37" y="44"/>
                  </a:lnTo>
                  <a:lnTo>
                    <a:pt x="41" y="40"/>
                  </a:lnTo>
                  <a:lnTo>
                    <a:pt x="37" y="37"/>
                  </a:lnTo>
                  <a:lnTo>
                    <a:pt x="41" y="33"/>
                  </a:lnTo>
                  <a:lnTo>
                    <a:pt x="41" y="29"/>
                  </a:lnTo>
                  <a:lnTo>
                    <a:pt x="49" y="29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56" y="22"/>
                  </a:lnTo>
                  <a:lnTo>
                    <a:pt x="56" y="18"/>
                  </a:lnTo>
                  <a:lnTo>
                    <a:pt x="52" y="18"/>
                  </a:lnTo>
                  <a:lnTo>
                    <a:pt x="49" y="18"/>
                  </a:lnTo>
                  <a:lnTo>
                    <a:pt x="49" y="14"/>
                  </a:lnTo>
                  <a:lnTo>
                    <a:pt x="52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1"/>
                  </a:lnTo>
                  <a:lnTo>
                    <a:pt x="56" y="7"/>
                  </a:lnTo>
                  <a:lnTo>
                    <a:pt x="60" y="7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56" y="3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1" y="3"/>
                  </a:lnTo>
                  <a:lnTo>
                    <a:pt x="37" y="0"/>
                  </a:lnTo>
                  <a:lnTo>
                    <a:pt x="37" y="3"/>
                  </a:lnTo>
                  <a:lnTo>
                    <a:pt x="34" y="3"/>
                  </a:lnTo>
                  <a:lnTo>
                    <a:pt x="30" y="7"/>
                  </a:lnTo>
                  <a:lnTo>
                    <a:pt x="23" y="11"/>
                  </a:lnTo>
                  <a:lnTo>
                    <a:pt x="23" y="7"/>
                  </a:lnTo>
                  <a:lnTo>
                    <a:pt x="19" y="11"/>
                  </a:lnTo>
                  <a:lnTo>
                    <a:pt x="19" y="14"/>
                  </a:lnTo>
                  <a:lnTo>
                    <a:pt x="15" y="14"/>
                  </a:lnTo>
                  <a:lnTo>
                    <a:pt x="15" y="18"/>
                  </a:lnTo>
                  <a:lnTo>
                    <a:pt x="15" y="22"/>
                  </a:lnTo>
                  <a:lnTo>
                    <a:pt x="15" y="25"/>
                  </a:lnTo>
                  <a:lnTo>
                    <a:pt x="12" y="25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5" y="33"/>
                  </a:lnTo>
                  <a:lnTo>
                    <a:pt x="19" y="33"/>
                  </a:lnTo>
                  <a:lnTo>
                    <a:pt x="15" y="33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5" y="37"/>
                  </a:lnTo>
                  <a:lnTo>
                    <a:pt x="15" y="40"/>
                  </a:lnTo>
                  <a:lnTo>
                    <a:pt x="12" y="40"/>
                  </a:lnTo>
                  <a:lnTo>
                    <a:pt x="8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8" y="40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26" y="40"/>
                  </a:lnTo>
                  <a:lnTo>
                    <a:pt x="30" y="44"/>
                  </a:lnTo>
                  <a:lnTo>
                    <a:pt x="34" y="44"/>
                  </a:lnTo>
                  <a:lnTo>
                    <a:pt x="34" y="44"/>
                  </a:lnTo>
                  <a:lnTo>
                    <a:pt x="34" y="48"/>
                  </a:lnTo>
                  <a:lnTo>
                    <a:pt x="37" y="48"/>
                  </a:lnTo>
                  <a:lnTo>
                    <a:pt x="37" y="48"/>
                  </a:lnTo>
                  <a:close/>
                  <a:moveTo>
                    <a:pt x="4" y="37"/>
                  </a:moveTo>
                  <a:lnTo>
                    <a:pt x="8" y="33"/>
                  </a:lnTo>
                  <a:lnTo>
                    <a:pt x="12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4" y="37"/>
                  </a:lnTo>
                  <a:lnTo>
                    <a:pt x="4" y="37"/>
                  </a:lnTo>
                  <a:close/>
                  <a:moveTo>
                    <a:pt x="8" y="33"/>
                  </a:moveTo>
                  <a:lnTo>
                    <a:pt x="8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8" y="33"/>
                  </a:lnTo>
                  <a:lnTo>
                    <a:pt x="8" y="3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" name="Freeform 65"/>
            <p:cNvSpPr>
              <a:spLocks/>
            </p:cNvSpPr>
            <p:nvPr/>
          </p:nvSpPr>
          <p:spPr bwMode="auto">
            <a:xfrm>
              <a:off x="4345771" y="2092626"/>
              <a:ext cx="56612" cy="43745"/>
            </a:xfrm>
            <a:custGeom>
              <a:avLst/>
              <a:gdLst>
                <a:gd name="T0" fmla="*/ 40 w 44"/>
                <a:gd name="T1" fmla="*/ 23 h 34"/>
                <a:gd name="T2" fmla="*/ 44 w 44"/>
                <a:gd name="T3" fmla="*/ 19 h 34"/>
                <a:gd name="T4" fmla="*/ 40 w 44"/>
                <a:gd name="T5" fmla="*/ 15 h 34"/>
                <a:gd name="T6" fmla="*/ 40 w 44"/>
                <a:gd name="T7" fmla="*/ 15 h 34"/>
                <a:gd name="T8" fmla="*/ 40 w 44"/>
                <a:gd name="T9" fmla="*/ 11 h 34"/>
                <a:gd name="T10" fmla="*/ 40 w 44"/>
                <a:gd name="T11" fmla="*/ 8 h 34"/>
                <a:gd name="T12" fmla="*/ 37 w 44"/>
                <a:gd name="T13" fmla="*/ 8 h 34"/>
                <a:gd name="T14" fmla="*/ 37 w 44"/>
                <a:gd name="T15" fmla="*/ 4 h 34"/>
                <a:gd name="T16" fmla="*/ 37 w 44"/>
                <a:gd name="T17" fmla="*/ 4 h 34"/>
                <a:gd name="T18" fmla="*/ 33 w 44"/>
                <a:gd name="T19" fmla="*/ 4 h 34"/>
                <a:gd name="T20" fmla="*/ 29 w 44"/>
                <a:gd name="T21" fmla="*/ 0 h 34"/>
                <a:gd name="T22" fmla="*/ 26 w 44"/>
                <a:gd name="T23" fmla="*/ 0 h 34"/>
                <a:gd name="T24" fmla="*/ 26 w 44"/>
                <a:gd name="T25" fmla="*/ 0 h 34"/>
                <a:gd name="T26" fmla="*/ 18 w 44"/>
                <a:gd name="T27" fmla="*/ 0 h 34"/>
                <a:gd name="T28" fmla="*/ 18 w 44"/>
                <a:gd name="T29" fmla="*/ 0 h 34"/>
                <a:gd name="T30" fmla="*/ 18 w 44"/>
                <a:gd name="T31" fmla="*/ 0 h 34"/>
                <a:gd name="T32" fmla="*/ 15 w 44"/>
                <a:gd name="T33" fmla="*/ 4 h 34"/>
                <a:gd name="T34" fmla="*/ 15 w 44"/>
                <a:gd name="T35" fmla="*/ 4 h 34"/>
                <a:gd name="T36" fmla="*/ 11 w 44"/>
                <a:gd name="T37" fmla="*/ 4 h 34"/>
                <a:gd name="T38" fmla="*/ 11 w 44"/>
                <a:gd name="T39" fmla="*/ 4 h 34"/>
                <a:gd name="T40" fmla="*/ 7 w 44"/>
                <a:gd name="T41" fmla="*/ 4 h 34"/>
                <a:gd name="T42" fmla="*/ 7 w 44"/>
                <a:gd name="T43" fmla="*/ 0 h 34"/>
                <a:gd name="T44" fmla="*/ 3 w 44"/>
                <a:gd name="T45" fmla="*/ 0 h 34"/>
                <a:gd name="T46" fmla="*/ 0 w 44"/>
                <a:gd name="T47" fmla="*/ 4 h 34"/>
                <a:gd name="T48" fmla="*/ 0 w 44"/>
                <a:gd name="T49" fmla="*/ 8 h 34"/>
                <a:gd name="T50" fmla="*/ 0 w 44"/>
                <a:gd name="T51" fmla="*/ 8 h 34"/>
                <a:gd name="T52" fmla="*/ 0 w 44"/>
                <a:gd name="T53" fmla="*/ 11 h 34"/>
                <a:gd name="T54" fmla="*/ 3 w 44"/>
                <a:gd name="T55" fmla="*/ 15 h 34"/>
                <a:gd name="T56" fmla="*/ 3 w 44"/>
                <a:gd name="T57" fmla="*/ 15 h 34"/>
                <a:gd name="T58" fmla="*/ 11 w 44"/>
                <a:gd name="T59" fmla="*/ 19 h 34"/>
                <a:gd name="T60" fmla="*/ 11 w 44"/>
                <a:gd name="T61" fmla="*/ 19 h 34"/>
                <a:gd name="T62" fmla="*/ 15 w 44"/>
                <a:gd name="T63" fmla="*/ 23 h 34"/>
                <a:gd name="T64" fmla="*/ 15 w 44"/>
                <a:gd name="T65" fmla="*/ 23 h 34"/>
                <a:gd name="T66" fmla="*/ 15 w 44"/>
                <a:gd name="T67" fmla="*/ 26 h 34"/>
                <a:gd name="T68" fmla="*/ 18 w 44"/>
                <a:gd name="T69" fmla="*/ 26 h 34"/>
                <a:gd name="T70" fmla="*/ 22 w 44"/>
                <a:gd name="T71" fmla="*/ 26 h 34"/>
                <a:gd name="T72" fmla="*/ 22 w 44"/>
                <a:gd name="T73" fmla="*/ 26 h 34"/>
                <a:gd name="T74" fmla="*/ 26 w 44"/>
                <a:gd name="T75" fmla="*/ 26 h 34"/>
                <a:gd name="T76" fmla="*/ 26 w 44"/>
                <a:gd name="T77" fmla="*/ 30 h 34"/>
                <a:gd name="T78" fmla="*/ 29 w 44"/>
                <a:gd name="T79" fmla="*/ 34 h 34"/>
                <a:gd name="T80" fmla="*/ 33 w 44"/>
                <a:gd name="T81" fmla="*/ 34 h 34"/>
                <a:gd name="T82" fmla="*/ 37 w 44"/>
                <a:gd name="T83" fmla="*/ 34 h 34"/>
                <a:gd name="T84" fmla="*/ 37 w 44"/>
                <a:gd name="T85" fmla="*/ 34 h 34"/>
                <a:gd name="T86" fmla="*/ 40 w 44"/>
                <a:gd name="T87" fmla="*/ 34 h 34"/>
                <a:gd name="T88" fmla="*/ 40 w 44"/>
                <a:gd name="T89" fmla="*/ 34 h 34"/>
                <a:gd name="T90" fmla="*/ 40 w 44"/>
                <a:gd name="T91" fmla="*/ 30 h 34"/>
                <a:gd name="T92" fmla="*/ 40 w 44"/>
                <a:gd name="T93" fmla="*/ 30 h 34"/>
                <a:gd name="T94" fmla="*/ 37 w 44"/>
                <a:gd name="T95" fmla="*/ 26 h 34"/>
                <a:gd name="T96" fmla="*/ 40 w 44"/>
                <a:gd name="T97" fmla="*/ 26 h 34"/>
                <a:gd name="T98" fmla="*/ 40 w 44"/>
                <a:gd name="T99" fmla="*/ 23 h 34"/>
                <a:gd name="T100" fmla="*/ 40 w 44"/>
                <a:gd name="T101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" h="34">
                  <a:moveTo>
                    <a:pt x="40" y="23"/>
                  </a:moveTo>
                  <a:lnTo>
                    <a:pt x="44" y="19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40" y="11"/>
                  </a:lnTo>
                  <a:lnTo>
                    <a:pt x="40" y="8"/>
                  </a:lnTo>
                  <a:lnTo>
                    <a:pt x="37" y="8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3" y="4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7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1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8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6" y="26"/>
                  </a:lnTo>
                  <a:lnTo>
                    <a:pt x="26" y="30"/>
                  </a:lnTo>
                  <a:lnTo>
                    <a:pt x="29" y="34"/>
                  </a:lnTo>
                  <a:lnTo>
                    <a:pt x="33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37" y="26"/>
                  </a:lnTo>
                  <a:lnTo>
                    <a:pt x="40" y="26"/>
                  </a:lnTo>
                  <a:lnTo>
                    <a:pt x="40" y="23"/>
                  </a:lnTo>
                  <a:lnTo>
                    <a:pt x="40" y="2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" name="Freeform 66"/>
            <p:cNvSpPr>
              <a:spLocks/>
            </p:cNvSpPr>
            <p:nvPr/>
          </p:nvSpPr>
          <p:spPr bwMode="auto">
            <a:xfrm>
              <a:off x="4393379" y="2122218"/>
              <a:ext cx="14153" cy="18013"/>
            </a:xfrm>
            <a:custGeom>
              <a:avLst/>
              <a:gdLst>
                <a:gd name="T0" fmla="*/ 3 w 11"/>
                <a:gd name="T1" fmla="*/ 11 h 14"/>
                <a:gd name="T2" fmla="*/ 3 w 11"/>
                <a:gd name="T3" fmla="*/ 11 h 14"/>
                <a:gd name="T4" fmla="*/ 3 w 11"/>
                <a:gd name="T5" fmla="*/ 7 h 14"/>
                <a:gd name="T6" fmla="*/ 3 w 11"/>
                <a:gd name="T7" fmla="*/ 7 h 14"/>
                <a:gd name="T8" fmla="*/ 0 w 11"/>
                <a:gd name="T9" fmla="*/ 3 h 14"/>
                <a:gd name="T10" fmla="*/ 3 w 11"/>
                <a:gd name="T11" fmla="*/ 3 h 14"/>
                <a:gd name="T12" fmla="*/ 3 w 11"/>
                <a:gd name="T13" fmla="*/ 0 h 14"/>
                <a:gd name="T14" fmla="*/ 7 w 11"/>
                <a:gd name="T15" fmla="*/ 0 h 14"/>
                <a:gd name="T16" fmla="*/ 11 w 11"/>
                <a:gd name="T17" fmla="*/ 3 h 14"/>
                <a:gd name="T18" fmla="*/ 11 w 11"/>
                <a:gd name="T19" fmla="*/ 7 h 14"/>
                <a:gd name="T20" fmla="*/ 11 w 11"/>
                <a:gd name="T21" fmla="*/ 11 h 14"/>
                <a:gd name="T22" fmla="*/ 11 w 11"/>
                <a:gd name="T23" fmla="*/ 14 h 14"/>
                <a:gd name="T24" fmla="*/ 11 w 11"/>
                <a:gd name="T25" fmla="*/ 14 h 14"/>
                <a:gd name="T26" fmla="*/ 7 w 11"/>
                <a:gd name="T27" fmla="*/ 14 h 14"/>
                <a:gd name="T28" fmla="*/ 3 w 11"/>
                <a:gd name="T29" fmla="*/ 11 h 14"/>
                <a:gd name="T30" fmla="*/ 3 w 11"/>
                <a:gd name="T31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4">
                  <a:moveTo>
                    <a:pt x="3" y="11"/>
                  </a:moveTo>
                  <a:lnTo>
                    <a:pt x="3" y="11"/>
                  </a:lnTo>
                  <a:lnTo>
                    <a:pt x="3" y="7"/>
                  </a:lnTo>
                  <a:lnTo>
                    <a:pt x="3" y="7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lnTo>
                    <a:pt x="7" y="0"/>
                  </a:lnTo>
                  <a:lnTo>
                    <a:pt x="11" y="3"/>
                  </a:lnTo>
                  <a:lnTo>
                    <a:pt x="11" y="7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1"/>
                  </a:lnTo>
                  <a:lnTo>
                    <a:pt x="3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" name="Freeform 67"/>
            <p:cNvSpPr>
              <a:spLocks noEditPoints="1"/>
            </p:cNvSpPr>
            <p:nvPr/>
          </p:nvSpPr>
          <p:spPr bwMode="auto">
            <a:xfrm>
              <a:off x="4159212" y="1782548"/>
              <a:ext cx="14153" cy="33452"/>
            </a:xfrm>
            <a:custGeom>
              <a:avLst/>
              <a:gdLst>
                <a:gd name="T0" fmla="*/ 2 w 3"/>
                <a:gd name="T1" fmla="*/ 5 h 7"/>
                <a:gd name="T2" fmla="*/ 2 w 3"/>
                <a:gd name="T3" fmla="*/ 7 h 7"/>
                <a:gd name="T4" fmla="*/ 2 w 3"/>
                <a:gd name="T5" fmla="*/ 6 h 7"/>
                <a:gd name="T6" fmla="*/ 2 w 3"/>
                <a:gd name="T7" fmla="*/ 5 h 7"/>
                <a:gd name="T8" fmla="*/ 2 w 3"/>
                <a:gd name="T9" fmla="*/ 5 h 7"/>
                <a:gd name="T10" fmla="*/ 2 w 3"/>
                <a:gd name="T11" fmla="*/ 3 h 7"/>
                <a:gd name="T12" fmla="*/ 2 w 3"/>
                <a:gd name="T13" fmla="*/ 4 h 7"/>
                <a:gd name="T14" fmla="*/ 2 w 3"/>
                <a:gd name="T15" fmla="*/ 4 h 7"/>
                <a:gd name="T16" fmla="*/ 2 w 3"/>
                <a:gd name="T17" fmla="*/ 4 h 7"/>
                <a:gd name="T18" fmla="*/ 2 w 3"/>
                <a:gd name="T19" fmla="*/ 3 h 7"/>
                <a:gd name="T20" fmla="*/ 0 w 3"/>
                <a:gd name="T21" fmla="*/ 1 h 7"/>
                <a:gd name="T22" fmla="*/ 0 w 3"/>
                <a:gd name="T23" fmla="*/ 2 h 7"/>
                <a:gd name="T24" fmla="*/ 1 w 3"/>
                <a:gd name="T25" fmla="*/ 2 h 7"/>
                <a:gd name="T26" fmla="*/ 0 w 3"/>
                <a:gd name="T27" fmla="*/ 1 h 7"/>
                <a:gd name="T28" fmla="*/ 3 w 3"/>
                <a:gd name="T29" fmla="*/ 0 h 7"/>
                <a:gd name="T30" fmla="*/ 3 w 3"/>
                <a:gd name="T31" fmla="*/ 1 h 7"/>
                <a:gd name="T32" fmla="*/ 3 w 3"/>
                <a:gd name="T33" fmla="*/ 0 h 7"/>
                <a:gd name="T34" fmla="*/ 3 w 3"/>
                <a:gd name="T35" fmla="*/ 0 h 7"/>
                <a:gd name="T36" fmla="*/ 1 w 3"/>
                <a:gd name="T37" fmla="*/ 0 h 7"/>
                <a:gd name="T38" fmla="*/ 2 w 3"/>
                <a:gd name="T39" fmla="*/ 0 h 7"/>
                <a:gd name="T40" fmla="*/ 3 w 3"/>
                <a:gd name="T41" fmla="*/ 1 h 7"/>
                <a:gd name="T42" fmla="*/ 3 w 3"/>
                <a:gd name="T43" fmla="*/ 1 h 7"/>
                <a:gd name="T44" fmla="*/ 2 w 3"/>
                <a:gd name="T45" fmla="*/ 1 h 7"/>
                <a:gd name="T46" fmla="*/ 1 w 3"/>
                <a:gd name="T47" fmla="*/ 0 h 7"/>
                <a:gd name="T48" fmla="*/ 1 w 3"/>
                <a:gd name="T49" fmla="*/ 0 h 7"/>
                <a:gd name="T50" fmla="*/ 2 w 3"/>
                <a:gd name="T51" fmla="*/ 2 h 7"/>
                <a:gd name="T52" fmla="*/ 3 w 3"/>
                <a:gd name="T53" fmla="*/ 3 h 7"/>
                <a:gd name="T54" fmla="*/ 2 w 3"/>
                <a:gd name="T55" fmla="*/ 3 h 7"/>
                <a:gd name="T56" fmla="*/ 1 w 3"/>
                <a:gd name="T57" fmla="*/ 2 h 7"/>
                <a:gd name="T58" fmla="*/ 1 w 3"/>
                <a:gd name="T59" fmla="*/ 1 h 7"/>
                <a:gd name="T60" fmla="*/ 1 w 3"/>
                <a:gd name="T6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" h="7">
                  <a:moveTo>
                    <a:pt x="2" y="5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lose/>
                  <a:moveTo>
                    <a:pt x="2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" name="Freeform 68"/>
            <p:cNvSpPr>
              <a:spLocks/>
            </p:cNvSpPr>
            <p:nvPr/>
          </p:nvSpPr>
          <p:spPr bwMode="auto">
            <a:xfrm>
              <a:off x="4092307" y="1988409"/>
              <a:ext cx="86205" cy="100357"/>
            </a:xfrm>
            <a:custGeom>
              <a:avLst/>
              <a:gdLst>
                <a:gd name="T0" fmla="*/ 30 w 67"/>
                <a:gd name="T1" fmla="*/ 74 h 78"/>
                <a:gd name="T2" fmla="*/ 34 w 67"/>
                <a:gd name="T3" fmla="*/ 70 h 78"/>
                <a:gd name="T4" fmla="*/ 41 w 67"/>
                <a:gd name="T5" fmla="*/ 70 h 78"/>
                <a:gd name="T6" fmla="*/ 52 w 67"/>
                <a:gd name="T7" fmla="*/ 66 h 78"/>
                <a:gd name="T8" fmla="*/ 56 w 67"/>
                <a:gd name="T9" fmla="*/ 63 h 78"/>
                <a:gd name="T10" fmla="*/ 60 w 67"/>
                <a:gd name="T11" fmla="*/ 59 h 78"/>
                <a:gd name="T12" fmla="*/ 63 w 67"/>
                <a:gd name="T13" fmla="*/ 55 h 78"/>
                <a:gd name="T14" fmla="*/ 67 w 67"/>
                <a:gd name="T15" fmla="*/ 41 h 78"/>
                <a:gd name="T16" fmla="*/ 67 w 67"/>
                <a:gd name="T17" fmla="*/ 37 h 78"/>
                <a:gd name="T18" fmla="*/ 63 w 67"/>
                <a:gd name="T19" fmla="*/ 29 h 78"/>
                <a:gd name="T20" fmla="*/ 63 w 67"/>
                <a:gd name="T21" fmla="*/ 26 h 78"/>
                <a:gd name="T22" fmla="*/ 52 w 67"/>
                <a:gd name="T23" fmla="*/ 18 h 78"/>
                <a:gd name="T24" fmla="*/ 45 w 67"/>
                <a:gd name="T25" fmla="*/ 22 h 78"/>
                <a:gd name="T26" fmla="*/ 45 w 67"/>
                <a:gd name="T27" fmla="*/ 11 h 78"/>
                <a:gd name="T28" fmla="*/ 52 w 67"/>
                <a:gd name="T29" fmla="*/ 3 h 78"/>
                <a:gd name="T30" fmla="*/ 56 w 67"/>
                <a:gd name="T31" fmla="*/ 0 h 78"/>
                <a:gd name="T32" fmla="*/ 52 w 67"/>
                <a:gd name="T33" fmla="*/ 0 h 78"/>
                <a:gd name="T34" fmla="*/ 45 w 67"/>
                <a:gd name="T35" fmla="*/ 7 h 78"/>
                <a:gd name="T36" fmla="*/ 45 w 67"/>
                <a:gd name="T37" fmla="*/ 0 h 78"/>
                <a:gd name="T38" fmla="*/ 41 w 67"/>
                <a:gd name="T39" fmla="*/ 3 h 78"/>
                <a:gd name="T40" fmla="*/ 38 w 67"/>
                <a:gd name="T41" fmla="*/ 3 h 78"/>
                <a:gd name="T42" fmla="*/ 38 w 67"/>
                <a:gd name="T43" fmla="*/ 7 h 78"/>
                <a:gd name="T44" fmla="*/ 34 w 67"/>
                <a:gd name="T45" fmla="*/ 11 h 78"/>
                <a:gd name="T46" fmla="*/ 34 w 67"/>
                <a:gd name="T47" fmla="*/ 15 h 78"/>
                <a:gd name="T48" fmla="*/ 38 w 67"/>
                <a:gd name="T49" fmla="*/ 15 h 78"/>
                <a:gd name="T50" fmla="*/ 34 w 67"/>
                <a:gd name="T51" fmla="*/ 18 h 78"/>
                <a:gd name="T52" fmla="*/ 23 w 67"/>
                <a:gd name="T53" fmla="*/ 22 h 78"/>
                <a:gd name="T54" fmla="*/ 15 w 67"/>
                <a:gd name="T55" fmla="*/ 18 h 78"/>
                <a:gd name="T56" fmla="*/ 12 w 67"/>
                <a:gd name="T57" fmla="*/ 22 h 78"/>
                <a:gd name="T58" fmla="*/ 15 w 67"/>
                <a:gd name="T59" fmla="*/ 26 h 78"/>
                <a:gd name="T60" fmla="*/ 8 w 67"/>
                <a:gd name="T61" fmla="*/ 26 h 78"/>
                <a:gd name="T62" fmla="*/ 15 w 67"/>
                <a:gd name="T63" fmla="*/ 29 h 78"/>
                <a:gd name="T64" fmla="*/ 15 w 67"/>
                <a:gd name="T65" fmla="*/ 33 h 78"/>
                <a:gd name="T66" fmla="*/ 8 w 67"/>
                <a:gd name="T67" fmla="*/ 37 h 78"/>
                <a:gd name="T68" fmla="*/ 12 w 67"/>
                <a:gd name="T69" fmla="*/ 37 h 78"/>
                <a:gd name="T70" fmla="*/ 26 w 67"/>
                <a:gd name="T71" fmla="*/ 41 h 78"/>
                <a:gd name="T72" fmla="*/ 15 w 67"/>
                <a:gd name="T73" fmla="*/ 48 h 78"/>
                <a:gd name="T74" fmla="*/ 12 w 67"/>
                <a:gd name="T75" fmla="*/ 55 h 78"/>
                <a:gd name="T76" fmla="*/ 19 w 67"/>
                <a:gd name="T77" fmla="*/ 55 h 78"/>
                <a:gd name="T78" fmla="*/ 23 w 67"/>
                <a:gd name="T79" fmla="*/ 52 h 78"/>
                <a:gd name="T80" fmla="*/ 15 w 67"/>
                <a:gd name="T81" fmla="*/ 55 h 78"/>
                <a:gd name="T82" fmla="*/ 12 w 67"/>
                <a:gd name="T83" fmla="*/ 59 h 78"/>
                <a:gd name="T84" fmla="*/ 8 w 67"/>
                <a:gd name="T85" fmla="*/ 63 h 78"/>
                <a:gd name="T86" fmla="*/ 4 w 67"/>
                <a:gd name="T87" fmla="*/ 59 h 78"/>
                <a:gd name="T88" fmla="*/ 12 w 67"/>
                <a:gd name="T89" fmla="*/ 63 h 78"/>
                <a:gd name="T90" fmla="*/ 4 w 67"/>
                <a:gd name="T91" fmla="*/ 70 h 78"/>
                <a:gd name="T92" fmla="*/ 12 w 67"/>
                <a:gd name="T93" fmla="*/ 70 h 78"/>
                <a:gd name="T94" fmla="*/ 8 w 67"/>
                <a:gd name="T95" fmla="*/ 74 h 78"/>
                <a:gd name="T96" fmla="*/ 12 w 67"/>
                <a:gd name="T97" fmla="*/ 74 h 78"/>
                <a:gd name="T98" fmla="*/ 15 w 67"/>
                <a:gd name="T99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" h="78">
                  <a:moveTo>
                    <a:pt x="19" y="78"/>
                  </a:moveTo>
                  <a:lnTo>
                    <a:pt x="23" y="78"/>
                  </a:lnTo>
                  <a:lnTo>
                    <a:pt x="30" y="74"/>
                  </a:lnTo>
                  <a:lnTo>
                    <a:pt x="34" y="74"/>
                  </a:lnTo>
                  <a:lnTo>
                    <a:pt x="30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8" y="70"/>
                  </a:lnTo>
                  <a:lnTo>
                    <a:pt x="41" y="70"/>
                  </a:lnTo>
                  <a:lnTo>
                    <a:pt x="41" y="70"/>
                  </a:lnTo>
                  <a:lnTo>
                    <a:pt x="41" y="66"/>
                  </a:lnTo>
                  <a:lnTo>
                    <a:pt x="52" y="66"/>
                  </a:lnTo>
                  <a:lnTo>
                    <a:pt x="52" y="63"/>
                  </a:lnTo>
                  <a:lnTo>
                    <a:pt x="52" y="66"/>
                  </a:lnTo>
                  <a:lnTo>
                    <a:pt x="56" y="63"/>
                  </a:lnTo>
                  <a:lnTo>
                    <a:pt x="56" y="63"/>
                  </a:lnTo>
                  <a:lnTo>
                    <a:pt x="63" y="63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7" y="52"/>
                  </a:lnTo>
                  <a:lnTo>
                    <a:pt x="67" y="48"/>
                  </a:lnTo>
                  <a:lnTo>
                    <a:pt x="67" y="41"/>
                  </a:lnTo>
                  <a:lnTo>
                    <a:pt x="63" y="41"/>
                  </a:lnTo>
                  <a:lnTo>
                    <a:pt x="67" y="41"/>
                  </a:lnTo>
                  <a:lnTo>
                    <a:pt x="67" y="37"/>
                  </a:lnTo>
                  <a:lnTo>
                    <a:pt x="63" y="33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6"/>
                  </a:lnTo>
                  <a:lnTo>
                    <a:pt x="67" y="29"/>
                  </a:lnTo>
                  <a:lnTo>
                    <a:pt x="63" y="26"/>
                  </a:lnTo>
                  <a:lnTo>
                    <a:pt x="60" y="26"/>
                  </a:lnTo>
                  <a:lnTo>
                    <a:pt x="56" y="18"/>
                  </a:lnTo>
                  <a:lnTo>
                    <a:pt x="52" y="18"/>
                  </a:lnTo>
                  <a:lnTo>
                    <a:pt x="49" y="18"/>
                  </a:lnTo>
                  <a:lnTo>
                    <a:pt x="49" y="22"/>
                  </a:lnTo>
                  <a:lnTo>
                    <a:pt x="45" y="22"/>
                  </a:lnTo>
                  <a:lnTo>
                    <a:pt x="41" y="18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52" y="3"/>
                  </a:lnTo>
                  <a:lnTo>
                    <a:pt x="49" y="7"/>
                  </a:lnTo>
                  <a:lnTo>
                    <a:pt x="52" y="3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9" y="3"/>
                  </a:lnTo>
                  <a:lnTo>
                    <a:pt x="45" y="7"/>
                  </a:lnTo>
                  <a:lnTo>
                    <a:pt x="45" y="3"/>
                  </a:lnTo>
                  <a:lnTo>
                    <a:pt x="49" y="3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3"/>
                  </a:lnTo>
                  <a:lnTo>
                    <a:pt x="41" y="3"/>
                  </a:lnTo>
                  <a:lnTo>
                    <a:pt x="41" y="0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4" y="3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4" y="7"/>
                  </a:lnTo>
                  <a:lnTo>
                    <a:pt x="34" y="11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8" y="15"/>
                  </a:lnTo>
                  <a:lnTo>
                    <a:pt x="38" y="15"/>
                  </a:lnTo>
                  <a:lnTo>
                    <a:pt x="34" y="18"/>
                  </a:lnTo>
                  <a:lnTo>
                    <a:pt x="30" y="18"/>
                  </a:lnTo>
                  <a:lnTo>
                    <a:pt x="34" y="18"/>
                  </a:lnTo>
                  <a:lnTo>
                    <a:pt x="26" y="22"/>
                  </a:lnTo>
                  <a:lnTo>
                    <a:pt x="26" y="18"/>
                  </a:lnTo>
                  <a:lnTo>
                    <a:pt x="23" y="22"/>
                  </a:lnTo>
                  <a:lnTo>
                    <a:pt x="23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2" y="18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5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26"/>
                  </a:lnTo>
                  <a:lnTo>
                    <a:pt x="12" y="26"/>
                  </a:lnTo>
                  <a:lnTo>
                    <a:pt x="15" y="26"/>
                  </a:lnTo>
                  <a:lnTo>
                    <a:pt x="15" y="29"/>
                  </a:lnTo>
                  <a:lnTo>
                    <a:pt x="12" y="29"/>
                  </a:lnTo>
                  <a:lnTo>
                    <a:pt x="12" y="33"/>
                  </a:lnTo>
                  <a:lnTo>
                    <a:pt x="15" y="33"/>
                  </a:lnTo>
                  <a:lnTo>
                    <a:pt x="8" y="33"/>
                  </a:lnTo>
                  <a:lnTo>
                    <a:pt x="12" y="37"/>
                  </a:lnTo>
                  <a:lnTo>
                    <a:pt x="8" y="37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26" y="41"/>
                  </a:lnTo>
                  <a:lnTo>
                    <a:pt x="23" y="44"/>
                  </a:lnTo>
                  <a:lnTo>
                    <a:pt x="19" y="44"/>
                  </a:lnTo>
                  <a:lnTo>
                    <a:pt x="15" y="48"/>
                  </a:lnTo>
                  <a:lnTo>
                    <a:pt x="19" y="48"/>
                  </a:lnTo>
                  <a:lnTo>
                    <a:pt x="15" y="52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5" y="52"/>
                  </a:lnTo>
                  <a:lnTo>
                    <a:pt x="19" y="55"/>
                  </a:lnTo>
                  <a:lnTo>
                    <a:pt x="23" y="55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6" y="52"/>
                  </a:lnTo>
                  <a:lnTo>
                    <a:pt x="19" y="55"/>
                  </a:lnTo>
                  <a:lnTo>
                    <a:pt x="15" y="55"/>
                  </a:lnTo>
                  <a:lnTo>
                    <a:pt x="12" y="55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63"/>
                  </a:lnTo>
                  <a:lnTo>
                    <a:pt x="8" y="63"/>
                  </a:lnTo>
                  <a:lnTo>
                    <a:pt x="8" y="59"/>
                  </a:lnTo>
                  <a:lnTo>
                    <a:pt x="4" y="59"/>
                  </a:lnTo>
                  <a:lnTo>
                    <a:pt x="4" y="59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12" y="63"/>
                  </a:lnTo>
                  <a:lnTo>
                    <a:pt x="8" y="66"/>
                  </a:lnTo>
                  <a:lnTo>
                    <a:pt x="4" y="6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12" y="70"/>
                  </a:lnTo>
                  <a:lnTo>
                    <a:pt x="8" y="74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15" y="70"/>
                  </a:lnTo>
                  <a:lnTo>
                    <a:pt x="15" y="74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78"/>
                  </a:lnTo>
                  <a:lnTo>
                    <a:pt x="15" y="74"/>
                  </a:lnTo>
                  <a:lnTo>
                    <a:pt x="19" y="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1" name="Freeform 69"/>
            <p:cNvSpPr>
              <a:spLocks noEditPoints="1"/>
            </p:cNvSpPr>
            <p:nvPr/>
          </p:nvSpPr>
          <p:spPr bwMode="auto">
            <a:xfrm>
              <a:off x="4145057" y="1830153"/>
              <a:ext cx="181415" cy="301072"/>
            </a:xfrm>
            <a:custGeom>
              <a:avLst/>
              <a:gdLst>
                <a:gd name="T0" fmla="*/ 1 w 38"/>
                <a:gd name="T1" fmla="*/ 36 h 63"/>
                <a:gd name="T2" fmla="*/ 9 w 38"/>
                <a:gd name="T3" fmla="*/ 36 h 63"/>
                <a:gd name="T4" fmla="*/ 8 w 38"/>
                <a:gd name="T5" fmla="*/ 40 h 63"/>
                <a:gd name="T6" fmla="*/ 27 w 38"/>
                <a:gd name="T7" fmla="*/ 0 h 63"/>
                <a:gd name="T8" fmla="*/ 26 w 38"/>
                <a:gd name="T9" fmla="*/ 1 h 63"/>
                <a:gd name="T10" fmla="*/ 25 w 38"/>
                <a:gd name="T11" fmla="*/ 2 h 63"/>
                <a:gd name="T12" fmla="*/ 35 w 38"/>
                <a:gd name="T13" fmla="*/ 54 h 63"/>
                <a:gd name="T14" fmla="*/ 25 w 38"/>
                <a:gd name="T15" fmla="*/ 59 h 63"/>
                <a:gd name="T16" fmla="*/ 4 w 38"/>
                <a:gd name="T17" fmla="*/ 26 h 63"/>
                <a:gd name="T18" fmla="*/ 6 w 38"/>
                <a:gd name="T19" fmla="*/ 23 h 63"/>
                <a:gd name="T20" fmla="*/ 18 w 38"/>
                <a:gd name="T21" fmla="*/ 12 h 63"/>
                <a:gd name="T22" fmla="*/ 17 w 38"/>
                <a:gd name="T23" fmla="*/ 14 h 63"/>
                <a:gd name="T24" fmla="*/ 7 w 38"/>
                <a:gd name="T25" fmla="*/ 16 h 63"/>
                <a:gd name="T26" fmla="*/ 5 w 38"/>
                <a:gd name="T27" fmla="*/ 18 h 63"/>
                <a:gd name="T28" fmla="*/ 3 w 38"/>
                <a:gd name="T29" fmla="*/ 21 h 63"/>
                <a:gd name="T30" fmla="*/ 3 w 38"/>
                <a:gd name="T31" fmla="*/ 22 h 63"/>
                <a:gd name="T32" fmla="*/ 6 w 38"/>
                <a:gd name="T33" fmla="*/ 22 h 63"/>
                <a:gd name="T34" fmla="*/ 7 w 38"/>
                <a:gd name="T35" fmla="*/ 22 h 63"/>
                <a:gd name="T36" fmla="*/ 8 w 38"/>
                <a:gd name="T37" fmla="*/ 26 h 63"/>
                <a:gd name="T38" fmla="*/ 8 w 38"/>
                <a:gd name="T39" fmla="*/ 30 h 63"/>
                <a:gd name="T40" fmla="*/ 11 w 38"/>
                <a:gd name="T41" fmla="*/ 33 h 63"/>
                <a:gd name="T42" fmla="*/ 12 w 38"/>
                <a:gd name="T43" fmla="*/ 40 h 63"/>
                <a:gd name="T44" fmla="*/ 11 w 38"/>
                <a:gd name="T45" fmla="*/ 62 h 63"/>
                <a:gd name="T46" fmla="*/ 17 w 38"/>
                <a:gd name="T47" fmla="*/ 62 h 63"/>
                <a:gd name="T48" fmla="*/ 22 w 38"/>
                <a:gd name="T49" fmla="*/ 59 h 63"/>
                <a:gd name="T50" fmla="*/ 28 w 38"/>
                <a:gd name="T51" fmla="*/ 59 h 63"/>
                <a:gd name="T52" fmla="*/ 35 w 38"/>
                <a:gd name="T53" fmla="*/ 57 h 63"/>
                <a:gd name="T54" fmla="*/ 34 w 38"/>
                <a:gd name="T55" fmla="*/ 54 h 63"/>
                <a:gd name="T56" fmla="*/ 35 w 38"/>
                <a:gd name="T57" fmla="*/ 52 h 63"/>
                <a:gd name="T58" fmla="*/ 37 w 38"/>
                <a:gd name="T59" fmla="*/ 51 h 63"/>
                <a:gd name="T60" fmla="*/ 31 w 38"/>
                <a:gd name="T61" fmla="*/ 46 h 63"/>
                <a:gd name="T62" fmla="*/ 28 w 38"/>
                <a:gd name="T63" fmla="*/ 42 h 63"/>
                <a:gd name="T64" fmla="*/ 29 w 38"/>
                <a:gd name="T65" fmla="*/ 39 h 63"/>
                <a:gd name="T66" fmla="*/ 23 w 38"/>
                <a:gd name="T67" fmla="*/ 32 h 63"/>
                <a:gd name="T68" fmla="*/ 16 w 38"/>
                <a:gd name="T69" fmla="*/ 29 h 63"/>
                <a:gd name="T70" fmla="*/ 17 w 38"/>
                <a:gd name="T71" fmla="*/ 27 h 63"/>
                <a:gd name="T72" fmla="*/ 22 w 38"/>
                <a:gd name="T73" fmla="*/ 22 h 63"/>
                <a:gd name="T74" fmla="*/ 16 w 38"/>
                <a:gd name="T75" fmla="*/ 20 h 63"/>
                <a:gd name="T76" fmla="*/ 15 w 38"/>
                <a:gd name="T77" fmla="*/ 18 h 63"/>
                <a:gd name="T78" fmla="*/ 15 w 38"/>
                <a:gd name="T79" fmla="*/ 15 h 63"/>
                <a:gd name="T80" fmla="*/ 11 w 38"/>
                <a:gd name="T81" fmla="*/ 15 h 63"/>
                <a:gd name="T82" fmla="*/ 10 w 38"/>
                <a:gd name="T83" fmla="*/ 19 h 63"/>
                <a:gd name="T84" fmla="*/ 9 w 38"/>
                <a:gd name="T85" fmla="*/ 21 h 63"/>
                <a:gd name="T86" fmla="*/ 9 w 38"/>
                <a:gd name="T87" fmla="*/ 22 h 63"/>
                <a:gd name="T88" fmla="*/ 8 w 38"/>
                <a:gd name="T89" fmla="*/ 25 h 63"/>
                <a:gd name="T90" fmla="*/ 9 w 38"/>
                <a:gd name="T91" fmla="*/ 26 h 63"/>
                <a:gd name="T92" fmla="*/ 9 w 38"/>
                <a:gd name="T93" fmla="*/ 30 h 63"/>
                <a:gd name="T94" fmla="*/ 10 w 38"/>
                <a:gd name="T95" fmla="*/ 31 h 63"/>
                <a:gd name="T96" fmla="*/ 12 w 38"/>
                <a:gd name="T97" fmla="*/ 28 h 63"/>
                <a:gd name="T98" fmla="*/ 11 w 38"/>
                <a:gd name="T99" fmla="*/ 35 h 63"/>
                <a:gd name="T100" fmla="*/ 15 w 38"/>
                <a:gd name="T101" fmla="*/ 36 h 63"/>
                <a:gd name="T102" fmla="*/ 19 w 38"/>
                <a:gd name="T103" fmla="*/ 39 h 63"/>
                <a:gd name="T104" fmla="*/ 19 w 38"/>
                <a:gd name="T105" fmla="*/ 44 h 63"/>
                <a:gd name="T106" fmla="*/ 12 w 38"/>
                <a:gd name="T107" fmla="*/ 47 h 63"/>
                <a:gd name="T108" fmla="*/ 13 w 38"/>
                <a:gd name="T109" fmla="*/ 51 h 63"/>
                <a:gd name="T110" fmla="*/ 11 w 38"/>
                <a:gd name="T111" fmla="*/ 54 h 63"/>
                <a:gd name="T112" fmla="*/ 16 w 38"/>
                <a:gd name="T113" fmla="*/ 55 h 63"/>
                <a:gd name="T114" fmla="*/ 18 w 38"/>
                <a:gd name="T115" fmla="*/ 56 h 63"/>
                <a:gd name="T116" fmla="*/ 11 w 38"/>
                <a:gd name="T117" fmla="*/ 60 h 63"/>
                <a:gd name="T118" fmla="*/ 10 w 38"/>
                <a:gd name="T11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" h="63">
                  <a:moveTo>
                    <a:pt x="7" y="41"/>
                  </a:moveTo>
                  <a:cubicBezTo>
                    <a:pt x="6" y="40"/>
                    <a:pt x="6" y="40"/>
                    <a:pt x="6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41"/>
                    <a:pt x="7" y="41"/>
                    <a:pt x="7" y="41"/>
                  </a:cubicBezTo>
                  <a:close/>
                  <a:moveTo>
                    <a:pt x="25" y="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5"/>
                    <a:pt x="25" y="5"/>
                    <a:pt x="25" y="5"/>
                  </a:cubicBezTo>
                  <a:close/>
                  <a:moveTo>
                    <a:pt x="27" y="1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lose/>
                  <a:moveTo>
                    <a:pt x="25" y="2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5" y="2"/>
                    <a:pt x="25" y="2"/>
                  </a:cubicBezTo>
                  <a:close/>
                  <a:moveTo>
                    <a:pt x="26" y="2"/>
                  </a:move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lose/>
                  <a:moveTo>
                    <a:pt x="25" y="4"/>
                  </a:move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lose/>
                  <a:moveTo>
                    <a:pt x="34" y="55"/>
                  </a:move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5"/>
                    <a:pt x="34" y="55"/>
                    <a:pt x="34" y="55"/>
                  </a:cubicBezTo>
                  <a:close/>
                  <a:moveTo>
                    <a:pt x="25" y="59"/>
                  </a:moveTo>
                  <a:cubicBezTo>
                    <a:pt x="26" y="59"/>
                    <a:pt x="26" y="59"/>
                    <a:pt x="26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59"/>
                    <a:pt x="25" y="59"/>
                    <a:pt x="25" y="59"/>
                  </a:cubicBezTo>
                  <a:close/>
                  <a:moveTo>
                    <a:pt x="11" y="30"/>
                  </a:moveTo>
                  <a:cubicBezTo>
                    <a:pt x="11" y="30"/>
                    <a:pt x="11" y="30"/>
                    <a:pt x="11" y="30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lose/>
                  <a:moveTo>
                    <a:pt x="7" y="29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lose/>
                  <a:moveTo>
                    <a:pt x="4" y="27"/>
                  </a:moveTo>
                  <a:cubicBezTo>
                    <a:pt x="4" y="26"/>
                    <a:pt x="4" y="26"/>
                    <a:pt x="4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7"/>
                    <a:pt x="4" y="27"/>
                    <a:pt x="4" y="27"/>
                  </a:cubicBezTo>
                  <a:close/>
                  <a:moveTo>
                    <a:pt x="5" y="26"/>
                  </a:move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6"/>
                    <a:pt x="5" y="26"/>
                    <a:pt x="5" y="26"/>
                  </a:cubicBezTo>
                  <a:close/>
                  <a:moveTo>
                    <a:pt x="7" y="24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lose/>
                  <a:moveTo>
                    <a:pt x="6" y="23"/>
                  </a:move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3"/>
                    <a:pt x="6" y="23"/>
                    <a:pt x="6" y="23"/>
                  </a:cubicBezTo>
                  <a:close/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lose/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lose/>
                  <a:moveTo>
                    <a:pt x="17" y="13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lose/>
                  <a:moveTo>
                    <a:pt x="4" y="18"/>
                  </a:move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4" y="19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lose/>
                  <a:moveTo>
                    <a:pt x="4" y="20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lose/>
                  <a:moveTo>
                    <a:pt x="3" y="21"/>
                  </a:move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lose/>
                  <a:moveTo>
                    <a:pt x="2" y="23"/>
                  </a:moveTo>
                  <a:cubicBezTo>
                    <a:pt x="3" y="24"/>
                    <a:pt x="3" y="24"/>
                    <a:pt x="3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3"/>
                    <a:pt x="2" y="23"/>
                    <a:pt x="2" y="23"/>
                  </a:cubicBezTo>
                  <a:close/>
                  <a:moveTo>
                    <a:pt x="3" y="23"/>
                  </a:move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lose/>
                  <a:moveTo>
                    <a:pt x="8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lose/>
                  <a:moveTo>
                    <a:pt x="6" y="28"/>
                  </a:moveTo>
                  <a:cubicBezTo>
                    <a:pt x="8" y="27"/>
                    <a:pt x="8" y="27"/>
                    <a:pt x="8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6" y="28"/>
                    <a:pt x="6" y="28"/>
                    <a:pt x="6" y="28"/>
                  </a:cubicBezTo>
                  <a:close/>
                  <a:moveTo>
                    <a:pt x="7" y="30"/>
                  </a:moveTo>
                  <a:cubicBezTo>
                    <a:pt x="7" y="30"/>
                    <a:pt x="7" y="30"/>
                    <a:pt x="7" y="30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0"/>
                    <a:pt x="7" y="30"/>
                    <a:pt x="7" y="30"/>
                  </a:cubicBezTo>
                  <a:close/>
                  <a:moveTo>
                    <a:pt x="6" y="31"/>
                  </a:moveTo>
                  <a:cubicBezTo>
                    <a:pt x="7" y="31"/>
                    <a:pt x="7" y="31"/>
                    <a:pt x="7" y="31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lose/>
                  <a:moveTo>
                    <a:pt x="10" y="31"/>
                  </a:moveTo>
                  <a:cubicBezTo>
                    <a:pt x="10" y="33"/>
                    <a:pt x="10" y="33"/>
                    <a:pt x="10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lose/>
                  <a:moveTo>
                    <a:pt x="13" y="45"/>
                  </a:moveTo>
                  <a:cubicBezTo>
                    <a:pt x="14" y="45"/>
                    <a:pt x="14" y="45"/>
                    <a:pt x="14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5"/>
                    <a:pt x="13" y="45"/>
                  </a:cubicBezTo>
                  <a:close/>
                  <a:moveTo>
                    <a:pt x="12" y="40"/>
                  </a:moveTo>
                  <a:cubicBezTo>
                    <a:pt x="12" y="39"/>
                    <a:pt x="12" y="39"/>
                    <a:pt x="12" y="39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lose/>
                  <a:moveTo>
                    <a:pt x="10" y="63"/>
                  </a:moveTo>
                  <a:cubicBezTo>
                    <a:pt x="11" y="63"/>
                    <a:pt x="11" y="63"/>
                    <a:pt x="11" y="63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0" y="62"/>
                    <a:pt x="10" y="62"/>
                    <a:pt x="10" y="62"/>
                  </a:cubicBezTo>
                  <a:lnTo>
                    <a:pt x="10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" name="Freeform 70"/>
            <p:cNvSpPr>
              <a:spLocks noEditPoints="1"/>
            </p:cNvSpPr>
            <p:nvPr/>
          </p:nvSpPr>
          <p:spPr bwMode="auto">
            <a:xfrm>
              <a:off x="4202957" y="2102919"/>
              <a:ext cx="275339" cy="229020"/>
            </a:xfrm>
            <a:custGeom>
              <a:avLst/>
              <a:gdLst>
                <a:gd name="T0" fmla="*/ 166 w 214"/>
                <a:gd name="T1" fmla="*/ 85 h 178"/>
                <a:gd name="T2" fmla="*/ 155 w 214"/>
                <a:gd name="T3" fmla="*/ 92 h 178"/>
                <a:gd name="T4" fmla="*/ 159 w 214"/>
                <a:gd name="T5" fmla="*/ 81 h 178"/>
                <a:gd name="T6" fmla="*/ 170 w 214"/>
                <a:gd name="T7" fmla="*/ 67 h 178"/>
                <a:gd name="T8" fmla="*/ 177 w 214"/>
                <a:gd name="T9" fmla="*/ 67 h 178"/>
                <a:gd name="T10" fmla="*/ 181 w 214"/>
                <a:gd name="T11" fmla="*/ 48 h 178"/>
                <a:gd name="T12" fmla="*/ 185 w 214"/>
                <a:gd name="T13" fmla="*/ 37 h 178"/>
                <a:gd name="T14" fmla="*/ 170 w 214"/>
                <a:gd name="T15" fmla="*/ 33 h 178"/>
                <a:gd name="T16" fmla="*/ 159 w 214"/>
                <a:gd name="T17" fmla="*/ 29 h 178"/>
                <a:gd name="T18" fmla="*/ 144 w 214"/>
                <a:gd name="T19" fmla="*/ 26 h 178"/>
                <a:gd name="T20" fmla="*/ 133 w 214"/>
                <a:gd name="T21" fmla="*/ 18 h 178"/>
                <a:gd name="T22" fmla="*/ 122 w 214"/>
                <a:gd name="T23" fmla="*/ 11 h 178"/>
                <a:gd name="T24" fmla="*/ 111 w 214"/>
                <a:gd name="T25" fmla="*/ 0 h 178"/>
                <a:gd name="T26" fmla="*/ 96 w 214"/>
                <a:gd name="T27" fmla="*/ 3 h 178"/>
                <a:gd name="T28" fmla="*/ 92 w 214"/>
                <a:gd name="T29" fmla="*/ 18 h 178"/>
                <a:gd name="T30" fmla="*/ 70 w 214"/>
                <a:gd name="T31" fmla="*/ 26 h 178"/>
                <a:gd name="T32" fmla="*/ 63 w 214"/>
                <a:gd name="T33" fmla="*/ 33 h 178"/>
                <a:gd name="T34" fmla="*/ 55 w 214"/>
                <a:gd name="T35" fmla="*/ 26 h 178"/>
                <a:gd name="T36" fmla="*/ 44 w 214"/>
                <a:gd name="T37" fmla="*/ 29 h 178"/>
                <a:gd name="T38" fmla="*/ 48 w 214"/>
                <a:gd name="T39" fmla="*/ 41 h 178"/>
                <a:gd name="T40" fmla="*/ 40 w 214"/>
                <a:gd name="T41" fmla="*/ 44 h 178"/>
                <a:gd name="T42" fmla="*/ 26 w 214"/>
                <a:gd name="T43" fmla="*/ 41 h 178"/>
                <a:gd name="T44" fmla="*/ 11 w 214"/>
                <a:gd name="T45" fmla="*/ 44 h 178"/>
                <a:gd name="T46" fmla="*/ 0 w 214"/>
                <a:gd name="T47" fmla="*/ 52 h 178"/>
                <a:gd name="T48" fmla="*/ 3 w 214"/>
                <a:gd name="T49" fmla="*/ 52 h 178"/>
                <a:gd name="T50" fmla="*/ 3 w 214"/>
                <a:gd name="T51" fmla="*/ 55 h 178"/>
                <a:gd name="T52" fmla="*/ 7 w 214"/>
                <a:gd name="T53" fmla="*/ 63 h 178"/>
                <a:gd name="T54" fmla="*/ 22 w 214"/>
                <a:gd name="T55" fmla="*/ 63 h 178"/>
                <a:gd name="T56" fmla="*/ 29 w 214"/>
                <a:gd name="T57" fmla="*/ 67 h 178"/>
                <a:gd name="T58" fmla="*/ 37 w 214"/>
                <a:gd name="T59" fmla="*/ 70 h 178"/>
                <a:gd name="T60" fmla="*/ 44 w 214"/>
                <a:gd name="T61" fmla="*/ 70 h 178"/>
                <a:gd name="T62" fmla="*/ 40 w 214"/>
                <a:gd name="T63" fmla="*/ 81 h 178"/>
                <a:gd name="T64" fmla="*/ 55 w 214"/>
                <a:gd name="T65" fmla="*/ 89 h 178"/>
                <a:gd name="T66" fmla="*/ 51 w 214"/>
                <a:gd name="T67" fmla="*/ 100 h 178"/>
                <a:gd name="T68" fmla="*/ 59 w 214"/>
                <a:gd name="T69" fmla="*/ 104 h 178"/>
                <a:gd name="T70" fmla="*/ 55 w 214"/>
                <a:gd name="T71" fmla="*/ 118 h 178"/>
                <a:gd name="T72" fmla="*/ 48 w 214"/>
                <a:gd name="T73" fmla="*/ 141 h 178"/>
                <a:gd name="T74" fmla="*/ 55 w 214"/>
                <a:gd name="T75" fmla="*/ 148 h 178"/>
                <a:gd name="T76" fmla="*/ 77 w 214"/>
                <a:gd name="T77" fmla="*/ 156 h 178"/>
                <a:gd name="T78" fmla="*/ 96 w 214"/>
                <a:gd name="T79" fmla="*/ 156 h 178"/>
                <a:gd name="T80" fmla="*/ 114 w 214"/>
                <a:gd name="T81" fmla="*/ 159 h 178"/>
                <a:gd name="T82" fmla="*/ 126 w 214"/>
                <a:gd name="T83" fmla="*/ 137 h 178"/>
                <a:gd name="T84" fmla="*/ 140 w 214"/>
                <a:gd name="T85" fmla="*/ 141 h 178"/>
                <a:gd name="T86" fmla="*/ 166 w 214"/>
                <a:gd name="T87" fmla="*/ 148 h 178"/>
                <a:gd name="T88" fmla="*/ 181 w 214"/>
                <a:gd name="T89" fmla="*/ 133 h 178"/>
                <a:gd name="T90" fmla="*/ 170 w 214"/>
                <a:gd name="T91" fmla="*/ 115 h 178"/>
                <a:gd name="T92" fmla="*/ 170 w 214"/>
                <a:gd name="T93" fmla="*/ 100 h 178"/>
                <a:gd name="T94" fmla="*/ 207 w 214"/>
                <a:gd name="T95" fmla="*/ 178 h 178"/>
                <a:gd name="T96" fmla="*/ 203 w 214"/>
                <a:gd name="T97" fmla="*/ 170 h 178"/>
                <a:gd name="T98" fmla="*/ 200 w 214"/>
                <a:gd name="T99" fmla="*/ 167 h 178"/>
                <a:gd name="T100" fmla="*/ 200 w 214"/>
                <a:gd name="T101" fmla="*/ 159 h 178"/>
                <a:gd name="T102" fmla="*/ 207 w 214"/>
                <a:gd name="T103" fmla="*/ 156 h 178"/>
                <a:gd name="T104" fmla="*/ 211 w 214"/>
                <a:gd name="T105" fmla="*/ 148 h 178"/>
                <a:gd name="T106" fmla="*/ 211 w 214"/>
                <a:gd name="T107" fmla="*/ 17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4" h="178">
                  <a:moveTo>
                    <a:pt x="174" y="96"/>
                  </a:moveTo>
                  <a:lnTo>
                    <a:pt x="174" y="92"/>
                  </a:lnTo>
                  <a:lnTo>
                    <a:pt x="170" y="92"/>
                  </a:lnTo>
                  <a:lnTo>
                    <a:pt x="170" y="89"/>
                  </a:lnTo>
                  <a:lnTo>
                    <a:pt x="166" y="85"/>
                  </a:lnTo>
                  <a:lnTo>
                    <a:pt x="163" y="85"/>
                  </a:lnTo>
                  <a:lnTo>
                    <a:pt x="159" y="89"/>
                  </a:lnTo>
                  <a:lnTo>
                    <a:pt x="163" y="92"/>
                  </a:lnTo>
                  <a:lnTo>
                    <a:pt x="159" y="92"/>
                  </a:lnTo>
                  <a:lnTo>
                    <a:pt x="155" y="92"/>
                  </a:lnTo>
                  <a:lnTo>
                    <a:pt x="155" y="89"/>
                  </a:lnTo>
                  <a:lnTo>
                    <a:pt x="155" y="89"/>
                  </a:lnTo>
                  <a:lnTo>
                    <a:pt x="159" y="89"/>
                  </a:lnTo>
                  <a:lnTo>
                    <a:pt x="159" y="85"/>
                  </a:lnTo>
                  <a:lnTo>
                    <a:pt x="159" y="81"/>
                  </a:lnTo>
                  <a:lnTo>
                    <a:pt x="163" y="74"/>
                  </a:lnTo>
                  <a:lnTo>
                    <a:pt x="166" y="74"/>
                  </a:lnTo>
                  <a:lnTo>
                    <a:pt x="170" y="70"/>
                  </a:lnTo>
                  <a:lnTo>
                    <a:pt x="170" y="70"/>
                  </a:lnTo>
                  <a:lnTo>
                    <a:pt x="170" y="67"/>
                  </a:lnTo>
                  <a:lnTo>
                    <a:pt x="166" y="67"/>
                  </a:lnTo>
                  <a:lnTo>
                    <a:pt x="170" y="63"/>
                  </a:lnTo>
                  <a:lnTo>
                    <a:pt x="174" y="63"/>
                  </a:lnTo>
                  <a:lnTo>
                    <a:pt x="174" y="67"/>
                  </a:lnTo>
                  <a:lnTo>
                    <a:pt x="177" y="67"/>
                  </a:lnTo>
                  <a:lnTo>
                    <a:pt x="181" y="63"/>
                  </a:lnTo>
                  <a:lnTo>
                    <a:pt x="181" y="59"/>
                  </a:lnTo>
                  <a:lnTo>
                    <a:pt x="177" y="59"/>
                  </a:lnTo>
                  <a:lnTo>
                    <a:pt x="177" y="55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4"/>
                  </a:lnTo>
                  <a:lnTo>
                    <a:pt x="185" y="41"/>
                  </a:lnTo>
                  <a:lnTo>
                    <a:pt x="188" y="37"/>
                  </a:lnTo>
                  <a:lnTo>
                    <a:pt x="185" y="37"/>
                  </a:lnTo>
                  <a:lnTo>
                    <a:pt x="181" y="37"/>
                  </a:lnTo>
                  <a:lnTo>
                    <a:pt x="177" y="33"/>
                  </a:lnTo>
                  <a:lnTo>
                    <a:pt x="174" y="37"/>
                  </a:lnTo>
                  <a:lnTo>
                    <a:pt x="170" y="33"/>
                  </a:lnTo>
                  <a:lnTo>
                    <a:pt x="170" y="33"/>
                  </a:lnTo>
                  <a:lnTo>
                    <a:pt x="166" y="37"/>
                  </a:lnTo>
                  <a:lnTo>
                    <a:pt x="163" y="33"/>
                  </a:lnTo>
                  <a:lnTo>
                    <a:pt x="163" y="29"/>
                  </a:lnTo>
                  <a:lnTo>
                    <a:pt x="159" y="29"/>
                  </a:lnTo>
                  <a:lnTo>
                    <a:pt x="159" y="29"/>
                  </a:lnTo>
                  <a:lnTo>
                    <a:pt x="155" y="29"/>
                  </a:lnTo>
                  <a:lnTo>
                    <a:pt x="151" y="26"/>
                  </a:lnTo>
                  <a:lnTo>
                    <a:pt x="148" y="26"/>
                  </a:lnTo>
                  <a:lnTo>
                    <a:pt x="148" y="26"/>
                  </a:lnTo>
                  <a:lnTo>
                    <a:pt x="144" y="26"/>
                  </a:lnTo>
                  <a:lnTo>
                    <a:pt x="140" y="26"/>
                  </a:lnTo>
                  <a:lnTo>
                    <a:pt x="137" y="22"/>
                  </a:lnTo>
                  <a:lnTo>
                    <a:pt x="137" y="18"/>
                  </a:lnTo>
                  <a:lnTo>
                    <a:pt x="133" y="18"/>
                  </a:lnTo>
                  <a:lnTo>
                    <a:pt x="133" y="18"/>
                  </a:lnTo>
                  <a:lnTo>
                    <a:pt x="129" y="18"/>
                  </a:lnTo>
                  <a:lnTo>
                    <a:pt x="126" y="18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2" y="11"/>
                  </a:lnTo>
                  <a:lnTo>
                    <a:pt x="122" y="11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1" y="3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07" y="0"/>
                  </a:lnTo>
                  <a:lnTo>
                    <a:pt x="103" y="0"/>
                  </a:lnTo>
                  <a:lnTo>
                    <a:pt x="100" y="0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7"/>
                  </a:lnTo>
                  <a:lnTo>
                    <a:pt x="96" y="15"/>
                  </a:lnTo>
                  <a:lnTo>
                    <a:pt x="92" y="18"/>
                  </a:lnTo>
                  <a:lnTo>
                    <a:pt x="92" y="18"/>
                  </a:lnTo>
                  <a:lnTo>
                    <a:pt x="85" y="22"/>
                  </a:lnTo>
                  <a:lnTo>
                    <a:pt x="81" y="22"/>
                  </a:lnTo>
                  <a:lnTo>
                    <a:pt x="81" y="22"/>
                  </a:lnTo>
                  <a:lnTo>
                    <a:pt x="74" y="22"/>
                  </a:lnTo>
                  <a:lnTo>
                    <a:pt x="70" y="26"/>
                  </a:lnTo>
                  <a:lnTo>
                    <a:pt x="74" y="29"/>
                  </a:lnTo>
                  <a:lnTo>
                    <a:pt x="77" y="29"/>
                  </a:lnTo>
                  <a:lnTo>
                    <a:pt x="74" y="33"/>
                  </a:lnTo>
                  <a:lnTo>
                    <a:pt x="66" y="33"/>
                  </a:lnTo>
                  <a:lnTo>
                    <a:pt x="63" y="33"/>
                  </a:lnTo>
                  <a:lnTo>
                    <a:pt x="59" y="29"/>
                  </a:lnTo>
                  <a:lnTo>
                    <a:pt x="55" y="33"/>
                  </a:lnTo>
                  <a:lnTo>
                    <a:pt x="55" y="29"/>
                  </a:lnTo>
                  <a:lnTo>
                    <a:pt x="51" y="29"/>
                  </a:lnTo>
                  <a:lnTo>
                    <a:pt x="55" y="26"/>
                  </a:lnTo>
                  <a:lnTo>
                    <a:pt x="51" y="26"/>
                  </a:lnTo>
                  <a:lnTo>
                    <a:pt x="48" y="26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8" y="33"/>
                  </a:lnTo>
                  <a:lnTo>
                    <a:pt x="48" y="37"/>
                  </a:lnTo>
                  <a:lnTo>
                    <a:pt x="48" y="37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51" y="44"/>
                  </a:lnTo>
                  <a:lnTo>
                    <a:pt x="44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3" y="48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2" y="41"/>
                  </a:lnTo>
                  <a:lnTo>
                    <a:pt x="18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3" y="48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7" y="52"/>
                  </a:lnTo>
                  <a:lnTo>
                    <a:pt x="7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7" y="59"/>
                  </a:lnTo>
                  <a:lnTo>
                    <a:pt x="7" y="63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4" y="59"/>
                  </a:lnTo>
                  <a:lnTo>
                    <a:pt x="18" y="63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6" y="67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70"/>
                  </a:lnTo>
                  <a:lnTo>
                    <a:pt x="37" y="70"/>
                  </a:lnTo>
                  <a:lnTo>
                    <a:pt x="37" y="70"/>
                  </a:lnTo>
                  <a:lnTo>
                    <a:pt x="40" y="70"/>
                  </a:lnTo>
                  <a:lnTo>
                    <a:pt x="44" y="70"/>
                  </a:lnTo>
                  <a:lnTo>
                    <a:pt x="44" y="74"/>
                  </a:lnTo>
                  <a:lnTo>
                    <a:pt x="44" y="70"/>
                  </a:lnTo>
                  <a:lnTo>
                    <a:pt x="40" y="70"/>
                  </a:lnTo>
                  <a:lnTo>
                    <a:pt x="37" y="74"/>
                  </a:lnTo>
                  <a:lnTo>
                    <a:pt x="40" y="74"/>
                  </a:lnTo>
                  <a:lnTo>
                    <a:pt x="40" y="78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48" y="85"/>
                  </a:lnTo>
                  <a:lnTo>
                    <a:pt x="51" y="89"/>
                  </a:lnTo>
                  <a:lnTo>
                    <a:pt x="55" y="89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5" y="96"/>
                  </a:lnTo>
                  <a:lnTo>
                    <a:pt x="55" y="96"/>
                  </a:lnTo>
                  <a:lnTo>
                    <a:pt x="51" y="100"/>
                  </a:lnTo>
                  <a:lnTo>
                    <a:pt x="55" y="100"/>
                  </a:lnTo>
                  <a:lnTo>
                    <a:pt x="59" y="104"/>
                  </a:lnTo>
                  <a:lnTo>
                    <a:pt x="63" y="111"/>
                  </a:lnTo>
                  <a:lnTo>
                    <a:pt x="59" y="107"/>
                  </a:lnTo>
                  <a:lnTo>
                    <a:pt x="59" y="104"/>
                  </a:lnTo>
                  <a:lnTo>
                    <a:pt x="55" y="104"/>
                  </a:lnTo>
                  <a:lnTo>
                    <a:pt x="55" y="104"/>
                  </a:lnTo>
                  <a:lnTo>
                    <a:pt x="51" y="111"/>
                  </a:lnTo>
                  <a:lnTo>
                    <a:pt x="51" y="118"/>
                  </a:lnTo>
                  <a:lnTo>
                    <a:pt x="55" y="118"/>
                  </a:lnTo>
                  <a:lnTo>
                    <a:pt x="51" y="118"/>
                  </a:lnTo>
                  <a:lnTo>
                    <a:pt x="51" y="130"/>
                  </a:lnTo>
                  <a:lnTo>
                    <a:pt x="48" y="141"/>
                  </a:lnTo>
                  <a:lnTo>
                    <a:pt x="44" y="141"/>
                  </a:lnTo>
                  <a:lnTo>
                    <a:pt x="48" y="141"/>
                  </a:lnTo>
                  <a:lnTo>
                    <a:pt x="48" y="144"/>
                  </a:lnTo>
                  <a:lnTo>
                    <a:pt x="51" y="144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5" y="148"/>
                  </a:lnTo>
                  <a:lnTo>
                    <a:pt x="63" y="152"/>
                  </a:lnTo>
                  <a:lnTo>
                    <a:pt x="66" y="156"/>
                  </a:lnTo>
                  <a:lnTo>
                    <a:pt x="70" y="152"/>
                  </a:lnTo>
                  <a:lnTo>
                    <a:pt x="74" y="156"/>
                  </a:lnTo>
                  <a:lnTo>
                    <a:pt x="77" y="156"/>
                  </a:lnTo>
                  <a:lnTo>
                    <a:pt x="77" y="156"/>
                  </a:lnTo>
                  <a:lnTo>
                    <a:pt x="81" y="156"/>
                  </a:lnTo>
                  <a:lnTo>
                    <a:pt x="89" y="156"/>
                  </a:lnTo>
                  <a:lnTo>
                    <a:pt x="92" y="156"/>
                  </a:lnTo>
                  <a:lnTo>
                    <a:pt x="96" y="156"/>
                  </a:lnTo>
                  <a:lnTo>
                    <a:pt x="100" y="156"/>
                  </a:lnTo>
                  <a:lnTo>
                    <a:pt x="107" y="156"/>
                  </a:lnTo>
                  <a:lnTo>
                    <a:pt x="114" y="159"/>
                  </a:lnTo>
                  <a:lnTo>
                    <a:pt x="118" y="159"/>
                  </a:lnTo>
                  <a:lnTo>
                    <a:pt x="114" y="159"/>
                  </a:lnTo>
                  <a:lnTo>
                    <a:pt x="114" y="156"/>
                  </a:lnTo>
                  <a:lnTo>
                    <a:pt x="114" y="148"/>
                  </a:lnTo>
                  <a:lnTo>
                    <a:pt x="118" y="148"/>
                  </a:lnTo>
                  <a:lnTo>
                    <a:pt x="122" y="144"/>
                  </a:lnTo>
                  <a:lnTo>
                    <a:pt x="126" y="137"/>
                  </a:lnTo>
                  <a:lnTo>
                    <a:pt x="129" y="137"/>
                  </a:lnTo>
                  <a:lnTo>
                    <a:pt x="129" y="141"/>
                  </a:lnTo>
                  <a:lnTo>
                    <a:pt x="133" y="141"/>
                  </a:lnTo>
                  <a:lnTo>
                    <a:pt x="137" y="141"/>
                  </a:lnTo>
                  <a:lnTo>
                    <a:pt x="140" y="141"/>
                  </a:lnTo>
                  <a:lnTo>
                    <a:pt x="144" y="141"/>
                  </a:lnTo>
                  <a:lnTo>
                    <a:pt x="144" y="141"/>
                  </a:lnTo>
                  <a:lnTo>
                    <a:pt x="155" y="144"/>
                  </a:lnTo>
                  <a:lnTo>
                    <a:pt x="159" y="148"/>
                  </a:lnTo>
                  <a:lnTo>
                    <a:pt x="166" y="148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70" y="141"/>
                  </a:lnTo>
                  <a:lnTo>
                    <a:pt x="181" y="133"/>
                  </a:lnTo>
                  <a:lnTo>
                    <a:pt x="181" y="133"/>
                  </a:lnTo>
                  <a:lnTo>
                    <a:pt x="181" y="130"/>
                  </a:lnTo>
                  <a:lnTo>
                    <a:pt x="181" y="126"/>
                  </a:lnTo>
                  <a:lnTo>
                    <a:pt x="177" y="126"/>
                  </a:lnTo>
                  <a:lnTo>
                    <a:pt x="174" y="122"/>
                  </a:lnTo>
                  <a:lnTo>
                    <a:pt x="170" y="115"/>
                  </a:lnTo>
                  <a:lnTo>
                    <a:pt x="166" y="111"/>
                  </a:lnTo>
                  <a:lnTo>
                    <a:pt x="170" y="111"/>
                  </a:lnTo>
                  <a:lnTo>
                    <a:pt x="174" y="107"/>
                  </a:lnTo>
                  <a:lnTo>
                    <a:pt x="174" y="104"/>
                  </a:lnTo>
                  <a:lnTo>
                    <a:pt x="170" y="100"/>
                  </a:lnTo>
                  <a:lnTo>
                    <a:pt x="170" y="96"/>
                  </a:lnTo>
                  <a:lnTo>
                    <a:pt x="174" y="96"/>
                  </a:lnTo>
                  <a:lnTo>
                    <a:pt x="174" y="96"/>
                  </a:lnTo>
                  <a:lnTo>
                    <a:pt x="174" y="96"/>
                  </a:lnTo>
                  <a:close/>
                  <a:moveTo>
                    <a:pt x="207" y="178"/>
                  </a:moveTo>
                  <a:lnTo>
                    <a:pt x="203" y="178"/>
                  </a:lnTo>
                  <a:lnTo>
                    <a:pt x="200" y="174"/>
                  </a:lnTo>
                  <a:lnTo>
                    <a:pt x="203" y="174"/>
                  </a:lnTo>
                  <a:lnTo>
                    <a:pt x="203" y="174"/>
                  </a:lnTo>
                  <a:lnTo>
                    <a:pt x="203" y="170"/>
                  </a:lnTo>
                  <a:lnTo>
                    <a:pt x="200" y="170"/>
                  </a:lnTo>
                  <a:lnTo>
                    <a:pt x="203" y="170"/>
                  </a:lnTo>
                  <a:lnTo>
                    <a:pt x="200" y="170"/>
                  </a:lnTo>
                  <a:lnTo>
                    <a:pt x="200" y="167"/>
                  </a:lnTo>
                  <a:lnTo>
                    <a:pt x="200" y="167"/>
                  </a:lnTo>
                  <a:lnTo>
                    <a:pt x="200" y="167"/>
                  </a:lnTo>
                  <a:lnTo>
                    <a:pt x="196" y="163"/>
                  </a:lnTo>
                  <a:lnTo>
                    <a:pt x="196" y="163"/>
                  </a:lnTo>
                  <a:lnTo>
                    <a:pt x="200" y="163"/>
                  </a:lnTo>
                  <a:lnTo>
                    <a:pt x="200" y="159"/>
                  </a:lnTo>
                  <a:lnTo>
                    <a:pt x="196" y="159"/>
                  </a:lnTo>
                  <a:lnTo>
                    <a:pt x="200" y="156"/>
                  </a:lnTo>
                  <a:lnTo>
                    <a:pt x="203" y="156"/>
                  </a:lnTo>
                  <a:lnTo>
                    <a:pt x="207" y="152"/>
                  </a:lnTo>
                  <a:lnTo>
                    <a:pt x="207" y="156"/>
                  </a:lnTo>
                  <a:lnTo>
                    <a:pt x="211" y="156"/>
                  </a:lnTo>
                  <a:lnTo>
                    <a:pt x="211" y="152"/>
                  </a:lnTo>
                  <a:lnTo>
                    <a:pt x="211" y="148"/>
                  </a:lnTo>
                  <a:lnTo>
                    <a:pt x="211" y="148"/>
                  </a:lnTo>
                  <a:lnTo>
                    <a:pt x="211" y="148"/>
                  </a:lnTo>
                  <a:lnTo>
                    <a:pt x="211" y="152"/>
                  </a:lnTo>
                  <a:lnTo>
                    <a:pt x="211" y="156"/>
                  </a:lnTo>
                  <a:lnTo>
                    <a:pt x="214" y="163"/>
                  </a:lnTo>
                  <a:lnTo>
                    <a:pt x="211" y="167"/>
                  </a:lnTo>
                  <a:lnTo>
                    <a:pt x="211" y="170"/>
                  </a:lnTo>
                  <a:lnTo>
                    <a:pt x="211" y="178"/>
                  </a:lnTo>
                  <a:lnTo>
                    <a:pt x="207" y="1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" name="Freeform 71"/>
            <p:cNvSpPr>
              <a:spLocks/>
            </p:cNvSpPr>
            <p:nvPr/>
          </p:nvSpPr>
          <p:spPr bwMode="auto">
            <a:xfrm>
              <a:off x="4578652" y="2455456"/>
              <a:ext cx="10293" cy="10293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4 h 8"/>
                <a:gd name="T4" fmla="*/ 4 w 8"/>
                <a:gd name="T5" fmla="*/ 8 h 8"/>
                <a:gd name="T6" fmla="*/ 8 w 8"/>
                <a:gd name="T7" fmla="*/ 4 h 8"/>
                <a:gd name="T8" fmla="*/ 8 w 8"/>
                <a:gd name="T9" fmla="*/ 4 h 8"/>
                <a:gd name="T10" fmla="*/ 0 w 8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4"/>
                  </a:lnTo>
                  <a:lnTo>
                    <a:pt x="4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4" name="Freeform 72"/>
            <p:cNvSpPr>
              <a:spLocks noEditPoints="1"/>
            </p:cNvSpPr>
            <p:nvPr/>
          </p:nvSpPr>
          <p:spPr bwMode="auto">
            <a:xfrm>
              <a:off x="4416536" y="2198129"/>
              <a:ext cx="243174" cy="243174"/>
            </a:xfrm>
            <a:custGeom>
              <a:avLst/>
              <a:gdLst>
                <a:gd name="T0" fmla="*/ 8 w 189"/>
                <a:gd name="T1" fmla="*/ 48 h 189"/>
                <a:gd name="T2" fmla="*/ 8 w 189"/>
                <a:gd name="T3" fmla="*/ 30 h 189"/>
                <a:gd name="T4" fmla="*/ 15 w 189"/>
                <a:gd name="T5" fmla="*/ 18 h 189"/>
                <a:gd name="T6" fmla="*/ 34 w 189"/>
                <a:gd name="T7" fmla="*/ 18 h 189"/>
                <a:gd name="T8" fmla="*/ 48 w 189"/>
                <a:gd name="T9" fmla="*/ 15 h 189"/>
                <a:gd name="T10" fmla="*/ 63 w 189"/>
                <a:gd name="T11" fmla="*/ 0 h 189"/>
                <a:gd name="T12" fmla="*/ 85 w 189"/>
                <a:gd name="T13" fmla="*/ 4 h 189"/>
                <a:gd name="T14" fmla="*/ 108 w 189"/>
                <a:gd name="T15" fmla="*/ 15 h 189"/>
                <a:gd name="T16" fmla="*/ 100 w 189"/>
                <a:gd name="T17" fmla="*/ 26 h 189"/>
                <a:gd name="T18" fmla="*/ 85 w 189"/>
                <a:gd name="T19" fmla="*/ 33 h 189"/>
                <a:gd name="T20" fmla="*/ 89 w 189"/>
                <a:gd name="T21" fmla="*/ 48 h 189"/>
                <a:gd name="T22" fmla="*/ 104 w 189"/>
                <a:gd name="T23" fmla="*/ 63 h 189"/>
                <a:gd name="T24" fmla="*/ 119 w 189"/>
                <a:gd name="T25" fmla="*/ 82 h 189"/>
                <a:gd name="T26" fmla="*/ 134 w 189"/>
                <a:gd name="T27" fmla="*/ 93 h 189"/>
                <a:gd name="T28" fmla="*/ 152 w 189"/>
                <a:gd name="T29" fmla="*/ 96 h 189"/>
                <a:gd name="T30" fmla="*/ 152 w 189"/>
                <a:gd name="T31" fmla="*/ 104 h 189"/>
                <a:gd name="T32" fmla="*/ 185 w 189"/>
                <a:gd name="T33" fmla="*/ 119 h 189"/>
                <a:gd name="T34" fmla="*/ 185 w 189"/>
                <a:gd name="T35" fmla="*/ 130 h 189"/>
                <a:gd name="T36" fmla="*/ 178 w 189"/>
                <a:gd name="T37" fmla="*/ 126 h 189"/>
                <a:gd name="T38" fmla="*/ 167 w 189"/>
                <a:gd name="T39" fmla="*/ 119 h 189"/>
                <a:gd name="T40" fmla="*/ 163 w 189"/>
                <a:gd name="T41" fmla="*/ 130 h 189"/>
                <a:gd name="T42" fmla="*/ 163 w 189"/>
                <a:gd name="T43" fmla="*/ 137 h 189"/>
                <a:gd name="T44" fmla="*/ 167 w 189"/>
                <a:gd name="T45" fmla="*/ 148 h 189"/>
                <a:gd name="T46" fmla="*/ 156 w 189"/>
                <a:gd name="T47" fmla="*/ 167 h 189"/>
                <a:gd name="T48" fmla="*/ 145 w 189"/>
                <a:gd name="T49" fmla="*/ 163 h 189"/>
                <a:gd name="T50" fmla="*/ 152 w 189"/>
                <a:gd name="T51" fmla="*/ 152 h 189"/>
                <a:gd name="T52" fmla="*/ 152 w 189"/>
                <a:gd name="T53" fmla="*/ 141 h 189"/>
                <a:gd name="T54" fmla="*/ 145 w 189"/>
                <a:gd name="T55" fmla="*/ 130 h 189"/>
                <a:gd name="T56" fmla="*/ 134 w 189"/>
                <a:gd name="T57" fmla="*/ 122 h 189"/>
                <a:gd name="T58" fmla="*/ 126 w 189"/>
                <a:gd name="T59" fmla="*/ 115 h 189"/>
                <a:gd name="T60" fmla="*/ 111 w 189"/>
                <a:gd name="T61" fmla="*/ 108 h 189"/>
                <a:gd name="T62" fmla="*/ 100 w 189"/>
                <a:gd name="T63" fmla="*/ 104 h 189"/>
                <a:gd name="T64" fmla="*/ 82 w 189"/>
                <a:gd name="T65" fmla="*/ 89 h 189"/>
                <a:gd name="T66" fmla="*/ 67 w 189"/>
                <a:gd name="T67" fmla="*/ 74 h 189"/>
                <a:gd name="T68" fmla="*/ 56 w 189"/>
                <a:gd name="T69" fmla="*/ 59 h 189"/>
                <a:gd name="T70" fmla="*/ 45 w 189"/>
                <a:gd name="T71" fmla="*/ 52 h 189"/>
                <a:gd name="T72" fmla="*/ 15 w 189"/>
                <a:gd name="T73" fmla="*/ 59 h 189"/>
                <a:gd name="T74" fmla="*/ 30 w 189"/>
                <a:gd name="T75" fmla="*/ 108 h 189"/>
                <a:gd name="T76" fmla="*/ 26 w 189"/>
                <a:gd name="T77" fmla="*/ 111 h 189"/>
                <a:gd name="T78" fmla="*/ 71 w 189"/>
                <a:gd name="T79" fmla="*/ 85 h 189"/>
                <a:gd name="T80" fmla="*/ 63 w 189"/>
                <a:gd name="T81" fmla="*/ 78 h 189"/>
                <a:gd name="T82" fmla="*/ 56 w 189"/>
                <a:gd name="T83" fmla="*/ 78 h 189"/>
                <a:gd name="T84" fmla="*/ 41 w 189"/>
                <a:gd name="T85" fmla="*/ 145 h 189"/>
                <a:gd name="T86" fmla="*/ 52 w 189"/>
                <a:gd name="T87" fmla="*/ 145 h 189"/>
                <a:gd name="T88" fmla="*/ 48 w 189"/>
                <a:gd name="T89" fmla="*/ 122 h 189"/>
                <a:gd name="T90" fmla="*/ 45 w 189"/>
                <a:gd name="T91" fmla="*/ 108 h 189"/>
                <a:gd name="T92" fmla="*/ 30 w 189"/>
                <a:gd name="T93" fmla="*/ 115 h 189"/>
                <a:gd name="T94" fmla="*/ 30 w 189"/>
                <a:gd name="T95" fmla="*/ 122 h 189"/>
                <a:gd name="T96" fmla="*/ 34 w 189"/>
                <a:gd name="T97" fmla="*/ 130 h 189"/>
                <a:gd name="T98" fmla="*/ 34 w 189"/>
                <a:gd name="T99" fmla="*/ 148 h 189"/>
                <a:gd name="T100" fmla="*/ 141 w 189"/>
                <a:gd name="T101" fmla="*/ 185 h 189"/>
                <a:gd name="T102" fmla="*/ 145 w 189"/>
                <a:gd name="T103" fmla="*/ 163 h 189"/>
                <a:gd name="T104" fmla="*/ 130 w 189"/>
                <a:gd name="T105" fmla="*/ 167 h 189"/>
                <a:gd name="T106" fmla="*/ 104 w 189"/>
                <a:gd name="T107" fmla="*/ 163 h 189"/>
                <a:gd name="T108" fmla="*/ 100 w 189"/>
                <a:gd name="T109" fmla="*/ 174 h 189"/>
                <a:gd name="T110" fmla="*/ 122 w 189"/>
                <a:gd name="T111" fmla="*/ 185 h 189"/>
                <a:gd name="T112" fmla="*/ 141 w 189"/>
                <a:gd name="T113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89">
                  <a:moveTo>
                    <a:pt x="15" y="59"/>
                  </a:moveTo>
                  <a:lnTo>
                    <a:pt x="15" y="56"/>
                  </a:lnTo>
                  <a:lnTo>
                    <a:pt x="15" y="52"/>
                  </a:lnTo>
                  <a:lnTo>
                    <a:pt x="11" y="52"/>
                  </a:lnTo>
                  <a:lnTo>
                    <a:pt x="8" y="48"/>
                  </a:lnTo>
                  <a:lnTo>
                    <a:pt x="4" y="41"/>
                  </a:lnTo>
                  <a:lnTo>
                    <a:pt x="0" y="37"/>
                  </a:lnTo>
                  <a:lnTo>
                    <a:pt x="4" y="37"/>
                  </a:lnTo>
                  <a:lnTo>
                    <a:pt x="8" y="33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8" y="22"/>
                  </a:lnTo>
                  <a:lnTo>
                    <a:pt x="11" y="22"/>
                  </a:lnTo>
                  <a:lnTo>
                    <a:pt x="15" y="18"/>
                  </a:lnTo>
                  <a:lnTo>
                    <a:pt x="22" y="22"/>
                  </a:lnTo>
                  <a:lnTo>
                    <a:pt x="26" y="11"/>
                  </a:lnTo>
                  <a:lnTo>
                    <a:pt x="30" y="15"/>
                  </a:lnTo>
                  <a:lnTo>
                    <a:pt x="30" y="18"/>
                  </a:lnTo>
                  <a:lnTo>
                    <a:pt x="34" y="18"/>
                  </a:lnTo>
                  <a:lnTo>
                    <a:pt x="37" y="22"/>
                  </a:lnTo>
                  <a:lnTo>
                    <a:pt x="41" y="18"/>
                  </a:lnTo>
                  <a:lnTo>
                    <a:pt x="41" y="15"/>
                  </a:lnTo>
                  <a:lnTo>
                    <a:pt x="48" y="15"/>
                  </a:lnTo>
                  <a:lnTo>
                    <a:pt x="48" y="15"/>
                  </a:lnTo>
                  <a:lnTo>
                    <a:pt x="52" y="18"/>
                  </a:lnTo>
                  <a:lnTo>
                    <a:pt x="52" y="11"/>
                  </a:lnTo>
                  <a:lnTo>
                    <a:pt x="60" y="11"/>
                  </a:lnTo>
                  <a:lnTo>
                    <a:pt x="60" y="4"/>
                  </a:lnTo>
                  <a:lnTo>
                    <a:pt x="63" y="0"/>
                  </a:lnTo>
                  <a:lnTo>
                    <a:pt x="67" y="4"/>
                  </a:lnTo>
                  <a:lnTo>
                    <a:pt x="74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85" y="4"/>
                  </a:lnTo>
                  <a:lnTo>
                    <a:pt x="93" y="7"/>
                  </a:lnTo>
                  <a:lnTo>
                    <a:pt x="104" y="7"/>
                  </a:lnTo>
                  <a:lnTo>
                    <a:pt x="108" y="7"/>
                  </a:lnTo>
                  <a:lnTo>
                    <a:pt x="111" y="11"/>
                  </a:lnTo>
                  <a:lnTo>
                    <a:pt x="108" y="15"/>
                  </a:lnTo>
                  <a:lnTo>
                    <a:pt x="108" y="18"/>
                  </a:lnTo>
                  <a:lnTo>
                    <a:pt x="104" y="22"/>
                  </a:lnTo>
                  <a:lnTo>
                    <a:pt x="108" y="26"/>
                  </a:lnTo>
                  <a:lnTo>
                    <a:pt x="104" y="26"/>
                  </a:lnTo>
                  <a:lnTo>
                    <a:pt x="100" y="26"/>
                  </a:lnTo>
                  <a:lnTo>
                    <a:pt x="97" y="30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89" y="30"/>
                  </a:lnTo>
                  <a:lnTo>
                    <a:pt x="85" y="33"/>
                  </a:lnTo>
                  <a:lnTo>
                    <a:pt x="89" y="37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85" y="44"/>
                  </a:lnTo>
                  <a:lnTo>
                    <a:pt x="89" y="48"/>
                  </a:lnTo>
                  <a:lnTo>
                    <a:pt x="89" y="52"/>
                  </a:lnTo>
                  <a:lnTo>
                    <a:pt x="89" y="52"/>
                  </a:lnTo>
                  <a:lnTo>
                    <a:pt x="97" y="56"/>
                  </a:lnTo>
                  <a:lnTo>
                    <a:pt x="100" y="59"/>
                  </a:lnTo>
                  <a:lnTo>
                    <a:pt x="104" y="63"/>
                  </a:lnTo>
                  <a:lnTo>
                    <a:pt x="115" y="70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5" y="78"/>
                  </a:lnTo>
                  <a:lnTo>
                    <a:pt x="119" y="82"/>
                  </a:lnTo>
                  <a:lnTo>
                    <a:pt x="122" y="82"/>
                  </a:lnTo>
                  <a:lnTo>
                    <a:pt x="122" y="85"/>
                  </a:lnTo>
                  <a:lnTo>
                    <a:pt x="130" y="89"/>
                  </a:lnTo>
                  <a:lnTo>
                    <a:pt x="130" y="93"/>
                  </a:lnTo>
                  <a:lnTo>
                    <a:pt x="134" y="93"/>
                  </a:lnTo>
                  <a:lnTo>
                    <a:pt x="137" y="93"/>
                  </a:lnTo>
                  <a:lnTo>
                    <a:pt x="141" y="93"/>
                  </a:lnTo>
                  <a:lnTo>
                    <a:pt x="145" y="93"/>
                  </a:lnTo>
                  <a:lnTo>
                    <a:pt x="148" y="93"/>
                  </a:lnTo>
                  <a:lnTo>
                    <a:pt x="152" y="96"/>
                  </a:lnTo>
                  <a:lnTo>
                    <a:pt x="152" y="96"/>
                  </a:lnTo>
                  <a:lnTo>
                    <a:pt x="148" y="100"/>
                  </a:lnTo>
                  <a:lnTo>
                    <a:pt x="148" y="100"/>
                  </a:lnTo>
                  <a:lnTo>
                    <a:pt x="148" y="104"/>
                  </a:lnTo>
                  <a:lnTo>
                    <a:pt x="152" y="104"/>
                  </a:lnTo>
                  <a:lnTo>
                    <a:pt x="159" y="104"/>
                  </a:lnTo>
                  <a:lnTo>
                    <a:pt x="171" y="111"/>
                  </a:lnTo>
                  <a:lnTo>
                    <a:pt x="174" y="115"/>
                  </a:lnTo>
                  <a:lnTo>
                    <a:pt x="178" y="119"/>
                  </a:lnTo>
                  <a:lnTo>
                    <a:pt x="185" y="119"/>
                  </a:lnTo>
                  <a:lnTo>
                    <a:pt x="185" y="122"/>
                  </a:lnTo>
                  <a:lnTo>
                    <a:pt x="189" y="122"/>
                  </a:lnTo>
                  <a:lnTo>
                    <a:pt x="189" y="126"/>
                  </a:lnTo>
                  <a:lnTo>
                    <a:pt x="185" y="130"/>
                  </a:lnTo>
                  <a:lnTo>
                    <a:pt x="185" y="130"/>
                  </a:lnTo>
                  <a:lnTo>
                    <a:pt x="185" y="130"/>
                  </a:lnTo>
                  <a:lnTo>
                    <a:pt x="185" y="133"/>
                  </a:lnTo>
                  <a:lnTo>
                    <a:pt x="182" y="130"/>
                  </a:lnTo>
                  <a:lnTo>
                    <a:pt x="182" y="130"/>
                  </a:lnTo>
                  <a:lnTo>
                    <a:pt x="178" y="126"/>
                  </a:lnTo>
                  <a:lnTo>
                    <a:pt x="178" y="122"/>
                  </a:lnTo>
                  <a:lnTo>
                    <a:pt x="178" y="122"/>
                  </a:lnTo>
                  <a:lnTo>
                    <a:pt x="174" y="122"/>
                  </a:lnTo>
                  <a:lnTo>
                    <a:pt x="171" y="122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3" y="122"/>
                  </a:lnTo>
                  <a:lnTo>
                    <a:pt x="163" y="126"/>
                  </a:lnTo>
                  <a:lnTo>
                    <a:pt x="163" y="126"/>
                  </a:lnTo>
                  <a:lnTo>
                    <a:pt x="163" y="130"/>
                  </a:lnTo>
                  <a:lnTo>
                    <a:pt x="159" y="130"/>
                  </a:lnTo>
                  <a:lnTo>
                    <a:pt x="159" y="133"/>
                  </a:lnTo>
                  <a:lnTo>
                    <a:pt x="159" y="133"/>
                  </a:lnTo>
                  <a:lnTo>
                    <a:pt x="159" y="137"/>
                  </a:lnTo>
                  <a:lnTo>
                    <a:pt x="163" y="137"/>
                  </a:lnTo>
                  <a:lnTo>
                    <a:pt x="167" y="141"/>
                  </a:lnTo>
                  <a:lnTo>
                    <a:pt x="167" y="141"/>
                  </a:lnTo>
                  <a:lnTo>
                    <a:pt x="167" y="145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3" y="148"/>
                  </a:lnTo>
                  <a:lnTo>
                    <a:pt x="163" y="152"/>
                  </a:lnTo>
                  <a:lnTo>
                    <a:pt x="163" y="159"/>
                  </a:lnTo>
                  <a:lnTo>
                    <a:pt x="156" y="163"/>
                  </a:lnTo>
                  <a:lnTo>
                    <a:pt x="156" y="167"/>
                  </a:lnTo>
                  <a:lnTo>
                    <a:pt x="156" y="167"/>
                  </a:lnTo>
                  <a:lnTo>
                    <a:pt x="148" y="167"/>
                  </a:lnTo>
                  <a:lnTo>
                    <a:pt x="145" y="167"/>
                  </a:lnTo>
                  <a:lnTo>
                    <a:pt x="145" y="163"/>
                  </a:lnTo>
                  <a:lnTo>
                    <a:pt x="145" y="163"/>
                  </a:lnTo>
                  <a:lnTo>
                    <a:pt x="148" y="159"/>
                  </a:lnTo>
                  <a:lnTo>
                    <a:pt x="152" y="159"/>
                  </a:lnTo>
                  <a:lnTo>
                    <a:pt x="152" y="156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6" y="152"/>
                  </a:lnTo>
                  <a:lnTo>
                    <a:pt x="156" y="148"/>
                  </a:lnTo>
                  <a:lnTo>
                    <a:pt x="152" y="145"/>
                  </a:lnTo>
                  <a:lnTo>
                    <a:pt x="152" y="141"/>
                  </a:lnTo>
                  <a:lnTo>
                    <a:pt x="148" y="137"/>
                  </a:lnTo>
                  <a:lnTo>
                    <a:pt x="148" y="133"/>
                  </a:lnTo>
                  <a:lnTo>
                    <a:pt x="148" y="130"/>
                  </a:lnTo>
                  <a:lnTo>
                    <a:pt x="145" y="126"/>
                  </a:lnTo>
                  <a:lnTo>
                    <a:pt x="145" y="130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4" y="126"/>
                  </a:lnTo>
                  <a:lnTo>
                    <a:pt x="134" y="122"/>
                  </a:lnTo>
                  <a:lnTo>
                    <a:pt x="134" y="122"/>
                  </a:lnTo>
                  <a:lnTo>
                    <a:pt x="134" y="119"/>
                  </a:lnTo>
                  <a:lnTo>
                    <a:pt x="130" y="119"/>
                  </a:lnTo>
                  <a:lnTo>
                    <a:pt x="130" y="119"/>
                  </a:lnTo>
                  <a:lnTo>
                    <a:pt x="126" y="119"/>
                  </a:lnTo>
                  <a:lnTo>
                    <a:pt x="126" y="115"/>
                  </a:lnTo>
                  <a:lnTo>
                    <a:pt x="122" y="115"/>
                  </a:lnTo>
                  <a:lnTo>
                    <a:pt x="122" y="115"/>
                  </a:lnTo>
                  <a:lnTo>
                    <a:pt x="119" y="115"/>
                  </a:lnTo>
                  <a:lnTo>
                    <a:pt x="115" y="108"/>
                  </a:lnTo>
                  <a:lnTo>
                    <a:pt x="111" y="108"/>
                  </a:lnTo>
                  <a:lnTo>
                    <a:pt x="108" y="108"/>
                  </a:lnTo>
                  <a:lnTo>
                    <a:pt x="108" y="108"/>
                  </a:lnTo>
                  <a:lnTo>
                    <a:pt x="104" y="108"/>
                  </a:lnTo>
                  <a:lnTo>
                    <a:pt x="104" y="104"/>
                  </a:lnTo>
                  <a:lnTo>
                    <a:pt x="100" y="104"/>
                  </a:lnTo>
                  <a:lnTo>
                    <a:pt x="97" y="104"/>
                  </a:lnTo>
                  <a:lnTo>
                    <a:pt x="93" y="100"/>
                  </a:lnTo>
                  <a:lnTo>
                    <a:pt x="85" y="93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78" y="85"/>
                  </a:lnTo>
                  <a:lnTo>
                    <a:pt x="74" y="85"/>
                  </a:lnTo>
                  <a:lnTo>
                    <a:pt x="74" y="82"/>
                  </a:lnTo>
                  <a:lnTo>
                    <a:pt x="71" y="78"/>
                  </a:lnTo>
                  <a:lnTo>
                    <a:pt x="67" y="74"/>
                  </a:lnTo>
                  <a:lnTo>
                    <a:pt x="63" y="74"/>
                  </a:lnTo>
                  <a:lnTo>
                    <a:pt x="63" y="70"/>
                  </a:lnTo>
                  <a:lnTo>
                    <a:pt x="60" y="67"/>
                  </a:lnTo>
                  <a:lnTo>
                    <a:pt x="60" y="67"/>
                  </a:lnTo>
                  <a:lnTo>
                    <a:pt x="56" y="59"/>
                  </a:lnTo>
                  <a:lnTo>
                    <a:pt x="56" y="59"/>
                  </a:lnTo>
                  <a:lnTo>
                    <a:pt x="56" y="56"/>
                  </a:lnTo>
                  <a:lnTo>
                    <a:pt x="52" y="56"/>
                  </a:lnTo>
                  <a:lnTo>
                    <a:pt x="48" y="52"/>
                  </a:lnTo>
                  <a:lnTo>
                    <a:pt x="45" y="52"/>
                  </a:lnTo>
                  <a:lnTo>
                    <a:pt x="34" y="48"/>
                  </a:lnTo>
                  <a:lnTo>
                    <a:pt x="26" y="52"/>
                  </a:lnTo>
                  <a:lnTo>
                    <a:pt x="26" y="56"/>
                  </a:lnTo>
                  <a:lnTo>
                    <a:pt x="22" y="59"/>
                  </a:lnTo>
                  <a:lnTo>
                    <a:pt x="15" y="59"/>
                  </a:lnTo>
                  <a:lnTo>
                    <a:pt x="15" y="59"/>
                  </a:lnTo>
                  <a:close/>
                  <a:moveTo>
                    <a:pt x="26" y="111"/>
                  </a:moveTo>
                  <a:lnTo>
                    <a:pt x="30" y="111"/>
                  </a:lnTo>
                  <a:lnTo>
                    <a:pt x="30" y="108"/>
                  </a:lnTo>
                  <a:lnTo>
                    <a:pt x="30" y="108"/>
                  </a:lnTo>
                  <a:lnTo>
                    <a:pt x="30" y="108"/>
                  </a:lnTo>
                  <a:lnTo>
                    <a:pt x="30" y="108"/>
                  </a:lnTo>
                  <a:lnTo>
                    <a:pt x="26" y="108"/>
                  </a:lnTo>
                  <a:lnTo>
                    <a:pt x="26" y="111"/>
                  </a:lnTo>
                  <a:lnTo>
                    <a:pt x="26" y="111"/>
                  </a:lnTo>
                  <a:close/>
                  <a:moveTo>
                    <a:pt x="71" y="85"/>
                  </a:moveTo>
                  <a:lnTo>
                    <a:pt x="71" y="85"/>
                  </a:lnTo>
                  <a:lnTo>
                    <a:pt x="71" y="85"/>
                  </a:lnTo>
                  <a:lnTo>
                    <a:pt x="71" y="85"/>
                  </a:lnTo>
                  <a:lnTo>
                    <a:pt x="71" y="85"/>
                  </a:lnTo>
                  <a:close/>
                  <a:moveTo>
                    <a:pt x="56" y="78"/>
                  </a:moveTo>
                  <a:lnTo>
                    <a:pt x="56" y="78"/>
                  </a:lnTo>
                  <a:lnTo>
                    <a:pt x="56" y="78"/>
                  </a:lnTo>
                  <a:lnTo>
                    <a:pt x="60" y="78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0" y="74"/>
                  </a:lnTo>
                  <a:lnTo>
                    <a:pt x="60" y="78"/>
                  </a:lnTo>
                  <a:lnTo>
                    <a:pt x="56" y="78"/>
                  </a:lnTo>
                  <a:lnTo>
                    <a:pt x="56" y="78"/>
                  </a:lnTo>
                  <a:close/>
                  <a:moveTo>
                    <a:pt x="37" y="152"/>
                  </a:moveTo>
                  <a:lnTo>
                    <a:pt x="37" y="148"/>
                  </a:lnTo>
                  <a:lnTo>
                    <a:pt x="37" y="152"/>
                  </a:lnTo>
                  <a:lnTo>
                    <a:pt x="41" y="148"/>
                  </a:lnTo>
                  <a:lnTo>
                    <a:pt x="41" y="145"/>
                  </a:lnTo>
                  <a:lnTo>
                    <a:pt x="41" y="145"/>
                  </a:lnTo>
                  <a:lnTo>
                    <a:pt x="45" y="145"/>
                  </a:lnTo>
                  <a:lnTo>
                    <a:pt x="48" y="145"/>
                  </a:lnTo>
                  <a:lnTo>
                    <a:pt x="48" y="145"/>
                  </a:lnTo>
                  <a:lnTo>
                    <a:pt x="52" y="145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48" y="130"/>
                  </a:lnTo>
                  <a:lnTo>
                    <a:pt x="52" y="126"/>
                  </a:lnTo>
                  <a:lnTo>
                    <a:pt x="48" y="122"/>
                  </a:lnTo>
                  <a:lnTo>
                    <a:pt x="52" y="119"/>
                  </a:lnTo>
                  <a:lnTo>
                    <a:pt x="52" y="119"/>
                  </a:lnTo>
                  <a:lnTo>
                    <a:pt x="52" y="115"/>
                  </a:lnTo>
                  <a:lnTo>
                    <a:pt x="48" y="111"/>
                  </a:lnTo>
                  <a:lnTo>
                    <a:pt x="45" y="108"/>
                  </a:lnTo>
                  <a:lnTo>
                    <a:pt x="45" y="108"/>
                  </a:lnTo>
                  <a:lnTo>
                    <a:pt x="41" y="108"/>
                  </a:lnTo>
                  <a:lnTo>
                    <a:pt x="41" y="108"/>
                  </a:lnTo>
                  <a:lnTo>
                    <a:pt x="34" y="115"/>
                  </a:lnTo>
                  <a:lnTo>
                    <a:pt x="30" y="115"/>
                  </a:lnTo>
                  <a:lnTo>
                    <a:pt x="26" y="111"/>
                  </a:lnTo>
                  <a:lnTo>
                    <a:pt x="26" y="115"/>
                  </a:lnTo>
                  <a:lnTo>
                    <a:pt x="26" y="119"/>
                  </a:lnTo>
                  <a:lnTo>
                    <a:pt x="30" y="119"/>
                  </a:lnTo>
                  <a:lnTo>
                    <a:pt x="30" y="122"/>
                  </a:lnTo>
                  <a:lnTo>
                    <a:pt x="34" y="122"/>
                  </a:lnTo>
                  <a:lnTo>
                    <a:pt x="34" y="126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4" y="130"/>
                  </a:lnTo>
                  <a:lnTo>
                    <a:pt x="34" y="133"/>
                  </a:lnTo>
                  <a:lnTo>
                    <a:pt x="34" y="133"/>
                  </a:lnTo>
                  <a:lnTo>
                    <a:pt x="30" y="141"/>
                  </a:lnTo>
                  <a:lnTo>
                    <a:pt x="30" y="141"/>
                  </a:lnTo>
                  <a:lnTo>
                    <a:pt x="34" y="148"/>
                  </a:lnTo>
                  <a:lnTo>
                    <a:pt x="37" y="152"/>
                  </a:lnTo>
                  <a:lnTo>
                    <a:pt x="37" y="152"/>
                  </a:lnTo>
                  <a:close/>
                  <a:moveTo>
                    <a:pt x="141" y="189"/>
                  </a:moveTo>
                  <a:lnTo>
                    <a:pt x="141" y="185"/>
                  </a:lnTo>
                  <a:lnTo>
                    <a:pt x="141" y="185"/>
                  </a:lnTo>
                  <a:lnTo>
                    <a:pt x="141" y="182"/>
                  </a:lnTo>
                  <a:lnTo>
                    <a:pt x="137" y="178"/>
                  </a:lnTo>
                  <a:lnTo>
                    <a:pt x="141" y="171"/>
                  </a:lnTo>
                  <a:lnTo>
                    <a:pt x="145" y="167"/>
                  </a:lnTo>
                  <a:lnTo>
                    <a:pt x="145" y="163"/>
                  </a:lnTo>
                  <a:lnTo>
                    <a:pt x="141" y="159"/>
                  </a:lnTo>
                  <a:lnTo>
                    <a:pt x="137" y="163"/>
                  </a:lnTo>
                  <a:lnTo>
                    <a:pt x="137" y="163"/>
                  </a:lnTo>
                  <a:lnTo>
                    <a:pt x="134" y="163"/>
                  </a:lnTo>
                  <a:lnTo>
                    <a:pt x="130" y="167"/>
                  </a:lnTo>
                  <a:lnTo>
                    <a:pt x="122" y="167"/>
                  </a:lnTo>
                  <a:lnTo>
                    <a:pt x="115" y="167"/>
                  </a:lnTo>
                  <a:lnTo>
                    <a:pt x="111" y="167"/>
                  </a:lnTo>
                  <a:lnTo>
                    <a:pt x="108" y="163"/>
                  </a:lnTo>
                  <a:lnTo>
                    <a:pt x="104" y="163"/>
                  </a:lnTo>
                  <a:lnTo>
                    <a:pt x="104" y="167"/>
                  </a:lnTo>
                  <a:lnTo>
                    <a:pt x="100" y="163"/>
                  </a:lnTo>
                  <a:lnTo>
                    <a:pt x="97" y="167"/>
                  </a:lnTo>
                  <a:lnTo>
                    <a:pt x="97" y="171"/>
                  </a:lnTo>
                  <a:lnTo>
                    <a:pt x="100" y="174"/>
                  </a:lnTo>
                  <a:lnTo>
                    <a:pt x="104" y="174"/>
                  </a:lnTo>
                  <a:lnTo>
                    <a:pt x="111" y="178"/>
                  </a:lnTo>
                  <a:lnTo>
                    <a:pt x="111" y="178"/>
                  </a:lnTo>
                  <a:lnTo>
                    <a:pt x="115" y="182"/>
                  </a:lnTo>
                  <a:lnTo>
                    <a:pt x="122" y="185"/>
                  </a:lnTo>
                  <a:lnTo>
                    <a:pt x="126" y="182"/>
                  </a:lnTo>
                  <a:lnTo>
                    <a:pt x="130" y="185"/>
                  </a:lnTo>
                  <a:lnTo>
                    <a:pt x="130" y="185"/>
                  </a:lnTo>
                  <a:lnTo>
                    <a:pt x="137" y="189"/>
                  </a:lnTo>
                  <a:lnTo>
                    <a:pt x="141" y="1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5" name="Freeform 73"/>
            <p:cNvSpPr>
              <a:spLocks noEditPoints="1"/>
            </p:cNvSpPr>
            <p:nvPr/>
          </p:nvSpPr>
          <p:spPr bwMode="auto">
            <a:xfrm>
              <a:off x="4111604" y="2274041"/>
              <a:ext cx="262473" cy="181415"/>
            </a:xfrm>
            <a:custGeom>
              <a:avLst/>
              <a:gdLst>
                <a:gd name="T0" fmla="*/ 32 w 55"/>
                <a:gd name="T1" fmla="*/ 3 h 38"/>
                <a:gd name="T2" fmla="*/ 33 w 55"/>
                <a:gd name="T3" fmla="*/ 4 h 38"/>
                <a:gd name="T4" fmla="*/ 37 w 55"/>
                <a:gd name="T5" fmla="*/ 6 h 38"/>
                <a:gd name="T6" fmla="*/ 40 w 55"/>
                <a:gd name="T7" fmla="*/ 6 h 38"/>
                <a:gd name="T8" fmla="*/ 43 w 55"/>
                <a:gd name="T9" fmla="*/ 6 h 38"/>
                <a:gd name="T10" fmla="*/ 46 w 55"/>
                <a:gd name="T11" fmla="*/ 6 h 38"/>
                <a:gd name="T12" fmla="*/ 51 w 55"/>
                <a:gd name="T13" fmla="*/ 7 h 38"/>
                <a:gd name="T14" fmla="*/ 50 w 55"/>
                <a:gd name="T15" fmla="*/ 9 h 38"/>
                <a:gd name="T16" fmla="*/ 48 w 55"/>
                <a:gd name="T17" fmla="*/ 12 h 38"/>
                <a:gd name="T18" fmla="*/ 44 w 55"/>
                <a:gd name="T19" fmla="*/ 13 h 38"/>
                <a:gd name="T20" fmla="*/ 42 w 55"/>
                <a:gd name="T21" fmla="*/ 15 h 38"/>
                <a:gd name="T22" fmla="*/ 41 w 55"/>
                <a:gd name="T23" fmla="*/ 16 h 38"/>
                <a:gd name="T24" fmla="*/ 40 w 55"/>
                <a:gd name="T25" fmla="*/ 18 h 38"/>
                <a:gd name="T26" fmla="*/ 37 w 55"/>
                <a:gd name="T27" fmla="*/ 21 h 38"/>
                <a:gd name="T28" fmla="*/ 38 w 55"/>
                <a:gd name="T29" fmla="*/ 24 h 38"/>
                <a:gd name="T30" fmla="*/ 37 w 55"/>
                <a:gd name="T31" fmla="*/ 26 h 38"/>
                <a:gd name="T32" fmla="*/ 35 w 55"/>
                <a:gd name="T33" fmla="*/ 30 h 38"/>
                <a:gd name="T34" fmla="*/ 34 w 55"/>
                <a:gd name="T35" fmla="*/ 31 h 38"/>
                <a:gd name="T36" fmla="*/ 30 w 55"/>
                <a:gd name="T37" fmla="*/ 34 h 38"/>
                <a:gd name="T38" fmla="*/ 28 w 55"/>
                <a:gd name="T39" fmla="*/ 34 h 38"/>
                <a:gd name="T40" fmla="*/ 26 w 55"/>
                <a:gd name="T41" fmla="*/ 34 h 38"/>
                <a:gd name="T42" fmla="*/ 22 w 55"/>
                <a:gd name="T43" fmla="*/ 34 h 38"/>
                <a:gd name="T44" fmla="*/ 19 w 55"/>
                <a:gd name="T45" fmla="*/ 36 h 38"/>
                <a:gd name="T46" fmla="*/ 16 w 55"/>
                <a:gd name="T47" fmla="*/ 37 h 38"/>
                <a:gd name="T48" fmla="*/ 12 w 55"/>
                <a:gd name="T49" fmla="*/ 36 h 38"/>
                <a:gd name="T50" fmla="*/ 10 w 55"/>
                <a:gd name="T51" fmla="*/ 32 h 38"/>
                <a:gd name="T52" fmla="*/ 8 w 55"/>
                <a:gd name="T53" fmla="*/ 31 h 38"/>
                <a:gd name="T54" fmla="*/ 9 w 55"/>
                <a:gd name="T55" fmla="*/ 28 h 38"/>
                <a:gd name="T56" fmla="*/ 8 w 55"/>
                <a:gd name="T57" fmla="*/ 26 h 38"/>
                <a:gd name="T58" fmla="*/ 8 w 55"/>
                <a:gd name="T59" fmla="*/ 22 h 38"/>
                <a:gd name="T60" fmla="*/ 9 w 55"/>
                <a:gd name="T61" fmla="*/ 20 h 38"/>
                <a:gd name="T62" fmla="*/ 10 w 55"/>
                <a:gd name="T63" fmla="*/ 17 h 38"/>
                <a:gd name="T64" fmla="*/ 12 w 55"/>
                <a:gd name="T65" fmla="*/ 12 h 38"/>
                <a:gd name="T66" fmla="*/ 12 w 55"/>
                <a:gd name="T67" fmla="*/ 10 h 38"/>
                <a:gd name="T68" fmla="*/ 9 w 55"/>
                <a:gd name="T69" fmla="*/ 10 h 38"/>
                <a:gd name="T70" fmla="*/ 4 w 55"/>
                <a:gd name="T71" fmla="*/ 9 h 38"/>
                <a:gd name="T72" fmla="*/ 2 w 55"/>
                <a:gd name="T73" fmla="*/ 9 h 38"/>
                <a:gd name="T74" fmla="*/ 2 w 55"/>
                <a:gd name="T75" fmla="*/ 7 h 38"/>
                <a:gd name="T76" fmla="*/ 2 w 55"/>
                <a:gd name="T77" fmla="*/ 6 h 38"/>
                <a:gd name="T78" fmla="*/ 2 w 55"/>
                <a:gd name="T79" fmla="*/ 5 h 38"/>
                <a:gd name="T80" fmla="*/ 1 w 55"/>
                <a:gd name="T81" fmla="*/ 5 h 38"/>
                <a:gd name="T82" fmla="*/ 2 w 55"/>
                <a:gd name="T83" fmla="*/ 2 h 38"/>
                <a:gd name="T84" fmla="*/ 5 w 55"/>
                <a:gd name="T85" fmla="*/ 2 h 38"/>
                <a:gd name="T86" fmla="*/ 6 w 55"/>
                <a:gd name="T87" fmla="*/ 0 h 38"/>
                <a:gd name="T88" fmla="*/ 8 w 55"/>
                <a:gd name="T89" fmla="*/ 0 h 38"/>
                <a:gd name="T90" fmla="*/ 11 w 55"/>
                <a:gd name="T91" fmla="*/ 1 h 38"/>
                <a:gd name="T92" fmla="*/ 14 w 55"/>
                <a:gd name="T93" fmla="*/ 1 h 38"/>
                <a:gd name="T94" fmla="*/ 19 w 55"/>
                <a:gd name="T95" fmla="*/ 2 h 38"/>
                <a:gd name="T96" fmla="*/ 24 w 55"/>
                <a:gd name="T97" fmla="*/ 2 h 38"/>
                <a:gd name="T98" fmla="*/ 27 w 55"/>
                <a:gd name="T99" fmla="*/ 2 h 38"/>
                <a:gd name="T100" fmla="*/ 30 w 55"/>
                <a:gd name="T101" fmla="*/ 2 h 38"/>
                <a:gd name="T102" fmla="*/ 53 w 55"/>
                <a:gd name="T103" fmla="*/ 20 h 38"/>
                <a:gd name="T104" fmla="*/ 55 w 55"/>
                <a:gd name="T105" fmla="*/ 20 h 38"/>
                <a:gd name="T106" fmla="*/ 53 w 55"/>
                <a:gd name="T107" fmla="*/ 20 h 38"/>
                <a:gd name="T108" fmla="*/ 52 w 55"/>
                <a:gd name="T109" fmla="*/ 20 h 38"/>
                <a:gd name="T110" fmla="*/ 49 w 55"/>
                <a:gd name="T111" fmla="*/ 21 h 38"/>
                <a:gd name="T112" fmla="*/ 50 w 55"/>
                <a:gd name="T113" fmla="*/ 22 h 38"/>
                <a:gd name="T114" fmla="*/ 46 w 55"/>
                <a:gd name="T115" fmla="*/ 24 h 38"/>
                <a:gd name="T116" fmla="*/ 44 w 55"/>
                <a:gd name="T117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" h="38">
                  <a:moveTo>
                    <a:pt x="31" y="2"/>
                  </a:moveTo>
                  <a:cubicBezTo>
                    <a:pt x="32" y="2"/>
                    <a:pt x="32" y="2"/>
                    <a:pt x="32" y="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47" y="13"/>
                    <a:pt x="47" y="13"/>
                  </a:cubicBezTo>
                  <a:cubicBezTo>
                    <a:pt x="47" y="13"/>
                    <a:pt x="46" y="13"/>
                    <a:pt x="46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lose/>
                  <a:moveTo>
                    <a:pt x="53" y="20"/>
                  </a:moveTo>
                  <a:cubicBezTo>
                    <a:pt x="54" y="20"/>
                    <a:pt x="54" y="20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20"/>
                    <a:pt x="53" y="20"/>
                    <a:pt x="53" y="20"/>
                  </a:cubicBezTo>
                  <a:close/>
                  <a:moveTo>
                    <a:pt x="50" y="22"/>
                  </a:moveTo>
                  <a:cubicBezTo>
                    <a:pt x="51" y="21"/>
                    <a:pt x="51" y="21"/>
                    <a:pt x="51" y="21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0" y="22"/>
                    <a:pt x="50" y="22"/>
                    <a:pt x="50" y="22"/>
                  </a:cubicBezTo>
                  <a:close/>
                  <a:moveTo>
                    <a:pt x="45" y="25"/>
                  </a:moveTo>
                  <a:cubicBezTo>
                    <a:pt x="45" y="24"/>
                    <a:pt x="45" y="24"/>
                    <a:pt x="45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4" y="24"/>
                    <a:pt x="44" y="24"/>
                  </a:cubicBezTo>
                  <a:lnTo>
                    <a:pt x="45" y="2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6" name="Freeform 74"/>
            <p:cNvSpPr>
              <a:spLocks/>
            </p:cNvSpPr>
            <p:nvPr/>
          </p:nvSpPr>
          <p:spPr bwMode="auto">
            <a:xfrm>
              <a:off x="4107747" y="2312640"/>
              <a:ext cx="65619" cy="119657"/>
            </a:xfrm>
            <a:custGeom>
              <a:avLst/>
              <a:gdLst>
                <a:gd name="T0" fmla="*/ 33 w 51"/>
                <a:gd name="T1" fmla="*/ 85 h 93"/>
                <a:gd name="T2" fmla="*/ 33 w 51"/>
                <a:gd name="T3" fmla="*/ 78 h 93"/>
                <a:gd name="T4" fmla="*/ 37 w 51"/>
                <a:gd name="T5" fmla="*/ 70 h 93"/>
                <a:gd name="T6" fmla="*/ 33 w 51"/>
                <a:gd name="T7" fmla="*/ 67 h 93"/>
                <a:gd name="T8" fmla="*/ 37 w 51"/>
                <a:gd name="T9" fmla="*/ 56 h 93"/>
                <a:gd name="T10" fmla="*/ 29 w 51"/>
                <a:gd name="T11" fmla="*/ 44 h 93"/>
                <a:gd name="T12" fmla="*/ 37 w 51"/>
                <a:gd name="T13" fmla="*/ 44 h 93"/>
                <a:gd name="T14" fmla="*/ 37 w 51"/>
                <a:gd name="T15" fmla="*/ 37 h 93"/>
                <a:gd name="T16" fmla="*/ 40 w 51"/>
                <a:gd name="T17" fmla="*/ 26 h 93"/>
                <a:gd name="T18" fmla="*/ 48 w 51"/>
                <a:gd name="T19" fmla="*/ 15 h 93"/>
                <a:gd name="T20" fmla="*/ 51 w 51"/>
                <a:gd name="T21" fmla="*/ 11 h 93"/>
                <a:gd name="T22" fmla="*/ 48 w 51"/>
                <a:gd name="T23" fmla="*/ 4 h 93"/>
                <a:gd name="T24" fmla="*/ 37 w 51"/>
                <a:gd name="T25" fmla="*/ 7 h 93"/>
                <a:gd name="T26" fmla="*/ 22 w 51"/>
                <a:gd name="T27" fmla="*/ 7 h 93"/>
                <a:gd name="T28" fmla="*/ 18 w 51"/>
                <a:gd name="T29" fmla="*/ 4 h 93"/>
                <a:gd name="T30" fmla="*/ 11 w 51"/>
                <a:gd name="T31" fmla="*/ 4 h 93"/>
                <a:gd name="T32" fmla="*/ 11 w 51"/>
                <a:gd name="T33" fmla="*/ 11 h 93"/>
                <a:gd name="T34" fmla="*/ 11 w 51"/>
                <a:gd name="T35" fmla="*/ 22 h 93"/>
                <a:gd name="T36" fmla="*/ 14 w 51"/>
                <a:gd name="T37" fmla="*/ 26 h 93"/>
                <a:gd name="T38" fmla="*/ 11 w 51"/>
                <a:gd name="T39" fmla="*/ 33 h 93"/>
                <a:gd name="T40" fmla="*/ 7 w 51"/>
                <a:gd name="T41" fmla="*/ 44 h 93"/>
                <a:gd name="T42" fmla="*/ 0 w 51"/>
                <a:gd name="T43" fmla="*/ 52 h 93"/>
                <a:gd name="T44" fmla="*/ 0 w 51"/>
                <a:gd name="T45" fmla="*/ 63 h 93"/>
                <a:gd name="T46" fmla="*/ 3 w 51"/>
                <a:gd name="T47" fmla="*/ 59 h 93"/>
                <a:gd name="T48" fmla="*/ 7 w 51"/>
                <a:gd name="T49" fmla="*/ 59 h 93"/>
                <a:gd name="T50" fmla="*/ 3 w 51"/>
                <a:gd name="T51" fmla="*/ 63 h 93"/>
                <a:gd name="T52" fmla="*/ 3 w 51"/>
                <a:gd name="T53" fmla="*/ 70 h 93"/>
                <a:gd name="T54" fmla="*/ 11 w 51"/>
                <a:gd name="T55" fmla="*/ 67 h 93"/>
                <a:gd name="T56" fmla="*/ 11 w 51"/>
                <a:gd name="T57" fmla="*/ 74 h 93"/>
                <a:gd name="T58" fmla="*/ 7 w 51"/>
                <a:gd name="T59" fmla="*/ 85 h 93"/>
                <a:gd name="T60" fmla="*/ 7 w 51"/>
                <a:gd name="T61" fmla="*/ 93 h 93"/>
                <a:gd name="T62" fmla="*/ 11 w 51"/>
                <a:gd name="T63" fmla="*/ 89 h 93"/>
                <a:gd name="T64" fmla="*/ 22 w 51"/>
                <a:gd name="T65" fmla="*/ 93 h 93"/>
                <a:gd name="T66" fmla="*/ 33 w 51"/>
                <a:gd name="T67" fmla="*/ 89 h 93"/>
                <a:gd name="T68" fmla="*/ 33 w 51"/>
                <a:gd name="T69" fmla="*/ 8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" h="93">
                  <a:moveTo>
                    <a:pt x="33" y="89"/>
                  </a:moveTo>
                  <a:lnTo>
                    <a:pt x="33" y="85"/>
                  </a:lnTo>
                  <a:lnTo>
                    <a:pt x="29" y="82"/>
                  </a:lnTo>
                  <a:lnTo>
                    <a:pt x="33" y="78"/>
                  </a:lnTo>
                  <a:lnTo>
                    <a:pt x="37" y="74"/>
                  </a:lnTo>
                  <a:lnTo>
                    <a:pt x="37" y="70"/>
                  </a:lnTo>
                  <a:lnTo>
                    <a:pt x="33" y="70"/>
                  </a:lnTo>
                  <a:lnTo>
                    <a:pt x="33" y="67"/>
                  </a:lnTo>
                  <a:lnTo>
                    <a:pt x="37" y="59"/>
                  </a:lnTo>
                  <a:lnTo>
                    <a:pt x="37" y="56"/>
                  </a:lnTo>
                  <a:lnTo>
                    <a:pt x="33" y="52"/>
                  </a:lnTo>
                  <a:lnTo>
                    <a:pt x="29" y="44"/>
                  </a:lnTo>
                  <a:lnTo>
                    <a:pt x="33" y="44"/>
                  </a:lnTo>
                  <a:lnTo>
                    <a:pt x="37" y="44"/>
                  </a:lnTo>
                  <a:lnTo>
                    <a:pt x="40" y="41"/>
                  </a:lnTo>
                  <a:lnTo>
                    <a:pt x="37" y="37"/>
                  </a:lnTo>
                  <a:lnTo>
                    <a:pt x="40" y="33"/>
                  </a:lnTo>
                  <a:lnTo>
                    <a:pt x="40" y="26"/>
                  </a:lnTo>
                  <a:lnTo>
                    <a:pt x="40" y="22"/>
                  </a:lnTo>
                  <a:lnTo>
                    <a:pt x="48" y="15"/>
                  </a:lnTo>
                  <a:lnTo>
                    <a:pt x="48" y="15"/>
                  </a:lnTo>
                  <a:lnTo>
                    <a:pt x="51" y="11"/>
                  </a:lnTo>
                  <a:lnTo>
                    <a:pt x="48" y="7"/>
                  </a:lnTo>
                  <a:lnTo>
                    <a:pt x="48" y="4"/>
                  </a:lnTo>
                  <a:lnTo>
                    <a:pt x="37" y="4"/>
                  </a:lnTo>
                  <a:lnTo>
                    <a:pt x="37" y="7"/>
                  </a:lnTo>
                  <a:lnTo>
                    <a:pt x="26" y="4"/>
                  </a:lnTo>
                  <a:lnTo>
                    <a:pt x="22" y="7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0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11"/>
                  </a:lnTo>
                  <a:lnTo>
                    <a:pt x="11" y="19"/>
                  </a:lnTo>
                  <a:lnTo>
                    <a:pt x="11" y="22"/>
                  </a:lnTo>
                  <a:lnTo>
                    <a:pt x="11" y="26"/>
                  </a:lnTo>
                  <a:lnTo>
                    <a:pt x="14" y="26"/>
                  </a:lnTo>
                  <a:lnTo>
                    <a:pt x="11" y="30"/>
                  </a:lnTo>
                  <a:lnTo>
                    <a:pt x="11" y="33"/>
                  </a:lnTo>
                  <a:lnTo>
                    <a:pt x="11" y="37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3" y="63"/>
                  </a:lnTo>
                  <a:lnTo>
                    <a:pt x="3" y="59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7" y="63"/>
                  </a:lnTo>
                  <a:lnTo>
                    <a:pt x="3" y="63"/>
                  </a:lnTo>
                  <a:lnTo>
                    <a:pt x="3" y="67"/>
                  </a:lnTo>
                  <a:lnTo>
                    <a:pt x="3" y="70"/>
                  </a:lnTo>
                  <a:lnTo>
                    <a:pt x="7" y="67"/>
                  </a:lnTo>
                  <a:lnTo>
                    <a:pt x="11" y="67"/>
                  </a:lnTo>
                  <a:lnTo>
                    <a:pt x="11" y="70"/>
                  </a:lnTo>
                  <a:lnTo>
                    <a:pt x="11" y="74"/>
                  </a:lnTo>
                  <a:lnTo>
                    <a:pt x="7" y="78"/>
                  </a:lnTo>
                  <a:lnTo>
                    <a:pt x="7" y="85"/>
                  </a:lnTo>
                  <a:lnTo>
                    <a:pt x="7" y="89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11" y="89"/>
                  </a:lnTo>
                  <a:lnTo>
                    <a:pt x="18" y="93"/>
                  </a:lnTo>
                  <a:lnTo>
                    <a:pt x="22" y="93"/>
                  </a:lnTo>
                  <a:lnTo>
                    <a:pt x="26" y="93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3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7" name="Freeform 75"/>
            <p:cNvSpPr>
              <a:spLocks noEditPoints="1"/>
            </p:cNvSpPr>
            <p:nvPr/>
          </p:nvSpPr>
          <p:spPr bwMode="auto">
            <a:xfrm>
              <a:off x="4684156" y="2317785"/>
              <a:ext cx="180128" cy="162115"/>
            </a:xfrm>
            <a:custGeom>
              <a:avLst/>
              <a:gdLst>
                <a:gd name="T0" fmla="*/ 23 w 38"/>
                <a:gd name="T1" fmla="*/ 3 h 34"/>
                <a:gd name="T2" fmla="*/ 15 w 38"/>
                <a:gd name="T3" fmla="*/ 3 h 34"/>
                <a:gd name="T4" fmla="*/ 6 w 38"/>
                <a:gd name="T5" fmla="*/ 6 h 34"/>
                <a:gd name="T6" fmla="*/ 4 w 38"/>
                <a:gd name="T7" fmla="*/ 14 h 34"/>
                <a:gd name="T8" fmla="*/ 10 w 38"/>
                <a:gd name="T9" fmla="*/ 18 h 34"/>
                <a:gd name="T10" fmla="*/ 14 w 38"/>
                <a:gd name="T11" fmla="*/ 20 h 34"/>
                <a:gd name="T12" fmla="*/ 7 w 38"/>
                <a:gd name="T13" fmla="*/ 20 h 34"/>
                <a:gd name="T14" fmla="*/ 11 w 38"/>
                <a:gd name="T15" fmla="*/ 26 h 34"/>
                <a:gd name="T16" fmla="*/ 13 w 38"/>
                <a:gd name="T17" fmla="*/ 26 h 34"/>
                <a:gd name="T18" fmla="*/ 14 w 38"/>
                <a:gd name="T19" fmla="*/ 22 h 34"/>
                <a:gd name="T20" fmla="*/ 17 w 38"/>
                <a:gd name="T21" fmla="*/ 22 h 34"/>
                <a:gd name="T22" fmla="*/ 18 w 38"/>
                <a:gd name="T23" fmla="*/ 21 h 34"/>
                <a:gd name="T24" fmla="*/ 15 w 38"/>
                <a:gd name="T25" fmla="*/ 16 h 34"/>
                <a:gd name="T26" fmla="*/ 14 w 38"/>
                <a:gd name="T27" fmla="*/ 13 h 34"/>
                <a:gd name="T28" fmla="*/ 14 w 38"/>
                <a:gd name="T29" fmla="*/ 11 h 34"/>
                <a:gd name="T30" fmla="*/ 13 w 38"/>
                <a:gd name="T31" fmla="*/ 7 h 34"/>
                <a:gd name="T32" fmla="*/ 17 w 38"/>
                <a:gd name="T33" fmla="*/ 9 h 34"/>
                <a:gd name="T34" fmla="*/ 20 w 38"/>
                <a:gd name="T35" fmla="*/ 8 h 34"/>
                <a:gd name="T36" fmla="*/ 21 w 38"/>
                <a:gd name="T37" fmla="*/ 5 h 34"/>
                <a:gd name="T38" fmla="*/ 28 w 38"/>
                <a:gd name="T39" fmla="*/ 4 h 34"/>
                <a:gd name="T40" fmla="*/ 18 w 38"/>
                <a:gd name="T41" fmla="*/ 32 h 34"/>
                <a:gd name="T42" fmla="*/ 24 w 38"/>
                <a:gd name="T43" fmla="*/ 34 h 34"/>
                <a:gd name="T44" fmla="*/ 30 w 38"/>
                <a:gd name="T45" fmla="*/ 32 h 34"/>
                <a:gd name="T46" fmla="*/ 26 w 38"/>
                <a:gd name="T47" fmla="*/ 31 h 34"/>
                <a:gd name="T48" fmla="*/ 20 w 38"/>
                <a:gd name="T49" fmla="*/ 30 h 34"/>
                <a:gd name="T50" fmla="*/ 19 w 38"/>
                <a:gd name="T51" fmla="*/ 31 h 34"/>
                <a:gd name="T52" fmla="*/ 0 w 38"/>
                <a:gd name="T53" fmla="*/ 12 h 34"/>
                <a:gd name="T54" fmla="*/ 5 w 38"/>
                <a:gd name="T55" fmla="*/ 16 h 34"/>
                <a:gd name="T56" fmla="*/ 5 w 38"/>
                <a:gd name="T57" fmla="*/ 18 h 34"/>
                <a:gd name="T58" fmla="*/ 4 w 38"/>
                <a:gd name="T59" fmla="*/ 19 h 34"/>
                <a:gd name="T60" fmla="*/ 6 w 38"/>
                <a:gd name="T61" fmla="*/ 21 h 34"/>
                <a:gd name="T62" fmla="*/ 34 w 38"/>
                <a:gd name="T63" fmla="*/ 29 h 34"/>
                <a:gd name="T64" fmla="*/ 34 w 38"/>
                <a:gd name="T65" fmla="*/ 32 h 34"/>
                <a:gd name="T66" fmla="*/ 38 w 38"/>
                <a:gd name="T67" fmla="*/ 27 h 34"/>
                <a:gd name="T68" fmla="*/ 36 w 38"/>
                <a:gd name="T69" fmla="*/ 29 h 34"/>
                <a:gd name="T70" fmla="*/ 30 w 38"/>
                <a:gd name="T71" fmla="*/ 21 h 34"/>
                <a:gd name="T72" fmla="*/ 30 w 38"/>
                <a:gd name="T73" fmla="*/ 21 h 34"/>
                <a:gd name="T74" fmla="*/ 27 w 38"/>
                <a:gd name="T75" fmla="*/ 18 h 34"/>
                <a:gd name="T76" fmla="*/ 26 w 38"/>
                <a:gd name="T77" fmla="*/ 14 h 34"/>
                <a:gd name="T78" fmla="*/ 29 w 38"/>
                <a:gd name="T79" fmla="*/ 15 h 34"/>
                <a:gd name="T80" fmla="*/ 27 w 38"/>
                <a:gd name="T81" fmla="*/ 15 h 34"/>
                <a:gd name="T82" fmla="*/ 23 w 38"/>
                <a:gd name="T83" fmla="*/ 9 h 34"/>
                <a:gd name="T84" fmla="*/ 23 w 38"/>
                <a:gd name="T85" fmla="*/ 10 h 34"/>
                <a:gd name="T86" fmla="*/ 20 w 38"/>
                <a:gd name="T87" fmla="*/ 7 h 34"/>
                <a:gd name="T88" fmla="*/ 16 w 38"/>
                <a:gd name="T89" fmla="*/ 14 h 34"/>
                <a:gd name="T90" fmla="*/ 22 w 38"/>
                <a:gd name="T91" fmla="*/ 16 h 34"/>
                <a:gd name="T92" fmla="*/ 28 w 38"/>
                <a:gd name="T93" fmla="*/ 22 h 34"/>
                <a:gd name="T94" fmla="*/ 21 w 38"/>
                <a:gd name="T95" fmla="*/ 24 h 34"/>
                <a:gd name="T96" fmla="*/ 21 w 38"/>
                <a:gd name="T97" fmla="*/ 22 h 34"/>
                <a:gd name="T98" fmla="*/ 26 w 38"/>
                <a:gd name="T99" fmla="*/ 25 h 34"/>
                <a:gd name="T100" fmla="*/ 26 w 38"/>
                <a:gd name="T101" fmla="*/ 23 h 34"/>
                <a:gd name="T102" fmla="*/ 22 w 38"/>
                <a:gd name="T103" fmla="*/ 20 h 34"/>
                <a:gd name="T104" fmla="*/ 14 w 38"/>
                <a:gd name="T105" fmla="*/ 15 h 34"/>
                <a:gd name="T106" fmla="*/ 20 w 38"/>
                <a:gd name="T107" fmla="*/ 18 h 34"/>
                <a:gd name="T108" fmla="*/ 20 w 38"/>
                <a:gd name="T109" fmla="*/ 20 h 34"/>
                <a:gd name="T110" fmla="*/ 17 w 38"/>
                <a:gd name="T111" fmla="*/ 17 h 34"/>
                <a:gd name="T112" fmla="*/ 15 w 38"/>
                <a:gd name="T113" fmla="*/ 27 h 34"/>
                <a:gd name="T114" fmla="*/ 15 w 38"/>
                <a:gd name="T115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" h="34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0"/>
                    <a:pt x="28" y="0"/>
                    <a:pt x="28" y="0"/>
                  </a:cubicBezTo>
                  <a:close/>
                  <a:moveTo>
                    <a:pt x="18" y="31"/>
                  </a:move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8" y="31"/>
                    <a:pt x="18" y="31"/>
                    <a:pt x="18" y="31"/>
                  </a:cubicBezTo>
                  <a:close/>
                  <a:moveTo>
                    <a:pt x="1" y="11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  <a:moveTo>
                    <a:pt x="4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lose/>
                  <a:moveTo>
                    <a:pt x="4" y="18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6" y="21"/>
                  </a:move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1"/>
                    <a:pt x="6" y="21"/>
                    <a:pt x="6" y="21"/>
                  </a:cubicBezTo>
                  <a:close/>
                  <a:moveTo>
                    <a:pt x="33" y="30"/>
                  </a:moveTo>
                  <a:cubicBezTo>
                    <a:pt x="33" y="30"/>
                    <a:pt x="33" y="30"/>
                    <a:pt x="33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3" y="30"/>
                    <a:pt x="33" y="30"/>
                    <a:pt x="33" y="30"/>
                  </a:cubicBezTo>
                  <a:close/>
                  <a:moveTo>
                    <a:pt x="33" y="32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3" y="32"/>
                    <a:pt x="33" y="32"/>
                    <a:pt x="33" y="32"/>
                  </a:cubicBezTo>
                  <a:close/>
                  <a:moveTo>
                    <a:pt x="36" y="29"/>
                  </a:move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lose/>
                  <a:moveTo>
                    <a:pt x="30" y="27"/>
                  </a:move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lose/>
                  <a:moveTo>
                    <a:pt x="30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0" y="21"/>
                    <a:pt x="30" y="21"/>
                    <a:pt x="30" y="21"/>
                  </a:cubicBezTo>
                  <a:close/>
                  <a:moveTo>
                    <a:pt x="28" y="17"/>
                  </a:move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lose/>
                  <a:moveTo>
                    <a:pt x="27" y="15"/>
                  </a:moveTo>
                  <a:cubicBezTo>
                    <a:pt x="26" y="14"/>
                    <a:pt x="26" y="14"/>
                    <a:pt x="26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lose/>
                  <a:moveTo>
                    <a:pt x="25" y="7"/>
                  </a:move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lose/>
                  <a:moveTo>
                    <a:pt x="23" y="9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9"/>
                    <a:pt x="23" y="9"/>
                    <a:pt x="23" y="9"/>
                  </a:cubicBezTo>
                  <a:close/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lose/>
                  <a:moveTo>
                    <a:pt x="16" y="14"/>
                  </a:move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lose/>
                  <a:moveTo>
                    <a:pt x="21" y="15"/>
                  </a:move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lose/>
                  <a:moveTo>
                    <a:pt x="28" y="22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8" y="22"/>
                    <a:pt x="28" y="22"/>
                    <a:pt x="28" y="22"/>
                  </a:cubicBezTo>
                  <a:close/>
                  <a:moveTo>
                    <a:pt x="21" y="27"/>
                  </a:moveTo>
                  <a:cubicBezTo>
                    <a:pt x="21" y="26"/>
                    <a:pt x="21" y="26"/>
                    <a:pt x="21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lose/>
                  <a:moveTo>
                    <a:pt x="21" y="24"/>
                  </a:move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lose/>
                  <a:moveTo>
                    <a:pt x="21" y="23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lose/>
                  <a:moveTo>
                    <a:pt x="20" y="22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2"/>
                    <a:pt x="20" y="22"/>
                  </a:cubicBezTo>
                  <a:close/>
                  <a:moveTo>
                    <a:pt x="24" y="25"/>
                  </a:move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5"/>
                    <a:pt x="24" y="25"/>
                    <a:pt x="24" y="25"/>
                  </a:cubicBezTo>
                  <a:close/>
                  <a:moveTo>
                    <a:pt x="26" y="25"/>
                  </a:moveTo>
                  <a:cubicBezTo>
                    <a:pt x="25" y="24"/>
                    <a:pt x="25" y="24"/>
                    <a:pt x="25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lose/>
                  <a:moveTo>
                    <a:pt x="25" y="23"/>
                  </a:moveTo>
                  <a:cubicBezTo>
                    <a:pt x="25" y="22"/>
                    <a:pt x="25" y="22"/>
                    <a:pt x="25" y="2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3"/>
                    <a:pt x="25" y="23"/>
                    <a:pt x="25" y="23"/>
                  </a:cubicBezTo>
                  <a:close/>
                  <a:moveTo>
                    <a:pt x="24" y="22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lose/>
                  <a:moveTo>
                    <a:pt x="22" y="20"/>
                  </a:moveTo>
                  <a:cubicBezTo>
                    <a:pt x="22" y="20"/>
                    <a:pt x="22" y="20"/>
                    <a:pt x="22" y="20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2" y="20"/>
                    <a:pt x="22" y="20"/>
                  </a:cubicBezTo>
                  <a:close/>
                  <a:moveTo>
                    <a:pt x="14" y="1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15" y="27"/>
                  </a:moveTo>
                  <a:cubicBezTo>
                    <a:pt x="15" y="27"/>
                    <a:pt x="15" y="27"/>
                    <a:pt x="15" y="27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7"/>
                    <a:pt x="15" y="27"/>
                    <a:pt x="15" y="27"/>
                  </a:cubicBezTo>
                  <a:close/>
                  <a:moveTo>
                    <a:pt x="15" y="26"/>
                  </a:moveTo>
                  <a:cubicBezTo>
                    <a:pt x="15" y="27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lnTo>
                    <a:pt x="15" y="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8" name="Freeform 76"/>
            <p:cNvSpPr>
              <a:spLocks noEditPoints="1"/>
            </p:cNvSpPr>
            <p:nvPr/>
          </p:nvSpPr>
          <p:spPr bwMode="auto">
            <a:xfrm>
              <a:off x="5183368" y="2307493"/>
              <a:ext cx="119657" cy="86205"/>
            </a:xfrm>
            <a:custGeom>
              <a:avLst/>
              <a:gdLst>
                <a:gd name="T0" fmla="*/ 4 w 93"/>
                <a:gd name="T1" fmla="*/ 11 h 67"/>
                <a:gd name="T2" fmla="*/ 19 w 93"/>
                <a:gd name="T3" fmla="*/ 15 h 67"/>
                <a:gd name="T4" fmla="*/ 30 w 93"/>
                <a:gd name="T5" fmla="*/ 19 h 67"/>
                <a:gd name="T6" fmla="*/ 30 w 93"/>
                <a:gd name="T7" fmla="*/ 8 h 67"/>
                <a:gd name="T8" fmla="*/ 26 w 93"/>
                <a:gd name="T9" fmla="*/ 0 h 67"/>
                <a:gd name="T10" fmla="*/ 37 w 93"/>
                <a:gd name="T11" fmla="*/ 8 h 67"/>
                <a:gd name="T12" fmla="*/ 49 w 93"/>
                <a:gd name="T13" fmla="*/ 11 h 67"/>
                <a:gd name="T14" fmla="*/ 56 w 93"/>
                <a:gd name="T15" fmla="*/ 8 h 67"/>
                <a:gd name="T16" fmla="*/ 63 w 93"/>
                <a:gd name="T17" fmla="*/ 4 h 67"/>
                <a:gd name="T18" fmla="*/ 71 w 93"/>
                <a:gd name="T19" fmla="*/ 11 h 67"/>
                <a:gd name="T20" fmla="*/ 78 w 93"/>
                <a:gd name="T21" fmla="*/ 19 h 67"/>
                <a:gd name="T22" fmla="*/ 82 w 93"/>
                <a:gd name="T23" fmla="*/ 26 h 67"/>
                <a:gd name="T24" fmla="*/ 89 w 93"/>
                <a:gd name="T25" fmla="*/ 26 h 67"/>
                <a:gd name="T26" fmla="*/ 89 w 93"/>
                <a:gd name="T27" fmla="*/ 30 h 67"/>
                <a:gd name="T28" fmla="*/ 82 w 93"/>
                <a:gd name="T29" fmla="*/ 30 h 67"/>
                <a:gd name="T30" fmla="*/ 78 w 93"/>
                <a:gd name="T31" fmla="*/ 37 h 67"/>
                <a:gd name="T32" fmla="*/ 78 w 93"/>
                <a:gd name="T33" fmla="*/ 45 h 67"/>
                <a:gd name="T34" fmla="*/ 78 w 93"/>
                <a:gd name="T35" fmla="*/ 48 h 67"/>
                <a:gd name="T36" fmla="*/ 78 w 93"/>
                <a:gd name="T37" fmla="*/ 52 h 67"/>
                <a:gd name="T38" fmla="*/ 74 w 93"/>
                <a:gd name="T39" fmla="*/ 60 h 67"/>
                <a:gd name="T40" fmla="*/ 74 w 93"/>
                <a:gd name="T41" fmla="*/ 52 h 67"/>
                <a:gd name="T42" fmla="*/ 71 w 93"/>
                <a:gd name="T43" fmla="*/ 52 h 67"/>
                <a:gd name="T44" fmla="*/ 74 w 93"/>
                <a:gd name="T45" fmla="*/ 60 h 67"/>
                <a:gd name="T46" fmla="*/ 74 w 93"/>
                <a:gd name="T47" fmla="*/ 63 h 67"/>
                <a:gd name="T48" fmla="*/ 71 w 93"/>
                <a:gd name="T49" fmla="*/ 67 h 67"/>
                <a:gd name="T50" fmla="*/ 67 w 93"/>
                <a:gd name="T51" fmla="*/ 67 h 67"/>
                <a:gd name="T52" fmla="*/ 60 w 93"/>
                <a:gd name="T53" fmla="*/ 60 h 67"/>
                <a:gd name="T54" fmla="*/ 60 w 93"/>
                <a:gd name="T55" fmla="*/ 52 h 67"/>
                <a:gd name="T56" fmla="*/ 63 w 93"/>
                <a:gd name="T57" fmla="*/ 52 h 67"/>
                <a:gd name="T58" fmla="*/ 60 w 93"/>
                <a:gd name="T59" fmla="*/ 48 h 67"/>
                <a:gd name="T60" fmla="*/ 56 w 93"/>
                <a:gd name="T61" fmla="*/ 45 h 67"/>
                <a:gd name="T62" fmla="*/ 52 w 93"/>
                <a:gd name="T63" fmla="*/ 48 h 67"/>
                <a:gd name="T64" fmla="*/ 49 w 93"/>
                <a:gd name="T65" fmla="*/ 52 h 67"/>
                <a:gd name="T66" fmla="*/ 41 w 93"/>
                <a:gd name="T67" fmla="*/ 56 h 67"/>
                <a:gd name="T68" fmla="*/ 41 w 93"/>
                <a:gd name="T69" fmla="*/ 56 h 67"/>
                <a:gd name="T70" fmla="*/ 37 w 93"/>
                <a:gd name="T71" fmla="*/ 60 h 67"/>
                <a:gd name="T72" fmla="*/ 34 w 93"/>
                <a:gd name="T73" fmla="*/ 60 h 67"/>
                <a:gd name="T74" fmla="*/ 37 w 93"/>
                <a:gd name="T75" fmla="*/ 52 h 67"/>
                <a:gd name="T76" fmla="*/ 37 w 93"/>
                <a:gd name="T77" fmla="*/ 48 h 67"/>
                <a:gd name="T78" fmla="*/ 30 w 93"/>
                <a:gd name="T79" fmla="*/ 45 h 67"/>
                <a:gd name="T80" fmla="*/ 19 w 93"/>
                <a:gd name="T81" fmla="*/ 37 h 67"/>
                <a:gd name="T82" fmla="*/ 23 w 93"/>
                <a:gd name="T83" fmla="*/ 34 h 67"/>
                <a:gd name="T84" fmla="*/ 15 w 93"/>
                <a:gd name="T85" fmla="*/ 26 h 67"/>
                <a:gd name="T86" fmla="*/ 12 w 93"/>
                <a:gd name="T87" fmla="*/ 19 h 67"/>
                <a:gd name="T88" fmla="*/ 4 w 93"/>
                <a:gd name="T89" fmla="*/ 15 h 67"/>
                <a:gd name="T90" fmla="*/ 30 w 93"/>
                <a:gd name="T91" fmla="*/ 60 h 67"/>
                <a:gd name="T92" fmla="*/ 19 w 93"/>
                <a:gd name="T93" fmla="*/ 48 h 67"/>
                <a:gd name="T94" fmla="*/ 15 w 93"/>
                <a:gd name="T95" fmla="*/ 45 h 67"/>
                <a:gd name="T96" fmla="*/ 8 w 93"/>
                <a:gd name="T97" fmla="*/ 41 h 67"/>
                <a:gd name="T98" fmla="*/ 0 w 93"/>
                <a:gd name="T99" fmla="*/ 41 h 67"/>
                <a:gd name="T100" fmla="*/ 4 w 93"/>
                <a:gd name="T101" fmla="*/ 45 h 67"/>
                <a:gd name="T102" fmla="*/ 8 w 93"/>
                <a:gd name="T103" fmla="*/ 45 h 67"/>
                <a:gd name="T104" fmla="*/ 8 w 93"/>
                <a:gd name="T105" fmla="*/ 52 h 67"/>
                <a:gd name="T106" fmla="*/ 15 w 93"/>
                <a:gd name="T107" fmla="*/ 56 h 67"/>
                <a:gd name="T108" fmla="*/ 26 w 93"/>
                <a:gd name="T109" fmla="*/ 60 h 67"/>
                <a:gd name="T110" fmla="*/ 30 w 93"/>
                <a:gd name="T111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3" h="67">
                  <a:moveTo>
                    <a:pt x="4" y="15"/>
                  </a:moveTo>
                  <a:lnTo>
                    <a:pt x="4" y="11"/>
                  </a:lnTo>
                  <a:lnTo>
                    <a:pt x="8" y="11"/>
                  </a:lnTo>
                  <a:lnTo>
                    <a:pt x="19" y="15"/>
                  </a:lnTo>
                  <a:lnTo>
                    <a:pt x="26" y="15"/>
                  </a:lnTo>
                  <a:lnTo>
                    <a:pt x="30" y="19"/>
                  </a:lnTo>
                  <a:lnTo>
                    <a:pt x="30" y="11"/>
                  </a:lnTo>
                  <a:lnTo>
                    <a:pt x="30" y="8"/>
                  </a:lnTo>
                  <a:lnTo>
                    <a:pt x="26" y="8"/>
                  </a:lnTo>
                  <a:lnTo>
                    <a:pt x="26" y="0"/>
                  </a:lnTo>
                  <a:lnTo>
                    <a:pt x="30" y="4"/>
                  </a:lnTo>
                  <a:lnTo>
                    <a:pt x="37" y="8"/>
                  </a:lnTo>
                  <a:lnTo>
                    <a:pt x="41" y="11"/>
                  </a:lnTo>
                  <a:lnTo>
                    <a:pt x="49" y="11"/>
                  </a:lnTo>
                  <a:lnTo>
                    <a:pt x="49" y="8"/>
                  </a:lnTo>
                  <a:lnTo>
                    <a:pt x="56" y="8"/>
                  </a:lnTo>
                  <a:lnTo>
                    <a:pt x="60" y="0"/>
                  </a:lnTo>
                  <a:lnTo>
                    <a:pt x="63" y="4"/>
                  </a:lnTo>
                  <a:lnTo>
                    <a:pt x="71" y="8"/>
                  </a:lnTo>
                  <a:lnTo>
                    <a:pt x="71" y="11"/>
                  </a:lnTo>
                  <a:lnTo>
                    <a:pt x="71" y="15"/>
                  </a:lnTo>
                  <a:lnTo>
                    <a:pt x="78" y="19"/>
                  </a:lnTo>
                  <a:lnTo>
                    <a:pt x="78" y="23"/>
                  </a:lnTo>
                  <a:lnTo>
                    <a:pt x="82" y="26"/>
                  </a:lnTo>
                  <a:lnTo>
                    <a:pt x="86" y="26"/>
                  </a:lnTo>
                  <a:lnTo>
                    <a:pt x="89" y="26"/>
                  </a:lnTo>
                  <a:lnTo>
                    <a:pt x="93" y="30"/>
                  </a:lnTo>
                  <a:lnTo>
                    <a:pt x="89" y="30"/>
                  </a:lnTo>
                  <a:lnTo>
                    <a:pt x="89" y="30"/>
                  </a:lnTo>
                  <a:lnTo>
                    <a:pt x="82" y="30"/>
                  </a:lnTo>
                  <a:lnTo>
                    <a:pt x="78" y="34"/>
                  </a:lnTo>
                  <a:lnTo>
                    <a:pt x="78" y="37"/>
                  </a:lnTo>
                  <a:lnTo>
                    <a:pt x="78" y="41"/>
                  </a:lnTo>
                  <a:lnTo>
                    <a:pt x="78" y="45"/>
                  </a:lnTo>
                  <a:lnTo>
                    <a:pt x="78" y="45"/>
                  </a:lnTo>
                  <a:lnTo>
                    <a:pt x="78" y="48"/>
                  </a:lnTo>
                  <a:lnTo>
                    <a:pt x="78" y="48"/>
                  </a:lnTo>
                  <a:lnTo>
                    <a:pt x="78" y="52"/>
                  </a:lnTo>
                  <a:lnTo>
                    <a:pt x="78" y="56"/>
                  </a:lnTo>
                  <a:lnTo>
                    <a:pt x="74" y="60"/>
                  </a:lnTo>
                  <a:lnTo>
                    <a:pt x="74" y="56"/>
                  </a:lnTo>
                  <a:lnTo>
                    <a:pt x="74" y="52"/>
                  </a:lnTo>
                  <a:lnTo>
                    <a:pt x="74" y="52"/>
                  </a:lnTo>
                  <a:lnTo>
                    <a:pt x="71" y="52"/>
                  </a:lnTo>
                  <a:lnTo>
                    <a:pt x="71" y="56"/>
                  </a:lnTo>
                  <a:lnTo>
                    <a:pt x="74" y="60"/>
                  </a:lnTo>
                  <a:lnTo>
                    <a:pt x="71" y="60"/>
                  </a:lnTo>
                  <a:lnTo>
                    <a:pt x="74" y="63"/>
                  </a:lnTo>
                  <a:lnTo>
                    <a:pt x="74" y="67"/>
                  </a:lnTo>
                  <a:lnTo>
                    <a:pt x="71" y="67"/>
                  </a:lnTo>
                  <a:lnTo>
                    <a:pt x="71" y="67"/>
                  </a:lnTo>
                  <a:lnTo>
                    <a:pt x="67" y="67"/>
                  </a:lnTo>
                  <a:lnTo>
                    <a:pt x="63" y="63"/>
                  </a:lnTo>
                  <a:lnTo>
                    <a:pt x="60" y="60"/>
                  </a:lnTo>
                  <a:lnTo>
                    <a:pt x="63" y="56"/>
                  </a:lnTo>
                  <a:lnTo>
                    <a:pt x="60" y="52"/>
                  </a:lnTo>
                  <a:lnTo>
                    <a:pt x="60" y="52"/>
                  </a:lnTo>
                  <a:lnTo>
                    <a:pt x="63" y="52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56" y="45"/>
                  </a:lnTo>
                  <a:lnTo>
                    <a:pt x="56" y="45"/>
                  </a:lnTo>
                  <a:lnTo>
                    <a:pt x="56" y="45"/>
                  </a:lnTo>
                  <a:lnTo>
                    <a:pt x="52" y="48"/>
                  </a:lnTo>
                  <a:lnTo>
                    <a:pt x="49" y="48"/>
                  </a:lnTo>
                  <a:lnTo>
                    <a:pt x="49" y="52"/>
                  </a:lnTo>
                  <a:lnTo>
                    <a:pt x="45" y="52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37" y="60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34" y="56"/>
                  </a:lnTo>
                  <a:lnTo>
                    <a:pt x="37" y="52"/>
                  </a:lnTo>
                  <a:lnTo>
                    <a:pt x="34" y="48"/>
                  </a:lnTo>
                  <a:lnTo>
                    <a:pt x="37" y="48"/>
                  </a:lnTo>
                  <a:lnTo>
                    <a:pt x="34" y="45"/>
                  </a:lnTo>
                  <a:lnTo>
                    <a:pt x="30" y="45"/>
                  </a:lnTo>
                  <a:lnTo>
                    <a:pt x="23" y="41"/>
                  </a:lnTo>
                  <a:lnTo>
                    <a:pt x="19" y="37"/>
                  </a:lnTo>
                  <a:lnTo>
                    <a:pt x="23" y="34"/>
                  </a:lnTo>
                  <a:lnTo>
                    <a:pt x="23" y="34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2" y="19"/>
                  </a:lnTo>
                  <a:lnTo>
                    <a:pt x="8" y="19"/>
                  </a:lnTo>
                  <a:lnTo>
                    <a:pt x="4" y="15"/>
                  </a:lnTo>
                  <a:lnTo>
                    <a:pt x="4" y="15"/>
                  </a:lnTo>
                  <a:close/>
                  <a:moveTo>
                    <a:pt x="30" y="60"/>
                  </a:moveTo>
                  <a:lnTo>
                    <a:pt x="23" y="48"/>
                  </a:lnTo>
                  <a:lnTo>
                    <a:pt x="19" y="48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2" y="45"/>
                  </a:lnTo>
                  <a:lnTo>
                    <a:pt x="8" y="41"/>
                  </a:lnTo>
                  <a:lnTo>
                    <a:pt x="4" y="41"/>
                  </a:lnTo>
                  <a:lnTo>
                    <a:pt x="0" y="41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8" y="45"/>
                  </a:lnTo>
                  <a:lnTo>
                    <a:pt x="8" y="48"/>
                  </a:lnTo>
                  <a:lnTo>
                    <a:pt x="8" y="52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23" y="60"/>
                  </a:lnTo>
                  <a:lnTo>
                    <a:pt x="26" y="60"/>
                  </a:lnTo>
                  <a:lnTo>
                    <a:pt x="30" y="60"/>
                  </a:lnTo>
                  <a:lnTo>
                    <a:pt x="30" y="6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9" name="Freeform 77"/>
            <p:cNvSpPr>
              <a:spLocks/>
            </p:cNvSpPr>
            <p:nvPr/>
          </p:nvSpPr>
          <p:spPr bwMode="auto">
            <a:xfrm>
              <a:off x="5179508" y="2365391"/>
              <a:ext cx="428448" cy="315225"/>
            </a:xfrm>
            <a:custGeom>
              <a:avLst/>
              <a:gdLst>
                <a:gd name="T0" fmla="*/ 11 w 333"/>
                <a:gd name="T1" fmla="*/ 3 h 245"/>
                <a:gd name="T2" fmla="*/ 29 w 333"/>
                <a:gd name="T3" fmla="*/ 15 h 245"/>
                <a:gd name="T4" fmla="*/ 40 w 333"/>
                <a:gd name="T5" fmla="*/ 15 h 245"/>
                <a:gd name="T6" fmla="*/ 48 w 333"/>
                <a:gd name="T7" fmla="*/ 7 h 245"/>
                <a:gd name="T8" fmla="*/ 59 w 333"/>
                <a:gd name="T9" fmla="*/ 0 h 245"/>
                <a:gd name="T10" fmla="*/ 63 w 333"/>
                <a:gd name="T11" fmla="*/ 7 h 245"/>
                <a:gd name="T12" fmla="*/ 70 w 333"/>
                <a:gd name="T13" fmla="*/ 22 h 245"/>
                <a:gd name="T14" fmla="*/ 77 w 333"/>
                <a:gd name="T15" fmla="*/ 26 h 245"/>
                <a:gd name="T16" fmla="*/ 85 w 333"/>
                <a:gd name="T17" fmla="*/ 37 h 245"/>
                <a:gd name="T18" fmla="*/ 103 w 333"/>
                <a:gd name="T19" fmla="*/ 41 h 245"/>
                <a:gd name="T20" fmla="*/ 126 w 333"/>
                <a:gd name="T21" fmla="*/ 52 h 245"/>
                <a:gd name="T22" fmla="*/ 163 w 333"/>
                <a:gd name="T23" fmla="*/ 48 h 245"/>
                <a:gd name="T24" fmla="*/ 174 w 333"/>
                <a:gd name="T25" fmla="*/ 37 h 245"/>
                <a:gd name="T26" fmla="*/ 192 w 333"/>
                <a:gd name="T27" fmla="*/ 22 h 245"/>
                <a:gd name="T28" fmla="*/ 211 w 333"/>
                <a:gd name="T29" fmla="*/ 22 h 245"/>
                <a:gd name="T30" fmla="*/ 237 w 333"/>
                <a:gd name="T31" fmla="*/ 29 h 245"/>
                <a:gd name="T32" fmla="*/ 251 w 333"/>
                <a:gd name="T33" fmla="*/ 37 h 245"/>
                <a:gd name="T34" fmla="*/ 277 w 333"/>
                <a:gd name="T35" fmla="*/ 55 h 245"/>
                <a:gd name="T36" fmla="*/ 281 w 333"/>
                <a:gd name="T37" fmla="*/ 70 h 245"/>
                <a:gd name="T38" fmla="*/ 281 w 333"/>
                <a:gd name="T39" fmla="*/ 78 h 245"/>
                <a:gd name="T40" fmla="*/ 274 w 333"/>
                <a:gd name="T41" fmla="*/ 89 h 245"/>
                <a:gd name="T42" fmla="*/ 281 w 333"/>
                <a:gd name="T43" fmla="*/ 100 h 245"/>
                <a:gd name="T44" fmla="*/ 281 w 333"/>
                <a:gd name="T45" fmla="*/ 126 h 245"/>
                <a:gd name="T46" fmla="*/ 300 w 333"/>
                <a:gd name="T47" fmla="*/ 144 h 245"/>
                <a:gd name="T48" fmla="*/ 300 w 333"/>
                <a:gd name="T49" fmla="*/ 182 h 245"/>
                <a:gd name="T50" fmla="*/ 318 w 333"/>
                <a:gd name="T51" fmla="*/ 189 h 245"/>
                <a:gd name="T52" fmla="*/ 326 w 333"/>
                <a:gd name="T53" fmla="*/ 204 h 245"/>
                <a:gd name="T54" fmla="*/ 333 w 333"/>
                <a:gd name="T55" fmla="*/ 219 h 245"/>
                <a:gd name="T56" fmla="*/ 311 w 333"/>
                <a:gd name="T57" fmla="*/ 222 h 245"/>
                <a:gd name="T58" fmla="*/ 311 w 333"/>
                <a:gd name="T59" fmla="*/ 241 h 245"/>
                <a:gd name="T60" fmla="*/ 296 w 333"/>
                <a:gd name="T61" fmla="*/ 241 h 245"/>
                <a:gd name="T62" fmla="*/ 289 w 333"/>
                <a:gd name="T63" fmla="*/ 241 h 245"/>
                <a:gd name="T64" fmla="*/ 263 w 333"/>
                <a:gd name="T65" fmla="*/ 237 h 245"/>
                <a:gd name="T66" fmla="*/ 248 w 333"/>
                <a:gd name="T67" fmla="*/ 233 h 245"/>
                <a:gd name="T68" fmla="*/ 233 w 333"/>
                <a:gd name="T69" fmla="*/ 222 h 245"/>
                <a:gd name="T70" fmla="*/ 226 w 333"/>
                <a:gd name="T71" fmla="*/ 211 h 245"/>
                <a:gd name="T72" fmla="*/ 207 w 333"/>
                <a:gd name="T73" fmla="*/ 211 h 245"/>
                <a:gd name="T74" fmla="*/ 185 w 333"/>
                <a:gd name="T75" fmla="*/ 215 h 245"/>
                <a:gd name="T76" fmla="*/ 166 w 333"/>
                <a:gd name="T77" fmla="*/ 211 h 245"/>
                <a:gd name="T78" fmla="*/ 159 w 333"/>
                <a:gd name="T79" fmla="*/ 204 h 245"/>
                <a:gd name="T80" fmla="*/ 140 w 333"/>
                <a:gd name="T81" fmla="*/ 200 h 245"/>
                <a:gd name="T82" fmla="*/ 126 w 333"/>
                <a:gd name="T83" fmla="*/ 185 h 245"/>
                <a:gd name="T84" fmla="*/ 126 w 333"/>
                <a:gd name="T85" fmla="*/ 182 h 245"/>
                <a:gd name="T86" fmla="*/ 114 w 333"/>
                <a:gd name="T87" fmla="*/ 163 h 245"/>
                <a:gd name="T88" fmla="*/ 100 w 333"/>
                <a:gd name="T89" fmla="*/ 163 h 245"/>
                <a:gd name="T90" fmla="*/ 96 w 333"/>
                <a:gd name="T91" fmla="*/ 159 h 245"/>
                <a:gd name="T92" fmla="*/ 92 w 333"/>
                <a:gd name="T93" fmla="*/ 163 h 245"/>
                <a:gd name="T94" fmla="*/ 85 w 333"/>
                <a:gd name="T95" fmla="*/ 159 h 245"/>
                <a:gd name="T96" fmla="*/ 74 w 333"/>
                <a:gd name="T97" fmla="*/ 141 h 245"/>
                <a:gd name="T98" fmla="*/ 66 w 333"/>
                <a:gd name="T99" fmla="*/ 122 h 245"/>
                <a:gd name="T100" fmla="*/ 44 w 333"/>
                <a:gd name="T101" fmla="*/ 115 h 245"/>
                <a:gd name="T102" fmla="*/ 40 w 333"/>
                <a:gd name="T103" fmla="*/ 104 h 245"/>
                <a:gd name="T104" fmla="*/ 33 w 333"/>
                <a:gd name="T105" fmla="*/ 96 h 245"/>
                <a:gd name="T106" fmla="*/ 37 w 333"/>
                <a:gd name="T107" fmla="*/ 81 h 245"/>
                <a:gd name="T108" fmla="*/ 40 w 333"/>
                <a:gd name="T109" fmla="*/ 70 h 245"/>
                <a:gd name="T110" fmla="*/ 40 w 333"/>
                <a:gd name="T111" fmla="*/ 67 h 245"/>
                <a:gd name="T112" fmla="*/ 26 w 333"/>
                <a:gd name="T113" fmla="*/ 63 h 245"/>
                <a:gd name="T114" fmla="*/ 18 w 333"/>
                <a:gd name="T115" fmla="*/ 52 h 245"/>
                <a:gd name="T116" fmla="*/ 11 w 333"/>
                <a:gd name="T117" fmla="*/ 41 h 245"/>
                <a:gd name="T118" fmla="*/ 7 w 333"/>
                <a:gd name="T119" fmla="*/ 22 h 245"/>
                <a:gd name="T120" fmla="*/ 0 w 333"/>
                <a:gd name="T121" fmla="*/ 7 h 245"/>
                <a:gd name="T122" fmla="*/ 7 w 333"/>
                <a:gd name="T123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3" h="245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1" y="7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26" y="15"/>
                  </a:lnTo>
                  <a:lnTo>
                    <a:pt x="29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7" y="15"/>
                  </a:lnTo>
                  <a:lnTo>
                    <a:pt x="40" y="15"/>
                  </a:lnTo>
                  <a:lnTo>
                    <a:pt x="44" y="15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8" y="7"/>
                  </a:lnTo>
                  <a:lnTo>
                    <a:pt x="52" y="7"/>
                  </a:lnTo>
                  <a:lnTo>
                    <a:pt x="52" y="3"/>
                  </a:lnTo>
                  <a:lnTo>
                    <a:pt x="55" y="3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63" y="3"/>
                  </a:lnTo>
                  <a:lnTo>
                    <a:pt x="63" y="3"/>
                  </a:lnTo>
                  <a:lnTo>
                    <a:pt x="66" y="7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6" y="11"/>
                  </a:lnTo>
                  <a:lnTo>
                    <a:pt x="63" y="15"/>
                  </a:lnTo>
                  <a:lnTo>
                    <a:pt x="66" y="18"/>
                  </a:lnTo>
                  <a:lnTo>
                    <a:pt x="70" y="22"/>
                  </a:lnTo>
                  <a:lnTo>
                    <a:pt x="74" y="22"/>
                  </a:lnTo>
                  <a:lnTo>
                    <a:pt x="74" y="22"/>
                  </a:lnTo>
                  <a:lnTo>
                    <a:pt x="77" y="22"/>
                  </a:lnTo>
                  <a:lnTo>
                    <a:pt x="77" y="22"/>
                  </a:lnTo>
                  <a:lnTo>
                    <a:pt x="77" y="26"/>
                  </a:lnTo>
                  <a:lnTo>
                    <a:pt x="77" y="29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81" y="33"/>
                  </a:lnTo>
                  <a:lnTo>
                    <a:pt x="85" y="37"/>
                  </a:lnTo>
                  <a:lnTo>
                    <a:pt x="89" y="37"/>
                  </a:lnTo>
                  <a:lnTo>
                    <a:pt x="92" y="41"/>
                  </a:lnTo>
                  <a:lnTo>
                    <a:pt x="96" y="37"/>
                  </a:lnTo>
                  <a:lnTo>
                    <a:pt x="100" y="41"/>
                  </a:lnTo>
                  <a:lnTo>
                    <a:pt x="103" y="41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14" y="48"/>
                  </a:lnTo>
                  <a:lnTo>
                    <a:pt x="118" y="48"/>
                  </a:lnTo>
                  <a:lnTo>
                    <a:pt x="126" y="52"/>
                  </a:lnTo>
                  <a:lnTo>
                    <a:pt x="133" y="52"/>
                  </a:lnTo>
                  <a:lnTo>
                    <a:pt x="144" y="48"/>
                  </a:lnTo>
                  <a:lnTo>
                    <a:pt x="152" y="48"/>
                  </a:lnTo>
                  <a:lnTo>
                    <a:pt x="159" y="48"/>
                  </a:lnTo>
                  <a:lnTo>
                    <a:pt x="163" y="48"/>
                  </a:lnTo>
                  <a:lnTo>
                    <a:pt x="166" y="44"/>
                  </a:lnTo>
                  <a:lnTo>
                    <a:pt x="163" y="41"/>
                  </a:lnTo>
                  <a:lnTo>
                    <a:pt x="163" y="37"/>
                  </a:lnTo>
                  <a:lnTo>
                    <a:pt x="166" y="37"/>
                  </a:lnTo>
                  <a:lnTo>
                    <a:pt x="174" y="37"/>
                  </a:lnTo>
                  <a:lnTo>
                    <a:pt x="174" y="33"/>
                  </a:lnTo>
                  <a:lnTo>
                    <a:pt x="177" y="29"/>
                  </a:lnTo>
                  <a:lnTo>
                    <a:pt x="177" y="29"/>
                  </a:lnTo>
                  <a:lnTo>
                    <a:pt x="185" y="26"/>
                  </a:lnTo>
                  <a:lnTo>
                    <a:pt x="192" y="22"/>
                  </a:lnTo>
                  <a:lnTo>
                    <a:pt x="200" y="26"/>
                  </a:lnTo>
                  <a:lnTo>
                    <a:pt x="200" y="22"/>
                  </a:lnTo>
                  <a:lnTo>
                    <a:pt x="203" y="18"/>
                  </a:lnTo>
                  <a:lnTo>
                    <a:pt x="207" y="22"/>
                  </a:lnTo>
                  <a:lnTo>
                    <a:pt x="211" y="22"/>
                  </a:lnTo>
                  <a:lnTo>
                    <a:pt x="214" y="26"/>
                  </a:lnTo>
                  <a:lnTo>
                    <a:pt x="222" y="26"/>
                  </a:lnTo>
                  <a:lnTo>
                    <a:pt x="229" y="33"/>
                  </a:lnTo>
                  <a:lnTo>
                    <a:pt x="233" y="33"/>
                  </a:lnTo>
                  <a:lnTo>
                    <a:pt x="237" y="29"/>
                  </a:lnTo>
                  <a:lnTo>
                    <a:pt x="244" y="33"/>
                  </a:lnTo>
                  <a:lnTo>
                    <a:pt x="248" y="33"/>
                  </a:lnTo>
                  <a:lnTo>
                    <a:pt x="248" y="37"/>
                  </a:lnTo>
                  <a:lnTo>
                    <a:pt x="248" y="41"/>
                  </a:lnTo>
                  <a:lnTo>
                    <a:pt x="251" y="37"/>
                  </a:lnTo>
                  <a:lnTo>
                    <a:pt x="259" y="41"/>
                  </a:lnTo>
                  <a:lnTo>
                    <a:pt x="266" y="48"/>
                  </a:lnTo>
                  <a:lnTo>
                    <a:pt x="274" y="48"/>
                  </a:lnTo>
                  <a:lnTo>
                    <a:pt x="277" y="52"/>
                  </a:lnTo>
                  <a:lnTo>
                    <a:pt x="277" y="55"/>
                  </a:lnTo>
                  <a:lnTo>
                    <a:pt x="277" y="55"/>
                  </a:lnTo>
                  <a:lnTo>
                    <a:pt x="277" y="59"/>
                  </a:lnTo>
                  <a:lnTo>
                    <a:pt x="277" y="63"/>
                  </a:lnTo>
                  <a:lnTo>
                    <a:pt x="281" y="67"/>
                  </a:lnTo>
                  <a:lnTo>
                    <a:pt x="281" y="70"/>
                  </a:lnTo>
                  <a:lnTo>
                    <a:pt x="281" y="70"/>
                  </a:lnTo>
                  <a:lnTo>
                    <a:pt x="277" y="74"/>
                  </a:lnTo>
                  <a:lnTo>
                    <a:pt x="281" y="78"/>
                  </a:lnTo>
                  <a:lnTo>
                    <a:pt x="281" y="78"/>
                  </a:lnTo>
                  <a:lnTo>
                    <a:pt x="281" y="78"/>
                  </a:lnTo>
                  <a:lnTo>
                    <a:pt x="277" y="81"/>
                  </a:lnTo>
                  <a:lnTo>
                    <a:pt x="274" y="81"/>
                  </a:lnTo>
                  <a:lnTo>
                    <a:pt x="274" y="85"/>
                  </a:lnTo>
                  <a:lnTo>
                    <a:pt x="277" y="85"/>
                  </a:lnTo>
                  <a:lnTo>
                    <a:pt x="274" y="89"/>
                  </a:lnTo>
                  <a:lnTo>
                    <a:pt x="274" y="92"/>
                  </a:lnTo>
                  <a:lnTo>
                    <a:pt x="277" y="96"/>
                  </a:lnTo>
                  <a:lnTo>
                    <a:pt x="277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77" y="107"/>
                  </a:lnTo>
                  <a:lnTo>
                    <a:pt x="277" y="111"/>
                  </a:lnTo>
                  <a:lnTo>
                    <a:pt x="281" y="118"/>
                  </a:lnTo>
                  <a:lnTo>
                    <a:pt x="285" y="126"/>
                  </a:lnTo>
                  <a:lnTo>
                    <a:pt x="281" y="126"/>
                  </a:lnTo>
                  <a:lnTo>
                    <a:pt x="285" y="130"/>
                  </a:lnTo>
                  <a:lnTo>
                    <a:pt x="285" y="133"/>
                  </a:lnTo>
                  <a:lnTo>
                    <a:pt x="300" y="133"/>
                  </a:lnTo>
                  <a:lnTo>
                    <a:pt x="303" y="141"/>
                  </a:lnTo>
                  <a:lnTo>
                    <a:pt x="300" y="144"/>
                  </a:lnTo>
                  <a:lnTo>
                    <a:pt x="303" y="148"/>
                  </a:lnTo>
                  <a:lnTo>
                    <a:pt x="303" y="152"/>
                  </a:lnTo>
                  <a:lnTo>
                    <a:pt x="289" y="167"/>
                  </a:lnTo>
                  <a:lnTo>
                    <a:pt x="300" y="178"/>
                  </a:lnTo>
                  <a:lnTo>
                    <a:pt x="300" y="182"/>
                  </a:lnTo>
                  <a:lnTo>
                    <a:pt x="303" y="185"/>
                  </a:lnTo>
                  <a:lnTo>
                    <a:pt x="307" y="185"/>
                  </a:lnTo>
                  <a:lnTo>
                    <a:pt x="311" y="189"/>
                  </a:lnTo>
                  <a:lnTo>
                    <a:pt x="314" y="189"/>
                  </a:lnTo>
                  <a:lnTo>
                    <a:pt x="318" y="189"/>
                  </a:lnTo>
                  <a:lnTo>
                    <a:pt x="318" y="193"/>
                  </a:lnTo>
                  <a:lnTo>
                    <a:pt x="322" y="193"/>
                  </a:lnTo>
                  <a:lnTo>
                    <a:pt x="322" y="196"/>
                  </a:lnTo>
                  <a:lnTo>
                    <a:pt x="326" y="200"/>
                  </a:lnTo>
                  <a:lnTo>
                    <a:pt x="326" y="204"/>
                  </a:lnTo>
                  <a:lnTo>
                    <a:pt x="326" y="207"/>
                  </a:lnTo>
                  <a:lnTo>
                    <a:pt x="329" y="207"/>
                  </a:lnTo>
                  <a:lnTo>
                    <a:pt x="333" y="207"/>
                  </a:lnTo>
                  <a:lnTo>
                    <a:pt x="333" y="215"/>
                  </a:lnTo>
                  <a:lnTo>
                    <a:pt x="333" y="219"/>
                  </a:lnTo>
                  <a:lnTo>
                    <a:pt x="329" y="215"/>
                  </a:lnTo>
                  <a:lnTo>
                    <a:pt x="318" y="219"/>
                  </a:lnTo>
                  <a:lnTo>
                    <a:pt x="318" y="219"/>
                  </a:lnTo>
                  <a:lnTo>
                    <a:pt x="314" y="222"/>
                  </a:lnTo>
                  <a:lnTo>
                    <a:pt x="311" y="222"/>
                  </a:lnTo>
                  <a:lnTo>
                    <a:pt x="311" y="226"/>
                  </a:lnTo>
                  <a:lnTo>
                    <a:pt x="311" y="230"/>
                  </a:lnTo>
                  <a:lnTo>
                    <a:pt x="311" y="233"/>
                  </a:lnTo>
                  <a:lnTo>
                    <a:pt x="311" y="237"/>
                  </a:lnTo>
                  <a:lnTo>
                    <a:pt x="311" y="241"/>
                  </a:lnTo>
                  <a:lnTo>
                    <a:pt x="311" y="241"/>
                  </a:lnTo>
                  <a:lnTo>
                    <a:pt x="307" y="241"/>
                  </a:lnTo>
                  <a:lnTo>
                    <a:pt x="307" y="245"/>
                  </a:lnTo>
                  <a:lnTo>
                    <a:pt x="300" y="241"/>
                  </a:lnTo>
                  <a:lnTo>
                    <a:pt x="296" y="241"/>
                  </a:lnTo>
                  <a:lnTo>
                    <a:pt x="296" y="237"/>
                  </a:lnTo>
                  <a:lnTo>
                    <a:pt x="292" y="237"/>
                  </a:lnTo>
                  <a:lnTo>
                    <a:pt x="292" y="241"/>
                  </a:lnTo>
                  <a:lnTo>
                    <a:pt x="292" y="241"/>
                  </a:lnTo>
                  <a:lnTo>
                    <a:pt x="289" y="241"/>
                  </a:lnTo>
                  <a:lnTo>
                    <a:pt x="289" y="241"/>
                  </a:lnTo>
                  <a:lnTo>
                    <a:pt x="285" y="237"/>
                  </a:lnTo>
                  <a:lnTo>
                    <a:pt x="277" y="237"/>
                  </a:lnTo>
                  <a:lnTo>
                    <a:pt x="274" y="237"/>
                  </a:lnTo>
                  <a:lnTo>
                    <a:pt x="263" y="237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55" y="237"/>
                  </a:lnTo>
                  <a:lnTo>
                    <a:pt x="251" y="233"/>
                  </a:lnTo>
                  <a:lnTo>
                    <a:pt x="248" y="233"/>
                  </a:lnTo>
                  <a:lnTo>
                    <a:pt x="237" y="233"/>
                  </a:lnTo>
                  <a:lnTo>
                    <a:pt x="237" y="233"/>
                  </a:lnTo>
                  <a:lnTo>
                    <a:pt x="237" y="230"/>
                  </a:lnTo>
                  <a:lnTo>
                    <a:pt x="237" y="226"/>
                  </a:lnTo>
                  <a:lnTo>
                    <a:pt x="233" y="222"/>
                  </a:lnTo>
                  <a:lnTo>
                    <a:pt x="229" y="215"/>
                  </a:lnTo>
                  <a:lnTo>
                    <a:pt x="229" y="211"/>
                  </a:lnTo>
                  <a:lnTo>
                    <a:pt x="226" y="211"/>
                  </a:lnTo>
                  <a:lnTo>
                    <a:pt x="226" y="211"/>
                  </a:lnTo>
                  <a:lnTo>
                    <a:pt x="226" y="211"/>
                  </a:lnTo>
                  <a:lnTo>
                    <a:pt x="222" y="211"/>
                  </a:lnTo>
                  <a:lnTo>
                    <a:pt x="218" y="211"/>
                  </a:lnTo>
                  <a:lnTo>
                    <a:pt x="211" y="215"/>
                  </a:lnTo>
                  <a:lnTo>
                    <a:pt x="211" y="215"/>
                  </a:lnTo>
                  <a:lnTo>
                    <a:pt x="207" y="211"/>
                  </a:lnTo>
                  <a:lnTo>
                    <a:pt x="207" y="215"/>
                  </a:lnTo>
                  <a:lnTo>
                    <a:pt x="203" y="219"/>
                  </a:lnTo>
                  <a:lnTo>
                    <a:pt x="196" y="222"/>
                  </a:lnTo>
                  <a:lnTo>
                    <a:pt x="189" y="219"/>
                  </a:lnTo>
                  <a:lnTo>
                    <a:pt x="185" y="215"/>
                  </a:lnTo>
                  <a:lnTo>
                    <a:pt x="181" y="219"/>
                  </a:lnTo>
                  <a:lnTo>
                    <a:pt x="177" y="219"/>
                  </a:lnTo>
                  <a:lnTo>
                    <a:pt x="174" y="215"/>
                  </a:lnTo>
                  <a:lnTo>
                    <a:pt x="170" y="215"/>
                  </a:lnTo>
                  <a:lnTo>
                    <a:pt x="166" y="211"/>
                  </a:lnTo>
                  <a:lnTo>
                    <a:pt x="163" y="211"/>
                  </a:lnTo>
                  <a:lnTo>
                    <a:pt x="159" y="207"/>
                  </a:lnTo>
                  <a:lnTo>
                    <a:pt x="163" y="204"/>
                  </a:lnTo>
                  <a:lnTo>
                    <a:pt x="159" y="204"/>
                  </a:lnTo>
                  <a:lnTo>
                    <a:pt x="159" y="204"/>
                  </a:lnTo>
                  <a:lnTo>
                    <a:pt x="155" y="204"/>
                  </a:lnTo>
                  <a:lnTo>
                    <a:pt x="152" y="200"/>
                  </a:lnTo>
                  <a:lnTo>
                    <a:pt x="148" y="200"/>
                  </a:lnTo>
                  <a:lnTo>
                    <a:pt x="144" y="200"/>
                  </a:lnTo>
                  <a:lnTo>
                    <a:pt x="140" y="200"/>
                  </a:lnTo>
                  <a:lnTo>
                    <a:pt x="137" y="196"/>
                  </a:lnTo>
                  <a:lnTo>
                    <a:pt x="129" y="189"/>
                  </a:lnTo>
                  <a:lnTo>
                    <a:pt x="129" y="185"/>
                  </a:lnTo>
                  <a:lnTo>
                    <a:pt x="129" y="185"/>
                  </a:lnTo>
                  <a:lnTo>
                    <a:pt x="126" y="185"/>
                  </a:lnTo>
                  <a:lnTo>
                    <a:pt x="126" y="182"/>
                  </a:lnTo>
                  <a:lnTo>
                    <a:pt x="129" y="182"/>
                  </a:lnTo>
                  <a:lnTo>
                    <a:pt x="129" y="182"/>
                  </a:lnTo>
                  <a:lnTo>
                    <a:pt x="126" y="182"/>
                  </a:lnTo>
                  <a:lnTo>
                    <a:pt x="126" y="182"/>
                  </a:lnTo>
                  <a:lnTo>
                    <a:pt x="122" y="182"/>
                  </a:lnTo>
                  <a:lnTo>
                    <a:pt x="122" y="174"/>
                  </a:lnTo>
                  <a:lnTo>
                    <a:pt x="118" y="170"/>
                  </a:lnTo>
                  <a:lnTo>
                    <a:pt x="114" y="167"/>
                  </a:lnTo>
                  <a:lnTo>
                    <a:pt x="114" y="163"/>
                  </a:lnTo>
                  <a:lnTo>
                    <a:pt x="111" y="159"/>
                  </a:lnTo>
                  <a:lnTo>
                    <a:pt x="107" y="167"/>
                  </a:lnTo>
                  <a:lnTo>
                    <a:pt x="103" y="163"/>
                  </a:lnTo>
                  <a:lnTo>
                    <a:pt x="103" y="163"/>
                  </a:lnTo>
                  <a:lnTo>
                    <a:pt x="100" y="163"/>
                  </a:lnTo>
                  <a:lnTo>
                    <a:pt x="96" y="159"/>
                  </a:lnTo>
                  <a:lnTo>
                    <a:pt x="100" y="159"/>
                  </a:lnTo>
                  <a:lnTo>
                    <a:pt x="100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2" y="159"/>
                  </a:lnTo>
                  <a:lnTo>
                    <a:pt x="96" y="159"/>
                  </a:lnTo>
                  <a:lnTo>
                    <a:pt x="96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89" y="163"/>
                  </a:lnTo>
                  <a:lnTo>
                    <a:pt x="89" y="159"/>
                  </a:lnTo>
                  <a:lnTo>
                    <a:pt x="89" y="163"/>
                  </a:lnTo>
                  <a:lnTo>
                    <a:pt x="89" y="159"/>
                  </a:lnTo>
                  <a:lnTo>
                    <a:pt x="85" y="159"/>
                  </a:lnTo>
                  <a:lnTo>
                    <a:pt x="81" y="156"/>
                  </a:lnTo>
                  <a:lnTo>
                    <a:pt x="81" y="148"/>
                  </a:lnTo>
                  <a:lnTo>
                    <a:pt x="74" y="148"/>
                  </a:lnTo>
                  <a:lnTo>
                    <a:pt x="74" y="144"/>
                  </a:lnTo>
                  <a:lnTo>
                    <a:pt x="74" y="141"/>
                  </a:lnTo>
                  <a:lnTo>
                    <a:pt x="77" y="137"/>
                  </a:lnTo>
                  <a:lnTo>
                    <a:pt x="74" y="130"/>
                  </a:lnTo>
                  <a:lnTo>
                    <a:pt x="70" y="130"/>
                  </a:lnTo>
                  <a:lnTo>
                    <a:pt x="66" y="122"/>
                  </a:lnTo>
                  <a:lnTo>
                    <a:pt x="66" y="122"/>
                  </a:lnTo>
                  <a:lnTo>
                    <a:pt x="63" y="122"/>
                  </a:lnTo>
                  <a:lnTo>
                    <a:pt x="52" y="115"/>
                  </a:lnTo>
                  <a:lnTo>
                    <a:pt x="48" y="115"/>
                  </a:lnTo>
                  <a:lnTo>
                    <a:pt x="48" y="118"/>
                  </a:lnTo>
                  <a:lnTo>
                    <a:pt x="44" y="115"/>
                  </a:lnTo>
                  <a:lnTo>
                    <a:pt x="44" y="111"/>
                  </a:lnTo>
                  <a:lnTo>
                    <a:pt x="44" y="111"/>
                  </a:lnTo>
                  <a:lnTo>
                    <a:pt x="44" y="107"/>
                  </a:lnTo>
                  <a:lnTo>
                    <a:pt x="40" y="107"/>
                  </a:lnTo>
                  <a:lnTo>
                    <a:pt x="40" y="104"/>
                  </a:lnTo>
                  <a:lnTo>
                    <a:pt x="37" y="104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3" y="100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2"/>
                  </a:lnTo>
                  <a:lnTo>
                    <a:pt x="33" y="89"/>
                  </a:lnTo>
                  <a:lnTo>
                    <a:pt x="37" y="85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40" y="81"/>
                  </a:lnTo>
                  <a:lnTo>
                    <a:pt x="40" y="78"/>
                  </a:lnTo>
                  <a:lnTo>
                    <a:pt x="40" y="74"/>
                  </a:lnTo>
                  <a:lnTo>
                    <a:pt x="40" y="70"/>
                  </a:lnTo>
                  <a:lnTo>
                    <a:pt x="40" y="70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0" y="67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29" y="63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2" y="59"/>
                  </a:lnTo>
                  <a:lnTo>
                    <a:pt x="22" y="55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15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5" y="44"/>
                  </a:lnTo>
                  <a:lnTo>
                    <a:pt x="11" y="41"/>
                  </a:lnTo>
                  <a:lnTo>
                    <a:pt x="7" y="37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29"/>
                  </a:lnTo>
                  <a:lnTo>
                    <a:pt x="7" y="22"/>
                  </a:lnTo>
                  <a:lnTo>
                    <a:pt x="3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0" name="Freeform 78"/>
            <p:cNvSpPr>
              <a:spLocks/>
            </p:cNvSpPr>
            <p:nvPr/>
          </p:nvSpPr>
          <p:spPr bwMode="auto">
            <a:xfrm>
              <a:off x="5155064" y="2326793"/>
              <a:ext cx="75912" cy="57899"/>
            </a:xfrm>
            <a:custGeom>
              <a:avLst/>
              <a:gdLst>
                <a:gd name="T0" fmla="*/ 0 w 59"/>
                <a:gd name="T1" fmla="*/ 0 h 45"/>
                <a:gd name="T2" fmla="*/ 4 w 59"/>
                <a:gd name="T3" fmla="*/ 0 h 45"/>
                <a:gd name="T4" fmla="*/ 11 w 59"/>
                <a:gd name="T5" fmla="*/ 0 h 45"/>
                <a:gd name="T6" fmla="*/ 15 w 59"/>
                <a:gd name="T7" fmla="*/ 0 h 45"/>
                <a:gd name="T8" fmla="*/ 26 w 59"/>
                <a:gd name="T9" fmla="*/ 0 h 45"/>
                <a:gd name="T10" fmla="*/ 30 w 59"/>
                <a:gd name="T11" fmla="*/ 4 h 45"/>
                <a:gd name="T12" fmla="*/ 34 w 59"/>
                <a:gd name="T13" fmla="*/ 4 h 45"/>
                <a:gd name="T14" fmla="*/ 37 w 59"/>
                <a:gd name="T15" fmla="*/ 8 h 45"/>
                <a:gd name="T16" fmla="*/ 37 w 59"/>
                <a:gd name="T17" fmla="*/ 11 h 45"/>
                <a:gd name="T18" fmla="*/ 37 w 59"/>
                <a:gd name="T19" fmla="*/ 11 h 45"/>
                <a:gd name="T20" fmla="*/ 45 w 59"/>
                <a:gd name="T21" fmla="*/ 19 h 45"/>
                <a:gd name="T22" fmla="*/ 45 w 59"/>
                <a:gd name="T23" fmla="*/ 19 h 45"/>
                <a:gd name="T24" fmla="*/ 41 w 59"/>
                <a:gd name="T25" fmla="*/ 22 h 45"/>
                <a:gd name="T26" fmla="*/ 45 w 59"/>
                <a:gd name="T27" fmla="*/ 26 h 45"/>
                <a:gd name="T28" fmla="*/ 52 w 59"/>
                <a:gd name="T29" fmla="*/ 30 h 45"/>
                <a:gd name="T30" fmla="*/ 56 w 59"/>
                <a:gd name="T31" fmla="*/ 30 h 45"/>
                <a:gd name="T32" fmla="*/ 59 w 59"/>
                <a:gd name="T33" fmla="*/ 33 h 45"/>
                <a:gd name="T34" fmla="*/ 56 w 59"/>
                <a:gd name="T35" fmla="*/ 33 h 45"/>
                <a:gd name="T36" fmla="*/ 59 w 59"/>
                <a:gd name="T37" fmla="*/ 37 h 45"/>
                <a:gd name="T38" fmla="*/ 56 w 59"/>
                <a:gd name="T39" fmla="*/ 41 h 45"/>
                <a:gd name="T40" fmla="*/ 56 w 59"/>
                <a:gd name="T41" fmla="*/ 45 h 45"/>
                <a:gd name="T42" fmla="*/ 52 w 59"/>
                <a:gd name="T43" fmla="*/ 45 h 45"/>
                <a:gd name="T44" fmla="*/ 45 w 59"/>
                <a:gd name="T45" fmla="*/ 33 h 45"/>
                <a:gd name="T46" fmla="*/ 41 w 59"/>
                <a:gd name="T47" fmla="*/ 33 h 45"/>
                <a:gd name="T48" fmla="*/ 37 w 59"/>
                <a:gd name="T49" fmla="*/ 30 h 45"/>
                <a:gd name="T50" fmla="*/ 37 w 59"/>
                <a:gd name="T51" fmla="*/ 30 h 45"/>
                <a:gd name="T52" fmla="*/ 34 w 59"/>
                <a:gd name="T53" fmla="*/ 30 h 45"/>
                <a:gd name="T54" fmla="*/ 30 w 59"/>
                <a:gd name="T55" fmla="*/ 26 h 45"/>
                <a:gd name="T56" fmla="*/ 26 w 59"/>
                <a:gd name="T57" fmla="*/ 26 h 45"/>
                <a:gd name="T58" fmla="*/ 22 w 59"/>
                <a:gd name="T59" fmla="*/ 26 h 45"/>
                <a:gd name="T60" fmla="*/ 22 w 59"/>
                <a:gd name="T61" fmla="*/ 26 h 45"/>
                <a:gd name="T62" fmla="*/ 19 w 59"/>
                <a:gd name="T63" fmla="*/ 22 h 45"/>
                <a:gd name="T64" fmla="*/ 19 w 59"/>
                <a:gd name="T65" fmla="*/ 22 h 45"/>
                <a:gd name="T66" fmla="*/ 11 w 59"/>
                <a:gd name="T67" fmla="*/ 22 h 45"/>
                <a:gd name="T68" fmla="*/ 8 w 59"/>
                <a:gd name="T69" fmla="*/ 19 h 45"/>
                <a:gd name="T70" fmla="*/ 8 w 59"/>
                <a:gd name="T71" fmla="*/ 15 h 45"/>
                <a:gd name="T72" fmla="*/ 8 w 59"/>
                <a:gd name="T73" fmla="*/ 11 h 45"/>
                <a:gd name="T74" fmla="*/ 8 w 59"/>
                <a:gd name="T75" fmla="*/ 8 h 45"/>
                <a:gd name="T76" fmla="*/ 4 w 59"/>
                <a:gd name="T77" fmla="*/ 8 h 45"/>
                <a:gd name="T78" fmla="*/ 4 w 59"/>
                <a:gd name="T79" fmla="*/ 4 h 45"/>
                <a:gd name="T80" fmla="*/ 0 w 59"/>
                <a:gd name="T8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9" h="45">
                  <a:moveTo>
                    <a:pt x="0" y="0"/>
                  </a:moveTo>
                  <a:lnTo>
                    <a:pt x="4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0" y="4"/>
                  </a:lnTo>
                  <a:lnTo>
                    <a:pt x="34" y="4"/>
                  </a:lnTo>
                  <a:lnTo>
                    <a:pt x="37" y="8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1" y="22"/>
                  </a:lnTo>
                  <a:lnTo>
                    <a:pt x="45" y="26"/>
                  </a:lnTo>
                  <a:lnTo>
                    <a:pt x="52" y="30"/>
                  </a:lnTo>
                  <a:lnTo>
                    <a:pt x="56" y="30"/>
                  </a:lnTo>
                  <a:lnTo>
                    <a:pt x="59" y="33"/>
                  </a:lnTo>
                  <a:lnTo>
                    <a:pt x="56" y="33"/>
                  </a:lnTo>
                  <a:lnTo>
                    <a:pt x="59" y="37"/>
                  </a:lnTo>
                  <a:lnTo>
                    <a:pt x="56" y="41"/>
                  </a:lnTo>
                  <a:lnTo>
                    <a:pt x="56" y="45"/>
                  </a:lnTo>
                  <a:lnTo>
                    <a:pt x="52" y="45"/>
                  </a:lnTo>
                  <a:lnTo>
                    <a:pt x="45" y="33"/>
                  </a:lnTo>
                  <a:lnTo>
                    <a:pt x="41" y="33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34" y="30"/>
                  </a:lnTo>
                  <a:lnTo>
                    <a:pt x="30" y="26"/>
                  </a:lnTo>
                  <a:lnTo>
                    <a:pt x="26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1" y="22"/>
                  </a:lnTo>
                  <a:lnTo>
                    <a:pt x="8" y="19"/>
                  </a:lnTo>
                  <a:lnTo>
                    <a:pt x="8" y="15"/>
                  </a:lnTo>
                  <a:lnTo>
                    <a:pt x="8" y="11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" name="Freeform 79"/>
            <p:cNvSpPr>
              <a:spLocks noEditPoints="1"/>
            </p:cNvSpPr>
            <p:nvPr/>
          </p:nvSpPr>
          <p:spPr bwMode="auto">
            <a:xfrm>
              <a:off x="4802526" y="2312640"/>
              <a:ext cx="396282" cy="142816"/>
            </a:xfrm>
            <a:custGeom>
              <a:avLst/>
              <a:gdLst>
                <a:gd name="T0" fmla="*/ 15 w 308"/>
                <a:gd name="T1" fmla="*/ 11 h 111"/>
                <a:gd name="T2" fmla="*/ 26 w 308"/>
                <a:gd name="T3" fmla="*/ 0 h 111"/>
                <a:gd name="T4" fmla="*/ 45 w 308"/>
                <a:gd name="T5" fmla="*/ 11 h 111"/>
                <a:gd name="T6" fmla="*/ 41 w 308"/>
                <a:gd name="T7" fmla="*/ 19 h 111"/>
                <a:gd name="T8" fmla="*/ 19 w 308"/>
                <a:gd name="T9" fmla="*/ 30 h 111"/>
                <a:gd name="T10" fmla="*/ 15 w 308"/>
                <a:gd name="T11" fmla="*/ 26 h 111"/>
                <a:gd name="T12" fmla="*/ 8 w 308"/>
                <a:gd name="T13" fmla="*/ 22 h 111"/>
                <a:gd name="T14" fmla="*/ 233 w 308"/>
                <a:gd name="T15" fmla="*/ 19 h 111"/>
                <a:gd name="T16" fmla="*/ 215 w 308"/>
                <a:gd name="T17" fmla="*/ 15 h 111"/>
                <a:gd name="T18" fmla="*/ 185 w 308"/>
                <a:gd name="T19" fmla="*/ 19 h 111"/>
                <a:gd name="T20" fmla="*/ 167 w 308"/>
                <a:gd name="T21" fmla="*/ 11 h 111"/>
                <a:gd name="T22" fmla="*/ 152 w 308"/>
                <a:gd name="T23" fmla="*/ 7 h 111"/>
                <a:gd name="T24" fmla="*/ 133 w 308"/>
                <a:gd name="T25" fmla="*/ 0 h 111"/>
                <a:gd name="T26" fmla="*/ 104 w 308"/>
                <a:gd name="T27" fmla="*/ 4 h 111"/>
                <a:gd name="T28" fmla="*/ 89 w 308"/>
                <a:gd name="T29" fmla="*/ 15 h 111"/>
                <a:gd name="T30" fmla="*/ 67 w 308"/>
                <a:gd name="T31" fmla="*/ 15 h 111"/>
                <a:gd name="T32" fmla="*/ 56 w 308"/>
                <a:gd name="T33" fmla="*/ 22 h 111"/>
                <a:gd name="T34" fmla="*/ 48 w 308"/>
                <a:gd name="T35" fmla="*/ 30 h 111"/>
                <a:gd name="T36" fmla="*/ 41 w 308"/>
                <a:gd name="T37" fmla="*/ 33 h 111"/>
                <a:gd name="T38" fmla="*/ 22 w 308"/>
                <a:gd name="T39" fmla="*/ 30 h 111"/>
                <a:gd name="T40" fmla="*/ 11 w 308"/>
                <a:gd name="T41" fmla="*/ 44 h 111"/>
                <a:gd name="T42" fmla="*/ 22 w 308"/>
                <a:gd name="T43" fmla="*/ 48 h 111"/>
                <a:gd name="T44" fmla="*/ 22 w 308"/>
                <a:gd name="T45" fmla="*/ 59 h 111"/>
                <a:gd name="T46" fmla="*/ 22 w 308"/>
                <a:gd name="T47" fmla="*/ 63 h 111"/>
                <a:gd name="T48" fmla="*/ 15 w 308"/>
                <a:gd name="T49" fmla="*/ 67 h 111"/>
                <a:gd name="T50" fmla="*/ 22 w 308"/>
                <a:gd name="T51" fmla="*/ 74 h 111"/>
                <a:gd name="T52" fmla="*/ 30 w 308"/>
                <a:gd name="T53" fmla="*/ 85 h 111"/>
                <a:gd name="T54" fmla="*/ 30 w 308"/>
                <a:gd name="T55" fmla="*/ 96 h 111"/>
                <a:gd name="T56" fmla="*/ 34 w 308"/>
                <a:gd name="T57" fmla="*/ 96 h 111"/>
                <a:gd name="T58" fmla="*/ 41 w 308"/>
                <a:gd name="T59" fmla="*/ 100 h 111"/>
                <a:gd name="T60" fmla="*/ 52 w 308"/>
                <a:gd name="T61" fmla="*/ 96 h 111"/>
                <a:gd name="T62" fmla="*/ 59 w 308"/>
                <a:gd name="T63" fmla="*/ 104 h 111"/>
                <a:gd name="T64" fmla="*/ 74 w 308"/>
                <a:gd name="T65" fmla="*/ 108 h 111"/>
                <a:gd name="T66" fmla="*/ 85 w 308"/>
                <a:gd name="T67" fmla="*/ 100 h 111"/>
                <a:gd name="T68" fmla="*/ 111 w 308"/>
                <a:gd name="T69" fmla="*/ 108 h 111"/>
                <a:gd name="T70" fmla="*/ 141 w 308"/>
                <a:gd name="T71" fmla="*/ 104 h 111"/>
                <a:gd name="T72" fmla="*/ 167 w 308"/>
                <a:gd name="T73" fmla="*/ 96 h 111"/>
                <a:gd name="T74" fmla="*/ 167 w 308"/>
                <a:gd name="T75" fmla="*/ 104 h 111"/>
                <a:gd name="T76" fmla="*/ 182 w 308"/>
                <a:gd name="T77" fmla="*/ 108 h 111"/>
                <a:gd name="T78" fmla="*/ 189 w 308"/>
                <a:gd name="T79" fmla="*/ 96 h 111"/>
                <a:gd name="T80" fmla="*/ 215 w 308"/>
                <a:gd name="T81" fmla="*/ 93 h 111"/>
                <a:gd name="T82" fmla="*/ 241 w 308"/>
                <a:gd name="T83" fmla="*/ 89 h 111"/>
                <a:gd name="T84" fmla="*/ 270 w 308"/>
                <a:gd name="T85" fmla="*/ 89 h 111"/>
                <a:gd name="T86" fmla="*/ 296 w 308"/>
                <a:gd name="T87" fmla="*/ 85 h 111"/>
                <a:gd name="T88" fmla="*/ 304 w 308"/>
                <a:gd name="T89" fmla="*/ 82 h 111"/>
                <a:gd name="T90" fmla="*/ 296 w 308"/>
                <a:gd name="T91" fmla="*/ 63 h 111"/>
                <a:gd name="T92" fmla="*/ 293 w 308"/>
                <a:gd name="T93" fmla="*/ 44 h 111"/>
                <a:gd name="T94" fmla="*/ 293 w 308"/>
                <a:gd name="T95" fmla="*/ 33 h 111"/>
                <a:gd name="T96" fmla="*/ 278 w 308"/>
                <a:gd name="T97" fmla="*/ 19 h 111"/>
                <a:gd name="T98" fmla="*/ 259 w 308"/>
                <a:gd name="T99" fmla="*/ 7 h 111"/>
                <a:gd name="T100" fmla="*/ 248 w 308"/>
                <a:gd name="T101" fmla="*/ 4 h 111"/>
                <a:gd name="T102" fmla="*/ 37 w 308"/>
                <a:gd name="T103" fmla="*/ 100 h 111"/>
                <a:gd name="T104" fmla="*/ 8 w 308"/>
                <a:gd name="T105" fmla="*/ 3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8" h="111">
                  <a:moveTo>
                    <a:pt x="8" y="22"/>
                  </a:moveTo>
                  <a:lnTo>
                    <a:pt x="11" y="22"/>
                  </a:lnTo>
                  <a:lnTo>
                    <a:pt x="11" y="19"/>
                  </a:lnTo>
                  <a:lnTo>
                    <a:pt x="11" y="15"/>
                  </a:lnTo>
                  <a:lnTo>
                    <a:pt x="15" y="15"/>
                  </a:lnTo>
                  <a:lnTo>
                    <a:pt x="15" y="11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5" y="4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0" y="4"/>
                  </a:lnTo>
                  <a:lnTo>
                    <a:pt x="30" y="0"/>
                  </a:lnTo>
                  <a:lnTo>
                    <a:pt x="34" y="4"/>
                  </a:lnTo>
                  <a:lnTo>
                    <a:pt x="37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5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48" y="22"/>
                  </a:lnTo>
                  <a:lnTo>
                    <a:pt x="45" y="22"/>
                  </a:lnTo>
                  <a:lnTo>
                    <a:pt x="41" y="19"/>
                  </a:lnTo>
                  <a:lnTo>
                    <a:pt x="37" y="19"/>
                  </a:lnTo>
                  <a:lnTo>
                    <a:pt x="37" y="22"/>
                  </a:lnTo>
                  <a:lnTo>
                    <a:pt x="30" y="22"/>
                  </a:lnTo>
                  <a:lnTo>
                    <a:pt x="26" y="22"/>
                  </a:lnTo>
                  <a:lnTo>
                    <a:pt x="26" y="26"/>
                  </a:lnTo>
                  <a:lnTo>
                    <a:pt x="19" y="30"/>
                  </a:lnTo>
                  <a:lnTo>
                    <a:pt x="11" y="37"/>
                  </a:lnTo>
                  <a:lnTo>
                    <a:pt x="11" y="33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9" y="26"/>
                  </a:lnTo>
                  <a:lnTo>
                    <a:pt x="15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8" y="26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2"/>
                  </a:lnTo>
                  <a:close/>
                  <a:moveTo>
                    <a:pt x="248" y="4"/>
                  </a:moveTo>
                  <a:lnTo>
                    <a:pt x="245" y="7"/>
                  </a:lnTo>
                  <a:lnTo>
                    <a:pt x="245" y="11"/>
                  </a:lnTo>
                  <a:lnTo>
                    <a:pt x="241" y="11"/>
                  </a:lnTo>
                  <a:lnTo>
                    <a:pt x="233" y="15"/>
                  </a:lnTo>
                  <a:lnTo>
                    <a:pt x="233" y="19"/>
                  </a:lnTo>
                  <a:lnTo>
                    <a:pt x="230" y="19"/>
                  </a:lnTo>
                  <a:lnTo>
                    <a:pt x="226" y="19"/>
                  </a:lnTo>
                  <a:lnTo>
                    <a:pt x="219" y="19"/>
                  </a:lnTo>
                  <a:lnTo>
                    <a:pt x="219" y="15"/>
                  </a:lnTo>
                  <a:lnTo>
                    <a:pt x="215" y="15"/>
                  </a:lnTo>
                  <a:lnTo>
                    <a:pt x="215" y="15"/>
                  </a:lnTo>
                  <a:lnTo>
                    <a:pt x="211" y="15"/>
                  </a:lnTo>
                  <a:lnTo>
                    <a:pt x="204" y="19"/>
                  </a:lnTo>
                  <a:lnTo>
                    <a:pt x="196" y="19"/>
                  </a:lnTo>
                  <a:lnTo>
                    <a:pt x="193" y="19"/>
                  </a:lnTo>
                  <a:lnTo>
                    <a:pt x="189" y="15"/>
                  </a:lnTo>
                  <a:lnTo>
                    <a:pt x="185" y="19"/>
                  </a:lnTo>
                  <a:lnTo>
                    <a:pt x="182" y="15"/>
                  </a:lnTo>
                  <a:lnTo>
                    <a:pt x="178" y="15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3" y="7"/>
                  </a:lnTo>
                  <a:lnTo>
                    <a:pt x="163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45" y="4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1" y="0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19" y="0"/>
                  </a:lnTo>
                  <a:lnTo>
                    <a:pt x="115" y="0"/>
                  </a:lnTo>
                  <a:lnTo>
                    <a:pt x="108" y="4"/>
                  </a:lnTo>
                  <a:lnTo>
                    <a:pt x="104" y="4"/>
                  </a:lnTo>
                  <a:lnTo>
                    <a:pt x="100" y="4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3" y="11"/>
                  </a:lnTo>
                  <a:lnTo>
                    <a:pt x="89" y="11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9"/>
                  </a:lnTo>
                  <a:lnTo>
                    <a:pt x="82" y="19"/>
                  </a:lnTo>
                  <a:lnTo>
                    <a:pt x="74" y="15"/>
                  </a:lnTo>
                  <a:lnTo>
                    <a:pt x="71" y="15"/>
                  </a:lnTo>
                  <a:lnTo>
                    <a:pt x="67" y="15"/>
                  </a:lnTo>
                  <a:lnTo>
                    <a:pt x="63" y="15"/>
                  </a:lnTo>
                  <a:lnTo>
                    <a:pt x="59" y="19"/>
                  </a:lnTo>
                  <a:lnTo>
                    <a:pt x="56" y="15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56" y="22"/>
                  </a:lnTo>
                  <a:lnTo>
                    <a:pt x="59" y="22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56" y="26"/>
                  </a:lnTo>
                  <a:lnTo>
                    <a:pt x="52" y="26"/>
                  </a:lnTo>
                  <a:lnTo>
                    <a:pt x="48" y="30"/>
                  </a:lnTo>
                  <a:lnTo>
                    <a:pt x="48" y="33"/>
                  </a:lnTo>
                  <a:lnTo>
                    <a:pt x="52" y="30"/>
                  </a:lnTo>
                  <a:lnTo>
                    <a:pt x="56" y="33"/>
                  </a:lnTo>
                  <a:lnTo>
                    <a:pt x="52" y="33"/>
                  </a:lnTo>
                  <a:lnTo>
                    <a:pt x="45" y="33"/>
                  </a:lnTo>
                  <a:lnTo>
                    <a:pt x="41" y="33"/>
                  </a:lnTo>
                  <a:lnTo>
                    <a:pt x="37" y="33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0" y="33"/>
                  </a:lnTo>
                  <a:lnTo>
                    <a:pt x="26" y="33"/>
                  </a:lnTo>
                  <a:lnTo>
                    <a:pt x="22" y="30"/>
                  </a:lnTo>
                  <a:lnTo>
                    <a:pt x="19" y="30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41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9" y="48"/>
                  </a:lnTo>
                  <a:lnTo>
                    <a:pt x="22" y="48"/>
                  </a:lnTo>
                  <a:lnTo>
                    <a:pt x="19" y="52"/>
                  </a:lnTo>
                  <a:lnTo>
                    <a:pt x="19" y="52"/>
                  </a:lnTo>
                  <a:lnTo>
                    <a:pt x="22" y="56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6" y="59"/>
                  </a:lnTo>
                  <a:lnTo>
                    <a:pt x="26" y="59"/>
                  </a:lnTo>
                  <a:lnTo>
                    <a:pt x="22" y="59"/>
                  </a:lnTo>
                  <a:lnTo>
                    <a:pt x="19" y="63"/>
                  </a:lnTo>
                  <a:lnTo>
                    <a:pt x="22" y="63"/>
                  </a:lnTo>
                  <a:lnTo>
                    <a:pt x="22" y="63"/>
                  </a:lnTo>
                  <a:lnTo>
                    <a:pt x="22" y="67"/>
                  </a:lnTo>
                  <a:lnTo>
                    <a:pt x="19" y="67"/>
                  </a:lnTo>
                  <a:lnTo>
                    <a:pt x="19" y="67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7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5" y="74"/>
                  </a:lnTo>
                  <a:lnTo>
                    <a:pt x="19" y="74"/>
                  </a:lnTo>
                  <a:lnTo>
                    <a:pt x="19" y="7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26" y="78"/>
                  </a:lnTo>
                  <a:lnTo>
                    <a:pt x="30" y="82"/>
                  </a:lnTo>
                  <a:lnTo>
                    <a:pt x="26" y="82"/>
                  </a:lnTo>
                  <a:lnTo>
                    <a:pt x="26" y="85"/>
                  </a:lnTo>
                  <a:lnTo>
                    <a:pt x="30" y="85"/>
                  </a:lnTo>
                  <a:lnTo>
                    <a:pt x="30" y="85"/>
                  </a:lnTo>
                  <a:lnTo>
                    <a:pt x="34" y="89"/>
                  </a:lnTo>
                  <a:lnTo>
                    <a:pt x="34" y="93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0" y="96"/>
                  </a:lnTo>
                  <a:lnTo>
                    <a:pt x="37" y="93"/>
                  </a:lnTo>
                  <a:lnTo>
                    <a:pt x="45" y="93"/>
                  </a:lnTo>
                  <a:lnTo>
                    <a:pt x="45" y="96"/>
                  </a:lnTo>
                  <a:lnTo>
                    <a:pt x="41" y="96"/>
                  </a:lnTo>
                  <a:lnTo>
                    <a:pt x="37" y="96"/>
                  </a:lnTo>
                  <a:lnTo>
                    <a:pt x="34" y="96"/>
                  </a:lnTo>
                  <a:lnTo>
                    <a:pt x="30" y="100"/>
                  </a:lnTo>
                  <a:lnTo>
                    <a:pt x="34" y="100"/>
                  </a:lnTo>
                  <a:lnTo>
                    <a:pt x="37" y="100"/>
                  </a:lnTo>
                  <a:lnTo>
                    <a:pt x="41" y="100"/>
                  </a:lnTo>
                  <a:lnTo>
                    <a:pt x="41" y="96"/>
                  </a:lnTo>
                  <a:lnTo>
                    <a:pt x="41" y="100"/>
                  </a:lnTo>
                  <a:lnTo>
                    <a:pt x="41" y="100"/>
                  </a:lnTo>
                  <a:lnTo>
                    <a:pt x="45" y="100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56" y="100"/>
                  </a:lnTo>
                  <a:lnTo>
                    <a:pt x="56" y="96"/>
                  </a:lnTo>
                  <a:lnTo>
                    <a:pt x="59" y="96"/>
                  </a:lnTo>
                  <a:lnTo>
                    <a:pt x="59" y="100"/>
                  </a:lnTo>
                  <a:lnTo>
                    <a:pt x="59" y="100"/>
                  </a:lnTo>
                  <a:lnTo>
                    <a:pt x="59" y="104"/>
                  </a:lnTo>
                  <a:lnTo>
                    <a:pt x="59" y="104"/>
                  </a:lnTo>
                  <a:lnTo>
                    <a:pt x="63" y="108"/>
                  </a:lnTo>
                  <a:lnTo>
                    <a:pt x="63" y="108"/>
                  </a:lnTo>
                  <a:lnTo>
                    <a:pt x="67" y="108"/>
                  </a:lnTo>
                  <a:lnTo>
                    <a:pt x="71" y="108"/>
                  </a:lnTo>
                  <a:lnTo>
                    <a:pt x="74" y="108"/>
                  </a:lnTo>
                  <a:lnTo>
                    <a:pt x="78" y="108"/>
                  </a:lnTo>
                  <a:lnTo>
                    <a:pt x="78" y="104"/>
                  </a:lnTo>
                  <a:lnTo>
                    <a:pt x="82" y="104"/>
                  </a:lnTo>
                  <a:lnTo>
                    <a:pt x="85" y="104"/>
                  </a:lnTo>
                  <a:lnTo>
                    <a:pt x="85" y="100"/>
                  </a:lnTo>
                  <a:lnTo>
                    <a:pt x="85" y="100"/>
                  </a:lnTo>
                  <a:lnTo>
                    <a:pt x="85" y="96"/>
                  </a:lnTo>
                  <a:lnTo>
                    <a:pt x="89" y="96"/>
                  </a:lnTo>
                  <a:lnTo>
                    <a:pt x="96" y="96"/>
                  </a:lnTo>
                  <a:lnTo>
                    <a:pt x="104" y="100"/>
                  </a:lnTo>
                  <a:lnTo>
                    <a:pt x="108" y="100"/>
                  </a:lnTo>
                  <a:lnTo>
                    <a:pt x="111" y="108"/>
                  </a:lnTo>
                  <a:lnTo>
                    <a:pt x="119" y="108"/>
                  </a:lnTo>
                  <a:lnTo>
                    <a:pt x="133" y="108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08"/>
                  </a:lnTo>
                  <a:lnTo>
                    <a:pt x="141" y="104"/>
                  </a:lnTo>
                  <a:lnTo>
                    <a:pt x="141" y="104"/>
                  </a:lnTo>
                  <a:lnTo>
                    <a:pt x="148" y="96"/>
                  </a:lnTo>
                  <a:lnTo>
                    <a:pt x="152" y="93"/>
                  </a:lnTo>
                  <a:lnTo>
                    <a:pt x="156" y="96"/>
                  </a:lnTo>
                  <a:lnTo>
                    <a:pt x="163" y="96"/>
                  </a:lnTo>
                  <a:lnTo>
                    <a:pt x="167" y="96"/>
                  </a:lnTo>
                  <a:lnTo>
                    <a:pt x="167" y="96"/>
                  </a:lnTo>
                  <a:lnTo>
                    <a:pt x="171" y="93"/>
                  </a:lnTo>
                  <a:lnTo>
                    <a:pt x="174" y="93"/>
                  </a:lnTo>
                  <a:lnTo>
                    <a:pt x="174" y="96"/>
                  </a:lnTo>
                  <a:lnTo>
                    <a:pt x="171" y="100"/>
                  </a:lnTo>
                  <a:lnTo>
                    <a:pt x="167" y="104"/>
                  </a:lnTo>
                  <a:lnTo>
                    <a:pt x="167" y="104"/>
                  </a:lnTo>
                  <a:lnTo>
                    <a:pt x="171" y="108"/>
                  </a:lnTo>
                  <a:lnTo>
                    <a:pt x="171" y="108"/>
                  </a:lnTo>
                  <a:lnTo>
                    <a:pt x="174" y="111"/>
                  </a:lnTo>
                  <a:lnTo>
                    <a:pt x="178" y="108"/>
                  </a:lnTo>
                  <a:lnTo>
                    <a:pt x="182" y="108"/>
                  </a:lnTo>
                  <a:lnTo>
                    <a:pt x="178" y="104"/>
                  </a:lnTo>
                  <a:lnTo>
                    <a:pt x="182" y="104"/>
                  </a:lnTo>
                  <a:lnTo>
                    <a:pt x="182" y="96"/>
                  </a:lnTo>
                  <a:lnTo>
                    <a:pt x="182" y="96"/>
                  </a:lnTo>
                  <a:lnTo>
                    <a:pt x="189" y="96"/>
                  </a:lnTo>
                  <a:lnTo>
                    <a:pt x="189" y="96"/>
                  </a:lnTo>
                  <a:lnTo>
                    <a:pt x="200" y="96"/>
                  </a:lnTo>
                  <a:lnTo>
                    <a:pt x="200" y="93"/>
                  </a:lnTo>
                  <a:lnTo>
                    <a:pt x="204" y="93"/>
                  </a:lnTo>
                  <a:lnTo>
                    <a:pt x="211" y="93"/>
                  </a:lnTo>
                  <a:lnTo>
                    <a:pt x="215" y="93"/>
                  </a:lnTo>
                  <a:lnTo>
                    <a:pt x="215" y="93"/>
                  </a:lnTo>
                  <a:lnTo>
                    <a:pt x="222" y="96"/>
                  </a:lnTo>
                  <a:lnTo>
                    <a:pt x="230" y="96"/>
                  </a:lnTo>
                  <a:lnTo>
                    <a:pt x="230" y="93"/>
                  </a:lnTo>
                  <a:lnTo>
                    <a:pt x="233" y="93"/>
                  </a:lnTo>
                  <a:lnTo>
                    <a:pt x="237" y="89"/>
                  </a:lnTo>
                  <a:lnTo>
                    <a:pt x="241" y="89"/>
                  </a:lnTo>
                  <a:lnTo>
                    <a:pt x="245" y="89"/>
                  </a:lnTo>
                  <a:lnTo>
                    <a:pt x="248" y="89"/>
                  </a:lnTo>
                  <a:lnTo>
                    <a:pt x="256" y="89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0" y="89"/>
                  </a:lnTo>
                  <a:lnTo>
                    <a:pt x="274" y="85"/>
                  </a:lnTo>
                  <a:lnTo>
                    <a:pt x="278" y="85"/>
                  </a:lnTo>
                  <a:lnTo>
                    <a:pt x="282" y="82"/>
                  </a:lnTo>
                  <a:lnTo>
                    <a:pt x="285" y="82"/>
                  </a:lnTo>
                  <a:lnTo>
                    <a:pt x="293" y="85"/>
                  </a:lnTo>
                  <a:lnTo>
                    <a:pt x="296" y="85"/>
                  </a:lnTo>
                  <a:lnTo>
                    <a:pt x="300" y="85"/>
                  </a:lnTo>
                  <a:lnTo>
                    <a:pt x="300" y="89"/>
                  </a:lnTo>
                  <a:lnTo>
                    <a:pt x="300" y="89"/>
                  </a:lnTo>
                  <a:lnTo>
                    <a:pt x="304" y="89"/>
                  </a:lnTo>
                  <a:lnTo>
                    <a:pt x="308" y="85"/>
                  </a:lnTo>
                  <a:lnTo>
                    <a:pt x="304" y="82"/>
                  </a:lnTo>
                  <a:lnTo>
                    <a:pt x="300" y="78"/>
                  </a:lnTo>
                  <a:lnTo>
                    <a:pt x="296" y="74"/>
                  </a:lnTo>
                  <a:lnTo>
                    <a:pt x="296" y="74"/>
                  </a:lnTo>
                  <a:lnTo>
                    <a:pt x="296" y="70"/>
                  </a:lnTo>
                  <a:lnTo>
                    <a:pt x="300" y="63"/>
                  </a:lnTo>
                  <a:lnTo>
                    <a:pt x="296" y="63"/>
                  </a:lnTo>
                  <a:lnTo>
                    <a:pt x="293" y="63"/>
                  </a:lnTo>
                  <a:lnTo>
                    <a:pt x="293" y="59"/>
                  </a:lnTo>
                  <a:lnTo>
                    <a:pt x="293" y="56"/>
                  </a:lnTo>
                  <a:lnTo>
                    <a:pt x="293" y="48"/>
                  </a:lnTo>
                  <a:lnTo>
                    <a:pt x="293" y="48"/>
                  </a:lnTo>
                  <a:lnTo>
                    <a:pt x="293" y="44"/>
                  </a:lnTo>
                  <a:lnTo>
                    <a:pt x="296" y="44"/>
                  </a:lnTo>
                  <a:lnTo>
                    <a:pt x="296" y="41"/>
                  </a:lnTo>
                  <a:lnTo>
                    <a:pt x="300" y="41"/>
                  </a:lnTo>
                  <a:lnTo>
                    <a:pt x="296" y="37"/>
                  </a:lnTo>
                  <a:lnTo>
                    <a:pt x="293" y="33"/>
                  </a:lnTo>
                  <a:lnTo>
                    <a:pt x="293" y="33"/>
                  </a:lnTo>
                  <a:lnTo>
                    <a:pt x="285" y="33"/>
                  </a:lnTo>
                  <a:lnTo>
                    <a:pt x="282" y="30"/>
                  </a:lnTo>
                  <a:lnTo>
                    <a:pt x="282" y="26"/>
                  </a:lnTo>
                  <a:lnTo>
                    <a:pt x="282" y="22"/>
                  </a:lnTo>
                  <a:lnTo>
                    <a:pt x="282" y="19"/>
                  </a:lnTo>
                  <a:lnTo>
                    <a:pt x="278" y="19"/>
                  </a:lnTo>
                  <a:lnTo>
                    <a:pt x="278" y="15"/>
                  </a:lnTo>
                  <a:lnTo>
                    <a:pt x="274" y="11"/>
                  </a:lnTo>
                  <a:lnTo>
                    <a:pt x="270" y="11"/>
                  </a:lnTo>
                  <a:lnTo>
                    <a:pt x="263" y="7"/>
                  </a:lnTo>
                  <a:lnTo>
                    <a:pt x="263" y="7"/>
                  </a:lnTo>
                  <a:lnTo>
                    <a:pt x="259" y="7"/>
                  </a:lnTo>
                  <a:lnTo>
                    <a:pt x="256" y="7"/>
                  </a:lnTo>
                  <a:lnTo>
                    <a:pt x="252" y="7"/>
                  </a:lnTo>
                  <a:lnTo>
                    <a:pt x="252" y="7"/>
                  </a:lnTo>
                  <a:lnTo>
                    <a:pt x="248" y="7"/>
                  </a:lnTo>
                  <a:lnTo>
                    <a:pt x="248" y="4"/>
                  </a:lnTo>
                  <a:lnTo>
                    <a:pt x="248" y="4"/>
                  </a:lnTo>
                  <a:lnTo>
                    <a:pt x="248" y="4"/>
                  </a:lnTo>
                  <a:close/>
                  <a:moveTo>
                    <a:pt x="37" y="100"/>
                  </a:moveTo>
                  <a:lnTo>
                    <a:pt x="37" y="100"/>
                  </a:lnTo>
                  <a:lnTo>
                    <a:pt x="41" y="100"/>
                  </a:lnTo>
                  <a:lnTo>
                    <a:pt x="41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close/>
                  <a:moveTo>
                    <a:pt x="0" y="33"/>
                  </a:moveTo>
                  <a:lnTo>
                    <a:pt x="4" y="37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4" y="33"/>
                  </a:lnTo>
                  <a:lnTo>
                    <a:pt x="0" y="33"/>
                  </a:ln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" name="Freeform 80"/>
            <p:cNvSpPr>
              <a:spLocks/>
            </p:cNvSpPr>
            <p:nvPr/>
          </p:nvSpPr>
          <p:spPr bwMode="auto">
            <a:xfrm>
              <a:off x="5088158" y="2418143"/>
              <a:ext cx="205861" cy="181415"/>
            </a:xfrm>
            <a:custGeom>
              <a:avLst/>
              <a:gdLst>
                <a:gd name="T0" fmla="*/ 160 w 160"/>
                <a:gd name="T1" fmla="*/ 118 h 141"/>
                <a:gd name="T2" fmla="*/ 152 w 160"/>
                <a:gd name="T3" fmla="*/ 115 h 141"/>
                <a:gd name="T4" fmla="*/ 145 w 160"/>
                <a:gd name="T5" fmla="*/ 107 h 141"/>
                <a:gd name="T6" fmla="*/ 145 w 160"/>
                <a:gd name="T7" fmla="*/ 100 h 141"/>
                <a:gd name="T8" fmla="*/ 145 w 160"/>
                <a:gd name="T9" fmla="*/ 89 h 141"/>
                <a:gd name="T10" fmla="*/ 137 w 160"/>
                <a:gd name="T11" fmla="*/ 81 h 141"/>
                <a:gd name="T12" fmla="*/ 134 w 160"/>
                <a:gd name="T13" fmla="*/ 81 h 141"/>
                <a:gd name="T14" fmla="*/ 119 w 160"/>
                <a:gd name="T15" fmla="*/ 74 h 141"/>
                <a:gd name="T16" fmla="*/ 115 w 160"/>
                <a:gd name="T17" fmla="*/ 74 h 141"/>
                <a:gd name="T18" fmla="*/ 115 w 160"/>
                <a:gd name="T19" fmla="*/ 70 h 141"/>
                <a:gd name="T20" fmla="*/ 111 w 160"/>
                <a:gd name="T21" fmla="*/ 66 h 141"/>
                <a:gd name="T22" fmla="*/ 108 w 160"/>
                <a:gd name="T23" fmla="*/ 63 h 141"/>
                <a:gd name="T24" fmla="*/ 104 w 160"/>
                <a:gd name="T25" fmla="*/ 59 h 141"/>
                <a:gd name="T26" fmla="*/ 104 w 160"/>
                <a:gd name="T27" fmla="*/ 55 h 141"/>
                <a:gd name="T28" fmla="*/ 104 w 160"/>
                <a:gd name="T29" fmla="*/ 51 h 141"/>
                <a:gd name="T30" fmla="*/ 108 w 160"/>
                <a:gd name="T31" fmla="*/ 44 h 141"/>
                <a:gd name="T32" fmla="*/ 108 w 160"/>
                <a:gd name="T33" fmla="*/ 40 h 141"/>
                <a:gd name="T34" fmla="*/ 111 w 160"/>
                <a:gd name="T35" fmla="*/ 37 h 141"/>
                <a:gd name="T36" fmla="*/ 111 w 160"/>
                <a:gd name="T37" fmla="*/ 29 h 141"/>
                <a:gd name="T38" fmla="*/ 115 w 160"/>
                <a:gd name="T39" fmla="*/ 29 h 141"/>
                <a:gd name="T40" fmla="*/ 115 w 160"/>
                <a:gd name="T41" fmla="*/ 29 h 141"/>
                <a:gd name="T42" fmla="*/ 108 w 160"/>
                <a:gd name="T43" fmla="*/ 26 h 141"/>
                <a:gd name="T44" fmla="*/ 100 w 160"/>
                <a:gd name="T45" fmla="*/ 22 h 141"/>
                <a:gd name="T46" fmla="*/ 97 w 160"/>
                <a:gd name="T47" fmla="*/ 22 h 141"/>
                <a:gd name="T48" fmla="*/ 93 w 160"/>
                <a:gd name="T49" fmla="*/ 14 h 141"/>
                <a:gd name="T50" fmla="*/ 89 w 160"/>
                <a:gd name="T51" fmla="*/ 11 h 141"/>
                <a:gd name="T52" fmla="*/ 86 w 160"/>
                <a:gd name="T53" fmla="*/ 7 h 141"/>
                <a:gd name="T54" fmla="*/ 78 w 160"/>
                <a:gd name="T55" fmla="*/ 7 h 141"/>
                <a:gd name="T56" fmla="*/ 78 w 160"/>
                <a:gd name="T57" fmla="*/ 3 h 141"/>
                <a:gd name="T58" fmla="*/ 71 w 160"/>
                <a:gd name="T59" fmla="*/ 3 h 141"/>
                <a:gd name="T60" fmla="*/ 60 w 160"/>
                <a:gd name="T61" fmla="*/ 0 h 141"/>
                <a:gd name="T62" fmla="*/ 52 w 160"/>
                <a:gd name="T63" fmla="*/ 3 h 141"/>
                <a:gd name="T64" fmla="*/ 48 w 160"/>
                <a:gd name="T65" fmla="*/ 7 h 141"/>
                <a:gd name="T66" fmla="*/ 45 w 160"/>
                <a:gd name="T67" fmla="*/ 11 h 141"/>
                <a:gd name="T68" fmla="*/ 34 w 160"/>
                <a:gd name="T69" fmla="*/ 14 h 141"/>
                <a:gd name="T70" fmla="*/ 34 w 160"/>
                <a:gd name="T71" fmla="*/ 22 h 141"/>
                <a:gd name="T72" fmla="*/ 34 w 160"/>
                <a:gd name="T73" fmla="*/ 33 h 141"/>
                <a:gd name="T74" fmla="*/ 34 w 160"/>
                <a:gd name="T75" fmla="*/ 40 h 141"/>
                <a:gd name="T76" fmla="*/ 30 w 160"/>
                <a:gd name="T77" fmla="*/ 48 h 141"/>
                <a:gd name="T78" fmla="*/ 0 w 160"/>
                <a:gd name="T79" fmla="*/ 70 h 141"/>
                <a:gd name="T80" fmla="*/ 0 w 160"/>
                <a:gd name="T81" fmla="*/ 70 h 141"/>
                <a:gd name="T82" fmla="*/ 23 w 160"/>
                <a:gd name="T83" fmla="*/ 92 h 141"/>
                <a:gd name="T84" fmla="*/ 130 w 160"/>
                <a:gd name="T85" fmla="*/ 141 h 141"/>
                <a:gd name="T86" fmla="*/ 137 w 160"/>
                <a:gd name="T87" fmla="*/ 126 h 141"/>
                <a:gd name="T88" fmla="*/ 152 w 160"/>
                <a:gd name="T89" fmla="*/ 126 h 141"/>
                <a:gd name="T90" fmla="*/ 156 w 160"/>
                <a:gd name="T91" fmla="*/ 126 h 141"/>
                <a:gd name="T92" fmla="*/ 160 w 160"/>
                <a:gd name="T93" fmla="*/ 12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" h="141">
                  <a:moveTo>
                    <a:pt x="160" y="122"/>
                  </a:moveTo>
                  <a:lnTo>
                    <a:pt x="160" y="118"/>
                  </a:lnTo>
                  <a:lnTo>
                    <a:pt x="156" y="118"/>
                  </a:lnTo>
                  <a:lnTo>
                    <a:pt x="152" y="115"/>
                  </a:lnTo>
                  <a:lnTo>
                    <a:pt x="152" y="107"/>
                  </a:lnTo>
                  <a:lnTo>
                    <a:pt x="145" y="107"/>
                  </a:lnTo>
                  <a:lnTo>
                    <a:pt x="145" y="103"/>
                  </a:lnTo>
                  <a:lnTo>
                    <a:pt x="145" y="100"/>
                  </a:lnTo>
                  <a:lnTo>
                    <a:pt x="148" y="96"/>
                  </a:lnTo>
                  <a:lnTo>
                    <a:pt x="145" y="89"/>
                  </a:lnTo>
                  <a:lnTo>
                    <a:pt x="141" y="89"/>
                  </a:lnTo>
                  <a:lnTo>
                    <a:pt x="137" y="81"/>
                  </a:lnTo>
                  <a:lnTo>
                    <a:pt x="137" y="81"/>
                  </a:lnTo>
                  <a:lnTo>
                    <a:pt x="134" y="81"/>
                  </a:lnTo>
                  <a:lnTo>
                    <a:pt x="123" y="74"/>
                  </a:lnTo>
                  <a:lnTo>
                    <a:pt x="119" y="74"/>
                  </a:lnTo>
                  <a:lnTo>
                    <a:pt x="119" y="77"/>
                  </a:lnTo>
                  <a:lnTo>
                    <a:pt x="115" y="74"/>
                  </a:lnTo>
                  <a:lnTo>
                    <a:pt x="115" y="70"/>
                  </a:lnTo>
                  <a:lnTo>
                    <a:pt x="115" y="70"/>
                  </a:lnTo>
                  <a:lnTo>
                    <a:pt x="115" y="66"/>
                  </a:lnTo>
                  <a:lnTo>
                    <a:pt x="111" y="66"/>
                  </a:lnTo>
                  <a:lnTo>
                    <a:pt x="111" y="63"/>
                  </a:lnTo>
                  <a:lnTo>
                    <a:pt x="108" y="63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5"/>
                  </a:lnTo>
                  <a:lnTo>
                    <a:pt x="104" y="55"/>
                  </a:lnTo>
                  <a:lnTo>
                    <a:pt x="104" y="51"/>
                  </a:lnTo>
                  <a:lnTo>
                    <a:pt x="104" y="48"/>
                  </a:lnTo>
                  <a:lnTo>
                    <a:pt x="108" y="44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11" y="40"/>
                  </a:lnTo>
                  <a:lnTo>
                    <a:pt x="111" y="37"/>
                  </a:lnTo>
                  <a:lnTo>
                    <a:pt x="111" y="33"/>
                  </a:lnTo>
                  <a:lnTo>
                    <a:pt x="111" y="29"/>
                  </a:lnTo>
                  <a:lnTo>
                    <a:pt x="111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1" y="26"/>
                  </a:lnTo>
                  <a:lnTo>
                    <a:pt x="108" y="26"/>
                  </a:lnTo>
                  <a:lnTo>
                    <a:pt x="108" y="26"/>
                  </a:lnTo>
                  <a:lnTo>
                    <a:pt x="100" y="22"/>
                  </a:lnTo>
                  <a:lnTo>
                    <a:pt x="97" y="22"/>
                  </a:lnTo>
                  <a:lnTo>
                    <a:pt x="97" y="22"/>
                  </a:lnTo>
                  <a:lnTo>
                    <a:pt x="93" y="18"/>
                  </a:lnTo>
                  <a:lnTo>
                    <a:pt x="93" y="14"/>
                  </a:lnTo>
                  <a:lnTo>
                    <a:pt x="89" y="14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6" y="7"/>
                  </a:lnTo>
                  <a:lnTo>
                    <a:pt x="82" y="7"/>
                  </a:lnTo>
                  <a:lnTo>
                    <a:pt x="78" y="7"/>
                  </a:lnTo>
                  <a:lnTo>
                    <a:pt x="78" y="7"/>
                  </a:lnTo>
                  <a:lnTo>
                    <a:pt x="78" y="3"/>
                  </a:lnTo>
                  <a:lnTo>
                    <a:pt x="74" y="3"/>
                  </a:lnTo>
                  <a:lnTo>
                    <a:pt x="71" y="3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3"/>
                  </a:lnTo>
                  <a:lnTo>
                    <a:pt x="52" y="3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1" y="11"/>
                  </a:lnTo>
                  <a:lnTo>
                    <a:pt x="34" y="14"/>
                  </a:lnTo>
                  <a:lnTo>
                    <a:pt x="34" y="18"/>
                  </a:lnTo>
                  <a:lnTo>
                    <a:pt x="34" y="22"/>
                  </a:lnTo>
                  <a:lnTo>
                    <a:pt x="34" y="29"/>
                  </a:lnTo>
                  <a:lnTo>
                    <a:pt x="34" y="33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4"/>
                  </a:lnTo>
                  <a:lnTo>
                    <a:pt x="30" y="48"/>
                  </a:lnTo>
                  <a:lnTo>
                    <a:pt x="30" y="51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8" y="89"/>
                  </a:lnTo>
                  <a:lnTo>
                    <a:pt x="23" y="92"/>
                  </a:lnTo>
                  <a:lnTo>
                    <a:pt x="100" y="141"/>
                  </a:lnTo>
                  <a:lnTo>
                    <a:pt x="130" y="141"/>
                  </a:lnTo>
                  <a:lnTo>
                    <a:pt x="134" y="133"/>
                  </a:lnTo>
                  <a:lnTo>
                    <a:pt x="137" y="126"/>
                  </a:lnTo>
                  <a:lnTo>
                    <a:pt x="145" y="122"/>
                  </a:lnTo>
                  <a:lnTo>
                    <a:pt x="152" y="126"/>
                  </a:lnTo>
                  <a:lnTo>
                    <a:pt x="156" y="126"/>
                  </a:lnTo>
                  <a:lnTo>
                    <a:pt x="156" y="126"/>
                  </a:lnTo>
                  <a:lnTo>
                    <a:pt x="156" y="122"/>
                  </a:lnTo>
                  <a:lnTo>
                    <a:pt x="160" y="12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3" name="Freeform 81"/>
            <p:cNvSpPr>
              <a:spLocks/>
            </p:cNvSpPr>
            <p:nvPr/>
          </p:nvSpPr>
          <p:spPr bwMode="auto">
            <a:xfrm>
              <a:off x="5255421" y="2575112"/>
              <a:ext cx="38599" cy="33452"/>
            </a:xfrm>
            <a:custGeom>
              <a:avLst/>
              <a:gdLst>
                <a:gd name="T0" fmla="*/ 0 w 30"/>
                <a:gd name="T1" fmla="*/ 19 h 26"/>
                <a:gd name="T2" fmla="*/ 4 w 30"/>
                <a:gd name="T3" fmla="*/ 11 h 26"/>
                <a:gd name="T4" fmla="*/ 7 w 30"/>
                <a:gd name="T5" fmla="*/ 4 h 26"/>
                <a:gd name="T6" fmla="*/ 15 w 30"/>
                <a:gd name="T7" fmla="*/ 0 h 26"/>
                <a:gd name="T8" fmla="*/ 22 w 30"/>
                <a:gd name="T9" fmla="*/ 4 h 26"/>
                <a:gd name="T10" fmla="*/ 26 w 30"/>
                <a:gd name="T11" fmla="*/ 4 h 26"/>
                <a:gd name="T12" fmla="*/ 26 w 30"/>
                <a:gd name="T13" fmla="*/ 4 h 26"/>
                <a:gd name="T14" fmla="*/ 26 w 30"/>
                <a:gd name="T15" fmla="*/ 4 h 26"/>
                <a:gd name="T16" fmla="*/ 26 w 30"/>
                <a:gd name="T17" fmla="*/ 11 h 26"/>
                <a:gd name="T18" fmla="*/ 18 w 30"/>
                <a:gd name="T19" fmla="*/ 11 h 26"/>
                <a:gd name="T20" fmla="*/ 26 w 30"/>
                <a:gd name="T21" fmla="*/ 15 h 26"/>
                <a:gd name="T22" fmla="*/ 26 w 30"/>
                <a:gd name="T23" fmla="*/ 15 h 26"/>
                <a:gd name="T24" fmla="*/ 26 w 30"/>
                <a:gd name="T25" fmla="*/ 15 h 26"/>
                <a:gd name="T26" fmla="*/ 26 w 30"/>
                <a:gd name="T27" fmla="*/ 19 h 26"/>
                <a:gd name="T28" fmla="*/ 30 w 30"/>
                <a:gd name="T29" fmla="*/ 22 h 26"/>
                <a:gd name="T30" fmla="*/ 26 w 30"/>
                <a:gd name="T31" fmla="*/ 22 h 26"/>
                <a:gd name="T32" fmla="*/ 26 w 30"/>
                <a:gd name="T33" fmla="*/ 22 h 26"/>
                <a:gd name="T34" fmla="*/ 30 w 30"/>
                <a:gd name="T35" fmla="*/ 22 h 26"/>
                <a:gd name="T36" fmla="*/ 18 w 30"/>
                <a:gd name="T37" fmla="*/ 26 h 26"/>
                <a:gd name="T38" fmla="*/ 18 w 30"/>
                <a:gd name="T39" fmla="*/ 22 h 26"/>
                <a:gd name="T40" fmla="*/ 4 w 30"/>
                <a:gd name="T41" fmla="*/ 19 h 26"/>
                <a:gd name="T42" fmla="*/ 0 w 30"/>
                <a:gd name="T43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26">
                  <a:moveTo>
                    <a:pt x="0" y="19"/>
                  </a:moveTo>
                  <a:lnTo>
                    <a:pt x="4" y="11"/>
                  </a:lnTo>
                  <a:lnTo>
                    <a:pt x="7" y="4"/>
                  </a:lnTo>
                  <a:lnTo>
                    <a:pt x="15" y="0"/>
                  </a:lnTo>
                  <a:lnTo>
                    <a:pt x="22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11"/>
                  </a:lnTo>
                  <a:lnTo>
                    <a:pt x="18" y="11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9"/>
                  </a:lnTo>
                  <a:lnTo>
                    <a:pt x="30" y="2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0" y="22"/>
                  </a:lnTo>
                  <a:lnTo>
                    <a:pt x="18" y="26"/>
                  </a:lnTo>
                  <a:lnTo>
                    <a:pt x="18" y="22"/>
                  </a:lnTo>
                  <a:lnTo>
                    <a:pt x="4" y="19"/>
                  </a:lnTo>
                  <a:lnTo>
                    <a:pt x="0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" name="Freeform 82"/>
            <p:cNvSpPr>
              <a:spLocks/>
            </p:cNvSpPr>
            <p:nvPr/>
          </p:nvSpPr>
          <p:spPr bwMode="auto">
            <a:xfrm>
              <a:off x="4950488" y="2460603"/>
              <a:ext cx="47606" cy="23159"/>
            </a:xfrm>
            <a:custGeom>
              <a:avLst/>
              <a:gdLst>
                <a:gd name="T0" fmla="*/ 4 w 37"/>
                <a:gd name="T1" fmla="*/ 18 h 18"/>
                <a:gd name="T2" fmla="*/ 0 w 37"/>
                <a:gd name="T3" fmla="*/ 15 h 18"/>
                <a:gd name="T4" fmla="*/ 0 w 37"/>
                <a:gd name="T5" fmla="*/ 15 h 18"/>
                <a:gd name="T6" fmla="*/ 0 w 37"/>
                <a:gd name="T7" fmla="*/ 11 h 18"/>
                <a:gd name="T8" fmla="*/ 0 w 37"/>
                <a:gd name="T9" fmla="*/ 11 h 18"/>
                <a:gd name="T10" fmla="*/ 4 w 37"/>
                <a:gd name="T11" fmla="*/ 7 h 18"/>
                <a:gd name="T12" fmla="*/ 7 w 37"/>
                <a:gd name="T13" fmla="*/ 7 h 18"/>
                <a:gd name="T14" fmla="*/ 7 w 37"/>
                <a:gd name="T15" fmla="*/ 7 h 18"/>
                <a:gd name="T16" fmla="*/ 7 w 37"/>
                <a:gd name="T17" fmla="*/ 7 h 18"/>
                <a:gd name="T18" fmla="*/ 11 w 37"/>
                <a:gd name="T19" fmla="*/ 4 h 18"/>
                <a:gd name="T20" fmla="*/ 11 w 37"/>
                <a:gd name="T21" fmla="*/ 4 h 18"/>
                <a:gd name="T22" fmla="*/ 15 w 37"/>
                <a:gd name="T23" fmla="*/ 7 h 18"/>
                <a:gd name="T24" fmla="*/ 18 w 37"/>
                <a:gd name="T25" fmla="*/ 7 h 18"/>
                <a:gd name="T26" fmla="*/ 26 w 37"/>
                <a:gd name="T27" fmla="*/ 4 h 18"/>
                <a:gd name="T28" fmla="*/ 33 w 37"/>
                <a:gd name="T29" fmla="*/ 0 h 18"/>
                <a:gd name="T30" fmla="*/ 33 w 37"/>
                <a:gd name="T31" fmla="*/ 0 h 18"/>
                <a:gd name="T32" fmla="*/ 37 w 37"/>
                <a:gd name="T33" fmla="*/ 0 h 18"/>
                <a:gd name="T34" fmla="*/ 33 w 37"/>
                <a:gd name="T35" fmla="*/ 4 h 18"/>
                <a:gd name="T36" fmla="*/ 30 w 37"/>
                <a:gd name="T37" fmla="*/ 4 h 18"/>
                <a:gd name="T38" fmla="*/ 26 w 37"/>
                <a:gd name="T39" fmla="*/ 7 h 18"/>
                <a:gd name="T40" fmla="*/ 26 w 37"/>
                <a:gd name="T41" fmla="*/ 11 h 18"/>
                <a:gd name="T42" fmla="*/ 26 w 37"/>
                <a:gd name="T43" fmla="*/ 15 h 18"/>
                <a:gd name="T44" fmla="*/ 22 w 37"/>
                <a:gd name="T45" fmla="*/ 15 h 18"/>
                <a:gd name="T46" fmla="*/ 18 w 37"/>
                <a:gd name="T47" fmla="*/ 15 h 18"/>
                <a:gd name="T48" fmla="*/ 18 w 37"/>
                <a:gd name="T49" fmla="*/ 18 h 18"/>
                <a:gd name="T50" fmla="*/ 15 w 37"/>
                <a:gd name="T51" fmla="*/ 18 h 18"/>
                <a:gd name="T52" fmla="*/ 11 w 37"/>
                <a:gd name="T53" fmla="*/ 18 h 18"/>
                <a:gd name="T54" fmla="*/ 11 w 37"/>
                <a:gd name="T55" fmla="*/ 18 h 18"/>
                <a:gd name="T56" fmla="*/ 4 w 37"/>
                <a:gd name="T5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8">
                  <a:moveTo>
                    <a:pt x="4" y="18"/>
                  </a:moveTo>
                  <a:lnTo>
                    <a:pt x="0" y="15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5" y="7"/>
                  </a:lnTo>
                  <a:lnTo>
                    <a:pt x="18" y="7"/>
                  </a:lnTo>
                  <a:lnTo>
                    <a:pt x="26" y="4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33" y="4"/>
                  </a:lnTo>
                  <a:lnTo>
                    <a:pt x="30" y="4"/>
                  </a:lnTo>
                  <a:lnTo>
                    <a:pt x="26" y="7"/>
                  </a:lnTo>
                  <a:lnTo>
                    <a:pt x="26" y="11"/>
                  </a:lnTo>
                  <a:lnTo>
                    <a:pt x="26" y="15"/>
                  </a:lnTo>
                  <a:lnTo>
                    <a:pt x="22" y="15"/>
                  </a:lnTo>
                  <a:lnTo>
                    <a:pt x="18" y="15"/>
                  </a:lnTo>
                  <a:lnTo>
                    <a:pt x="18" y="18"/>
                  </a:lnTo>
                  <a:lnTo>
                    <a:pt x="15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4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" name="Freeform 83"/>
            <p:cNvSpPr>
              <a:spLocks/>
            </p:cNvSpPr>
            <p:nvPr/>
          </p:nvSpPr>
          <p:spPr bwMode="auto">
            <a:xfrm>
              <a:off x="5017394" y="2422004"/>
              <a:ext cx="132523" cy="110650"/>
            </a:xfrm>
            <a:custGeom>
              <a:avLst/>
              <a:gdLst>
                <a:gd name="T0" fmla="*/ 85 w 103"/>
                <a:gd name="T1" fmla="*/ 48 h 86"/>
                <a:gd name="T2" fmla="*/ 89 w 103"/>
                <a:gd name="T3" fmla="*/ 41 h 86"/>
                <a:gd name="T4" fmla="*/ 89 w 103"/>
                <a:gd name="T5" fmla="*/ 37 h 86"/>
                <a:gd name="T6" fmla="*/ 89 w 103"/>
                <a:gd name="T7" fmla="*/ 26 h 86"/>
                <a:gd name="T8" fmla="*/ 89 w 103"/>
                <a:gd name="T9" fmla="*/ 15 h 86"/>
                <a:gd name="T10" fmla="*/ 96 w 103"/>
                <a:gd name="T11" fmla="*/ 8 h 86"/>
                <a:gd name="T12" fmla="*/ 100 w 103"/>
                <a:gd name="T13" fmla="*/ 8 h 86"/>
                <a:gd name="T14" fmla="*/ 100 w 103"/>
                <a:gd name="T15" fmla="*/ 0 h 86"/>
                <a:gd name="T16" fmla="*/ 89 w 103"/>
                <a:gd name="T17" fmla="*/ 4 h 86"/>
                <a:gd name="T18" fmla="*/ 78 w 103"/>
                <a:gd name="T19" fmla="*/ 4 h 86"/>
                <a:gd name="T20" fmla="*/ 70 w 103"/>
                <a:gd name="T21" fmla="*/ 4 h 86"/>
                <a:gd name="T22" fmla="*/ 63 w 103"/>
                <a:gd name="T23" fmla="*/ 8 h 86"/>
                <a:gd name="T24" fmla="*/ 55 w 103"/>
                <a:gd name="T25" fmla="*/ 11 h 86"/>
                <a:gd name="T26" fmla="*/ 48 w 103"/>
                <a:gd name="T27" fmla="*/ 8 h 86"/>
                <a:gd name="T28" fmla="*/ 37 w 103"/>
                <a:gd name="T29" fmla="*/ 8 h 86"/>
                <a:gd name="T30" fmla="*/ 33 w 103"/>
                <a:gd name="T31" fmla="*/ 11 h 86"/>
                <a:gd name="T32" fmla="*/ 22 w 103"/>
                <a:gd name="T33" fmla="*/ 11 h 86"/>
                <a:gd name="T34" fmla="*/ 15 w 103"/>
                <a:gd name="T35" fmla="*/ 11 h 86"/>
                <a:gd name="T36" fmla="*/ 11 w 103"/>
                <a:gd name="T37" fmla="*/ 19 h 86"/>
                <a:gd name="T38" fmla="*/ 11 w 103"/>
                <a:gd name="T39" fmla="*/ 23 h 86"/>
                <a:gd name="T40" fmla="*/ 4 w 103"/>
                <a:gd name="T41" fmla="*/ 23 h 86"/>
                <a:gd name="T42" fmla="*/ 0 w 103"/>
                <a:gd name="T43" fmla="*/ 26 h 86"/>
                <a:gd name="T44" fmla="*/ 4 w 103"/>
                <a:gd name="T45" fmla="*/ 34 h 86"/>
                <a:gd name="T46" fmla="*/ 4 w 103"/>
                <a:gd name="T47" fmla="*/ 41 h 86"/>
                <a:gd name="T48" fmla="*/ 11 w 103"/>
                <a:gd name="T49" fmla="*/ 48 h 86"/>
                <a:gd name="T50" fmla="*/ 15 w 103"/>
                <a:gd name="T51" fmla="*/ 52 h 86"/>
                <a:gd name="T52" fmla="*/ 15 w 103"/>
                <a:gd name="T53" fmla="*/ 60 h 86"/>
                <a:gd name="T54" fmla="*/ 15 w 103"/>
                <a:gd name="T55" fmla="*/ 60 h 86"/>
                <a:gd name="T56" fmla="*/ 7 w 103"/>
                <a:gd name="T57" fmla="*/ 63 h 86"/>
                <a:gd name="T58" fmla="*/ 7 w 103"/>
                <a:gd name="T59" fmla="*/ 67 h 86"/>
                <a:gd name="T60" fmla="*/ 7 w 103"/>
                <a:gd name="T61" fmla="*/ 71 h 86"/>
                <a:gd name="T62" fmla="*/ 7 w 103"/>
                <a:gd name="T63" fmla="*/ 78 h 86"/>
                <a:gd name="T64" fmla="*/ 15 w 103"/>
                <a:gd name="T65" fmla="*/ 82 h 86"/>
                <a:gd name="T66" fmla="*/ 18 w 103"/>
                <a:gd name="T67" fmla="*/ 86 h 86"/>
                <a:gd name="T68" fmla="*/ 55 w 103"/>
                <a:gd name="T69" fmla="*/ 6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" h="86">
                  <a:moveTo>
                    <a:pt x="55" y="67"/>
                  </a:moveTo>
                  <a:lnTo>
                    <a:pt x="85" y="48"/>
                  </a:lnTo>
                  <a:lnTo>
                    <a:pt x="85" y="45"/>
                  </a:lnTo>
                  <a:lnTo>
                    <a:pt x="89" y="41"/>
                  </a:lnTo>
                  <a:lnTo>
                    <a:pt x="89" y="37"/>
                  </a:lnTo>
                  <a:lnTo>
                    <a:pt x="89" y="37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19"/>
                  </a:lnTo>
                  <a:lnTo>
                    <a:pt x="89" y="15"/>
                  </a:lnTo>
                  <a:lnTo>
                    <a:pt x="89" y="11"/>
                  </a:lnTo>
                  <a:lnTo>
                    <a:pt x="96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3" y="4"/>
                  </a:lnTo>
                  <a:lnTo>
                    <a:pt x="100" y="0"/>
                  </a:lnTo>
                  <a:lnTo>
                    <a:pt x="96" y="0"/>
                  </a:lnTo>
                  <a:lnTo>
                    <a:pt x="89" y="4"/>
                  </a:lnTo>
                  <a:lnTo>
                    <a:pt x="81" y="4"/>
                  </a:lnTo>
                  <a:lnTo>
                    <a:pt x="78" y="4"/>
                  </a:lnTo>
                  <a:lnTo>
                    <a:pt x="74" y="4"/>
                  </a:lnTo>
                  <a:lnTo>
                    <a:pt x="70" y="4"/>
                  </a:lnTo>
                  <a:lnTo>
                    <a:pt x="66" y="8"/>
                  </a:lnTo>
                  <a:lnTo>
                    <a:pt x="63" y="8"/>
                  </a:lnTo>
                  <a:lnTo>
                    <a:pt x="63" y="11"/>
                  </a:lnTo>
                  <a:lnTo>
                    <a:pt x="55" y="11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4" y="8"/>
                  </a:lnTo>
                  <a:lnTo>
                    <a:pt x="37" y="8"/>
                  </a:lnTo>
                  <a:lnTo>
                    <a:pt x="33" y="8"/>
                  </a:lnTo>
                  <a:lnTo>
                    <a:pt x="3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9"/>
                  </a:lnTo>
                  <a:lnTo>
                    <a:pt x="11" y="19"/>
                  </a:lnTo>
                  <a:lnTo>
                    <a:pt x="15" y="23"/>
                  </a:lnTo>
                  <a:lnTo>
                    <a:pt x="11" y="23"/>
                  </a:lnTo>
                  <a:lnTo>
                    <a:pt x="7" y="26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4"/>
                  </a:lnTo>
                  <a:lnTo>
                    <a:pt x="7" y="37"/>
                  </a:lnTo>
                  <a:lnTo>
                    <a:pt x="4" y="41"/>
                  </a:lnTo>
                  <a:lnTo>
                    <a:pt x="4" y="48"/>
                  </a:lnTo>
                  <a:lnTo>
                    <a:pt x="11" y="48"/>
                  </a:lnTo>
                  <a:lnTo>
                    <a:pt x="11" y="52"/>
                  </a:lnTo>
                  <a:lnTo>
                    <a:pt x="15" y="52"/>
                  </a:lnTo>
                  <a:lnTo>
                    <a:pt x="15" y="56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1" y="60"/>
                  </a:lnTo>
                  <a:lnTo>
                    <a:pt x="7" y="63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11" y="78"/>
                  </a:lnTo>
                  <a:lnTo>
                    <a:pt x="7" y="78"/>
                  </a:lnTo>
                  <a:lnTo>
                    <a:pt x="11" y="78"/>
                  </a:lnTo>
                  <a:lnTo>
                    <a:pt x="15" y="82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22" y="86"/>
                  </a:lnTo>
                  <a:lnTo>
                    <a:pt x="55" y="67"/>
                  </a:lnTo>
                  <a:lnTo>
                    <a:pt x="55" y="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6" name="Freeform 84"/>
            <p:cNvSpPr>
              <a:spLocks/>
            </p:cNvSpPr>
            <p:nvPr/>
          </p:nvSpPr>
          <p:spPr bwMode="auto">
            <a:xfrm>
              <a:off x="4992949" y="2508208"/>
              <a:ext cx="33452" cy="86205"/>
            </a:xfrm>
            <a:custGeom>
              <a:avLst/>
              <a:gdLst>
                <a:gd name="T0" fmla="*/ 15 w 26"/>
                <a:gd name="T1" fmla="*/ 67 h 67"/>
                <a:gd name="T2" fmla="*/ 19 w 26"/>
                <a:gd name="T3" fmla="*/ 63 h 67"/>
                <a:gd name="T4" fmla="*/ 19 w 26"/>
                <a:gd name="T5" fmla="*/ 63 h 67"/>
                <a:gd name="T6" fmla="*/ 19 w 26"/>
                <a:gd name="T7" fmla="*/ 63 h 67"/>
                <a:gd name="T8" fmla="*/ 19 w 26"/>
                <a:gd name="T9" fmla="*/ 59 h 67"/>
                <a:gd name="T10" fmla="*/ 19 w 26"/>
                <a:gd name="T11" fmla="*/ 56 h 67"/>
                <a:gd name="T12" fmla="*/ 19 w 26"/>
                <a:gd name="T13" fmla="*/ 52 h 67"/>
                <a:gd name="T14" fmla="*/ 19 w 26"/>
                <a:gd name="T15" fmla="*/ 48 h 67"/>
                <a:gd name="T16" fmla="*/ 23 w 26"/>
                <a:gd name="T17" fmla="*/ 48 h 67"/>
                <a:gd name="T18" fmla="*/ 23 w 26"/>
                <a:gd name="T19" fmla="*/ 45 h 67"/>
                <a:gd name="T20" fmla="*/ 23 w 26"/>
                <a:gd name="T21" fmla="*/ 41 h 67"/>
                <a:gd name="T22" fmla="*/ 23 w 26"/>
                <a:gd name="T23" fmla="*/ 41 h 67"/>
                <a:gd name="T24" fmla="*/ 23 w 26"/>
                <a:gd name="T25" fmla="*/ 33 h 67"/>
                <a:gd name="T26" fmla="*/ 23 w 26"/>
                <a:gd name="T27" fmla="*/ 33 h 67"/>
                <a:gd name="T28" fmla="*/ 19 w 26"/>
                <a:gd name="T29" fmla="*/ 33 h 67"/>
                <a:gd name="T30" fmla="*/ 15 w 26"/>
                <a:gd name="T31" fmla="*/ 33 h 67"/>
                <a:gd name="T32" fmla="*/ 15 w 26"/>
                <a:gd name="T33" fmla="*/ 33 h 67"/>
                <a:gd name="T34" fmla="*/ 15 w 26"/>
                <a:gd name="T35" fmla="*/ 30 h 67"/>
                <a:gd name="T36" fmla="*/ 15 w 26"/>
                <a:gd name="T37" fmla="*/ 22 h 67"/>
                <a:gd name="T38" fmla="*/ 15 w 26"/>
                <a:gd name="T39" fmla="*/ 19 h 67"/>
                <a:gd name="T40" fmla="*/ 15 w 26"/>
                <a:gd name="T41" fmla="*/ 15 h 67"/>
                <a:gd name="T42" fmla="*/ 19 w 26"/>
                <a:gd name="T43" fmla="*/ 15 h 67"/>
                <a:gd name="T44" fmla="*/ 19 w 26"/>
                <a:gd name="T45" fmla="*/ 19 h 67"/>
                <a:gd name="T46" fmla="*/ 23 w 26"/>
                <a:gd name="T47" fmla="*/ 19 h 67"/>
                <a:gd name="T48" fmla="*/ 23 w 26"/>
                <a:gd name="T49" fmla="*/ 19 h 67"/>
                <a:gd name="T50" fmla="*/ 23 w 26"/>
                <a:gd name="T51" fmla="*/ 15 h 67"/>
                <a:gd name="T52" fmla="*/ 23 w 26"/>
                <a:gd name="T53" fmla="*/ 15 h 67"/>
                <a:gd name="T54" fmla="*/ 23 w 26"/>
                <a:gd name="T55" fmla="*/ 15 h 67"/>
                <a:gd name="T56" fmla="*/ 23 w 26"/>
                <a:gd name="T57" fmla="*/ 11 h 67"/>
                <a:gd name="T58" fmla="*/ 23 w 26"/>
                <a:gd name="T59" fmla="*/ 7 h 67"/>
                <a:gd name="T60" fmla="*/ 23 w 26"/>
                <a:gd name="T61" fmla="*/ 4 h 67"/>
                <a:gd name="T62" fmla="*/ 26 w 26"/>
                <a:gd name="T63" fmla="*/ 0 h 67"/>
                <a:gd name="T64" fmla="*/ 23 w 26"/>
                <a:gd name="T65" fmla="*/ 0 h 67"/>
                <a:gd name="T66" fmla="*/ 23 w 26"/>
                <a:gd name="T67" fmla="*/ 4 h 67"/>
                <a:gd name="T68" fmla="*/ 15 w 26"/>
                <a:gd name="T69" fmla="*/ 4 h 67"/>
                <a:gd name="T70" fmla="*/ 15 w 26"/>
                <a:gd name="T71" fmla="*/ 4 h 67"/>
                <a:gd name="T72" fmla="*/ 11 w 26"/>
                <a:gd name="T73" fmla="*/ 7 h 67"/>
                <a:gd name="T74" fmla="*/ 8 w 26"/>
                <a:gd name="T75" fmla="*/ 19 h 67"/>
                <a:gd name="T76" fmla="*/ 4 w 26"/>
                <a:gd name="T77" fmla="*/ 26 h 67"/>
                <a:gd name="T78" fmla="*/ 0 w 26"/>
                <a:gd name="T79" fmla="*/ 33 h 67"/>
                <a:gd name="T80" fmla="*/ 0 w 26"/>
                <a:gd name="T81" fmla="*/ 33 h 67"/>
                <a:gd name="T82" fmla="*/ 4 w 26"/>
                <a:gd name="T83" fmla="*/ 37 h 67"/>
                <a:gd name="T84" fmla="*/ 8 w 26"/>
                <a:gd name="T85" fmla="*/ 45 h 67"/>
                <a:gd name="T86" fmla="*/ 11 w 26"/>
                <a:gd name="T87" fmla="*/ 52 h 67"/>
                <a:gd name="T88" fmla="*/ 15 w 26"/>
                <a:gd name="T89" fmla="*/ 59 h 67"/>
                <a:gd name="T90" fmla="*/ 11 w 26"/>
                <a:gd name="T91" fmla="*/ 63 h 67"/>
                <a:gd name="T92" fmla="*/ 15 w 26"/>
                <a:gd name="T93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" h="67">
                  <a:moveTo>
                    <a:pt x="15" y="67"/>
                  </a:moveTo>
                  <a:lnTo>
                    <a:pt x="19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9" y="59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19" y="48"/>
                  </a:lnTo>
                  <a:lnTo>
                    <a:pt x="23" y="48"/>
                  </a:lnTo>
                  <a:lnTo>
                    <a:pt x="23" y="45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19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0"/>
                  </a:lnTo>
                  <a:lnTo>
                    <a:pt x="15" y="22"/>
                  </a:lnTo>
                  <a:lnTo>
                    <a:pt x="15" y="19"/>
                  </a:lnTo>
                  <a:lnTo>
                    <a:pt x="15" y="15"/>
                  </a:lnTo>
                  <a:lnTo>
                    <a:pt x="19" y="15"/>
                  </a:lnTo>
                  <a:lnTo>
                    <a:pt x="19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1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1" y="7"/>
                  </a:lnTo>
                  <a:lnTo>
                    <a:pt x="8" y="19"/>
                  </a:lnTo>
                  <a:lnTo>
                    <a:pt x="4" y="2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4" y="37"/>
                  </a:lnTo>
                  <a:lnTo>
                    <a:pt x="8" y="45"/>
                  </a:lnTo>
                  <a:lnTo>
                    <a:pt x="11" y="52"/>
                  </a:lnTo>
                  <a:lnTo>
                    <a:pt x="15" y="59"/>
                  </a:lnTo>
                  <a:lnTo>
                    <a:pt x="11" y="63"/>
                  </a:lnTo>
                  <a:lnTo>
                    <a:pt x="15" y="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7" name="Freeform 85"/>
            <p:cNvSpPr>
              <a:spLocks/>
            </p:cNvSpPr>
            <p:nvPr/>
          </p:nvSpPr>
          <p:spPr bwMode="auto">
            <a:xfrm>
              <a:off x="5022541" y="2508208"/>
              <a:ext cx="9007" cy="19300"/>
            </a:xfrm>
            <a:custGeom>
              <a:avLst/>
              <a:gdLst>
                <a:gd name="T0" fmla="*/ 0 w 7"/>
                <a:gd name="T1" fmla="*/ 15 h 15"/>
                <a:gd name="T2" fmla="*/ 0 w 7"/>
                <a:gd name="T3" fmla="*/ 15 h 15"/>
                <a:gd name="T4" fmla="*/ 0 w 7"/>
                <a:gd name="T5" fmla="*/ 11 h 15"/>
                <a:gd name="T6" fmla="*/ 0 w 7"/>
                <a:gd name="T7" fmla="*/ 7 h 15"/>
                <a:gd name="T8" fmla="*/ 0 w 7"/>
                <a:gd name="T9" fmla="*/ 4 h 15"/>
                <a:gd name="T10" fmla="*/ 3 w 7"/>
                <a:gd name="T11" fmla="*/ 0 h 15"/>
                <a:gd name="T12" fmla="*/ 3 w 7"/>
                <a:gd name="T13" fmla="*/ 0 h 15"/>
                <a:gd name="T14" fmla="*/ 3 w 7"/>
                <a:gd name="T15" fmla="*/ 4 h 15"/>
                <a:gd name="T16" fmla="*/ 3 w 7"/>
                <a:gd name="T17" fmla="*/ 4 h 15"/>
                <a:gd name="T18" fmla="*/ 7 w 7"/>
                <a:gd name="T19" fmla="*/ 11 h 15"/>
                <a:gd name="T20" fmla="*/ 3 w 7"/>
                <a:gd name="T21" fmla="*/ 11 h 15"/>
                <a:gd name="T22" fmla="*/ 3 w 7"/>
                <a:gd name="T23" fmla="*/ 11 h 15"/>
                <a:gd name="T24" fmla="*/ 3 w 7"/>
                <a:gd name="T25" fmla="*/ 15 h 15"/>
                <a:gd name="T26" fmla="*/ 0 w 7"/>
                <a:gd name="T27" fmla="*/ 15 h 15"/>
                <a:gd name="T28" fmla="*/ 0 w 7"/>
                <a:gd name="T2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lnTo>
                    <a:pt x="0" y="15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4"/>
                  </a:lnTo>
                  <a:lnTo>
                    <a:pt x="3" y="4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5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" name="Freeform 86"/>
            <p:cNvSpPr>
              <a:spLocks/>
            </p:cNvSpPr>
            <p:nvPr/>
          </p:nvSpPr>
          <p:spPr bwMode="auto">
            <a:xfrm>
              <a:off x="5012246" y="2527507"/>
              <a:ext cx="10293" cy="23159"/>
            </a:xfrm>
            <a:custGeom>
              <a:avLst/>
              <a:gdLst>
                <a:gd name="T0" fmla="*/ 8 w 8"/>
                <a:gd name="T1" fmla="*/ 18 h 18"/>
                <a:gd name="T2" fmla="*/ 4 w 8"/>
                <a:gd name="T3" fmla="*/ 18 h 18"/>
                <a:gd name="T4" fmla="*/ 0 w 8"/>
                <a:gd name="T5" fmla="*/ 18 h 18"/>
                <a:gd name="T6" fmla="*/ 0 w 8"/>
                <a:gd name="T7" fmla="*/ 18 h 18"/>
                <a:gd name="T8" fmla="*/ 0 w 8"/>
                <a:gd name="T9" fmla="*/ 15 h 18"/>
                <a:gd name="T10" fmla="*/ 0 w 8"/>
                <a:gd name="T11" fmla="*/ 7 h 18"/>
                <a:gd name="T12" fmla="*/ 0 w 8"/>
                <a:gd name="T13" fmla="*/ 4 h 18"/>
                <a:gd name="T14" fmla="*/ 0 w 8"/>
                <a:gd name="T15" fmla="*/ 0 h 18"/>
                <a:gd name="T16" fmla="*/ 4 w 8"/>
                <a:gd name="T17" fmla="*/ 0 h 18"/>
                <a:gd name="T18" fmla="*/ 4 w 8"/>
                <a:gd name="T19" fmla="*/ 4 h 18"/>
                <a:gd name="T20" fmla="*/ 8 w 8"/>
                <a:gd name="T21" fmla="*/ 4 h 18"/>
                <a:gd name="T22" fmla="*/ 8 w 8"/>
                <a:gd name="T23" fmla="*/ 4 h 18"/>
                <a:gd name="T24" fmla="*/ 8 w 8"/>
                <a:gd name="T25" fmla="*/ 4 h 18"/>
                <a:gd name="T26" fmla="*/ 8 w 8"/>
                <a:gd name="T27" fmla="*/ 4 h 18"/>
                <a:gd name="T28" fmla="*/ 8 w 8"/>
                <a:gd name="T29" fmla="*/ 7 h 18"/>
                <a:gd name="T30" fmla="*/ 8 w 8"/>
                <a:gd name="T31" fmla="*/ 11 h 18"/>
                <a:gd name="T32" fmla="*/ 8 w 8"/>
                <a:gd name="T33" fmla="*/ 11 h 18"/>
                <a:gd name="T34" fmla="*/ 8 w 8"/>
                <a:gd name="T35" fmla="*/ 18 h 18"/>
                <a:gd name="T36" fmla="*/ 8 w 8"/>
                <a:gd name="T3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" h="18">
                  <a:moveTo>
                    <a:pt x="8" y="18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" name="Freeform 87"/>
            <p:cNvSpPr>
              <a:spLocks/>
            </p:cNvSpPr>
            <p:nvPr/>
          </p:nvSpPr>
          <p:spPr bwMode="auto">
            <a:xfrm>
              <a:off x="5012248" y="2483762"/>
              <a:ext cx="24446" cy="29593"/>
            </a:xfrm>
            <a:custGeom>
              <a:avLst/>
              <a:gdLst>
                <a:gd name="T0" fmla="*/ 0 w 19"/>
                <a:gd name="T1" fmla="*/ 23 h 23"/>
                <a:gd name="T2" fmla="*/ 0 w 19"/>
                <a:gd name="T3" fmla="*/ 23 h 23"/>
                <a:gd name="T4" fmla="*/ 8 w 19"/>
                <a:gd name="T5" fmla="*/ 23 h 23"/>
                <a:gd name="T6" fmla="*/ 8 w 19"/>
                <a:gd name="T7" fmla="*/ 19 h 23"/>
                <a:gd name="T8" fmla="*/ 11 w 19"/>
                <a:gd name="T9" fmla="*/ 19 h 23"/>
                <a:gd name="T10" fmla="*/ 11 w 19"/>
                <a:gd name="T11" fmla="*/ 15 h 23"/>
                <a:gd name="T12" fmla="*/ 15 w 19"/>
                <a:gd name="T13" fmla="*/ 12 h 23"/>
                <a:gd name="T14" fmla="*/ 19 w 19"/>
                <a:gd name="T15" fmla="*/ 12 h 23"/>
                <a:gd name="T16" fmla="*/ 19 w 19"/>
                <a:gd name="T17" fmla="*/ 12 h 23"/>
                <a:gd name="T18" fmla="*/ 19 w 19"/>
                <a:gd name="T19" fmla="*/ 12 h 23"/>
                <a:gd name="T20" fmla="*/ 19 w 19"/>
                <a:gd name="T21" fmla="*/ 8 h 23"/>
                <a:gd name="T22" fmla="*/ 19 w 19"/>
                <a:gd name="T23" fmla="*/ 4 h 23"/>
                <a:gd name="T24" fmla="*/ 15 w 19"/>
                <a:gd name="T25" fmla="*/ 4 h 23"/>
                <a:gd name="T26" fmla="*/ 15 w 19"/>
                <a:gd name="T27" fmla="*/ 0 h 23"/>
                <a:gd name="T28" fmla="*/ 8 w 19"/>
                <a:gd name="T29" fmla="*/ 0 h 23"/>
                <a:gd name="T30" fmla="*/ 8 w 19"/>
                <a:gd name="T31" fmla="*/ 0 h 23"/>
                <a:gd name="T32" fmla="*/ 8 w 19"/>
                <a:gd name="T33" fmla="*/ 0 h 23"/>
                <a:gd name="T34" fmla="*/ 4 w 19"/>
                <a:gd name="T35" fmla="*/ 12 h 23"/>
                <a:gd name="T36" fmla="*/ 4 w 19"/>
                <a:gd name="T37" fmla="*/ 15 h 23"/>
                <a:gd name="T38" fmla="*/ 0 w 19"/>
                <a:gd name="T39" fmla="*/ 19 h 23"/>
                <a:gd name="T40" fmla="*/ 0 w 19"/>
                <a:gd name="T41" fmla="*/ 23 h 23"/>
                <a:gd name="T42" fmla="*/ 0 w 19"/>
                <a:gd name="T4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23">
                  <a:moveTo>
                    <a:pt x="0" y="23"/>
                  </a:moveTo>
                  <a:lnTo>
                    <a:pt x="0" y="23"/>
                  </a:lnTo>
                  <a:lnTo>
                    <a:pt x="8" y="23"/>
                  </a:lnTo>
                  <a:lnTo>
                    <a:pt x="8" y="19"/>
                  </a:lnTo>
                  <a:lnTo>
                    <a:pt x="11" y="19"/>
                  </a:lnTo>
                  <a:lnTo>
                    <a:pt x="11" y="15"/>
                  </a:lnTo>
                  <a:lnTo>
                    <a:pt x="15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12"/>
                  </a:lnTo>
                  <a:lnTo>
                    <a:pt x="4" y="15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0" name="Freeform 88"/>
            <p:cNvSpPr>
              <a:spLocks/>
            </p:cNvSpPr>
            <p:nvPr/>
          </p:nvSpPr>
          <p:spPr bwMode="auto">
            <a:xfrm>
              <a:off x="5012247" y="2508208"/>
              <a:ext cx="86205" cy="95211"/>
            </a:xfrm>
            <a:custGeom>
              <a:avLst/>
              <a:gdLst>
                <a:gd name="T0" fmla="*/ 4 w 67"/>
                <a:gd name="T1" fmla="*/ 63 h 74"/>
                <a:gd name="T2" fmla="*/ 4 w 67"/>
                <a:gd name="T3" fmla="*/ 63 h 74"/>
                <a:gd name="T4" fmla="*/ 4 w 67"/>
                <a:gd name="T5" fmla="*/ 63 h 74"/>
                <a:gd name="T6" fmla="*/ 4 w 67"/>
                <a:gd name="T7" fmla="*/ 59 h 74"/>
                <a:gd name="T8" fmla="*/ 4 w 67"/>
                <a:gd name="T9" fmla="*/ 56 h 74"/>
                <a:gd name="T10" fmla="*/ 4 w 67"/>
                <a:gd name="T11" fmla="*/ 52 h 74"/>
                <a:gd name="T12" fmla="*/ 4 w 67"/>
                <a:gd name="T13" fmla="*/ 48 h 74"/>
                <a:gd name="T14" fmla="*/ 8 w 67"/>
                <a:gd name="T15" fmla="*/ 48 h 74"/>
                <a:gd name="T16" fmla="*/ 8 w 67"/>
                <a:gd name="T17" fmla="*/ 45 h 74"/>
                <a:gd name="T18" fmla="*/ 8 w 67"/>
                <a:gd name="T19" fmla="*/ 41 h 74"/>
                <a:gd name="T20" fmla="*/ 8 w 67"/>
                <a:gd name="T21" fmla="*/ 41 h 74"/>
                <a:gd name="T22" fmla="*/ 8 w 67"/>
                <a:gd name="T23" fmla="*/ 26 h 74"/>
                <a:gd name="T24" fmla="*/ 8 w 67"/>
                <a:gd name="T25" fmla="*/ 26 h 74"/>
                <a:gd name="T26" fmla="*/ 8 w 67"/>
                <a:gd name="T27" fmla="*/ 22 h 74"/>
                <a:gd name="T28" fmla="*/ 8 w 67"/>
                <a:gd name="T29" fmla="*/ 19 h 74"/>
                <a:gd name="T30" fmla="*/ 8 w 67"/>
                <a:gd name="T31" fmla="*/ 19 h 74"/>
                <a:gd name="T32" fmla="*/ 8 w 67"/>
                <a:gd name="T33" fmla="*/ 15 h 74"/>
                <a:gd name="T34" fmla="*/ 8 w 67"/>
                <a:gd name="T35" fmla="*/ 15 h 74"/>
                <a:gd name="T36" fmla="*/ 11 w 67"/>
                <a:gd name="T37" fmla="*/ 15 h 74"/>
                <a:gd name="T38" fmla="*/ 11 w 67"/>
                <a:gd name="T39" fmla="*/ 11 h 74"/>
                <a:gd name="T40" fmla="*/ 15 w 67"/>
                <a:gd name="T41" fmla="*/ 11 h 74"/>
                <a:gd name="T42" fmla="*/ 19 w 67"/>
                <a:gd name="T43" fmla="*/ 15 h 74"/>
                <a:gd name="T44" fmla="*/ 22 w 67"/>
                <a:gd name="T45" fmla="*/ 19 h 74"/>
                <a:gd name="T46" fmla="*/ 22 w 67"/>
                <a:gd name="T47" fmla="*/ 19 h 74"/>
                <a:gd name="T48" fmla="*/ 26 w 67"/>
                <a:gd name="T49" fmla="*/ 19 h 74"/>
                <a:gd name="T50" fmla="*/ 59 w 67"/>
                <a:gd name="T51" fmla="*/ 0 h 74"/>
                <a:gd name="T52" fmla="*/ 67 w 67"/>
                <a:gd name="T53" fmla="*/ 19 h 74"/>
                <a:gd name="T54" fmla="*/ 67 w 67"/>
                <a:gd name="T55" fmla="*/ 19 h 74"/>
                <a:gd name="T56" fmla="*/ 59 w 67"/>
                <a:gd name="T57" fmla="*/ 26 h 74"/>
                <a:gd name="T58" fmla="*/ 37 w 67"/>
                <a:gd name="T59" fmla="*/ 30 h 74"/>
                <a:gd name="T60" fmla="*/ 56 w 67"/>
                <a:gd name="T61" fmla="*/ 48 h 74"/>
                <a:gd name="T62" fmla="*/ 48 w 67"/>
                <a:gd name="T63" fmla="*/ 56 h 74"/>
                <a:gd name="T64" fmla="*/ 48 w 67"/>
                <a:gd name="T65" fmla="*/ 63 h 74"/>
                <a:gd name="T66" fmla="*/ 33 w 67"/>
                <a:gd name="T67" fmla="*/ 63 h 74"/>
                <a:gd name="T68" fmla="*/ 22 w 67"/>
                <a:gd name="T69" fmla="*/ 74 h 74"/>
                <a:gd name="T70" fmla="*/ 8 w 67"/>
                <a:gd name="T71" fmla="*/ 71 h 74"/>
                <a:gd name="T72" fmla="*/ 0 w 67"/>
                <a:gd name="T73" fmla="*/ 71 h 74"/>
                <a:gd name="T74" fmla="*/ 0 w 67"/>
                <a:gd name="T75" fmla="*/ 71 h 74"/>
                <a:gd name="T76" fmla="*/ 4 w 67"/>
                <a:gd name="T77" fmla="*/ 67 h 74"/>
                <a:gd name="T78" fmla="*/ 4 w 67"/>
                <a:gd name="T79" fmla="*/ 63 h 74"/>
                <a:gd name="T80" fmla="*/ 4 w 67"/>
                <a:gd name="T81" fmla="*/ 6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" h="74">
                  <a:moveTo>
                    <a:pt x="4" y="63"/>
                  </a:moveTo>
                  <a:lnTo>
                    <a:pt x="4" y="63"/>
                  </a:lnTo>
                  <a:lnTo>
                    <a:pt x="4" y="63"/>
                  </a:lnTo>
                  <a:lnTo>
                    <a:pt x="4" y="59"/>
                  </a:lnTo>
                  <a:lnTo>
                    <a:pt x="4" y="56"/>
                  </a:lnTo>
                  <a:lnTo>
                    <a:pt x="4" y="52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8" y="45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1" y="15"/>
                  </a:lnTo>
                  <a:lnTo>
                    <a:pt x="11" y="11"/>
                  </a:lnTo>
                  <a:lnTo>
                    <a:pt x="15" y="11"/>
                  </a:lnTo>
                  <a:lnTo>
                    <a:pt x="19" y="15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6" y="19"/>
                  </a:lnTo>
                  <a:lnTo>
                    <a:pt x="59" y="0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59" y="26"/>
                  </a:lnTo>
                  <a:lnTo>
                    <a:pt x="37" y="30"/>
                  </a:lnTo>
                  <a:lnTo>
                    <a:pt x="56" y="48"/>
                  </a:lnTo>
                  <a:lnTo>
                    <a:pt x="48" y="56"/>
                  </a:lnTo>
                  <a:lnTo>
                    <a:pt x="48" y="63"/>
                  </a:lnTo>
                  <a:lnTo>
                    <a:pt x="33" y="63"/>
                  </a:lnTo>
                  <a:lnTo>
                    <a:pt x="22" y="74"/>
                  </a:lnTo>
                  <a:lnTo>
                    <a:pt x="8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4" y="67"/>
                  </a:lnTo>
                  <a:lnTo>
                    <a:pt x="4" y="63"/>
                  </a:lnTo>
                  <a:lnTo>
                    <a:pt x="4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1" name="Freeform 89"/>
            <p:cNvSpPr>
              <a:spLocks/>
            </p:cNvSpPr>
            <p:nvPr/>
          </p:nvSpPr>
          <p:spPr bwMode="auto">
            <a:xfrm>
              <a:off x="5012246" y="2532654"/>
              <a:ext cx="438742" cy="333238"/>
            </a:xfrm>
            <a:custGeom>
              <a:avLst/>
              <a:gdLst>
                <a:gd name="T0" fmla="*/ 207 w 341"/>
                <a:gd name="T1" fmla="*/ 55 h 259"/>
                <a:gd name="T2" fmla="*/ 82 w 341"/>
                <a:gd name="T3" fmla="*/ 3 h 259"/>
                <a:gd name="T4" fmla="*/ 37 w 341"/>
                <a:gd name="T5" fmla="*/ 11 h 259"/>
                <a:gd name="T6" fmla="*/ 48 w 341"/>
                <a:gd name="T7" fmla="*/ 44 h 259"/>
                <a:gd name="T8" fmla="*/ 8 w 341"/>
                <a:gd name="T9" fmla="*/ 52 h 259"/>
                <a:gd name="T10" fmla="*/ 0 w 341"/>
                <a:gd name="T11" fmla="*/ 63 h 259"/>
                <a:gd name="T12" fmla="*/ 0 w 341"/>
                <a:gd name="T13" fmla="*/ 66 h 259"/>
                <a:gd name="T14" fmla="*/ 8 w 341"/>
                <a:gd name="T15" fmla="*/ 70 h 259"/>
                <a:gd name="T16" fmla="*/ 15 w 341"/>
                <a:gd name="T17" fmla="*/ 81 h 259"/>
                <a:gd name="T18" fmla="*/ 22 w 341"/>
                <a:gd name="T19" fmla="*/ 89 h 259"/>
                <a:gd name="T20" fmla="*/ 26 w 341"/>
                <a:gd name="T21" fmla="*/ 96 h 259"/>
                <a:gd name="T22" fmla="*/ 33 w 341"/>
                <a:gd name="T23" fmla="*/ 103 h 259"/>
                <a:gd name="T24" fmla="*/ 41 w 341"/>
                <a:gd name="T25" fmla="*/ 115 h 259"/>
                <a:gd name="T26" fmla="*/ 45 w 341"/>
                <a:gd name="T27" fmla="*/ 122 h 259"/>
                <a:gd name="T28" fmla="*/ 48 w 341"/>
                <a:gd name="T29" fmla="*/ 129 h 259"/>
                <a:gd name="T30" fmla="*/ 56 w 341"/>
                <a:gd name="T31" fmla="*/ 129 h 259"/>
                <a:gd name="T32" fmla="*/ 67 w 341"/>
                <a:gd name="T33" fmla="*/ 141 h 259"/>
                <a:gd name="T34" fmla="*/ 67 w 341"/>
                <a:gd name="T35" fmla="*/ 144 h 259"/>
                <a:gd name="T36" fmla="*/ 74 w 341"/>
                <a:gd name="T37" fmla="*/ 159 h 259"/>
                <a:gd name="T38" fmla="*/ 74 w 341"/>
                <a:gd name="T39" fmla="*/ 167 h 259"/>
                <a:gd name="T40" fmla="*/ 78 w 341"/>
                <a:gd name="T41" fmla="*/ 178 h 259"/>
                <a:gd name="T42" fmla="*/ 89 w 341"/>
                <a:gd name="T43" fmla="*/ 192 h 259"/>
                <a:gd name="T44" fmla="*/ 96 w 341"/>
                <a:gd name="T45" fmla="*/ 196 h 259"/>
                <a:gd name="T46" fmla="*/ 104 w 341"/>
                <a:gd name="T47" fmla="*/ 200 h 259"/>
                <a:gd name="T48" fmla="*/ 107 w 341"/>
                <a:gd name="T49" fmla="*/ 204 h 259"/>
                <a:gd name="T50" fmla="*/ 115 w 341"/>
                <a:gd name="T51" fmla="*/ 222 h 259"/>
                <a:gd name="T52" fmla="*/ 133 w 341"/>
                <a:gd name="T53" fmla="*/ 241 h 259"/>
                <a:gd name="T54" fmla="*/ 141 w 341"/>
                <a:gd name="T55" fmla="*/ 252 h 259"/>
                <a:gd name="T56" fmla="*/ 152 w 341"/>
                <a:gd name="T57" fmla="*/ 244 h 259"/>
                <a:gd name="T58" fmla="*/ 156 w 341"/>
                <a:gd name="T59" fmla="*/ 233 h 259"/>
                <a:gd name="T60" fmla="*/ 185 w 341"/>
                <a:gd name="T61" fmla="*/ 241 h 259"/>
                <a:gd name="T62" fmla="*/ 230 w 341"/>
                <a:gd name="T63" fmla="*/ 226 h 259"/>
                <a:gd name="T64" fmla="*/ 337 w 341"/>
                <a:gd name="T65" fmla="*/ 152 h 259"/>
                <a:gd name="T66" fmla="*/ 282 w 341"/>
                <a:gd name="T67" fmla="*/ 148 h 259"/>
                <a:gd name="T68" fmla="*/ 274 w 341"/>
                <a:gd name="T69" fmla="*/ 126 h 259"/>
                <a:gd name="T70" fmla="*/ 274 w 341"/>
                <a:gd name="T71" fmla="*/ 126 h 259"/>
                <a:gd name="T72" fmla="*/ 270 w 341"/>
                <a:gd name="T73" fmla="*/ 122 h 259"/>
                <a:gd name="T74" fmla="*/ 263 w 341"/>
                <a:gd name="T75" fmla="*/ 118 h 259"/>
                <a:gd name="T76" fmla="*/ 259 w 341"/>
                <a:gd name="T77" fmla="*/ 115 h 259"/>
                <a:gd name="T78" fmla="*/ 248 w 341"/>
                <a:gd name="T79" fmla="*/ 100 h 259"/>
                <a:gd name="T80" fmla="*/ 248 w 341"/>
                <a:gd name="T81" fmla="*/ 89 h 259"/>
                <a:gd name="T82" fmla="*/ 244 w 341"/>
                <a:gd name="T83" fmla="*/ 85 h 259"/>
                <a:gd name="T84" fmla="*/ 233 w 341"/>
                <a:gd name="T85" fmla="*/ 74 h 259"/>
                <a:gd name="T86" fmla="*/ 237 w 341"/>
                <a:gd name="T87" fmla="*/ 74 h 259"/>
                <a:gd name="T88" fmla="*/ 226 w 341"/>
                <a:gd name="T89" fmla="*/ 70 h 259"/>
                <a:gd name="T90" fmla="*/ 219 w 341"/>
                <a:gd name="T91" fmla="*/ 59 h 259"/>
                <a:gd name="T92" fmla="*/ 219 w 341"/>
                <a:gd name="T93" fmla="*/ 55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1" h="259">
                  <a:moveTo>
                    <a:pt x="219" y="55"/>
                  </a:moveTo>
                  <a:lnTo>
                    <a:pt x="207" y="59"/>
                  </a:lnTo>
                  <a:lnTo>
                    <a:pt x="207" y="55"/>
                  </a:lnTo>
                  <a:lnTo>
                    <a:pt x="193" y="52"/>
                  </a:lnTo>
                  <a:lnTo>
                    <a:pt x="159" y="52"/>
                  </a:lnTo>
                  <a:lnTo>
                    <a:pt x="82" y="3"/>
                  </a:lnTo>
                  <a:lnTo>
                    <a:pt x="67" y="0"/>
                  </a:lnTo>
                  <a:lnTo>
                    <a:pt x="59" y="7"/>
                  </a:lnTo>
                  <a:lnTo>
                    <a:pt x="37" y="11"/>
                  </a:lnTo>
                  <a:lnTo>
                    <a:pt x="56" y="29"/>
                  </a:lnTo>
                  <a:lnTo>
                    <a:pt x="48" y="37"/>
                  </a:lnTo>
                  <a:lnTo>
                    <a:pt x="48" y="44"/>
                  </a:lnTo>
                  <a:lnTo>
                    <a:pt x="33" y="44"/>
                  </a:lnTo>
                  <a:lnTo>
                    <a:pt x="22" y="55"/>
                  </a:lnTo>
                  <a:lnTo>
                    <a:pt x="8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66"/>
                  </a:lnTo>
                  <a:lnTo>
                    <a:pt x="4" y="70"/>
                  </a:lnTo>
                  <a:lnTo>
                    <a:pt x="4" y="66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5" y="77"/>
                  </a:lnTo>
                  <a:lnTo>
                    <a:pt x="15" y="81"/>
                  </a:lnTo>
                  <a:lnTo>
                    <a:pt x="15" y="81"/>
                  </a:lnTo>
                  <a:lnTo>
                    <a:pt x="19" y="85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6" y="96"/>
                  </a:lnTo>
                  <a:lnTo>
                    <a:pt x="26" y="96"/>
                  </a:lnTo>
                  <a:lnTo>
                    <a:pt x="30" y="100"/>
                  </a:lnTo>
                  <a:lnTo>
                    <a:pt x="30" y="100"/>
                  </a:lnTo>
                  <a:lnTo>
                    <a:pt x="33" y="103"/>
                  </a:lnTo>
                  <a:lnTo>
                    <a:pt x="33" y="107"/>
                  </a:lnTo>
                  <a:lnTo>
                    <a:pt x="37" y="107"/>
                  </a:lnTo>
                  <a:lnTo>
                    <a:pt x="41" y="115"/>
                  </a:lnTo>
                  <a:lnTo>
                    <a:pt x="45" y="115"/>
                  </a:lnTo>
                  <a:lnTo>
                    <a:pt x="45" y="118"/>
                  </a:lnTo>
                  <a:lnTo>
                    <a:pt x="45" y="122"/>
                  </a:lnTo>
                  <a:lnTo>
                    <a:pt x="45" y="126"/>
                  </a:lnTo>
                  <a:lnTo>
                    <a:pt x="45" y="126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52" y="129"/>
                  </a:lnTo>
                  <a:lnTo>
                    <a:pt x="56" y="129"/>
                  </a:lnTo>
                  <a:lnTo>
                    <a:pt x="59" y="133"/>
                  </a:lnTo>
                  <a:lnTo>
                    <a:pt x="63" y="137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70" y="148"/>
                  </a:lnTo>
                  <a:lnTo>
                    <a:pt x="74" y="152"/>
                  </a:lnTo>
                  <a:lnTo>
                    <a:pt x="74" y="159"/>
                  </a:lnTo>
                  <a:lnTo>
                    <a:pt x="74" y="159"/>
                  </a:lnTo>
                  <a:lnTo>
                    <a:pt x="74" y="163"/>
                  </a:lnTo>
                  <a:lnTo>
                    <a:pt x="74" y="167"/>
                  </a:lnTo>
                  <a:lnTo>
                    <a:pt x="74" y="167"/>
                  </a:lnTo>
                  <a:lnTo>
                    <a:pt x="74" y="174"/>
                  </a:lnTo>
                  <a:lnTo>
                    <a:pt x="78" y="178"/>
                  </a:lnTo>
                  <a:lnTo>
                    <a:pt x="78" y="181"/>
                  </a:lnTo>
                  <a:lnTo>
                    <a:pt x="78" y="181"/>
                  </a:lnTo>
                  <a:lnTo>
                    <a:pt x="89" y="192"/>
                  </a:lnTo>
                  <a:lnTo>
                    <a:pt x="89" y="192"/>
                  </a:lnTo>
                  <a:lnTo>
                    <a:pt x="93" y="192"/>
                  </a:lnTo>
                  <a:lnTo>
                    <a:pt x="96" y="196"/>
                  </a:lnTo>
                  <a:lnTo>
                    <a:pt x="96" y="196"/>
                  </a:lnTo>
                  <a:lnTo>
                    <a:pt x="104" y="200"/>
                  </a:lnTo>
                  <a:lnTo>
                    <a:pt x="104" y="200"/>
                  </a:lnTo>
                  <a:lnTo>
                    <a:pt x="107" y="204"/>
                  </a:lnTo>
                  <a:lnTo>
                    <a:pt x="107" y="204"/>
                  </a:lnTo>
                  <a:lnTo>
                    <a:pt x="107" y="204"/>
                  </a:lnTo>
                  <a:lnTo>
                    <a:pt x="111" y="218"/>
                  </a:lnTo>
                  <a:lnTo>
                    <a:pt x="115" y="218"/>
                  </a:lnTo>
                  <a:lnTo>
                    <a:pt x="115" y="222"/>
                  </a:lnTo>
                  <a:lnTo>
                    <a:pt x="130" y="233"/>
                  </a:lnTo>
                  <a:lnTo>
                    <a:pt x="130" y="233"/>
                  </a:lnTo>
                  <a:lnTo>
                    <a:pt x="133" y="241"/>
                  </a:lnTo>
                  <a:lnTo>
                    <a:pt x="137" y="241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45" y="252"/>
                  </a:lnTo>
                  <a:lnTo>
                    <a:pt x="148" y="248"/>
                  </a:lnTo>
                  <a:lnTo>
                    <a:pt x="152" y="244"/>
                  </a:lnTo>
                  <a:lnTo>
                    <a:pt x="148" y="241"/>
                  </a:lnTo>
                  <a:lnTo>
                    <a:pt x="152" y="233"/>
                  </a:lnTo>
                  <a:lnTo>
                    <a:pt x="156" y="233"/>
                  </a:lnTo>
                  <a:lnTo>
                    <a:pt x="159" y="237"/>
                  </a:lnTo>
                  <a:lnTo>
                    <a:pt x="170" y="237"/>
                  </a:lnTo>
                  <a:lnTo>
                    <a:pt x="185" y="241"/>
                  </a:lnTo>
                  <a:lnTo>
                    <a:pt x="200" y="248"/>
                  </a:lnTo>
                  <a:lnTo>
                    <a:pt x="200" y="259"/>
                  </a:lnTo>
                  <a:lnTo>
                    <a:pt x="230" y="226"/>
                  </a:lnTo>
                  <a:lnTo>
                    <a:pt x="337" y="196"/>
                  </a:lnTo>
                  <a:lnTo>
                    <a:pt x="341" y="163"/>
                  </a:lnTo>
                  <a:lnTo>
                    <a:pt x="337" y="152"/>
                  </a:lnTo>
                  <a:lnTo>
                    <a:pt x="337" y="152"/>
                  </a:lnTo>
                  <a:lnTo>
                    <a:pt x="330" y="155"/>
                  </a:lnTo>
                  <a:lnTo>
                    <a:pt x="282" y="148"/>
                  </a:lnTo>
                  <a:lnTo>
                    <a:pt x="278" y="137"/>
                  </a:lnTo>
                  <a:lnTo>
                    <a:pt x="274" y="133"/>
                  </a:lnTo>
                  <a:lnTo>
                    <a:pt x="274" y="126"/>
                  </a:lnTo>
                  <a:lnTo>
                    <a:pt x="274" y="126"/>
                  </a:lnTo>
                  <a:lnTo>
                    <a:pt x="274" y="129"/>
                  </a:lnTo>
                  <a:lnTo>
                    <a:pt x="274" y="126"/>
                  </a:lnTo>
                  <a:lnTo>
                    <a:pt x="274" y="126"/>
                  </a:lnTo>
                  <a:lnTo>
                    <a:pt x="274" y="122"/>
                  </a:lnTo>
                  <a:lnTo>
                    <a:pt x="270" y="122"/>
                  </a:lnTo>
                  <a:lnTo>
                    <a:pt x="270" y="122"/>
                  </a:lnTo>
                  <a:lnTo>
                    <a:pt x="270" y="122"/>
                  </a:lnTo>
                  <a:lnTo>
                    <a:pt x="263" y="118"/>
                  </a:lnTo>
                  <a:lnTo>
                    <a:pt x="263" y="118"/>
                  </a:lnTo>
                  <a:lnTo>
                    <a:pt x="263" y="118"/>
                  </a:lnTo>
                  <a:lnTo>
                    <a:pt x="259" y="115"/>
                  </a:lnTo>
                  <a:lnTo>
                    <a:pt x="259" y="111"/>
                  </a:lnTo>
                  <a:lnTo>
                    <a:pt x="252" y="100"/>
                  </a:lnTo>
                  <a:lnTo>
                    <a:pt x="248" y="100"/>
                  </a:lnTo>
                  <a:lnTo>
                    <a:pt x="248" y="100"/>
                  </a:lnTo>
                  <a:lnTo>
                    <a:pt x="248" y="96"/>
                  </a:lnTo>
                  <a:lnTo>
                    <a:pt x="248" y="89"/>
                  </a:lnTo>
                  <a:lnTo>
                    <a:pt x="248" y="89"/>
                  </a:lnTo>
                  <a:lnTo>
                    <a:pt x="244" y="85"/>
                  </a:lnTo>
                  <a:lnTo>
                    <a:pt x="244" y="85"/>
                  </a:lnTo>
                  <a:lnTo>
                    <a:pt x="237" y="77"/>
                  </a:lnTo>
                  <a:lnTo>
                    <a:pt x="237" y="77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7" y="74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26" y="70"/>
                  </a:lnTo>
                  <a:lnTo>
                    <a:pt x="222" y="63"/>
                  </a:lnTo>
                  <a:lnTo>
                    <a:pt x="222" y="59"/>
                  </a:lnTo>
                  <a:lnTo>
                    <a:pt x="219" y="59"/>
                  </a:lnTo>
                  <a:lnTo>
                    <a:pt x="219" y="55"/>
                  </a:lnTo>
                  <a:lnTo>
                    <a:pt x="219" y="59"/>
                  </a:lnTo>
                  <a:lnTo>
                    <a:pt x="219" y="5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2" name="Freeform 90"/>
            <p:cNvSpPr>
              <a:spLocks/>
            </p:cNvSpPr>
            <p:nvPr/>
          </p:nvSpPr>
          <p:spPr bwMode="auto">
            <a:xfrm>
              <a:off x="5350632" y="2656170"/>
              <a:ext cx="14153" cy="33452"/>
            </a:xfrm>
            <a:custGeom>
              <a:avLst/>
              <a:gdLst>
                <a:gd name="T0" fmla="*/ 7 w 11"/>
                <a:gd name="T1" fmla="*/ 26 h 26"/>
                <a:gd name="T2" fmla="*/ 7 w 11"/>
                <a:gd name="T3" fmla="*/ 26 h 26"/>
                <a:gd name="T4" fmla="*/ 0 w 11"/>
                <a:gd name="T5" fmla="*/ 22 h 26"/>
                <a:gd name="T6" fmla="*/ 0 w 11"/>
                <a:gd name="T7" fmla="*/ 22 h 26"/>
                <a:gd name="T8" fmla="*/ 0 w 11"/>
                <a:gd name="T9" fmla="*/ 22 h 26"/>
                <a:gd name="T10" fmla="*/ 0 w 11"/>
                <a:gd name="T11" fmla="*/ 19 h 26"/>
                <a:gd name="T12" fmla="*/ 0 w 11"/>
                <a:gd name="T13" fmla="*/ 19 h 26"/>
                <a:gd name="T14" fmla="*/ 0 w 11"/>
                <a:gd name="T15" fmla="*/ 15 h 26"/>
                <a:gd name="T16" fmla="*/ 0 w 11"/>
                <a:gd name="T17" fmla="*/ 11 h 26"/>
                <a:gd name="T18" fmla="*/ 0 w 11"/>
                <a:gd name="T19" fmla="*/ 11 h 26"/>
                <a:gd name="T20" fmla="*/ 0 w 11"/>
                <a:gd name="T21" fmla="*/ 11 h 26"/>
                <a:gd name="T22" fmla="*/ 0 w 11"/>
                <a:gd name="T23" fmla="*/ 7 h 26"/>
                <a:gd name="T24" fmla="*/ 0 w 11"/>
                <a:gd name="T25" fmla="*/ 7 h 26"/>
                <a:gd name="T26" fmla="*/ 0 w 11"/>
                <a:gd name="T27" fmla="*/ 4 h 26"/>
                <a:gd name="T28" fmla="*/ 4 w 11"/>
                <a:gd name="T29" fmla="*/ 4 h 26"/>
                <a:gd name="T30" fmla="*/ 4 w 11"/>
                <a:gd name="T31" fmla="*/ 4 h 26"/>
                <a:gd name="T32" fmla="*/ 4 w 11"/>
                <a:gd name="T33" fmla="*/ 4 h 26"/>
                <a:gd name="T34" fmla="*/ 4 w 11"/>
                <a:gd name="T35" fmla="*/ 0 h 26"/>
                <a:gd name="T36" fmla="*/ 4 w 11"/>
                <a:gd name="T37" fmla="*/ 0 h 26"/>
                <a:gd name="T38" fmla="*/ 7 w 11"/>
                <a:gd name="T39" fmla="*/ 4 h 26"/>
                <a:gd name="T40" fmla="*/ 7 w 11"/>
                <a:gd name="T41" fmla="*/ 4 h 26"/>
                <a:gd name="T42" fmla="*/ 11 w 11"/>
                <a:gd name="T43" fmla="*/ 4 h 26"/>
                <a:gd name="T44" fmla="*/ 11 w 11"/>
                <a:gd name="T45" fmla="*/ 4 h 26"/>
                <a:gd name="T46" fmla="*/ 7 w 11"/>
                <a:gd name="T47" fmla="*/ 11 h 26"/>
                <a:gd name="T48" fmla="*/ 7 w 11"/>
                <a:gd name="T49" fmla="*/ 11 h 26"/>
                <a:gd name="T50" fmla="*/ 7 w 11"/>
                <a:gd name="T51" fmla="*/ 15 h 26"/>
                <a:gd name="T52" fmla="*/ 11 w 11"/>
                <a:gd name="T53" fmla="*/ 15 h 26"/>
                <a:gd name="T54" fmla="*/ 11 w 11"/>
                <a:gd name="T55" fmla="*/ 19 h 26"/>
                <a:gd name="T56" fmla="*/ 11 w 11"/>
                <a:gd name="T57" fmla="*/ 26 h 26"/>
                <a:gd name="T58" fmla="*/ 7 w 11"/>
                <a:gd name="T59" fmla="*/ 26 h 26"/>
                <a:gd name="T60" fmla="*/ 7 w 11"/>
                <a:gd name="T6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" h="26">
                  <a:moveTo>
                    <a:pt x="7" y="26"/>
                  </a:moveTo>
                  <a:lnTo>
                    <a:pt x="7" y="26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7" y="4"/>
                  </a:lnTo>
                  <a:lnTo>
                    <a:pt x="7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1" y="19"/>
                  </a:lnTo>
                  <a:lnTo>
                    <a:pt x="11" y="26"/>
                  </a:lnTo>
                  <a:lnTo>
                    <a:pt x="7" y="26"/>
                  </a:lnTo>
                  <a:lnTo>
                    <a:pt x="7" y="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3" name="Freeform 91"/>
            <p:cNvSpPr>
              <a:spLocks/>
            </p:cNvSpPr>
            <p:nvPr/>
          </p:nvSpPr>
          <p:spPr bwMode="auto">
            <a:xfrm>
              <a:off x="5364785" y="2661317"/>
              <a:ext cx="105504" cy="70765"/>
            </a:xfrm>
            <a:custGeom>
              <a:avLst/>
              <a:gdLst>
                <a:gd name="T0" fmla="*/ 0 w 82"/>
                <a:gd name="T1" fmla="*/ 26 h 55"/>
                <a:gd name="T2" fmla="*/ 0 w 82"/>
                <a:gd name="T3" fmla="*/ 33 h 55"/>
                <a:gd name="T4" fmla="*/ 4 w 82"/>
                <a:gd name="T5" fmla="*/ 37 h 55"/>
                <a:gd name="T6" fmla="*/ 8 w 82"/>
                <a:gd name="T7" fmla="*/ 48 h 55"/>
                <a:gd name="T8" fmla="*/ 56 w 82"/>
                <a:gd name="T9" fmla="*/ 55 h 55"/>
                <a:gd name="T10" fmla="*/ 63 w 82"/>
                <a:gd name="T11" fmla="*/ 52 h 55"/>
                <a:gd name="T12" fmla="*/ 78 w 82"/>
                <a:gd name="T13" fmla="*/ 11 h 55"/>
                <a:gd name="T14" fmla="*/ 82 w 82"/>
                <a:gd name="T15" fmla="*/ 11 h 55"/>
                <a:gd name="T16" fmla="*/ 78 w 82"/>
                <a:gd name="T17" fmla="*/ 7 h 55"/>
                <a:gd name="T18" fmla="*/ 78 w 82"/>
                <a:gd name="T19" fmla="*/ 3 h 55"/>
                <a:gd name="T20" fmla="*/ 78 w 82"/>
                <a:gd name="T21" fmla="*/ 7 h 55"/>
                <a:gd name="T22" fmla="*/ 78 w 82"/>
                <a:gd name="T23" fmla="*/ 3 h 55"/>
                <a:gd name="T24" fmla="*/ 78 w 82"/>
                <a:gd name="T25" fmla="*/ 3 h 55"/>
                <a:gd name="T26" fmla="*/ 74 w 82"/>
                <a:gd name="T27" fmla="*/ 3 h 55"/>
                <a:gd name="T28" fmla="*/ 74 w 82"/>
                <a:gd name="T29" fmla="*/ 0 h 55"/>
                <a:gd name="T30" fmla="*/ 74 w 82"/>
                <a:gd name="T31" fmla="*/ 0 h 55"/>
                <a:gd name="T32" fmla="*/ 74 w 82"/>
                <a:gd name="T33" fmla="*/ 0 h 55"/>
                <a:gd name="T34" fmla="*/ 70 w 82"/>
                <a:gd name="T35" fmla="*/ 3 h 55"/>
                <a:gd name="T36" fmla="*/ 63 w 82"/>
                <a:gd name="T37" fmla="*/ 7 h 55"/>
                <a:gd name="T38" fmla="*/ 63 w 82"/>
                <a:gd name="T39" fmla="*/ 11 h 55"/>
                <a:gd name="T40" fmla="*/ 52 w 82"/>
                <a:gd name="T41" fmla="*/ 18 h 55"/>
                <a:gd name="T42" fmla="*/ 52 w 82"/>
                <a:gd name="T43" fmla="*/ 22 h 55"/>
                <a:gd name="T44" fmla="*/ 52 w 82"/>
                <a:gd name="T45" fmla="*/ 22 h 55"/>
                <a:gd name="T46" fmla="*/ 52 w 82"/>
                <a:gd name="T47" fmla="*/ 22 h 55"/>
                <a:gd name="T48" fmla="*/ 48 w 82"/>
                <a:gd name="T49" fmla="*/ 26 h 55"/>
                <a:gd name="T50" fmla="*/ 48 w 82"/>
                <a:gd name="T51" fmla="*/ 26 h 55"/>
                <a:gd name="T52" fmla="*/ 45 w 82"/>
                <a:gd name="T53" fmla="*/ 26 h 55"/>
                <a:gd name="T54" fmla="*/ 45 w 82"/>
                <a:gd name="T55" fmla="*/ 26 h 55"/>
                <a:gd name="T56" fmla="*/ 45 w 82"/>
                <a:gd name="T57" fmla="*/ 29 h 55"/>
                <a:gd name="T58" fmla="*/ 45 w 82"/>
                <a:gd name="T59" fmla="*/ 29 h 55"/>
                <a:gd name="T60" fmla="*/ 41 w 82"/>
                <a:gd name="T61" fmla="*/ 29 h 55"/>
                <a:gd name="T62" fmla="*/ 37 w 82"/>
                <a:gd name="T63" fmla="*/ 29 h 55"/>
                <a:gd name="T64" fmla="*/ 33 w 82"/>
                <a:gd name="T65" fmla="*/ 33 h 55"/>
                <a:gd name="T66" fmla="*/ 33 w 82"/>
                <a:gd name="T67" fmla="*/ 29 h 55"/>
                <a:gd name="T68" fmla="*/ 30 w 82"/>
                <a:gd name="T69" fmla="*/ 29 h 55"/>
                <a:gd name="T70" fmla="*/ 26 w 82"/>
                <a:gd name="T71" fmla="*/ 29 h 55"/>
                <a:gd name="T72" fmla="*/ 26 w 82"/>
                <a:gd name="T73" fmla="*/ 29 h 55"/>
                <a:gd name="T74" fmla="*/ 19 w 82"/>
                <a:gd name="T75" fmla="*/ 29 h 55"/>
                <a:gd name="T76" fmla="*/ 11 w 82"/>
                <a:gd name="T77" fmla="*/ 33 h 55"/>
                <a:gd name="T78" fmla="*/ 11 w 82"/>
                <a:gd name="T79" fmla="*/ 33 h 55"/>
                <a:gd name="T80" fmla="*/ 8 w 82"/>
                <a:gd name="T81" fmla="*/ 33 h 55"/>
                <a:gd name="T82" fmla="*/ 4 w 82"/>
                <a:gd name="T83" fmla="*/ 33 h 55"/>
                <a:gd name="T84" fmla="*/ 4 w 82"/>
                <a:gd name="T85" fmla="*/ 26 h 55"/>
                <a:gd name="T86" fmla="*/ 4 w 82"/>
                <a:gd name="T87" fmla="*/ 29 h 55"/>
                <a:gd name="T88" fmla="*/ 0 w 82"/>
                <a:gd name="T89" fmla="*/ 2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2" h="55">
                  <a:moveTo>
                    <a:pt x="0" y="26"/>
                  </a:moveTo>
                  <a:lnTo>
                    <a:pt x="0" y="33"/>
                  </a:lnTo>
                  <a:lnTo>
                    <a:pt x="4" y="37"/>
                  </a:lnTo>
                  <a:lnTo>
                    <a:pt x="8" y="48"/>
                  </a:lnTo>
                  <a:lnTo>
                    <a:pt x="56" y="55"/>
                  </a:lnTo>
                  <a:lnTo>
                    <a:pt x="63" y="52"/>
                  </a:lnTo>
                  <a:lnTo>
                    <a:pt x="78" y="11"/>
                  </a:lnTo>
                  <a:lnTo>
                    <a:pt x="82" y="11"/>
                  </a:lnTo>
                  <a:lnTo>
                    <a:pt x="78" y="7"/>
                  </a:lnTo>
                  <a:lnTo>
                    <a:pt x="78" y="3"/>
                  </a:lnTo>
                  <a:lnTo>
                    <a:pt x="78" y="7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74" y="3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0" y="3"/>
                  </a:lnTo>
                  <a:lnTo>
                    <a:pt x="63" y="7"/>
                  </a:lnTo>
                  <a:lnTo>
                    <a:pt x="63" y="11"/>
                  </a:lnTo>
                  <a:lnTo>
                    <a:pt x="52" y="18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1" y="29"/>
                  </a:lnTo>
                  <a:lnTo>
                    <a:pt x="37" y="29"/>
                  </a:lnTo>
                  <a:lnTo>
                    <a:pt x="33" y="33"/>
                  </a:lnTo>
                  <a:lnTo>
                    <a:pt x="33" y="29"/>
                  </a:lnTo>
                  <a:lnTo>
                    <a:pt x="30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9" y="29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8" y="33"/>
                  </a:lnTo>
                  <a:lnTo>
                    <a:pt x="4" y="33"/>
                  </a:lnTo>
                  <a:lnTo>
                    <a:pt x="4" y="26"/>
                  </a:lnTo>
                  <a:lnTo>
                    <a:pt x="4" y="29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4" name="Freeform 92"/>
            <p:cNvSpPr>
              <a:spLocks noEditPoints="1"/>
            </p:cNvSpPr>
            <p:nvPr/>
          </p:nvSpPr>
          <p:spPr bwMode="auto">
            <a:xfrm>
              <a:off x="3721756" y="2388551"/>
              <a:ext cx="61758" cy="24446"/>
            </a:xfrm>
            <a:custGeom>
              <a:avLst/>
              <a:gdLst>
                <a:gd name="T0" fmla="*/ 18 w 48"/>
                <a:gd name="T1" fmla="*/ 0 h 19"/>
                <a:gd name="T2" fmla="*/ 22 w 48"/>
                <a:gd name="T3" fmla="*/ 4 h 19"/>
                <a:gd name="T4" fmla="*/ 22 w 48"/>
                <a:gd name="T5" fmla="*/ 0 h 19"/>
                <a:gd name="T6" fmla="*/ 18 w 48"/>
                <a:gd name="T7" fmla="*/ 0 h 19"/>
                <a:gd name="T8" fmla="*/ 18 w 48"/>
                <a:gd name="T9" fmla="*/ 0 h 19"/>
                <a:gd name="T10" fmla="*/ 18 w 48"/>
                <a:gd name="T11" fmla="*/ 0 h 19"/>
                <a:gd name="T12" fmla="*/ 3 w 48"/>
                <a:gd name="T13" fmla="*/ 0 h 19"/>
                <a:gd name="T14" fmla="*/ 7 w 48"/>
                <a:gd name="T15" fmla="*/ 4 h 19"/>
                <a:gd name="T16" fmla="*/ 7 w 48"/>
                <a:gd name="T17" fmla="*/ 0 h 19"/>
                <a:gd name="T18" fmla="*/ 3 w 48"/>
                <a:gd name="T19" fmla="*/ 0 h 19"/>
                <a:gd name="T20" fmla="*/ 3 w 48"/>
                <a:gd name="T21" fmla="*/ 0 h 19"/>
                <a:gd name="T22" fmla="*/ 0 w 48"/>
                <a:gd name="T23" fmla="*/ 4 h 19"/>
                <a:gd name="T24" fmla="*/ 0 w 48"/>
                <a:gd name="T25" fmla="*/ 8 h 19"/>
                <a:gd name="T26" fmla="*/ 3 w 48"/>
                <a:gd name="T27" fmla="*/ 8 h 19"/>
                <a:gd name="T28" fmla="*/ 3 w 48"/>
                <a:gd name="T29" fmla="*/ 8 h 19"/>
                <a:gd name="T30" fmla="*/ 3 w 48"/>
                <a:gd name="T31" fmla="*/ 4 h 19"/>
                <a:gd name="T32" fmla="*/ 0 w 48"/>
                <a:gd name="T33" fmla="*/ 4 h 19"/>
                <a:gd name="T34" fmla="*/ 0 w 48"/>
                <a:gd name="T35" fmla="*/ 4 h 19"/>
                <a:gd name="T36" fmla="*/ 44 w 48"/>
                <a:gd name="T37" fmla="*/ 19 h 19"/>
                <a:gd name="T38" fmla="*/ 40 w 48"/>
                <a:gd name="T39" fmla="*/ 19 h 19"/>
                <a:gd name="T40" fmla="*/ 40 w 48"/>
                <a:gd name="T41" fmla="*/ 19 h 19"/>
                <a:gd name="T42" fmla="*/ 48 w 48"/>
                <a:gd name="T43" fmla="*/ 19 h 19"/>
                <a:gd name="T44" fmla="*/ 48 w 48"/>
                <a:gd name="T45" fmla="*/ 19 h 19"/>
                <a:gd name="T46" fmla="*/ 48 w 48"/>
                <a:gd name="T47" fmla="*/ 19 h 19"/>
                <a:gd name="T48" fmla="*/ 44 w 48"/>
                <a:gd name="T4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19">
                  <a:moveTo>
                    <a:pt x="18" y="0"/>
                  </a:moveTo>
                  <a:lnTo>
                    <a:pt x="22" y="4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3" y="0"/>
                  </a:moveTo>
                  <a:lnTo>
                    <a:pt x="7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3" y="0"/>
                  </a:lnTo>
                  <a:close/>
                  <a:moveTo>
                    <a:pt x="0" y="4"/>
                  </a:moveTo>
                  <a:lnTo>
                    <a:pt x="0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4"/>
                  </a:lnTo>
                  <a:lnTo>
                    <a:pt x="0" y="4"/>
                  </a:lnTo>
                  <a:lnTo>
                    <a:pt x="0" y="4"/>
                  </a:lnTo>
                  <a:close/>
                  <a:moveTo>
                    <a:pt x="44" y="19"/>
                  </a:moveTo>
                  <a:lnTo>
                    <a:pt x="40" y="19"/>
                  </a:lnTo>
                  <a:lnTo>
                    <a:pt x="40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4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5" name="Freeform 93"/>
            <p:cNvSpPr>
              <a:spLocks/>
            </p:cNvSpPr>
            <p:nvPr/>
          </p:nvSpPr>
          <p:spPr bwMode="auto">
            <a:xfrm>
              <a:off x="3945630" y="2522360"/>
              <a:ext cx="9007" cy="5147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0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6" name="Freeform 94"/>
            <p:cNvSpPr>
              <a:spLocks noEditPoints="1"/>
            </p:cNvSpPr>
            <p:nvPr/>
          </p:nvSpPr>
          <p:spPr bwMode="auto">
            <a:xfrm>
              <a:off x="3926331" y="2603418"/>
              <a:ext cx="95211" cy="28306"/>
            </a:xfrm>
            <a:custGeom>
              <a:avLst/>
              <a:gdLst>
                <a:gd name="T0" fmla="*/ 3 w 20"/>
                <a:gd name="T1" fmla="*/ 4 h 6"/>
                <a:gd name="T2" fmla="*/ 3 w 20"/>
                <a:gd name="T3" fmla="*/ 4 h 6"/>
                <a:gd name="T4" fmla="*/ 3 w 20"/>
                <a:gd name="T5" fmla="*/ 4 h 6"/>
                <a:gd name="T6" fmla="*/ 4 w 20"/>
                <a:gd name="T7" fmla="*/ 4 h 6"/>
                <a:gd name="T8" fmla="*/ 4 w 20"/>
                <a:gd name="T9" fmla="*/ 4 h 6"/>
                <a:gd name="T10" fmla="*/ 3 w 20"/>
                <a:gd name="T11" fmla="*/ 4 h 6"/>
                <a:gd name="T12" fmla="*/ 0 w 20"/>
                <a:gd name="T13" fmla="*/ 6 h 6"/>
                <a:gd name="T14" fmla="*/ 0 w 20"/>
                <a:gd name="T15" fmla="*/ 6 h 6"/>
                <a:gd name="T16" fmla="*/ 0 w 20"/>
                <a:gd name="T17" fmla="*/ 5 h 6"/>
                <a:gd name="T18" fmla="*/ 1 w 20"/>
                <a:gd name="T19" fmla="*/ 5 h 6"/>
                <a:gd name="T20" fmla="*/ 1 w 20"/>
                <a:gd name="T21" fmla="*/ 6 h 6"/>
                <a:gd name="T22" fmla="*/ 0 w 20"/>
                <a:gd name="T23" fmla="*/ 6 h 6"/>
                <a:gd name="T24" fmla="*/ 0 w 20"/>
                <a:gd name="T25" fmla="*/ 6 h 6"/>
                <a:gd name="T26" fmla="*/ 1 w 20"/>
                <a:gd name="T27" fmla="*/ 3 h 6"/>
                <a:gd name="T28" fmla="*/ 1 w 20"/>
                <a:gd name="T29" fmla="*/ 2 h 6"/>
                <a:gd name="T30" fmla="*/ 1 w 20"/>
                <a:gd name="T31" fmla="*/ 1 h 6"/>
                <a:gd name="T32" fmla="*/ 1 w 20"/>
                <a:gd name="T33" fmla="*/ 1 h 6"/>
                <a:gd name="T34" fmla="*/ 2 w 20"/>
                <a:gd name="T35" fmla="*/ 1 h 6"/>
                <a:gd name="T36" fmla="*/ 2 w 20"/>
                <a:gd name="T37" fmla="*/ 2 h 6"/>
                <a:gd name="T38" fmla="*/ 1 w 20"/>
                <a:gd name="T39" fmla="*/ 3 h 6"/>
                <a:gd name="T40" fmla="*/ 8 w 20"/>
                <a:gd name="T41" fmla="*/ 4 h 6"/>
                <a:gd name="T42" fmla="*/ 7 w 20"/>
                <a:gd name="T43" fmla="*/ 4 h 6"/>
                <a:gd name="T44" fmla="*/ 6 w 20"/>
                <a:gd name="T45" fmla="*/ 5 h 6"/>
                <a:gd name="T46" fmla="*/ 5 w 20"/>
                <a:gd name="T47" fmla="*/ 4 h 6"/>
                <a:gd name="T48" fmla="*/ 4 w 20"/>
                <a:gd name="T49" fmla="*/ 4 h 6"/>
                <a:gd name="T50" fmla="*/ 5 w 20"/>
                <a:gd name="T51" fmla="*/ 3 h 6"/>
                <a:gd name="T52" fmla="*/ 6 w 20"/>
                <a:gd name="T53" fmla="*/ 3 h 6"/>
                <a:gd name="T54" fmla="*/ 7 w 20"/>
                <a:gd name="T55" fmla="*/ 3 h 6"/>
                <a:gd name="T56" fmla="*/ 7 w 20"/>
                <a:gd name="T57" fmla="*/ 3 h 6"/>
                <a:gd name="T58" fmla="*/ 8 w 20"/>
                <a:gd name="T59" fmla="*/ 3 h 6"/>
                <a:gd name="T60" fmla="*/ 8 w 20"/>
                <a:gd name="T61" fmla="*/ 4 h 6"/>
                <a:gd name="T62" fmla="*/ 10 w 20"/>
                <a:gd name="T63" fmla="*/ 4 h 6"/>
                <a:gd name="T64" fmla="*/ 9 w 20"/>
                <a:gd name="T65" fmla="*/ 5 h 6"/>
                <a:gd name="T66" fmla="*/ 10 w 20"/>
                <a:gd name="T67" fmla="*/ 6 h 6"/>
                <a:gd name="T68" fmla="*/ 11 w 20"/>
                <a:gd name="T69" fmla="*/ 5 h 6"/>
                <a:gd name="T70" fmla="*/ 12 w 20"/>
                <a:gd name="T71" fmla="*/ 5 h 6"/>
                <a:gd name="T72" fmla="*/ 11 w 20"/>
                <a:gd name="T73" fmla="*/ 4 h 6"/>
                <a:gd name="T74" fmla="*/ 11 w 20"/>
                <a:gd name="T75" fmla="*/ 4 h 6"/>
                <a:gd name="T76" fmla="*/ 10 w 20"/>
                <a:gd name="T77" fmla="*/ 4 h 6"/>
                <a:gd name="T78" fmla="*/ 18 w 20"/>
                <a:gd name="T79" fmla="*/ 1 h 6"/>
                <a:gd name="T80" fmla="*/ 19 w 20"/>
                <a:gd name="T81" fmla="*/ 0 h 6"/>
                <a:gd name="T82" fmla="*/ 19 w 20"/>
                <a:gd name="T83" fmla="*/ 0 h 6"/>
                <a:gd name="T84" fmla="*/ 20 w 20"/>
                <a:gd name="T85" fmla="*/ 0 h 6"/>
                <a:gd name="T86" fmla="*/ 19 w 20"/>
                <a:gd name="T87" fmla="*/ 0 h 6"/>
                <a:gd name="T88" fmla="*/ 18 w 20"/>
                <a:gd name="T89" fmla="*/ 1 h 6"/>
                <a:gd name="T90" fmla="*/ 15 w 20"/>
                <a:gd name="T91" fmla="*/ 4 h 6"/>
                <a:gd name="T92" fmla="*/ 16 w 20"/>
                <a:gd name="T93" fmla="*/ 3 h 6"/>
                <a:gd name="T94" fmla="*/ 16 w 20"/>
                <a:gd name="T95" fmla="*/ 3 h 6"/>
                <a:gd name="T96" fmla="*/ 18 w 20"/>
                <a:gd name="T97" fmla="*/ 2 h 6"/>
                <a:gd name="T98" fmla="*/ 18 w 20"/>
                <a:gd name="T99" fmla="*/ 3 h 6"/>
                <a:gd name="T100" fmla="*/ 17 w 20"/>
                <a:gd name="T101" fmla="*/ 4 h 6"/>
                <a:gd name="T102" fmla="*/ 16 w 20"/>
                <a:gd name="T103" fmla="*/ 4 h 6"/>
                <a:gd name="T104" fmla="*/ 15 w 20"/>
                <a:gd name="T10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" h="6"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  <a:moveTo>
                    <a:pt x="1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lose/>
                  <a:moveTo>
                    <a:pt x="8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lose/>
                  <a:moveTo>
                    <a:pt x="10" y="4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8" y="1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8" y="1"/>
                    <a:pt x="18" y="1"/>
                  </a:cubicBezTo>
                  <a:close/>
                  <a:moveTo>
                    <a:pt x="15" y="4"/>
                  </a:move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4"/>
                    <a:pt x="16" y="4"/>
                    <a:pt x="16" y="4"/>
                  </a:cubicBezTo>
                  <a:lnTo>
                    <a:pt x="1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7" name="Freeform 95"/>
            <p:cNvSpPr>
              <a:spLocks noEditPoints="1"/>
            </p:cNvSpPr>
            <p:nvPr/>
          </p:nvSpPr>
          <p:spPr bwMode="auto">
            <a:xfrm>
              <a:off x="3769361" y="2842732"/>
              <a:ext cx="51465" cy="42459"/>
            </a:xfrm>
            <a:custGeom>
              <a:avLst/>
              <a:gdLst>
                <a:gd name="T0" fmla="*/ 1 w 11"/>
                <a:gd name="T1" fmla="*/ 1 h 9"/>
                <a:gd name="T2" fmla="*/ 2 w 11"/>
                <a:gd name="T3" fmla="*/ 0 h 9"/>
                <a:gd name="T4" fmla="*/ 1 w 11"/>
                <a:gd name="T5" fmla="*/ 0 h 9"/>
                <a:gd name="T6" fmla="*/ 1 w 11"/>
                <a:gd name="T7" fmla="*/ 0 h 9"/>
                <a:gd name="T8" fmla="*/ 0 w 11"/>
                <a:gd name="T9" fmla="*/ 0 h 9"/>
                <a:gd name="T10" fmla="*/ 0 w 11"/>
                <a:gd name="T11" fmla="*/ 0 h 9"/>
                <a:gd name="T12" fmla="*/ 0 w 11"/>
                <a:gd name="T13" fmla="*/ 0 h 9"/>
                <a:gd name="T14" fmla="*/ 1 w 11"/>
                <a:gd name="T15" fmla="*/ 1 h 9"/>
                <a:gd name="T16" fmla="*/ 2 w 11"/>
                <a:gd name="T17" fmla="*/ 1 h 9"/>
                <a:gd name="T18" fmla="*/ 2 w 11"/>
                <a:gd name="T19" fmla="*/ 1 h 9"/>
                <a:gd name="T20" fmla="*/ 2 w 11"/>
                <a:gd name="T21" fmla="*/ 0 h 9"/>
                <a:gd name="T22" fmla="*/ 2 w 11"/>
                <a:gd name="T23" fmla="*/ 0 h 9"/>
                <a:gd name="T24" fmla="*/ 2 w 11"/>
                <a:gd name="T25" fmla="*/ 1 h 9"/>
                <a:gd name="T26" fmla="*/ 2 w 11"/>
                <a:gd name="T27" fmla="*/ 1 h 9"/>
                <a:gd name="T28" fmla="*/ 5 w 11"/>
                <a:gd name="T29" fmla="*/ 2 h 9"/>
                <a:gd name="T30" fmla="*/ 5 w 11"/>
                <a:gd name="T31" fmla="*/ 2 h 9"/>
                <a:gd name="T32" fmla="*/ 5 w 11"/>
                <a:gd name="T33" fmla="*/ 2 h 9"/>
                <a:gd name="T34" fmla="*/ 4 w 11"/>
                <a:gd name="T35" fmla="*/ 2 h 9"/>
                <a:gd name="T36" fmla="*/ 4 w 11"/>
                <a:gd name="T37" fmla="*/ 2 h 9"/>
                <a:gd name="T38" fmla="*/ 5 w 11"/>
                <a:gd name="T39" fmla="*/ 2 h 9"/>
                <a:gd name="T40" fmla="*/ 5 w 11"/>
                <a:gd name="T41" fmla="*/ 2 h 9"/>
                <a:gd name="T42" fmla="*/ 5 w 11"/>
                <a:gd name="T43" fmla="*/ 2 h 9"/>
                <a:gd name="T44" fmla="*/ 5 w 11"/>
                <a:gd name="T45" fmla="*/ 2 h 9"/>
                <a:gd name="T46" fmla="*/ 7 w 11"/>
                <a:gd name="T47" fmla="*/ 2 h 9"/>
                <a:gd name="T48" fmla="*/ 6 w 11"/>
                <a:gd name="T49" fmla="*/ 2 h 9"/>
                <a:gd name="T50" fmla="*/ 6 w 11"/>
                <a:gd name="T51" fmla="*/ 2 h 9"/>
                <a:gd name="T52" fmla="*/ 6 w 11"/>
                <a:gd name="T53" fmla="*/ 2 h 9"/>
                <a:gd name="T54" fmla="*/ 7 w 11"/>
                <a:gd name="T55" fmla="*/ 2 h 9"/>
                <a:gd name="T56" fmla="*/ 11 w 11"/>
                <a:gd name="T57" fmla="*/ 2 h 9"/>
                <a:gd name="T58" fmla="*/ 10 w 11"/>
                <a:gd name="T59" fmla="*/ 1 h 9"/>
                <a:gd name="T60" fmla="*/ 11 w 11"/>
                <a:gd name="T61" fmla="*/ 1 h 9"/>
                <a:gd name="T62" fmla="*/ 11 w 11"/>
                <a:gd name="T63" fmla="*/ 1 h 9"/>
                <a:gd name="T64" fmla="*/ 11 w 11"/>
                <a:gd name="T65" fmla="*/ 2 h 9"/>
                <a:gd name="T66" fmla="*/ 10 w 11"/>
                <a:gd name="T67" fmla="*/ 4 h 9"/>
                <a:gd name="T68" fmla="*/ 10 w 11"/>
                <a:gd name="T69" fmla="*/ 4 h 9"/>
                <a:gd name="T70" fmla="*/ 10 w 11"/>
                <a:gd name="T71" fmla="*/ 3 h 9"/>
                <a:gd name="T72" fmla="*/ 11 w 11"/>
                <a:gd name="T73" fmla="*/ 4 h 9"/>
                <a:gd name="T74" fmla="*/ 11 w 11"/>
                <a:gd name="T75" fmla="*/ 4 h 9"/>
                <a:gd name="T76" fmla="*/ 11 w 11"/>
                <a:gd name="T77" fmla="*/ 4 h 9"/>
                <a:gd name="T78" fmla="*/ 10 w 11"/>
                <a:gd name="T79" fmla="*/ 4 h 9"/>
                <a:gd name="T80" fmla="*/ 9 w 11"/>
                <a:gd name="T81" fmla="*/ 8 h 9"/>
                <a:gd name="T82" fmla="*/ 9 w 11"/>
                <a:gd name="T83" fmla="*/ 8 h 9"/>
                <a:gd name="T84" fmla="*/ 9 w 11"/>
                <a:gd name="T85" fmla="*/ 7 h 9"/>
                <a:gd name="T86" fmla="*/ 10 w 11"/>
                <a:gd name="T87" fmla="*/ 8 h 9"/>
                <a:gd name="T88" fmla="*/ 9 w 11"/>
                <a:gd name="T89" fmla="*/ 8 h 9"/>
                <a:gd name="T90" fmla="*/ 7 w 11"/>
                <a:gd name="T91" fmla="*/ 9 h 9"/>
                <a:gd name="T92" fmla="*/ 7 w 11"/>
                <a:gd name="T93" fmla="*/ 8 h 9"/>
                <a:gd name="T94" fmla="*/ 7 w 11"/>
                <a:gd name="T95" fmla="*/ 7 h 9"/>
                <a:gd name="T96" fmla="*/ 7 w 11"/>
                <a:gd name="T97" fmla="*/ 8 h 9"/>
                <a:gd name="T98" fmla="*/ 8 w 11"/>
                <a:gd name="T99" fmla="*/ 9 h 9"/>
                <a:gd name="T100" fmla="*/ 8 w 11"/>
                <a:gd name="T101" fmla="*/ 9 h 9"/>
                <a:gd name="T102" fmla="*/ 7 w 11"/>
                <a:gd name="T10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" h="9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7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2"/>
                    <a:pt x="7" y="2"/>
                  </a:cubicBezTo>
                  <a:close/>
                  <a:moveTo>
                    <a:pt x="11" y="2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9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9" y="8"/>
                    <a:pt x="9" y="8"/>
                  </a:cubicBezTo>
                  <a:close/>
                  <a:moveTo>
                    <a:pt x="7" y="9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8" name="Freeform 96"/>
            <p:cNvSpPr>
              <a:spLocks noEditPoints="1"/>
            </p:cNvSpPr>
            <p:nvPr/>
          </p:nvSpPr>
          <p:spPr bwMode="auto">
            <a:xfrm>
              <a:off x="5384084" y="2651023"/>
              <a:ext cx="162115" cy="200714"/>
            </a:xfrm>
            <a:custGeom>
              <a:avLst/>
              <a:gdLst>
                <a:gd name="T0" fmla="*/ 48 w 126"/>
                <a:gd name="T1" fmla="*/ 104 h 156"/>
                <a:gd name="T2" fmla="*/ 48 w 126"/>
                <a:gd name="T3" fmla="*/ 60 h 156"/>
                <a:gd name="T4" fmla="*/ 67 w 126"/>
                <a:gd name="T5" fmla="*/ 19 h 156"/>
                <a:gd name="T6" fmla="*/ 70 w 126"/>
                <a:gd name="T7" fmla="*/ 34 h 156"/>
                <a:gd name="T8" fmla="*/ 81 w 126"/>
                <a:gd name="T9" fmla="*/ 41 h 156"/>
                <a:gd name="T10" fmla="*/ 89 w 126"/>
                <a:gd name="T11" fmla="*/ 41 h 156"/>
                <a:gd name="T12" fmla="*/ 96 w 126"/>
                <a:gd name="T13" fmla="*/ 45 h 156"/>
                <a:gd name="T14" fmla="*/ 104 w 126"/>
                <a:gd name="T15" fmla="*/ 45 h 156"/>
                <a:gd name="T16" fmla="*/ 111 w 126"/>
                <a:gd name="T17" fmla="*/ 52 h 156"/>
                <a:gd name="T18" fmla="*/ 115 w 126"/>
                <a:gd name="T19" fmla="*/ 56 h 156"/>
                <a:gd name="T20" fmla="*/ 122 w 126"/>
                <a:gd name="T21" fmla="*/ 63 h 156"/>
                <a:gd name="T22" fmla="*/ 122 w 126"/>
                <a:gd name="T23" fmla="*/ 67 h 156"/>
                <a:gd name="T24" fmla="*/ 122 w 126"/>
                <a:gd name="T25" fmla="*/ 71 h 156"/>
                <a:gd name="T26" fmla="*/ 115 w 126"/>
                <a:gd name="T27" fmla="*/ 82 h 156"/>
                <a:gd name="T28" fmla="*/ 111 w 126"/>
                <a:gd name="T29" fmla="*/ 89 h 156"/>
                <a:gd name="T30" fmla="*/ 107 w 126"/>
                <a:gd name="T31" fmla="*/ 97 h 156"/>
                <a:gd name="T32" fmla="*/ 104 w 126"/>
                <a:gd name="T33" fmla="*/ 97 h 156"/>
                <a:gd name="T34" fmla="*/ 104 w 126"/>
                <a:gd name="T35" fmla="*/ 93 h 156"/>
                <a:gd name="T36" fmla="*/ 100 w 126"/>
                <a:gd name="T37" fmla="*/ 93 h 156"/>
                <a:gd name="T38" fmla="*/ 96 w 126"/>
                <a:gd name="T39" fmla="*/ 97 h 156"/>
                <a:gd name="T40" fmla="*/ 96 w 126"/>
                <a:gd name="T41" fmla="*/ 100 h 156"/>
                <a:gd name="T42" fmla="*/ 92 w 126"/>
                <a:gd name="T43" fmla="*/ 108 h 156"/>
                <a:gd name="T44" fmla="*/ 92 w 126"/>
                <a:gd name="T45" fmla="*/ 108 h 156"/>
                <a:gd name="T46" fmla="*/ 96 w 126"/>
                <a:gd name="T47" fmla="*/ 112 h 156"/>
                <a:gd name="T48" fmla="*/ 96 w 126"/>
                <a:gd name="T49" fmla="*/ 119 h 156"/>
                <a:gd name="T50" fmla="*/ 89 w 126"/>
                <a:gd name="T51" fmla="*/ 119 h 156"/>
                <a:gd name="T52" fmla="*/ 85 w 126"/>
                <a:gd name="T53" fmla="*/ 119 h 156"/>
                <a:gd name="T54" fmla="*/ 74 w 126"/>
                <a:gd name="T55" fmla="*/ 126 h 156"/>
                <a:gd name="T56" fmla="*/ 74 w 126"/>
                <a:gd name="T57" fmla="*/ 134 h 156"/>
                <a:gd name="T58" fmla="*/ 70 w 126"/>
                <a:gd name="T59" fmla="*/ 138 h 156"/>
                <a:gd name="T60" fmla="*/ 59 w 126"/>
                <a:gd name="T61" fmla="*/ 138 h 156"/>
                <a:gd name="T62" fmla="*/ 55 w 126"/>
                <a:gd name="T63" fmla="*/ 141 h 156"/>
                <a:gd name="T64" fmla="*/ 55 w 126"/>
                <a:gd name="T65" fmla="*/ 145 h 156"/>
                <a:gd name="T66" fmla="*/ 55 w 126"/>
                <a:gd name="T67" fmla="*/ 145 h 156"/>
                <a:gd name="T68" fmla="*/ 55 w 126"/>
                <a:gd name="T69" fmla="*/ 145 h 156"/>
                <a:gd name="T70" fmla="*/ 52 w 126"/>
                <a:gd name="T71" fmla="*/ 152 h 156"/>
                <a:gd name="T72" fmla="*/ 44 w 126"/>
                <a:gd name="T73" fmla="*/ 152 h 156"/>
                <a:gd name="T74" fmla="*/ 37 w 126"/>
                <a:gd name="T75" fmla="*/ 152 h 156"/>
                <a:gd name="T76" fmla="*/ 30 w 126"/>
                <a:gd name="T77" fmla="*/ 156 h 156"/>
                <a:gd name="T78" fmla="*/ 26 w 126"/>
                <a:gd name="T79" fmla="*/ 156 h 156"/>
                <a:gd name="T80" fmla="*/ 15 w 126"/>
                <a:gd name="T81" fmla="*/ 145 h 156"/>
                <a:gd name="T82" fmla="*/ 0 w 126"/>
                <a:gd name="T83" fmla="*/ 123 h 156"/>
                <a:gd name="T84" fmla="*/ 4 w 126"/>
                <a:gd name="T85" fmla="*/ 115 h 156"/>
                <a:gd name="T86" fmla="*/ 63 w 126"/>
                <a:gd name="T87" fmla="*/ 11 h 156"/>
                <a:gd name="T88" fmla="*/ 63 w 126"/>
                <a:gd name="T89" fmla="*/ 4 h 156"/>
                <a:gd name="T90" fmla="*/ 63 w 126"/>
                <a:gd name="T91" fmla="*/ 0 h 156"/>
                <a:gd name="T92" fmla="*/ 63 w 126"/>
                <a:gd name="T93" fmla="*/ 0 h 156"/>
                <a:gd name="T94" fmla="*/ 63 w 126"/>
                <a:gd name="T95" fmla="*/ 0 h 156"/>
                <a:gd name="T96" fmla="*/ 59 w 126"/>
                <a:gd name="T97" fmla="*/ 0 h 156"/>
                <a:gd name="T98" fmla="*/ 59 w 126"/>
                <a:gd name="T99" fmla="*/ 4 h 156"/>
                <a:gd name="T100" fmla="*/ 59 w 126"/>
                <a:gd name="T101" fmla="*/ 4 h 156"/>
                <a:gd name="T102" fmla="*/ 59 w 126"/>
                <a:gd name="T103" fmla="*/ 8 h 156"/>
                <a:gd name="T104" fmla="*/ 63 w 126"/>
                <a:gd name="T105" fmla="*/ 11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6" h="156">
                  <a:moveTo>
                    <a:pt x="4" y="115"/>
                  </a:moveTo>
                  <a:lnTo>
                    <a:pt x="48" y="104"/>
                  </a:lnTo>
                  <a:lnTo>
                    <a:pt x="52" y="71"/>
                  </a:lnTo>
                  <a:lnTo>
                    <a:pt x="48" y="60"/>
                  </a:lnTo>
                  <a:lnTo>
                    <a:pt x="63" y="19"/>
                  </a:lnTo>
                  <a:lnTo>
                    <a:pt x="67" y="19"/>
                  </a:lnTo>
                  <a:lnTo>
                    <a:pt x="67" y="26"/>
                  </a:lnTo>
                  <a:lnTo>
                    <a:pt x="70" y="34"/>
                  </a:lnTo>
                  <a:lnTo>
                    <a:pt x="70" y="37"/>
                  </a:lnTo>
                  <a:lnTo>
                    <a:pt x="81" y="41"/>
                  </a:lnTo>
                  <a:lnTo>
                    <a:pt x="85" y="45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96" y="45"/>
                  </a:lnTo>
                  <a:lnTo>
                    <a:pt x="100" y="45"/>
                  </a:lnTo>
                  <a:lnTo>
                    <a:pt x="104" y="45"/>
                  </a:lnTo>
                  <a:lnTo>
                    <a:pt x="107" y="49"/>
                  </a:lnTo>
                  <a:lnTo>
                    <a:pt x="111" y="52"/>
                  </a:lnTo>
                  <a:lnTo>
                    <a:pt x="111" y="56"/>
                  </a:lnTo>
                  <a:lnTo>
                    <a:pt x="115" y="56"/>
                  </a:lnTo>
                  <a:lnTo>
                    <a:pt x="118" y="63"/>
                  </a:lnTo>
                  <a:lnTo>
                    <a:pt x="122" y="63"/>
                  </a:lnTo>
                  <a:lnTo>
                    <a:pt x="126" y="63"/>
                  </a:lnTo>
                  <a:lnTo>
                    <a:pt x="122" y="67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75"/>
                  </a:lnTo>
                  <a:lnTo>
                    <a:pt x="115" y="82"/>
                  </a:lnTo>
                  <a:lnTo>
                    <a:pt x="111" y="86"/>
                  </a:lnTo>
                  <a:lnTo>
                    <a:pt x="111" y="89"/>
                  </a:lnTo>
                  <a:lnTo>
                    <a:pt x="107" y="89"/>
                  </a:lnTo>
                  <a:lnTo>
                    <a:pt x="107" y="97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0" y="93"/>
                  </a:lnTo>
                  <a:lnTo>
                    <a:pt x="100" y="97"/>
                  </a:lnTo>
                  <a:lnTo>
                    <a:pt x="96" y="97"/>
                  </a:lnTo>
                  <a:lnTo>
                    <a:pt x="100" y="97"/>
                  </a:lnTo>
                  <a:lnTo>
                    <a:pt x="96" y="100"/>
                  </a:lnTo>
                  <a:lnTo>
                    <a:pt x="92" y="104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6" y="112"/>
                  </a:lnTo>
                  <a:lnTo>
                    <a:pt x="96" y="112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89" y="119"/>
                  </a:lnTo>
                  <a:lnTo>
                    <a:pt x="89" y="123"/>
                  </a:lnTo>
                  <a:lnTo>
                    <a:pt x="85" y="119"/>
                  </a:lnTo>
                  <a:lnTo>
                    <a:pt x="81" y="123"/>
                  </a:lnTo>
                  <a:lnTo>
                    <a:pt x="74" y="126"/>
                  </a:lnTo>
                  <a:lnTo>
                    <a:pt x="74" y="134"/>
                  </a:lnTo>
                  <a:lnTo>
                    <a:pt x="74" y="134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63" y="138"/>
                  </a:lnTo>
                  <a:lnTo>
                    <a:pt x="59" y="138"/>
                  </a:lnTo>
                  <a:lnTo>
                    <a:pt x="59" y="138"/>
                  </a:lnTo>
                  <a:lnTo>
                    <a:pt x="55" y="141"/>
                  </a:lnTo>
                  <a:lnTo>
                    <a:pt x="55" y="141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48" y="149"/>
                  </a:lnTo>
                  <a:lnTo>
                    <a:pt x="44" y="152"/>
                  </a:lnTo>
                  <a:lnTo>
                    <a:pt x="41" y="152"/>
                  </a:lnTo>
                  <a:lnTo>
                    <a:pt x="37" y="152"/>
                  </a:lnTo>
                  <a:lnTo>
                    <a:pt x="33" y="152"/>
                  </a:lnTo>
                  <a:lnTo>
                    <a:pt x="30" y="156"/>
                  </a:lnTo>
                  <a:lnTo>
                    <a:pt x="26" y="156"/>
                  </a:lnTo>
                  <a:lnTo>
                    <a:pt x="26" y="156"/>
                  </a:lnTo>
                  <a:lnTo>
                    <a:pt x="22" y="156"/>
                  </a:lnTo>
                  <a:lnTo>
                    <a:pt x="15" y="145"/>
                  </a:lnTo>
                  <a:lnTo>
                    <a:pt x="15" y="141"/>
                  </a:lnTo>
                  <a:lnTo>
                    <a:pt x="0" y="123"/>
                  </a:lnTo>
                  <a:lnTo>
                    <a:pt x="4" y="115"/>
                  </a:lnTo>
                  <a:lnTo>
                    <a:pt x="4" y="115"/>
                  </a:lnTo>
                  <a:close/>
                  <a:moveTo>
                    <a:pt x="63" y="11"/>
                  </a:moveTo>
                  <a:lnTo>
                    <a:pt x="63" y="11"/>
                  </a:lnTo>
                  <a:lnTo>
                    <a:pt x="63" y="8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11"/>
                  </a:lnTo>
                  <a:lnTo>
                    <a:pt x="63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" name="Freeform 97"/>
            <p:cNvSpPr>
              <a:spLocks noEditPoints="1"/>
            </p:cNvSpPr>
            <p:nvPr/>
          </p:nvSpPr>
          <p:spPr bwMode="auto">
            <a:xfrm>
              <a:off x="5188515" y="2798985"/>
              <a:ext cx="257326" cy="144103"/>
            </a:xfrm>
            <a:custGeom>
              <a:avLst/>
              <a:gdLst>
                <a:gd name="T0" fmla="*/ 4 w 200"/>
                <a:gd name="T1" fmla="*/ 45 h 112"/>
                <a:gd name="T2" fmla="*/ 11 w 200"/>
                <a:gd name="T3" fmla="*/ 41 h 112"/>
                <a:gd name="T4" fmla="*/ 11 w 200"/>
                <a:gd name="T5" fmla="*/ 34 h 112"/>
                <a:gd name="T6" fmla="*/ 19 w 200"/>
                <a:gd name="T7" fmla="*/ 26 h 112"/>
                <a:gd name="T8" fmla="*/ 33 w 200"/>
                <a:gd name="T9" fmla="*/ 30 h 112"/>
                <a:gd name="T10" fmla="*/ 63 w 200"/>
                <a:gd name="T11" fmla="*/ 41 h 112"/>
                <a:gd name="T12" fmla="*/ 93 w 200"/>
                <a:gd name="T13" fmla="*/ 19 h 112"/>
                <a:gd name="T14" fmla="*/ 152 w 200"/>
                <a:gd name="T15" fmla="*/ 8 h 112"/>
                <a:gd name="T16" fmla="*/ 167 w 200"/>
                <a:gd name="T17" fmla="*/ 30 h 112"/>
                <a:gd name="T18" fmla="*/ 170 w 200"/>
                <a:gd name="T19" fmla="*/ 41 h 112"/>
                <a:gd name="T20" fmla="*/ 159 w 200"/>
                <a:gd name="T21" fmla="*/ 49 h 112"/>
                <a:gd name="T22" fmla="*/ 159 w 200"/>
                <a:gd name="T23" fmla="*/ 56 h 112"/>
                <a:gd name="T24" fmla="*/ 159 w 200"/>
                <a:gd name="T25" fmla="*/ 56 h 112"/>
                <a:gd name="T26" fmla="*/ 152 w 200"/>
                <a:gd name="T27" fmla="*/ 60 h 112"/>
                <a:gd name="T28" fmla="*/ 133 w 200"/>
                <a:gd name="T29" fmla="*/ 67 h 112"/>
                <a:gd name="T30" fmla="*/ 115 w 200"/>
                <a:gd name="T31" fmla="*/ 71 h 112"/>
                <a:gd name="T32" fmla="*/ 111 w 200"/>
                <a:gd name="T33" fmla="*/ 75 h 112"/>
                <a:gd name="T34" fmla="*/ 100 w 200"/>
                <a:gd name="T35" fmla="*/ 82 h 112"/>
                <a:gd name="T36" fmla="*/ 96 w 200"/>
                <a:gd name="T37" fmla="*/ 82 h 112"/>
                <a:gd name="T38" fmla="*/ 93 w 200"/>
                <a:gd name="T39" fmla="*/ 82 h 112"/>
                <a:gd name="T40" fmla="*/ 89 w 200"/>
                <a:gd name="T41" fmla="*/ 82 h 112"/>
                <a:gd name="T42" fmla="*/ 85 w 200"/>
                <a:gd name="T43" fmla="*/ 89 h 112"/>
                <a:gd name="T44" fmla="*/ 74 w 200"/>
                <a:gd name="T45" fmla="*/ 89 h 112"/>
                <a:gd name="T46" fmla="*/ 63 w 200"/>
                <a:gd name="T47" fmla="*/ 93 h 112"/>
                <a:gd name="T48" fmla="*/ 59 w 200"/>
                <a:gd name="T49" fmla="*/ 89 h 112"/>
                <a:gd name="T50" fmla="*/ 56 w 200"/>
                <a:gd name="T51" fmla="*/ 89 h 112"/>
                <a:gd name="T52" fmla="*/ 48 w 200"/>
                <a:gd name="T53" fmla="*/ 93 h 112"/>
                <a:gd name="T54" fmla="*/ 45 w 200"/>
                <a:gd name="T55" fmla="*/ 97 h 112"/>
                <a:gd name="T56" fmla="*/ 41 w 200"/>
                <a:gd name="T57" fmla="*/ 100 h 112"/>
                <a:gd name="T58" fmla="*/ 33 w 200"/>
                <a:gd name="T59" fmla="*/ 100 h 112"/>
                <a:gd name="T60" fmla="*/ 30 w 200"/>
                <a:gd name="T61" fmla="*/ 104 h 112"/>
                <a:gd name="T62" fmla="*/ 22 w 200"/>
                <a:gd name="T63" fmla="*/ 104 h 112"/>
                <a:gd name="T64" fmla="*/ 19 w 200"/>
                <a:gd name="T65" fmla="*/ 100 h 112"/>
                <a:gd name="T66" fmla="*/ 15 w 200"/>
                <a:gd name="T67" fmla="*/ 93 h 112"/>
                <a:gd name="T68" fmla="*/ 15 w 200"/>
                <a:gd name="T69" fmla="*/ 89 h 112"/>
                <a:gd name="T70" fmla="*/ 11 w 200"/>
                <a:gd name="T71" fmla="*/ 82 h 112"/>
                <a:gd name="T72" fmla="*/ 4 w 200"/>
                <a:gd name="T73" fmla="*/ 63 h 112"/>
                <a:gd name="T74" fmla="*/ 0 w 200"/>
                <a:gd name="T75" fmla="*/ 60 h 112"/>
                <a:gd name="T76" fmla="*/ 4 w 200"/>
                <a:gd name="T77" fmla="*/ 60 h 112"/>
                <a:gd name="T78" fmla="*/ 4 w 200"/>
                <a:gd name="T79" fmla="*/ 56 h 112"/>
                <a:gd name="T80" fmla="*/ 4 w 200"/>
                <a:gd name="T81" fmla="*/ 45 h 112"/>
                <a:gd name="T82" fmla="*/ 4 w 200"/>
                <a:gd name="T83" fmla="*/ 45 h 112"/>
                <a:gd name="T84" fmla="*/ 163 w 200"/>
                <a:gd name="T85" fmla="*/ 112 h 112"/>
                <a:gd name="T86" fmla="*/ 163 w 200"/>
                <a:gd name="T87" fmla="*/ 112 h 112"/>
                <a:gd name="T88" fmla="*/ 159 w 200"/>
                <a:gd name="T89" fmla="*/ 112 h 112"/>
                <a:gd name="T90" fmla="*/ 182 w 200"/>
                <a:gd name="T91" fmla="*/ 104 h 112"/>
                <a:gd name="T92" fmla="*/ 185 w 200"/>
                <a:gd name="T93" fmla="*/ 100 h 112"/>
                <a:gd name="T94" fmla="*/ 189 w 200"/>
                <a:gd name="T95" fmla="*/ 104 h 112"/>
                <a:gd name="T96" fmla="*/ 193 w 200"/>
                <a:gd name="T97" fmla="*/ 104 h 112"/>
                <a:gd name="T98" fmla="*/ 196 w 200"/>
                <a:gd name="T99" fmla="*/ 104 h 112"/>
                <a:gd name="T100" fmla="*/ 200 w 200"/>
                <a:gd name="T101" fmla="*/ 104 h 112"/>
                <a:gd name="T102" fmla="*/ 196 w 200"/>
                <a:gd name="T103" fmla="*/ 108 h 112"/>
                <a:gd name="T104" fmla="*/ 189 w 200"/>
                <a:gd name="T105" fmla="*/ 108 h 112"/>
                <a:gd name="T106" fmla="*/ 182 w 200"/>
                <a:gd name="T107" fmla="*/ 10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0" h="112">
                  <a:moveTo>
                    <a:pt x="4" y="45"/>
                  </a:moveTo>
                  <a:lnTo>
                    <a:pt x="4" y="45"/>
                  </a:lnTo>
                  <a:lnTo>
                    <a:pt x="8" y="45"/>
                  </a:lnTo>
                  <a:lnTo>
                    <a:pt x="11" y="41"/>
                  </a:lnTo>
                  <a:lnTo>
                    <a:pt x="15" y="37"/>
                  </a:lnTo>
                  <a:lnTo>
                    <a:pt x="11" y="34"/>
                  </a:lnTo>
                  <a:lnTo>
                    <a:pt x="15" y="26"/>
                  </a:lnTo>
                  <a:lnTo>
                    <a:pt x="19" y="26"/>
                  </a:lnTo>
                  <a:lnTo>
                    <a:pt x="22" y="30"/>
                  </a:lnTo>
                  <a:lnTo>
                    <a:pt x="33" y="30"/>
                  </a:lnTo>
                  <a:lnTo>
                    <a:pt x="48" y="34"/>
                  </a:lnTo>
                  <a:lnTo>
                    <a:pt x="63" y="41"/>
                  </a:lnTo>
                  <a:lnTo>
                    <a:pt x="63" y="52"/>
                  </a:lnTo>
                  <a:lnTo>
                    <a:pt x="93" y="19"/>
                  </a:lnTo>
                  <a:lnTo>
                    <a:pt x="156" y="0"/>
                  </a:lnTo>
                  <a:lnTo>
                    <a:pt x="152" y="8"/>
                  </a:lnTo>
                  <a:lnTo>
                    <a:pt x="167" y="26"/>
                  </a:lnTo>
                  <a:lnTo>
                    <a:pt x="167" y="30"/>
                  </a:lnTo>
                  <a:lnTo>
                    <a:pt x="174" y="41"/>
                  </a:lnTo>
                  <a:lnTo>
                    <a:pt x="170" y="41"/>
                  </a:lnTo>
                  <a:lnTo>
                    <a:pt x="167" y="45"/>
                  </a:lnTo>
                  <a:lnTo>
                    <a:pt x="159" y="49"/>
                  </a:lnTo>
                  <a:lnTo>
                    <a:pt x="159" y="52"/>
                  </a:lnTo>
                  <a:lnTo>
                    <a:pt x="159" y="56"/>
                  </a:lnTo>
                  <a:lnTo>
                    <a:pt x="159" y="56"/>
                  </a:lnTo>
                  <a:lnTo>
                    <a:pt x="159" y="56"/>
                  </a:lnTo>
                  <a:lnTo>
                    <a:pt x="156" y="60"/>
                  </a:lnTo>
                  <a:lnTo>
                    <a:pt x="152" y="60"/>
                  </a:lnTo>
                  <a:lnTo>
                    <a:pt x="145" y="63"/>
                  </a:lnTo>
                  <a:lnTo>
                    <a:pt x="133" y="67"/>
                  </a:lnTo>
                  <a:lnTo>
                    <a:pt x="133" y="67"/>
                  </a:lnTo>
                  <a:lnTo>
                    <a:pt x="115" y="71"/>
                  </a:lnTo>
                  <a:lnTo>
                    <a:pt x="111" y="71"/>
                  </a:lnTo>
                  <a:lnTo>
                    <a:pt x="111" y="75"/>
                  </a:lnTo>
                  <a:lnTo>
                    <a:pt x="107" y="78"/>
                  </a:lnTo>
                  <a:lnTo>
                    <a:pt x="100" y="82"/>
                  </a:lnTo>
                  <a:lnTo>
                    <a:pt x="100" y="82"/>
                  </a:lnTo>
                  <a:lnTo>
                    <a:pt x="96" y="82"/>
                  </a:lnTo>
                  <a:lnTo>
                    <a:pt x="96" y="82"/>
                  </a:lnTo>
                  <a:lnTo>
                    <a:pt x="93" y="82"/>
                  </a:lnTo>
                  <a:lnTo>
                    <a:pt x="93" y="82"/>
                  </a:lnTo>
                  <a:lnTo>
                    <a:pt x="89" y="82"/>
                  </a:lnTo>
                  <a:lnTo>
                    <a:pt x="85" y="86"/>
                  </a:lnTo>
                  <a:lnTo>
                    <a:pt x="85" y="89"/>
                  </a:lnTo>
                  <a:lnTo>
                    <a:pt x="82" y="89"/>
                  </a:lnTo>
                  <a:lnTo>
                    <a:pt x="74" y="89"/>
                  </a:lnTo>
                  <a:lnTo>
                    <a:pt x="67" y="93"/>
                  </a:lnTo>
                  <a:lnTo>
                    <a:pt x="63" y="93"/>
                  </a:lnTo>
                  <a:lnTo>
                    <a:pt x="63" y="89"/>
                  </a:lnTo>
                  <a:lnTo>
                    <a:pt x="59" y="89"/>
                  </a:lnTo>
                  <a:lnTo>
                    <a:pt x="59" y="89"/>
                  </a:lnTo>
                  <a:lnTo>
                    <a:pt x="56" y="89"/>
                  </a:lnTo>
                  <a:lnTo>
                    <a:pt x="52" y="89"/>
                  </a:lnTo>
                  <a:lnTo>
                    <a:pt x="48" y="93"/>
                  </a:lnTo>
                  <a:lnTo>
                    <a:pt x="48" y="97"/>
                  </a:lnTo>
                  <a:lnTo>
                    <a:pt x="45" y="97"/>
                  </a:lnTo>
                  <a:lnTo>
                    <a:pt x="41" y="100"/>
                  </a:lnTo>
                  <a:lnTo>
                    <a:pt x="41" y="100"/>
                  </a:lnTo>
                  <a:lnTo>
                    <a:pt x="37" y="100"/>
                  </a:lnTo>
                  <a:lnTo>
                    <a:pt x="33" y="100"/>
                  </a:lnTo>
                  <a:lnTo>
                    <a:pt x="30" y="104"/>
                  </a:lnTo>
                  <a:lnTo>
                    <a:pt x="30" y="104"/>
                  </a:lnTo>
                  <a:lnTo>
                    <a:pt x="22" y="100"/>
                  </a:lnTo>
                  <a:lnTo>
                    <a:pt x="22" y="104"/>
                  </a:lnTo>
                  <a:lnTo>
                    <a:pt x="19" y="104"/>
                  </a:lnTo>
                  <a:lnTo>
                    <a:pt x="19" y="100"/>
                  </a:lnTo>
                  <a:lnTo>
                    <a:pt x="19" y="97"/>
                  </a:lnTo>
                  <a:lnTo>
                    <a:pt x="15" y="93"/>
                  </a:lnTo>
                  <a:lnTo>
                    <a:pt x="11" y="89"/>
                  </a:lnTo>
                  <a:lnTo>
                    <a:pt x="15" y="89"/>
                  </a:lnTo>
                  <a:lnTo>
                    <a:pt x="15" y="86"/>
                  </a:lnTo>
                  <a:lnTo>
                    <a:pt x="11" y="82"/>
                  </a:lnTo>
                  <a:lnTo>
                    <a:pt x="8" y="67"/>
                  </a:lnTo>
                  <a:lnTo>
                    <a:pt x="4" y="63"/>
                  </a:lnTo>
                  <a:lnTo>
                    <a:pt x="4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4" y="60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2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45"/>
                  </a:lnTo>
                  <a:close/>
                  <a:moveTo>
                    <a:pt x="159" y="112"/>
                  </a:moveTo>
                  <a:lnTo>
                    <a:pt x="163" y="112"/>
                  </a:lnTo>
                  <a:lnTo>
                    <a:pt x="167" y="112"/>
                  </a:lnTo>
                  <a:lnTo>
                    <a:pt x="163" y="112"/>
                  </a:lnTo>
                  <a:lnTo>
                    <a:pt x="159" y="112"/>
                  </a:lnTo>
                  <a:lnTo>
                    <a:pt x="159" y="112"/>
                  </a:lnTo>
                  <a:close/>
                  <a:moveTo>
                    <a:pt x="182" y="108"/>
                  </a:moveTo>
                  <a:lnTo>
                    <a:pt x="182" y="104"/>
                  </a:lnTo>
                  <a:lnTo>
                    <a:pt x="182" y="104"/>
                  </a:lnTo>
                  <a:lnTo>
                    <a:pt x="185" y="100"/>
                  </a:lnTo>
                  <a:lnTo>
                    <a:pt x="185" y="100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93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200" y="104"/>
                  </a:lnTo>
                  <a:lnTo>
                    <a:pt x="200" y="104"/>
                  </a:lnTo>
                  <a:lnTo>
                    <a:pt x="200" y="108"/>
                  </a:lnTo>
                  <a:lnTo>
                    <a:pt x="196" y="108"/>
                  </a:lnTo>
                  <a:lnTo>
                    <a:pt x="193" y="108"/>
                  </a:lnTo>
                  <a:lnTo>
                    <a:pt x="189" y="108"/>
                  </a:lnTo>
                  <a:lnTo>
                    <a:pt x="185" y="108"/>
                  </a:lnTo>
                  <a:lnTo>
                    <a:pt x="182" y="108"/>
                  </a:lnTo>
                  <a:lnTo>
                    <a:pt x="182" y="10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" name="Freeform 98"/>
            <p:cNvSpPr>
              <a:spLocks/>
            </p:cNvSpPr>
            <p:nvPr/>
          </p:nvSpPr>
          <p:spPr bwMode="auto">
            <a:xfrm>
              <a:off x="4802526" y="2546806"/>
              <a:ext cx="262473" cy="200714"/>
            </a:xfrm>
            <a:custGeom>
              <a:avLst/>
              <a:gdLst>
                <a:gd name="T0" fmla="*/ 163 w 204"/>
                <a:gd name="T1" fmla="*/ 29 h 156"/>
                <a:gd name="T2" fmla="*/ 152 w 204"/>
                <a:gd name="T3" fmla="*/ 7 h 156"/>
                <a:gd name="T4" fmla="*/ 145 w 204"/>
                <a:gd name="T5" fmla="*/ 7 h 156"/>
                <a:gd name="T6" fmla="*/ 122 w 204"/>
                <a:gd name="T7" fmla="*/ 7 h 156"/>
                <a:gd name="T8" fmla="*/ 119 w 204"/>
                <a:gd name="T9" fmla="*/ 11 h 156"/>
                <a:gd name="T10" fmla="*/ 111 w 204"/>
                <a:gd name="T11" fmla="*/ 7 h 156"/>
                <a:gd name="T12" fmla="*/ 111 w 204"/>
                <a:gd name="T13" fmla="*/ 3 h 156"/>
                <a:gd name="T14" fmla="*/ 100 w 204"/>
                <a:gd name="T15" fmla="*/ 0 h 156"/>
                <a:gd name="T16" fmla="*/ 100 w 204"/>
                <a:gd name="T17" fmla="*/ 3 h 156"/>
                <a:gd name="T18" fmla="*/ 93 w 204"/>
                <a:gd name="T19" fmla="*/ 3 h 156"/>
                <a:gd name="T20" fmla="*/ 93 w 204"/>
                <a:gd name="T21" fmla="*/ 3 h 156"/>
                <a:gd name="T22" fmla="*/ 89 w 204"/>
                <a:gd name="T23" fmla="*/ 3 h 156"/>
                <a:gd name="T24" fmla="*/ 82 w 204"/>
                <a:gd name="T25" fmla="*/ 7 h 156"/>
                <a:gd name="T26" fmla="*/ 71 w 204"/>
                <a:gd name="T27" fmla="*/ 11 h 156"/>
                <a:gd name="T28" fmla="*/ 56 w 204"/>
                <a:gd name="T29" fmla="*/ 7 h 156"/>
                <a:gd name="T30" fmla="*/ 45 w 204"/>
                <a:gd name="T31" fmla="*/ 7 h 156"/>
                <a:gd name="T32" fmla="*/ 34 w 204"/>
                <a:gd name="T33" fmla="*/ 3 h 156"/>
                <a:gd name="T34" fmla="*/ 4 w 204"/>
                <a:gd name="T35" fmla="*/ 0 h 156"/>
                <a:gd name="T36" fmla="*/ 4 w 204"/>
                <a:gd name="T37" fmla="*/ 3 h 156"/>
                <a:gd name="T38" fmla="*/ 4 w 204"/>
                <a:gd name="T39" fmla="*/ 18 h 156"/>
                <a:gd name="T40" fmla="*/ 0 w 204"/>
                <a:gd name="T41" fmla="*/ 29 h 156"/>
                <a:gd name="T42" fmla="*/ 204 w 204"/>
                <a:gd name="T43" fmla="*/ 156 h 156"/>
                <a:gd name="T44" fmla="*/ 196 w 204"/>
                <a:gd name="T45" fmla="*/ 152 h 156"/>
                <a:gd name="T46" fmla="*/ 193 w 204"/>
                <a:gd name="T47" fmla="*/ 144 h 156"/>
                <a:gd name="T48" fmla="*/ 182 w 204"/>
                <a:gd name="T49" fmla="*/ 141 h 156"/>
                <a:gd name="T50" fmla="*/ 178 w 204"/>
                <a:gd name="T51" fmla="*/ 126 h 156"/>
                <a:gd name="T52" fmla="*/ 178 w 204"/>
                <a:gd name="T53" fmla="*/ 126 h 156"/>
                <a:gd name="T54" fmla="*/ 182 w 204"/>
                <a:gd name="T55" fmla="*/ 122 h 156"/>
                <a:gd name="T56" fmla="*/ 178 w 204"/>
                <a:gd name="T57" fmla="*/ 118 h 156"/>
                <a:gd name="T58" fmla="*/ 167 w 204"/>
                <a:gd name="T59" fmla="*/ 104 h 156"/>
                <a:gd name="T60" fmla="*/ 152 w 204"/>
                <a:gd name="T61" fmla="*/ 85 h 156"/>
                <a:gd name="T62" fmla="*/ 152 w 204"/>
                <a:gd name="T63" fmla="*/ 74 h 156"/>
                <a:gd name="T64" fmla="*/ 145 w 204"/>
                <a:gd name="T65" fmla="*/ 66 h 156"/>
                <a:gd name="T66" fmla="*/ 145 w 204"/>
                <a:gd name="T67" fmla="*/ 59 h 156"/>
                <a:gd name="T68" fmla="*/ 126 w 204"/>
                <a:gd name="T69" fmla="*/ 44 h 156"/>
                <a:gd name="T70" fmla="*/ 122 w 204"/>
                <a:gd name="T71" fmla="*/ 33 h 156"/>
                <a:gd name="T72" fmla="*/ 126 w 204"/>
                <a:gd name="T73" fmla="*/ 29 h 156"/>
                <a:gd name="T74" fmla="*/ 130 w 204"/>
                <a:gd name="T75" fmla="*/ 37 h 156"/>
                <a:gd name="T76" fmla="*/ 137 w 204"/>
                <a:gd name="T77" fmla="*/ 44 h 156"/>
                <a:gd name="T78" fmla="*/ 141 w 204"/>
                <a:gd name="T79" fmla="*/ 52 h 156"/>
                <a:gd name="T80" fmla="*/ 156 w 204"/>
                <a:gd name="T81" fmla="*/ 63 h 156"/>
                <a:gd name="T82" fmla="*/ 159 w 204"/>
                <a:gd name="T83" fmla="*/ 55 h 156"/>
                <a:gd name="T84" fmla="*/ 159 w 204"/>
                <a:gd name="T85" fmla="*/ 4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4" h="156">
                  <a:moveTo>
                    <a:pt x="163" y="37"/>
                  </a:moveTo>
                  <a:lnTo>
                    <a:pt x="159" y="33"/>
                  </a:lnTo>
                  <a:lnTo>
                    <a:pt x="163" y="29"/>
                  </a:lnTo>
                  <a:lnTo>
                    <a:pt x="159" y="22"/>
                  </a:lnTo>
                  <a:lnTo>
                    <a:pt x="156" y="15"/>
                  </a:lnTo>
                  <a:lnTo>
                    <a:pt x="152" y="7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5" y="7"/>
                  </a:lnTo>
                  <a:lnTo>
                    <a:pt x="141" y="7"/>
                  </a:lnTo>
                  <a:lnTo>
                    <a:pt x="130" y="7"/>
                  </a:lnTo>
                  <a:lnTo>
                    <a:pt x="122" y="7"/>
                  </a:lnTo>
                  <a:lnTo>
                    <a:pt x="115" y="3"/>
                  </a:lnTo>
                  <a:lnTo>
                    <a:pt x="115" y="7"/>
                  </a:lnTo>
                  <a:lnTo>
                    <a:pt x="119" y="11"/>
                  </a:lnTo>
                  <a:lnTo>
                    <a:pt x="119" y="11"/>
                  </a:lnTo>
                  <a:lnTo>
                    <a:pt x="115" y="7"/>
                  </a:lnTo>
                  <a:lnTo>
                    <a:pt x="111" y="7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08" y="3"/>
                  </a:lnTo>
                  <a:lnTo>
                    <a:pt x="104" y="3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89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6" y="0"/>
                  </a:lnTo>
                  <a:lnTo>
                    <a:pt x="93" y="3"/>
                  </a:lnTo>
                  <a:lnTo>
                    <a:pt x="89" y="3"/>
                  </a:lnTo>
                  <a:lnTo>
                    <a:pt x="85" y="3"/>
                  </a:lnTo>
                  <a:lnTo>
                    <a:pt x="82" y="3"/>
                  </a:lnTo>
                  <a:lnTo>
                    <a:pt x="82" y="7"/>
                  </a:lnTo>
                  <a:lnTo>
                    <a:pt x="78" y="7"/>
                  </a:lnTo>
                  <a:lnTo>
                    <a:pt x="74" y="11"/>
                  </a:lnTo>
                  <a:lnTo>
                    <a:pt x="71" y="11"/>
                  </a:lnTo>
                  <a:lnTo>
                    <a:pt x="67" y="11"/>
                  </a:lnTo>
                  <a:lnTo>
                    <a:pt x="59" y="7"/>
                  </a:lnTo>
                  <a:lnTo>
                    <a:pt x="56" y="7"/>
                  </a:lnTo>
                  <a:lnTo>
                    <a:pt x="52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1" y="7"/>
                  </a:lnTo>
                  <a:lnTo>
                    <a:pt x="37" y="3"/>
                  </a:lnTo>
                  <a:lnTo>
                    <a:pt x="34" y="3"/>
                  </a:lnTo>
                  <a:lnTo>
                    <a:pt x="19" y="3"/>
                  </a:lnTo>
                  <a:lnTo>
                    <a:pt x="15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3"/>
                  </a:lnTo>
                  <a:lnTo>
                    <a:pt x="0" y="11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4" y="37"/>
                  </a:lnTo>
                  <a:lnTo>
                    <a:pt x="8" y="156"/>
                  </a:lnTo>
                  <a:lnTo>
                    <a:pt x="204" y="156"/>
                  </a:lnTo>
                  <a:lnTo>
                    <a:pt x="204" y="156"/>
                  </a:lnTo>
                  <a:lnTo>
                    <a:pt x="200" y="152"/>
                  </a:lnTo>
                  <a:lnTo>
                    <a:pt x="196" y="152"/>
                  </a:lnTo>
                  <a:lnTo>
                    <a:pt x="196" y="148"/>
                  </a:lnTo>
                  <a:lnTo>
                    <a:pt x="193" y="148"/>
                  </a:lnTo>
                  <a:lnTo>
                    <a:pt x="193" y="144"/>
                  </a:lnTo>
                  <a:lnTo>
                    <a:pt x="189" y="144"/>
                  </a:lnTo>
                  <a:lnTo>
                    <a:pt x="185" y="144"/>
                  </a:lnTo>
                  <a:lnTo>
                    <a:pt x="182" y="141"/>
                  </a:lnTo>
                  <a:lnTo>
                    <a:pt x="178" y="133"/>
                  </a:lnTo>
                  <a:lnTo>
                    <a:pt x="178" y="130"/>
                  </a:lnTo>
                  <a:lnTo>
                    <a:pt x="178" y="126"/>
                  </a:lnTo>
                  <a:lnTo>
                    <a:pt x="178" y="126"/>
                  </a:lnTo>
                  <a:lnTo>
                    <a:pt x="178" y="126"/>
                  </a:lnTo>
                  <a:lnTo>
                    <a:pt x="178" y="126"/>
                  </a:lnTo>
                  <a:lnTo>
                    <a:pt x="185" y="126"/>
                  </a:lnTo>
                  <a:lnTo>
                    <a:pt x="182" y="122"/>
                  </a:lnTo>
                  <a:lnTo>
                    <a:pt x="182" y="122"/>
                  </a:lnTo>
                  <a:lnTo>
                    <a:pt x="178" y="118"/>
                  </a:lnTo>
                  <a:lnTo>
                    <a:pt x="178" y="118"/>
                  </a:lnTo>
                  <a:lnTo>
                    <a:pt x="178" y="118"/>
                  </a:lnTo>
                  <a:lnTo>
                    <a:pt x="174" y="118"/>
                  </a:lnTo>
                  <a:lnTo>
                    <a:pt x="174" y="115"/>
                  </a:lnTo>
                  <a:lnTo>
                    <a:pt x="167" y="104"/>
                  </a:lnTo>
                  <a:lnTo>
                    <a:pt x="163" y="104"/>
                  </a:lnTo>
                  <a:lnTo>
                    <a:pt x="163" y="100"/>
                  </a:lnTo>
                  <a:lnTo>
                    <a:pt x="152" y="85"/>
                  </a:lnTo>
                  <a:lnTo>
                    <a:pt x="152" y="81"/>
                  </a:lnTo>
                  <a:lnTo>
                    <a:pt x="152" y="81"/>
                  </a:lnTo>
                  <a:lnTo>
                    <a:pt x="152" y="74"/>
                  </a:lnTo>
                  <a:lnTo>
                    <a:pt x="148" y="74"/>
                  </a:lnTo>
                  <a:lnTo>
                    <a:pt x="148" y="70"/>
                  </a:lnTo>
                  <a:lnTo>
                    <a:pt x="145" y="66"/>
                  </a:lnTo>
                  <a:lnTo>
                    <a:pt x="145" y="63"/>
                  </a:lnTo>
                  <a:lnTo>
                    <a:pt x="145" y="63"/>
                  </a:lnTo>
                  <a:lnTo>
                    <a:pt x="145" y="59"/>
                  </a:lnTo>
                  <a:lnTo>
                    <a:pt x="133" y="52"/>
                  </a:lnTo>
                  <a:lnTo>
                    <a:pt x="133" y="48"/>
                  </a:lnTo>
                  <a:lnTo>
                    <a:pt x="126" y="44"/>
                  </a:lnTo>
                  <a:lnTo>
                    <a:pt x="126" y="41"/>
                  </a:lnTo>
                  <a:lnTo>
                    <a:pt x="122" y="37"/>
                  </a:lnTo>
                  <a:lnTo>
                    <a:pt x="122" y="33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6" y="29"/>
                  </a:lnTo>
                  <a:lnTo>
                    <a:pt x="126" y="29"/>
                  </a:lnTo>
                  <a:lnTo>
                    <a:pt x="126" y="33"/>
                  </a:lnTo>
                  <a:lnTo>
                    <a:pt x="130" y="37"/>
                  </a:lnTo>
                  <a:lnTo>
                    <a:pt x="130" y="37"/>
                  </a:lnTo>
                  <a:lnTo>
                    <a:pt x="137" y="44"/>
                  </a:lnTo>
                  <a:lnTo>
                    <a:pt x="137" y="44"/>
                  </a:lnTo>
                  <a:lnTo>
                    <a:pt x="137" y="48"/>
                  </a:lnTo>
                  <a:lnTo>
                    <a:pt x="141" y="52"/>
                  </a:lnTo>
                  <a:lnTo>
                    <a:pt x="141" y="52"/>
                  </a:lnTo>
                  <a:lnTo>
                    <a:pt x="152" y="63"/>
                  </a:lnTo>
                  <a:lnTo>
                    <a:pt x="156" y="63"/>
                  </a:lnTo>
                  <a:lnTo>
                    <a:pt x="156" y="63"/>
                  </a:lnTo>
                  <a:lnTo>
                    <a:pt x="156" y="63"/>
                  </a:lnTo>
                  <a:lnTo>
                    <a:pt x="159" y="59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48"/>
                  </a:lnTo>
                  <a:lnTo>
                    <a:pt x="159" y="44"/>
                  </a:lnTo>
                  <a:lnTo>
                    <a:pt x="163" y="37"/>
                  </a:lnTo>
                  <a:lnTo>
                    <a:pt x="163" y="3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" name="Freeform 99"/>
            <p:cNvSpPr>
              <a:spLocks/>
            </p:cNvSpPr>
            <p:nvPr/>
          </p:nvSpPr>
          <p:spPr bwMode="auto">
            <a:xfrm>
              <a:off x="4754921" y="2747520"/>
              <a:ext cx="347390" cy="361544"/>
            </a:xfrm>
            <a:custGeom>
              <a:avLst/>
              <a:gdLst>
                <a:gd name="T0" fmla="*/ 241 w 270"/>
                <a:gd name="T1" fmla="*/ 3 h 281"/>
                <a:gd name="T2" fmla="*/ 245 w 270"/>
                <a:gd name="T3" fmla="*/ 11 h 281"/>
                <a:gd name="T4" fmla="*/ 245 w 270"/>
                <a:gd name="T5" fmla="*/ 11 h 281"/>
                <a:gd name="T6" fmla="*/ 248 w 270"/>
                <a:gd name="T7" fmla="*/ 37 h 281"/>
                <a:gd name="T8" fmla="*/ 263 w 270"/>
                <a:gd name="T9" fmla="*/ 55 h 281"/>
                <a:gd name="T10" fmla="*/ 270 w 270"/>
                <a:gd name="T11" fmla="*/ 63 h 281"/>
                <a:gd name="T12" fmla="*/ 256 w 270"/>
                <a:gd name="T13" fmla="*/ 70 h 281"/>
                <a:gd name="T14" fmla="*/ 248 w 270"/>
                <a:gd name="T15" fmla="*/ 74 h 281"/>
                <a:gd name="T16" fmla="*/ 248 w 270"/>
                <a:gd name="T17" fmla="*/ 85 h 281"/>
                <a:gd name="T18" fmla="*/ 241 w 270"/>
                <a:gd name="T19" fmla="*/ 103 h 281"/>
                <a:gd name="T20" fmla="*/ 241 w 270"/>
                <a:gd name="T21" fmla="*/ 118 h 281"/>
                <a:gd name="T22" fmla="*/ 233 w 270"/>
                <a:gd name="T23" fmla="*/ 140 h 281"/>
                <a:gd name="T24" fmla="*/ 226 w 270"/>
                <a:gd name="T25" fmla="*/ 152 h 281"/>
                <a:gd name="T26" fmla="*/ 211 w 270"/>
                <a:gd name="T27" fmla="*/ 170 h 281"/>
                <a:gd name="T28" fmla="*/ 208 w 270"/>
                <a:gd name="T29" fmla="*/ 185 h 281"/>
                <a:gd name="T30" fmla="*/ 200 w 270"/>
                <a:gd name="T31" fmla="*/ 207 h 281"/>
                <a:gd name="T32" fmla="*/ 189 w 270"/>
                <a:gd name="T33" fmla="*/ 207 h 281"/>
                <a:gd name="T34" fmla="*/ 189 w 270"/>
                <a:gd name="T35" fmla="*/ 218 h 281"/>
                <a:gd name="T36" fmla="*/ 204 w 270"/>
                <a:gd name="T37" fmla="*/ 222 h 281"/>
                <a:gd name="T38" fmla="*/ 211 w 270"/>
                <a:gd name="T39" fmla="*/ 233 h 281"/>
                <a:gd name="T40" fmla="*/ 222 w 270"/>
                <a:gd name="T41" fmla="*/ 248 h 281"/>
                <a:gd name="T42" fmla="*/ 208 w 270"/>
                <a:gd name="T43" fmla="*/ 267 h 281"/>
                <a:gd name="T44" fmla="*/ 200 w 270"/>
                <a:gd name="T45" fmla="*/ 274 h 281"/>
                <a:gd name="T46" fmla="*/ 182 w 270"/>
                <a:gd name="T47" fmla="*/ 278 h 281"/>
                <a:gd name="T48" fmla="*/ 174 w 270"/>
                <a:gd name="T49" fmla="*/ 281 h 281"/>
                <a:gd name="T50" fmla="*/ 159 w 270"/>
                <a:gd name="T51" fmla="*/ 278 h 281"/>
                <a:gd name="T52" fmla="*/ 152 w 270"/>
                <a:gd name="T53" fmla="*/ 281 h 281"/>
                <a:gd name="T54" fmla="*/ 145 w 270"/>
                <a:gd name="T55" fmla="*/ 278 h 281"/>
                <a:gd name="T56" fmla="*/ 137 w 270"/>
                <a:gd name="T57" fmla="*/ 270 h 281"/>
                <a:gd name="T58" fmla="*/ 126 w 270"/>
                <a:gd name="T59" fmla="*/ 263 h 281"/>
                <a:gd name="T60" fmla="*/ 119 w 270"/>
                <a:gd name="T61" fmla="*/ 267 h 281"/>
                <a:gd name="T62" fmla="*/ 108 w 270"/>
                <a:gd name="T63" fmla="*/ 270 h 281"/>
                <a:gd name="T64" fmla="*/ 96 w 270"/>
                <a:gd name="T65" fmla="*/ 263 h 281"/>
                <a:gd name="T66" fmla="*/ 89 w 270"/>
                <a:gd name="T67" fmla="*/ 255 h 281"/>
                <a:gd name="T68" fmla="*/ 78 w 270"/>
                <a:gd name="T69" fmla="*/ 244 h 281"/>
                <a:gd name="T70" fmla="*/ 74 w 270"/>
                <a:gd name="T71" fmla="*/ 237 h 281"/>
                <a:gd name="T72" fmla="*/ 63 w 270"/>
                <a:gd name="T73" fmla="*/ 226 h 281"/>
                <a:gd name="T74" fmla="*/ 56 w 270"/>
                <a:gd name="T75" fmla="*/ 222 h 281"/>
                <a:gd name="T76" fmla="*/ 52 w 270"/>
                <a:gd name="T77" fmla="*/ 215 h 281"/>
                <a:gd name="T78" fmla="*/ 37 w 270"/>
                <a:gd name="T79" fmla="*/ 207 h 281"/>
                <a:gd name="T80" fmla="*/ 33 w 270"/>
                <a:gd name="T81" fmla="*/ 204 h 281"/>
                <a:gd name="T82" fmla="*/ 26 w 270"/>
                <a:gd name="T83" fmla="*/ 192 h 281"/>
                <a:gd name="T84" fmla="*/ 19 w 270"/>
                <a:gd name="T85" fmla="*/ 174 h 281"/>
                <a:gd name="T86" fmla="*/ 15 w 270"/>
                <a:gd name="T87" fmla="*/ 166 h 281"/>
                <a:gd name="T88" fmla="*/ 8 w 270"/>
                <a:gd name="T89" fmla="*/ 155 h 281"/>
                <a:gd name="T90" fmla="*/ 8 w 270"/>
                <a:gd name="T91" fmla="*/ 144 h 281"/>
                <a:gd name="T92" fmla="*/ 0 w 270"/>
                <a:gd name="T93" fmla="*/ 140 h 281"/>
                <a:gd name="T94" fmla="*/ 4 w 270"/>
                <a:gd name="T95" fmla="*/ 126 h 281"/>
                <a:gd name="T96" fmla="*/ 8 w 270"/>
                <a:gd name="T97" fmla="*/ 115 h 281"/>
                <a:gd name="T98" fmla="*/ 15 w 270"/>
                <a:gd name="T99" fmla="*/ 100 h 281"/>
                <a:gd name="T100" fmla="*/ 33 w 270"/>
                <a:gd name="T101" fmla="*/ 96 h 281"/>
                <a:gd name="T102" fmla="*/ 45 w 270"/>
                <a:gd name="T103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0" h="281">
                  <a:moveTo>
                    <a:pt x="45" y="0"/>
                  </a:moveTo>
                  <a:lnTo>
                    <a:pt x="241" y="0"/>
                  </a:lnTo>
                  <a:lnTo>
                    <a:pt x="241" y="0"/>
                  </a:lnTo>
                  <a:lnTo>
                    <a:pt x="241" y="3"/>
                  </a:lnTo>
                  <a:lnTo>
                    <a:pt x="241" y="3"/>
                  </a:lnTo>
                  <a:lnTo>
                    <a:pt x="241" y="3"/>
                  </a:lnTo>
                  <a:lnTo>
                    <a:pt x="241" y="3"/>
                  </a:lnTo>
                  <a:lnTo>
                    <a:pt x="241" y="3"/>
                  </a:lnTo>
                  <a:lnTo>
                    <a:pt x="241" y="7"/>
                  </a:lnTo>
                  <a:lnTo>
                    <a:pt x="245" y="11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5" y="14"/>
                  </a:lnTo>
                  <a:lnTo>
                    <a:pt x="245" y="14"/>
                  </a:lnTo>
                  <a:lnTo>
                    <a:pt x="245" y="11"/>
                  </a:lnTo>
                  <a:lnTo>
                    <a:pt x="245" y="14"/>
                  </a:lnTo>
                  <a:lnTo>
                    <a:pt x="245" y="14"/>
                  </a:lnTo>
                  <a:lnTo>
                    <a:pt x="248" y="25"/>
                  </a:lnTo>
                  <a:lnTo>
                    <a:pt x="248" y="33"/>
                  </a:lnTo>
                  <a:lnTo>
                    <a:pt x="248" y="37"/>
                  </a:lnTo>
                  <a:lnTo>
                    <a:pt x="252" y="44"/>
                  </a:lnTo>
                  <a:lnTo>
                    <a:pt x="252" y="48"/>
                  </a:lnTo>
                  <a:lnTo>
                    <a:pt x="256" y="48"/>
                  </a:lnTo>
                  <a:lnTo>
                    <a:pt x="263" y="55"/>
                  </a:lnTo>
                  <a:lnTo>
                    <a:pt x="263" y="55"/>
                  </a:lnTo>
                  <a:lnTo>
                    <a:pt x="267" y="55"/>
                  </a:lnTo>
                  <a:lnTo>
                    <a:pt x="270" y="59"/>
                  </a:lnTo>
                  <a:lnTo>
                    <a:pt x="270" y="59"/>
                  </a:lnTo>
                  <a:lnTo>
                    <a:pt x="270" y="59"/>
                  </a:lnTo>
                  <a:lnTo>
                    <a:pt x="270" y="63"/>
                  </a:lnTo>
                  <a:lnTo>
                    <a:pt x="267" y="66"/>
                  </a:lnTo>
                  <a:lnTo>
                    <a:pt x="263" y="66"/>
                  </a:lnTo>
                  <a:lnTo>
                    <a:pt x="263" y="66"/>
                  </a:lnTo>
                  <a:lnTo>
                    <a:pt x="259" y="66"/>
                  </a:lnTo>
                  <a:lnTo>
                    <a:pt x="256" y="70"/>
                  </a:lnTo>
                  <a:lnTo>
                    <a:pt x="252" y="70"/>
                  </a:lnTo>
                  <a:lnTo>
                    <a:pt x="252" y="70"/>
                  </a:lnTo>
                  <a:lnTo>
                    <a:pt x="256" y="74"/>
                  </a:lnTo>
                  <a:lnTo>
                    <a:pt x="252" y="74"/>
                  </a:lnTo>
                  <a:lnTo>
                    <a:pt x="248" y="74"/>
                  </a:lnTo>
                  <a:lnTo>
                    <a:pt x="248" y="74"/>
                  </a:lnTo>
                  <a:lnTo>
                    <a:pt x="248" y="77"/>
                  </a:lnTo>
                  <a:lnTo>
                    <a:pt x="245" y="81"/>
                  </a:lnTo>
                  <a:lnTo>
                    <a:pt x="248" y="81"/>
                  </a:lnTo>
                  <a:lnTo>
                    <a:pt x="248" y="85"/>
                  </a:lnTo>
                  <a:lnTo>
                    <a:pt x="248" y="85"/>
                  </a:lnTo>
                  <a:lnTo>
                    <a:pt x="245" y="89"/>
                  </a:lnTo>
                  <a:lnTo>
                    <a:pt x="245" y="96"/>
                  </a:lnTo>
                  <a:lnTo>
                    <a:pt x="241" y="100"/>
                  </a:lnTo>
                  <a:lnTo>
                    <a:pt x="241" y="103"/>
                  </a:lnTo>
                  <a:lnTo>
                    <a:pt x="241" y="103"/>
                  </a:lnTo>
                  <a:lnTo>
                    <a:pt x="237" y="107"/>
                  </a:lnTo>
                  <a:lnTo>
                    <a:pt x="241" y="115"/>
                  </a:lnTo>
                  <a:lnTo>
                    <a:pt x="241" y="118"/>
                  </a:lnTo>
                  <a:lnTo>
                    <a:pt x="241" y="118"/>
                  </a:lnTo>
                  <a:lnTo>
                    <a:pt x="241" y="118"/>
                  </a:lnTo>
                  <a:lnTo>
                    <a:pt x="241" y="122"/>
                  </a:lnTo>
                  <a:lnTo>
                    <a:pt x="241" y="129"/>
                  </a:lnTo>
                  <a:lnTo>
                    <a:pt x="233" y="137"/>
                  </a:lnTo>
                  <a:lnTo>
                    <a:pt x="233" y="140"/>
                  </a:lnTo>
                  <a:lnTo>
                    <a:pt x="233" y="140"/>
                  </a:lnTo>
                  <a:lnTo>
                    <a:pt x="230" y="140"/>
                  </a:lnTo>
                  <a:lnTo>
                    <a:pt x="230" y="144"/>
                  </a:lnTo>
                  <a:lnTo>
                    <a:pt x="226" y="148"/>
                  </a:lnTo>
                  <a:lnTo>
                    <a:pt x="226" y="152"/>
                  </a:lnTo>
                  <a:lnTo>
                    <a:pt x="219" y="155"/>
                  </a:lnTo>
                  <a:lnTo>
                    <a:pt x="219" y="159"/>
                  </a:lnTo>
                  <a:lnTo>
                    <a:pt x="215" y="170"/>
                  </a:lnTo>
                  <a:lnTo>
                    <a:pt x="211" y="170"/>
                  </a:lnTo>
                  <a:lnTo>
                    <a:pt x="211" y="170"/>
                  </a:lnTo>
                  <a:lnTo>
                    <a:pt x="211" y="170"/>
                  </a:lnTo>
                  <a:lnTo>
                    <a:pt x="208" y="178"/>
                  </a:lnTo>
                  <a:lnTo>
                    <a:pt x="208" y="178"/>
                  </a:lnTo>
                  <a:lnTo>
                    <a:pt x="208" y="181"/>
                  </a:lnTo>
                  <a:lnTo>
                    <a:pt x="208" y="185"/>
                  </a:lnTo>
                  <a:lnTo>
                    <a:pt x="204" y="189"/>
                  </a:lnTo>
                  <a:lnTo>
                    <a:pt x="204" y="192"/>
                  </a:lnTo>
                  <a:lnTo>
                    <a:pt x="204" y="196"/>
                  </a:lnTo>
                  <a:lnTo>
                    <a:pt x="204" y="204"/>
                  </a:lnTo>
                  <a:lnTo>
                    <a:pt x="200" y="207"/>
                  </a:lnTo>
                  <a:lnTo>
                    <a:pt x="200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3" y="207"/>
                  </a:lnTo>
                  <a:lnTo>
                    <a:pt x="189" y="207"/>
                  </a:lnTo>
                  <a:lnTo>
                    <a:pt x="189" y="211"/>
                  </a:lnTo>
                  <a:lnTo>
                    <a:pt x="189" y="211"/>
                  </a:lnTo>
                  <a:lnTo>
                    <a:pt x="185" y="215"/>
                  </a:lnTo>
                  <a:lnTo>
                    <a:pt x="185" y="215"/>
                  </a:lnTo>
                  <a:lnTo>
                    <a:pt x="189" y="218"/>
                  </a:lnTo>
                  <a:lnTo>
                    <a:pt x="196" y="215"/>
                  </a:lnTo>
                  <a:lnTo>
                    <a:pt x="196" y="218"/>
                  </a:lnTo>
                  <a:lnTo>
                    <a:pt x="200" y="222"/>
                  </a:lnTo>
                  <a:lnTo>
                    <a:pt x="200" y="222"/>
                  </a:lnTo>
                  <a:lnTo>
                    <a:pt x="204" y="222"/>
                  </a:lnTo>
                  <a:lnTo>
                    <a:pt x="204" y="230"/>
                  </a:lnTo>
                  <a:lnTo>
                    <a:pt x="208" y="230"/>
                  </a:lnTo>
                  <a:lnTo>
                    <a:pt x="208" y="230"/>
                  </a:lnTo>
                  <a:lnTo>
                    <a:pt x="211" y="233"/>
                  </a:lnTo>
                  <a:lnTo>
                    <a:pt x="211" y="233"/>
                  </a:lnTo>
                  <a:lnTo>
                    <a:pt x="215" y="233"/>
                  </a:lnTo>
                  <a:lnTo>
                    <a:pt x="215" y="237"/>
                  </a:lnTo>
                  <a:lnTo>
                    <a:pt x="219" y="241"/>
                  </a:lnTo>
                  <a:lnTo>
                    <a:pt x="219" y="244"/>
                  </a:lnTo>
                  <a:lnTo>
                    <a:pt x="222" y="248"/>
                  </a:lnTo>
                  <a:lnTo>
                    <a:pt x="222" y="252"/>
                  </a:lnTo>
                  <a:lnTo>
                    <a:pt x="215" y="259"/>
                  </a:lnTo>
                  <a:lnTo>
                    <a:pt x="211" y="263"/>
                  </a:lnTo>
                  <a:lnTo>
                    <a:pt x="211" y="263"/>
                  </a:lnTo>
                  <a:lnTo>
                    <a:pt x="208" y="267"/>
                  </a:lnTo>
                  <a:lnTo>
                    <a:pt x="208" y="267"/>
                  </a:lnTo>
                  <a:lnTo>
                    <a:pt x="204" y="267"/>
                  </a:lnTo>
                  <a:lnTo>
                    <a:pt x="204" y="270"/>
                  </a:lnTo>
                  <a:lnTo>
                    <a:pt x="204" y="270"/>
                  </a:lnTo>
                  <a:lnTo>
                    <a:pt x="200" y="274"/>
                  </a:lnTo>
                  <a:lnTo>
                    <a:pt x="196" y="274"/>
                  </a:lnTo>
                  <a:lnTo>
                    <a:pt x="193" y="278"/>
                  </a:lnTo>
                  <a:lnTo>
                    <a:pt x="189" y="274"/>
                  </a:lnTo>
                  <a:lnTo>
                    <a:pt x="185" y="274"/>
                  </a:lnTo>
                  <a:lnTo>
                    <a:pt x="182" y="278"/>
                  </a:lnTo>
                  <a:lnTo>
                    <a:pt x="178" y="278"/>
                  </a:lnTo>
                  <a:lnTo>
                    <a:pt x="178" y="278"/>
                  </a:lnTo>
                  <a:lnTo>
                    <a:pt x="174" y="278"/>
                  </a:lnTo>
                  <a:lnTo>
                    <a:pt x="174" y="278"/>
                  </a:lnTo>
                  <a:lnTo>
                    <a:pt x="174" y="281"/>
                  </a:lnTo>
                  <a:lnTo>
                    <a:pt x="170" y="281"/>
                  </a:lnTo>
                  <a:lnTo>
                    <a:pt x="167" y="281"/>
                  </a:lnTo>
                  <a:lnTo>
                    <a:pt x="167" y="278"/>
                  </a:lnTo>
                  <a:lnTo>
                    <a:pt x="163" y="278"/>
                  </a:lnTo>
                  <a:lnTo>
                    <a:pt x="159" y="278"/>
                  </a:lnTo>
                  <a:lnTo>
                    <a:pt x="156" y="278"/>
                  </a:lnTo>
                  <a:lnTo>
                    <a:pt x="152" y="274"/>
                  </a:lnTo>
                  <a:lnTo>
                    <a:pt x="152" y="278"/>
                  </a:lnTo>
                  <a:lnTo>
                    <a:pt x="152" y="278"/>
                  </a:lnTo>
                  <a:lnTo>
                    <a:pt x="152" y="281"/>
                  </a:lnTo>
                  <a:lnTo>
                    <a:pt x="152" y="281"/>
                  </a:lnTo>
                  <a:lnTo>
                    <a:pt x="152" y="281"/>
                  </a:lnTo>
                  <a:lnTo>
                    <a:pt x="148" y="281"/>
                  </a:lnTo>
                  <a:lnTo>
                    <a:pt x="145" y="281"/>
                  </a:lnTo>
                  <a:lnTo>
                    <a:pt x="145" y="278"/>
                  </a:lnTo>
                  <a:lnTo>
                    <a:pt x="145" y="278"/>
                  </a:lnTo>
                  <a:lnTo>
                    <a:pt x="145" y="274"/>
                  </a:lnTo>
                  <a:lnTo>
                    <a:pt x="141" y="274"/>
                  </a:lnTo>
                  <a:lnTo>
                    <a:pt x="141" y="270"/>
                  </a:lnTo>
                  <a:lnTo>
                    <a:pt x="137" y="270"/>
                  </a:lnTo>
                  <a:lnTo>
                    <a:pt x="137" y="270"/>
                  </a:lnTo>
                  <a:lnTo>
                    <a:pt x="133" y="267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26" y="263"/>
                  </a:lnTo>
                  <a:lnTo>
                    <a:pt x="126" y="263"/>
                  </a:lnTo>
                  <a:lnTo>
                    <a:pt x="122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5" y="267"/>
                  </a:lnTo>
                  <a:lnTo>
                    <a:pt x="111" y="267"/>
                  </a:lnTo>
                  <a:lnTo>
                    <a:pt x="111" y="267"/>
                  </a:lnTo>
                  <a:lnTo>
                    <a:pt x="108" y="270"/>
                  </a:lnTo>
                  <a:lnTo>
                    <a:pt x="108" y="270"/>
                  </a:lnTo>
                  <a:lnTo>
                    <a:pt x="104" y="267"/>
                  </a:lnTo>
                  <a:lnTo>
                    <a:pt x="100" y="267"/>
                  </a:lnTo>
                  <a:lnTo>
                    <a:pt x="100" y="263"/>
                  </a:lnTo>
                  <a:lnTo>
                    <a:pt x="96" y="263"/>
                  </a:lnTo>
                  <a:lnTo>
                    <a:pt x="96" y="263"/>
                  </a:lnTo>
                  <a:lnTo>
                    <a:pt x="93" y="259"/>
                  </a:lnTo>
                  <a:lnTo>
                    <a:pt x="93" y="259"/>
                  </a:lnTo>
                  <a:lnTo>
                    <a:pt x="93" y="259"/>
                  </a:lnTo>
                  <a:lnTo>
                    <a:pt x="93" y="255"/>
                  </a:lnTo>
                  <a:lnTo>
                    <a:pt x="89" y="255"/>
                  </a:lnTo>
                  <a:lnTo>
                    <a:pt x="89" y="252"/>
                  </a:lnTo>
                  <a:lnTo>
                    <a:pt x="85" y="248"/>
                  </a:lnTo>
                  <a:lnTo>
                    <a:pt x="89" y="248"/>
                  </a:lnTo>
                  <a:lnTo>
                    <a:pt x="85" y="244"/>
                  </a:lnTo>
                  <a:lnTo>
                    <a:pt x="78" y="244"/>
                  </a:lnTo>
                  <a:lnTo>
                    <a:pt x="78" y="244"/>
                  </a:lnTo>
                  <a:lnTo>
                    <a:pt x="78" y="241"/>
                  </a:lnTo>
                  <a:lnTo>
                    <a:pt x="78" y="241"/>
                  </a:lnTo>
                  <a:lnTo>
                    <a:pt x="74" y="237"/>
                  </a:lnTo>
                  <a:lnTo>
                    <a:pt x="74" y="237"/>
                  </a:lnTo>
                  <a:lnTo>
                    <a:pt x="71" y="233"/>
                  </a:lnTo>
                  <a:lnTo>
                    <a:pt x="71" y="230"/>
                  </a:lnTo>
                  <a:lnTo>
                    <a:pt x="67" y="226"/>
                  </a:lnTo>
                  <a:lnTo>
                    <a:pt x="63" y="230"/>
                  </a:lnTo>
                  <a:lnTo>
                    <a:pt x="63" y="226"/>
                  </a:lnTo>
                  <a:lnTo>
                    <a:pt x="59" y="226"/>
                  </a:lnTo>
                  <a:lnTo>
                    <a:pt x="59" y="226"/>
                  </a:lnTo>
                  <a:lnTo>
                    <a:pt x="56" y="222"/>
                  </a:lnTo>
                  <a:lnTo>
                    <a:pt x="56" y="222"/>
                  </a:lnTo>
                  <a:lnTo>
                    <a:pt x="56" y="222"/>
                  </a:lnTo>
                  <a:lnTo>
                    <a:pt x="59" y="218"/>
                  </a:lnTo>
                  <a:lnTo>
                    <a:pt x="59" y="218"/>
                  </a:lnTo>
                  <a:lnTo>
                    <a:pt x="56" y="215"/>
                  </a:lnTo>
                  <a:lnTo>
                    <a:pt x="56" y="215"/>
                  </a:lnTo>
                  <a:lnTo>
                    <a:pt x="52" y="215"/>
                  </a:lnTo>
                  <a:lnTo>
                    <a:pt x="52" y="211"/>
                  </a:lnTo>
                  <a:lnTo>
                    <a:pt x="48" y="211"/>
                  </a:lnTo>
                  <a:lnTo>
                    <a:pt x="45" y="211"/>
                  </a:lnTo>
                  <a:lnTo>
                    <a:pt x="41" y="211"/>
                  </a:lnTo>
                  <a:lnTo>
                    <a:pt x="37" y="207"/>
                  </a:lnTo>
                  <a:lnTo>
                    <a:pt x="37" y="204"/>
                  </a:lnTo>
                  <a:lnTo>
                    <a:pt x="41" y="204"/>
                  </a:lnTo>
                  <a:lnTo>
                    <a:pt x="37" y="200"/>
                  </a:lnTo>
                  <a:lnTo>
                    <a:pt x="33" y="200"/>
                  </a:lnTo>
                  <a:lnTo>
                    <a:pt x="33" y="204"/>
                  </a:lnTo>
                  <a:lnTo>
                    <a:pt x="26" y="204"/>
                  </a:lnTo>
                  <a:lnTo>
                    <a:pt x="26" y="200"/>
                  </a:lnTo>
                  <a:lnTo>
                    <a:pt x="26" y="196"/>
                  </a:lnTo>
                  <a:lnTo>
                    <a:pt x="26" y="192"/>
                  </a:lnTo>
                  <a:lnTo>
                    <a:pt x="26" y="192"/>
                  </a:lnTo>
                  <a:lnTo>
                    <a:pt x="30" y="189"/>
                  </a:lnTo>
                  <a:lnTo>
                    <a:pt x="26" y="185"/>
                  </a:lnTo>
                  <a:lnTo>
                    <a:pt x="22" y="181"/>
                  </a:lnTo>
                  <a:lnTo>
                    <a:pt x="19" y="174"/>
                  </a:lnTo>
                  <a:lnTo>
                    <a:pt x="19" y="174"/>
                  </a:lnTo>
                  <a:lnTo>
                    <a:pt x="15" y="170"/>
                  </a:lnTo>
                  <a:lnTo>
                    <a:pt x="15" y="170"/>
                  </a:lnTo>
                  <a:lnTo>
                    <a:pt x="15" y="170"/>
                  </a:lnTo>
                  <a:lnTo>
                    <a:pt x="15" y="166"/>
                  </a:lnTo>
                  <a:lnTo>
                    <a:pt x="15" y="166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59"/>
                  </a:lnTo>
                  <a:lnTo>
                    <a:pt x="8" y="159"/>
                  </a:lnTo>
                  <a:lnTo>
                    <a:pt x="8" y="155"/>
                  </a:lnTo>
                  <a:lnTo>
                    <a:pt x="8" y="152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4" y="144"/>
                  </a:lnTo>
                  <a:lnTo>
                    <a:pt x="8" y="144"/>
                  </a:lnTo>
                  <a:lnTo>
                    <a:pt x="8" y="140"/>
                  </a:lnTo>
                  <a:lnTo>
                    <a:pt x="4" y="140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0"/>
                  </a:lnTo>
                  <a:lnTo>
                    <a:pt x="4" y="133"/>
                  </a:lnTo>
                  <a:lnTo>
                    <a:pt x="8" y="133"/>
                  </a:lnTo>
                  <a:lnTo>
                    <a:pt x="8" y="129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8" y="122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1" y="115"/>
                  </a:lnTo>
                  <a:lnTo>
                    <a:pt x="15" y="107"/>
                  </a:lnTo>
                  <a:lnTo>
                    <a:pt x="19" y="103"/>
                  </a:lnTo>
                  <a:lnTo>
                    <a:pt x="15" y="103"/>
                  </a:lnTo>
                  <a:lnTo>
                    <a:pt x="15" y="100"/>
                  </a:lnTo>
                  <a:lnTo>
                    <a:pt x="19" y="96"/>
                  </a:lnTo>
                  <a:lnTo>
                    <a:pt x="22" y="96"/>
                  </a:lnTo>
                  <a:lnTo>
                    <a:pt x="26" y="96"/>
                  </a:lnTo>
                  <a:lnTo>
                    <a:pt x="30" y="96"/>
                  </a:lnTo>
                  <a:lnTo>
                    <a:pt x="33" y="96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30" y="29"/>
                  </a:lnTo>
                  <a:lnTo>
                    <a:pt x="48" y="29"/>
                  </a:lnTo>
                  <a:lnTo>
                    <a:pt x="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" name="Freeform 100"/>
            <p:cNvSpPr>
              <a:spLocks/>
            </p:cNvSpPr>
            <p:nvPr/>
          </p:nvSpPr>
          <p:spPr bwMode="auto">
            <a:xfrm>
              <a:off x="4992947" y="2885191"/>
              <a:ext cx="324231" cy="223874"/>
            </a:xfrm>
            <a:custGeom>
              <a:avLst/>
              <a:gdLst>
                <a:gd name="T0" fmla="*/ 34 w 252"/>
                <a:gd name="T1" fmla="*/ 137 h 174"/>
                <a:gd name="T2" fmla="*/ 30 w 252"/>
                <a:gd name="T3" fmla="*/ 126 h 174"/>
                <a:gd name="T4" fmla="*/ 23 w 252"/>
                <a:gd name="T5" fmla="*/ 123 h 174"/>
                <a:gd name="T6" fmla="*/ 19 w 252"/>
                <a:gd name="T7" fmla="*/ 115 h 174"/>
                <a:gd name="T8" fmla="*/ 11 w 252"/>
                <a:gd name="T9" fmla="*/ 111 h 174"/>
                <a:gd name="T10" fmla="*/ 0 w 252"/>
                <a:gd name="T11" fmla="*/ 108 h 174"/>
                <a:gd name="T12" fmla="*/ 4 w 252"/>
                <a:gd name="T13" fmla="*/ 104 h 174"/>
                <a:gd name="T14" fmla="*/ 11 w 252"/>
                <a:gd name="T15" fmla="*/ 100 h 174"/>
                <a:gd name="T16" fmla="*/ 15 w 252"/>
                <a:gd name="T17" fmla="*/ 100 h 174"/>
                <a:gd name="T18" fmla="*/ 19 w 252"/>
                <a:gd name="T19" fmla="*/ 85 h 174"/>
                <a:gd name="T20" fmla="*/ 23 w 252"/>
                <a:gd name="T21" fmla="*/ 74 h 174"/>
                <a:gd name="T22" fmla="*/ 26 w 252"/>
                <a:gd name="T23" fmla="*/ 63 h 174"/>
                <a:gd name="T24" fmla="*/ 30 w 252"/>
                <a:gd name="T25" fmla="*/ 63 h 174"/>
                <a:gd name="T26" fmla="*/ 41 w 252"/>
                <a:gd name="T27" fmla="*/ 45 h 174"/>
                <a:gd name="T28" fmla="*/ 45 w 252"/>
                <a:gd name="T29" fmla="*/ 33 h 174"/>
                <a:gd name="T30" fmla="*/ 48 w 252"/>
                <a:gd name="T31" fmla="*/ 30 h 174"/>
                <a:gd name="T32" fmla="*/ 56 w 252"/>
                <a:gd name="T33" fmla="*/ 11 h 174"/>
                <a:gd name="T34" fmla="*/ 63 w 252"/>
                <a:gd name="T35" fmla="*/ 11 h 174"/>
                <a:gd name="T36" fmla="*/ 71 w 252"/>
                <a:gd name="T37" fmla="*/ 0 h 174"/>
                <a:gd name="T38" fmla="*/ 82 w 252"/>
                <a:gd name="T39" fmla="*/ 8 h 174"/>
                <a:gd name="T40" fmla="*/ 89 w 252"/>
                <a:gd name="T41" fmla="*/ 4 h 174"/>
                <a:gd name="T42" fmla="*/ 97 w 252"/>
                <a:gd name="T43" fmla="*/ 4 h 174"/>
                <a:gd name="T44" fmla="*/ 104 w 252"/>
                <a:gd name="T45" fmla="*/ 8 h 174"/>
                <a:gd name="T46" fmla="*/ 115 w 252"/>
                <a:gd name="T47" fmla="*/ 11 h 174"/>
                <a:gd name="T48" fmla="*/ 126 w 252"/>
                <a:gd name="T49" fmla="*/ 19 h 174"/>
                <a:gd name="T50" fmla="*/ 130 w 252"/>
                <a:gd name="T51" fmla="*/ 22 h 174"/>
                <a:gd name="T52" fmla="*/ 141 w 252"/>
                <a:gd name="T53" fmla="*/ 26 h 174"/>
                <a:gd name="T54" fmla="*/ 145 w 252"/>
                <a:gd name="T55" fmla="*/ 37 h 174"/>
                <a:gd name="T56" fmla="*/ 148 w 252"/>
                <a:gd name="T57" fmla="*/ 41 h 174"/>
                <a:gd name="T58" fmla="*/ 148 w 252"/>
                <a:gd name="T59" fmla="*/ 52 h 174"/>
                <a:gd name="T60" fmla="*/ 145 w 252"/>
                <a:gd name="T61" fmla="*/ 63 h 174"/>
                <a:gd name="T62" fmla="*/ 156 w 252"/>
                <a:gd name="T63" fmla="*/ 59 h 174"/>
                <a:gd name="T64" fmla="*/ 160 w 252"/>
                <a:gd name="T65" fmla="*/ 63 h 174"/>
                <a:gd name="T66" fmla="*/ 171 w 252"/>
                <a:gd name="T67" fmla="*/ 78 h 174"/>
                <a:gd name="T68" fmla="*/ 178 w 252"/>
                <a:gd name="T69" fmla="*/ 89 h 174"/>
                <a:gd name="T70" fmla="*/ 252 w 252"/>
                <a:gd name="T71" fmla="*/ 104 h 174"/>
                <a:gd name="T72" fmla="*/ 178 w 252"/>
                <a:gd name="T73" fmla="*/ 152 h 174"/>
                <a:gd name="T74" fmla="*/ 171 w 252"/>
                <a:gd name="T75" fmla="*/ 156 h 174"/>
                <a:gd name="T76" fmla="*/ 160 w 252"/>
                <a:gd name="T77" fmla="*/ 163 h 174"/>
                <a:gd name="T78" fmla="*/ 148 w 252"/>
                <a:gd name="T79" fmla="*/ 167 h 174"/>
                <a:gd name="T80" fmla="*/ 137 w 252"/>
                <a:gd name="T81" fmla="*/ 167 h 174"/>
                <a:gd name="T82" fmla="*/ 130 w 252"/>
                <a:gd name="T83" fmla="*/ 163 h 174"/>
                <a:gd name="T84" fmla="*/ 119 w 252"/>
                <a:gd name="T85" fmla="*/ 163 h 174"/>
                <a:gd name="T86" fmla="*/ 108 w 252"/>
                <a:gd name="T87" fmla="*/ 174 h 174"/>
                <a:gd name="T88" fmla="*/ 100 w 252"/>
                <a:gd name="T89" fmla="*/ 174 h 174"/>
                <a:gd name="T90" fmla="*/ 85 w 252"/>
                <a:gd name="T91" fmla="*/ 171 h 174"/>
                <a:gd name="T92" fmla="*/ 78 w 252"/>
                <a:gd name="T93" fmla="*/ 167 h 174"/>
                <a:gd name="T94" fmla="*/ 60 w 252"/>
                <a:gd name="T95" fmla="*/ 160 h 174"/>
                <a:gd name="T96" fmla="*/ 48 w 252"/>
                <a:gd name="T97" fmla="*/ 160 h 174"/>
                <a:gd name="T98" fmla="*/ 45 w 252"/>
                <a:gd name="T99" fmla="*/ 145 h 174"/>
                <a:gd name="T100" fmla="*/ 37 w 252"/>
                <a:gd name="T101" fmla="*/ 14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2" h="174">
                  <a:moveTo>
                    <a:pt x="37" y="145"/>
                  </a:moveTo>
                  <a:lnTo>
                    <a:pt x="37" y="141"/>
                  </a:lnTo>
                  <a:lnTo>
                    <a:pt x="34" y="137"/>
                  </a:lnTo>
                  <a:lnTo>
                    <a:pt x="34" y="134"/>
                  </a:lnTo>
                  <a:lnTo>
                    <a:pt x="30" y="130"/>
                  </a:lnTo>
                  <a:lnTo>
                    <a:pt x="30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19" y="123"/>
                  </a:lnTo>
                  <a:lnTo>
                    <a:pt x="19" y="115"/>
                  </a:lnTo>
                  <a:lnTo>
                    <a:pt x="15" y="115"/>
                  </a:lnTo>
                  <a:lnTo>
                    <a:pt x="15" y="115"/>
                  </a:lnTo>
                  <a:lnTo>
                    <a:pt x="11" y="111"/>
                  </a:lnTo>
                  <a:lnTo>
                    <a:pt x="11" y="108"/>
                  </a:lnTo>
                  <a:lnTo>
                    <a:pt x="4" y="111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04"/>
                  </a:lnTo>
                  <a:lnTo>
                    <a:pt x="4" y="104"/>
                  </a:lnTo>
                  <a:lnTo>
                    <a:pt x="4" y="100"/>
                  </a:lnTo>
                  <a:lnTo>
                    <a:pt x="8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5" y="100"/>
                  </a:lnTo>
                  <a:lnTo>
                    <a:pt x="15" y="100"/>
                  </a:lnTo>
                  <a:lnTo>
                    <a:pt x="19" y="97"/>
                  </a:lnTo>
                  <a:lnTo>
                    <a:pt x="19" y="89"/>
                  </a:lnTo>
                  <a:lnTo>
                    <a:pt x="19" y="85"/>
                  </a:lnTo>
                  <a:lnTo>
                    <a:pt x="19" y="82"/>
                  </a:lnTo>
                  <a:lnTo>
                    <a:pt x="23" y="78"/>
                  </a:lnTo>
                  <a:lnTo>
                    <a:pt x="23" y="74"/>
                  </a:lnTo>
                  <a:lnTo>
                    <a:pt x="23" y="71"/>
                  </a:lnTo>
                  <a:lnTo>
                    <a:pt x="23" y="71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30" y="63"/>
                  </a:lnTo>
                  <a:lnTo>
                    <a:pt x="34" y="52"/>
                  </a:lnTo>
                  <a:lnTo>
                    <a:pt x="34" y="48"/>
                  </a:lnTo>
                  <a:lnTo>
                    <a:pt x="41" y="45"/>
                  </a:lnTo>
                  <a:lnTo>
                    <a:pt x="41" y="41"/>
                  </a:lnTo>
                  <a:lnTo>
                    <a:pt x="45" y="37"/>
                  </a:lnTo>
                  <a:lnTo>
                    <a:pt x="45" y="33"/>
                  </a:lnTo>
                  <a:lnTo>
                    <a:pt x="48" y="33"/>
                  </a:lnTo>
                  <a:lnTo>
                    <a:pt x="48" y="33"/>
                  </a:lnTo>
                  <a:lnTo>
                    <a:pt x="48" y="30"/>
                  </a:lnTo>
                  <a:lnTo>
                    <a:pt x="56" y="22"/>
                  </a:lnTo>
                  <a:lnTo>
                    <a:pt x="56" y="15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60" y="11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7" y="11"/>
                  </a:lnTo>
                  <a:lnTo>
                    <a:pt x="71" y="0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5" y="4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7" y="4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4" y="8"/>
                  </a:lnTo>
                  <a:lnTo>
                    <a:pt x="108" y="8"/>
                  </a:lnTo>
                  <a:lnTo>
                    <a:pt x="111" y="11"/>
                  </a:lnTo>
                  <a:lnTo>
                    <a:pt x="115" y="11"/>
                  </a:lnTo>
                  <a:lnTo>
                    <a:pt x="119" y="15"/>
                  </a:lnTo>
                  <a:lnTo>
                    <a:pt x="119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30" y="19"/>
                  </a:lnTo>
                  <a:lnTo>
                    <a:pt x="130" y="22"/>
                  </a:lnTo>
                  <a:lnTo>
                    <a:pt x="134" y="22"/>
                  </a:lnTo>
                  <a:lnTo>
                    <a:pt x="137" y="26"/>
                  </a:lnTo>
                  <a:lnTo>
                    <a:pt x="141" y="26"/>
                  </a:lnTo>
                  <a:lnTo>
                    <a:pt x="145" y="33"/>
                  </a:lnTo>
                  <a:lnTo>
                    <a:pt x="145" y="33"/>
                  </a:lnTo>
                  <a:lnTo>
                    <a:pt x="145" y="37"/>
                  </a:lnTo>
                  <a:lnTo>
                    <a:pt x="148" y="37"/>
                  </a:lnTo>
                  <a:lnTo>
                    <a:pt x="152" y="41"/>
                  </a:lnTo>
                  <a:lnTo>
                    <a:pt x="148" y="41"/>
                  </a:lnTo>
                  <a:lnTo>
                    <a:pt x="148" y="45"/>
                  </a:lnTo>
                  <a:lnTo>
                    <a:pt x="148" y="48"/>
                  </a:lnTo>
                  <a:lnTo>
                    <a:pt x="148" y="52"/>
                  </a:lnTo>
                  <a:lnTo>
                    <a:pt x="145" y="56"/>
                  </a:lnTo>
                  <a:lnTo>
                    <a:pt x="145" y="59"/>
                  </a:lnTo>
                  <a:lnTo>
                    <a:pt x="145" y="63"/>
                  </a:lnTo>
                  <a:lnTo>
                    <a:pt x="145" y="63"/>
                  </a:lnTo>
                  <a:lnTo>
                    <a:pt x="152" y="63"/>
                  </a:lnTo>
                  <a:lnTo>
                    <a:pt x="156" y="59"/>
                  </a:lnTo>
                  <a:lnTo>
                    <a:pt x="160" y="59"/>
                  </a:lnTo>
                  <a:lnTo>
                    <a:pt x="163" y="63"/>
                  </a:lnTo>
                  <a:lnTo>
                    <a:pt x="160" y="63"/>
                  </a:lnTo>
                  <a:lnTo>
                    <a:pt x="163" y="71"/>
                  </a:lnTo>
                  <a:lnTo>
                    <a:pt x="167" y="78"/>
                  </a:lnTo>
                  <a:lnTo>
                    <a:pt x="171" y="78"/>
                  </a:lnTo>
                  <a:lnTo>
                    <a:pt x="171" y="82"/>
                  </a:lnTo>
                  <a:lnTo>
                    <a:pt x="171" y="89"/>
                  </a:lnTo>
                  <a:lnTo>
                    <a:pt x="178" y="89"/>
                  </a:lnTo>
                  <a:lnTo>
                    <a:pt x="182" y="93"/>
                  </a:lnTo>
                  <a:lnTo>
                    <a:pt x="230" y="104"/>
                  </a:lnTo>
                  <a:lnTo>
                    <a:pt x="252" y="104"/>
                  </a:lnTo>
                  <a:lnTo>
                    <a:pt x="200" y="152"/>
                  </a:lnTo>
                  <a:lnTo>
                    <a:pt x="189" y="152"/>
                  </a:lnTo>
                  <a:lnTo>
                    <a:pt x="178" y="152"/>
                  </a:lnTo>
                  <a:lnTo>
                    <a:pt x="174" y="152"/>
                  </a:lnTo>
                  <a:lnTo>
                    <a:pt x="174" y="152"/>
                  </a:lnTo>
                  <a:lnTo>
                    <a:pt x="171" y="156"/>
                  </a:lnTo>
                  <a:lnTo>
                    <a:pt x="167" y="160"/>
                  </a:lnTo>
                  <a:lnTo>
                    <a:pt x="163" y="160"/>
                  </a:lnTo>
                  <a:lnTo>
                    <a:pt x="160" y="163"/>
                  </a:lnTo>
                  <a:lnTo>
                    <a:pt x="156" y="163"/>
                  </a:lnTo>
                  <a:lnTo>
                    <a:pt x="148" y="163"/>
                  </a:lnTo>
                  <a:lnTo>
                    <a:pt x="148" y="167"/>
                  </a:lnTo>
                  <a:lnTo>
                    <a:pt x="148" y="167"/>
                  </a:lnTo>
                  <a:lnTo>
                    <a:pt x="145" y="167"/>
                  </a:lnTo>
                  <a:lnTo>
                    <a:pt x="137" y="167"/>
                  </a:lnTo>
                  <a:lnTo>
                    <a:pt x="134" y="167"/>
                  </a:lnTo>
                  <a:lnTo>
                    <a:pt x="134" y="163"/>
                  </a:lnTo>
                  <a:lnTo>
                    <a:pt x="130" y="163"/>
                  </a:lnTo>
                  <a:lnTo>
                    <a:pt x="122" y="163"/>
                  </a:lnTo>
                  <a:lnTo>
                    <a:pt x="122" y="163"/>
                  </a:lnTo>
                  <a:lnTo>
                    <a:pt x="119" y="163"/>
                  </a:lnTo>
                  <a:lnTo>
                    <a:pt x="115" y="167"/>
                  </a:lnTo>
                  <a:lnTo>
                    <a:pt x="115" y="167"/>
                  </a:lnTo>
                  <a:lnTo>
                    <a:pt x="108" y="174"/>
                  </a:lnTo>
                  <a:lnTo>
                    <a:pt x="108" y="174"/>
                  </a:lnTo>
                  <a:lnTo>
                    <a:pt x="104" y="174"/>
                  </a:lnTo>
                  <a:lnTo>
                    <a:pt x="100" y="174"/>
                  </a:lnTo>
                  <a:lnTo>
                    <a:pt x="97" y="174"/>
                  </a:lnTo>
                  <a:lnTo>
                    <a:pt x="93" y="171"/>
                  </a:lnTo>
                  <a:lnTo>
                    <a:pt x="85" y="171"/>
                  </a:lnTo>
                  <a:lnTo>
                    <a:pt x="85" y="171"/>
                  </a:lnTo>
                  <a:lnTo>
                    <a:pt x="82" y="167"/>
                  </a:lnTo>
                  <a:lnTo>
                    <a:pt x="78" y="167"/>
                  </a:lnTo>
                  <a:lnTo>
                    <a:pt x="71" y="160"/>
                  </a:lnTo>
                  <a:lnTo>
                    <a:pt x="67" y="160"/>
                  </a:lnTo>
                  <a:lnTo>
                    <a:pt x="60" y="160"/>
                  </a:lnTo>
                  <a:lnTo>
                    <a:pt x="56" y="156"/>
                  </a:lnTo>
                  <a:lnTo>
                    <a:pt x="52" y="160"/>
                  </a:lnTo>
                  <a:lnTo>
                    <a:pt x="48" y="160"/>
                  </a:lnTo>
                  <a:lnTo>
                    <a:pt x="45" y="156"/>
                  </a:lnTo>
                  <a:lnTo>
                    <a:pt x="45" y="145"/>
                  </a:lnTo>
                  <a:lnTo>
                    <a:pt x="45" y="145"/>
                  </a:lnTo>
                  <a:lnTo>
                    <a:pt x="41" y="148"/>
                  </a:lnTo>
                  <a:lnTo>
                    <a:pt x="37" y="145"/>
                  </a:lnTo>
                  <a:lnTo>
                    <a:pt x="37" y="14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" name="Freeform 101"/>
            <p:cNvSpPr>
              <a:spLocks/>
            </p:cNvSpPr>
            <p:nvPr/>
          </p:nvSpPr>
          <p:spPr bwMode="auto">
            <a:xfrm>
              <a:off x="5059853" y="2823432"/>
              <a:ext cx="142816" cy="114511"/>
            </a:xfrm>
            <a:custGeom>
              <a:avLst/>
              <a:gdLst>
                <a:gd name="T0" fmla="*/ 96 w 111"/>
                <a:gd name="T1" fmla="*/ 85 h 89"/>
                <a:gd name="T2" fmla="*/ 93 w 111"/>
                <a:gd name="T3" fmla="*/ 81 h 89"/>
                <a:gd name="T4" fmla="*/ 89 w 111"/>
                <a:gd name="T5" fmla="*/ 74 h 89"/>
                <a:gd name="T6" fmla="*/ 82 w 111"/>
                <a:gd name="T7" fmla="*/ 70 h 89"/>
                <a:gd name="T8" fmla="*/ 78 w 111"/>
                <a:gd name="T9" fmla="*/ 67 h 89"/>
                <a:gd name="T10" fmla="*/ 74 w 111"/>
                <a:gd name="T11" fmla="*/ 67 h 89"/>
                <a:gd name="T12" fmla="*/ 67 w 111"/>
                <a:gd name="T13" fmla="*/ 63 h 89"/>
                <a:gd name="T14" fmla="*/ 59 w 111"/>
                <a:gd name="T15" fmla="*/ 59 h 89"/>
                <a:gd name="T16" fmla="*/ 52 w 111"/>
                <a:gd name="T17" fmla="*/ 56 h 89"/>
                <a:gd name="T18" fmla="*/ 48 w 111"/>
                <a:gd name="T19" fmla="*/ 56 h 89"/>
                <a:gd name="T20" fmla="*/ 41 w 111"/>
                <a:gd name="T21" fmla="*/ 52 h 89"/>
                <a:gd name="T22" fmla="*/ 37 w 111"/>
                <a:gd name="T23" fmla="*/ 52 h 89"/>
                <a:gd name="T24" fmla="*/ 30 w 111"/>
                <a:gd name="T25" fmla="*/ 56 h 89"/>
                <a:gd name="T26" fmla="*/ 22 w 111"/>
                <a:gd name="T27" fmla="*/ 52 h 89"/>
                <a:gd name="T28" fmla="*/ 19 w 111"/>
                <a:gd name="T29" fmla="*/ 48 h 89"/>
                <a:gd name="T30" fmla="*/ 11 w 111"/>
                <a:gd name="T31" fmla="*/ 59 h 89"/>
                <a:gd name="T32" fmla="*/ 8 w 111"/>
                <a:gd name="T33" fmla="*/ 59 h 89"/>
                <a:gd name="T34" fmla="*/ 4 w 111"/>
                <a:gd name="T35" fmla="*/ 56 h 89"/>
                <a:gd name="T36" fmla="*/ 4 w 111"/>
                <a:gd name="T37" fmla="*/ 44 h 89"/>
                <a:gd name="T38" fmla="*/ 4 w 111"/>
                <a:gd name="T39" fmla="*/ 41 h 89"/>
                <a:gd name="T40" fmla="*/ 8 w 111"/>
                <a:gd name="T41" fmla="*/ 30 h 89"/>
                <a:gd name="T42" fmla="*/ 11 w 111"/>
                <a:gd name="T43" fmla="*/ 26 h 89"/>
                <a:gd name="T44" fmla="*/ 8 w 111"/>
                <a:gd name="T45" fmla="*/ 22 h 89"/>
                <a:gd name="T46" fmla="*/ 11 w 111"/>
                <a:gd name="T47" fmla="*/ 15 h 89"/>
                <a:gd name="T48" fmla="*/ 15 w 111"/>
                <a:gd name="T49" fmla="*/ 15 h 89"/>
                <a:gd name="T50" fmla="*/ 15 w 111"/>
                <a:gd name="T51" fmla="*/ 11 h 89"/>
                <a:gd name="T52" fmla="*/ 19 w 111"/>
                <a:gd name="T53" fmla="*/ 11 h 89"/>
                <a:gd name="T54" fmla="*/ 26 w 111"/>
                <a:gd name="T55" fmla="*/ 7 h 89"/>
                <a:gd name="T56" fmla="*/ 30 w 111"/>
                <a:gd name="T57" fmla="*/ 7 h 89"/>
                <a:gd name="T58" fmla="*/ 33 w 111"/>
                <a:gd name="T59" fmla="*/ 0 h 89"/>
                <a:gd name="T60" fmla="*/ 37 w 111"/>
                <a:gd name="T61" fmla="*/ 4 h 89"/>
                <a:gd name="T62" fmla="*/ 48 w 111"/>
                <a:gd name="T63" fmla="*/ 33 h 89"/>
                <a:gd name="T64" fmla="*/ 48 w 111"/>
                <a:gd name="T65" fmla="*/ 37 h 89"/>
                <a:gd name="T66" fmla="*/ 52 w 111"/>
                <a:gd name="T67" fmla="*/ 37 h 89"/>
                <a:gd name="T68" fmla="*/ 56 w 111"/>
                <a:gd name="T69" fmla="*/ 44 h 89"/>
                <a:gd name="T70" fmla="*/ 56 w 111"/>
                <a:gd name="T71" fmla="*/ 44 h 89"/>
                <a:gd name="T72" fmla="*/ 56 w 111"/>
                <a:gd name="T73" fmla="*/ 41 h 89"/>
                <a:gd name="T74" fmla="*/ 59 w 111"/>
                <a:gd name="T75" fmla="*/ 44 h 89"/>
                <a:gd name="T76" fmla="*/ 63 w 111"/>
                <a:gd name="T77" fmla="*/ 48 h 89"/>
                <a:gd name="T78" fmla="*/ 67 w 111"/>
                <a:gd name="T79" fmla="*/ 48 h 89"/>
                <a:gd name="T80" fmla="*/ 70 w 111"/>
                <a:gd name="T81" fmla="*/ 48 h 89"/>
                <a:gd name="T82" fmla="*/ 74 w 111"/>
                <a:gd name="T83" fmla="*/ 52 h 89"/>
                <a:gd name="T84" fmla="*/ 82 w 111"/>
                <a:gd name="T85" fmla="*/ 56 h 89"/>
                <a:gd name="T86" fmla="*/ 85 w 111"/>
                <a:gd name="T87" fmla="*/ 63 h 89"/>
                <a:gd name="T88" fmla="*/ 93 w 111"/>
                <a:gd name="T89" fmla="*/ 67 h 89"/>
                <a:gd name="T90" fmla="*/ 96 w 111"/>
                <a:gd name="T91" fmla="*/ 70 h 89"/>
                <a:gd name="T92" fmla="*/ 96 w 111"/>
                <a:gd name="T93" fmla="*/ 70 h 89"/>
                <a:gd name="T94" fmla="*/ 104 w 111"/>
                <a:gd name="T95" fmla="*/ 78 h 89"/>
                <a:gd name="T96" fmla="*/ 104 w 111"/>
                <a:gd name="T97" fmla="*/ 81 h 89"/>
                <a:gd name="T98" fmla="*/ 108 w 111"/>
                <a:gd name="T99" fmla="*/ 81 h 89"/>
                <a:gd name="T100" fmla="*/ 111 w 111"/>
                <a:gd name="T101" fmla="*/ 81 h 89"/>
                <a:gd name="T102" fmla="*/ 111 w 111"/>
                <a:gd name="T103" fmla="*/ 85 h 89"/>
                <a:gd name="T104" fmla="*/ 108 w 111"/>
                <a:gd name="T105" fmla="*/ 89 h 89"/>
                <a:gd name="T106" fmla="*/ 100 w 111"/>
                <a:gd name="T107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1" h="89">
                  <a:moveTo>
                    <a:pt x="100" y="89"/>
                  </a:moveTo>
                  <a:lnTo>
                    <a:pt x="96" y="85"/>
                  </a:lnTo>
                  <a:lnTo>
                    <a:pt x="93" y="85"/>
                  </a:lnTo>
                  <a:lnTo>
                    <a:pt x="93" y="81"/>
                  </a:lnTo>
                  <a:lnTo>
                    <a:pt x="93" y="81"/>
                  </a:lnTo>
                  <a:lnTo>
                    <a:pt x="89" y="74"/>
                  </a:lnTo>
                  <a:lnTo>
                    <a:pt x="85" y="74"/>
                  </a:lnTo>
                  <a:lnTo>
                    <a:pt x="82" y="70"/>
                  </a:lnTo>
                  <a:lnTo>
                    <a:pt x="78" y="70"/>
                  </a:lnTo>
                  <a:lnTo>
                    <a:pt x="78" y="67"/>
                  </a:lnTo>
                  <a:lnTo>
                    <a:pt x="74" y="67"/>
                  </a:lnTo>
                  <a:lnTo>
                    <a:pt x="74" y="67"/>
                  </a:lnTo>
                  <a:lnTo>
                    <a:pt x="67" y="67"/>
                  </a:lnTo>
                  <a:lnTo>
                    <a:pt x="67" y="63"/>
                  </a:lnTo>
                  <a:lnTo>
                    <a:pt x="63" y="59"/>
                  </a:lnTo>
                  <a:lnTo>
                    <a:pt x="59" y="59"/>
                  </a:lnTo>
                  <a:lnTo>
                    <a:pt x="56" y="56"/>
                  </a:lnTo>
                  <a:lnTo>
                    <a:pt x="52" y="56"/>
                  </a:lnTo>
                  <a:lnTo>
                    <a:pt x="48" y="56"/>
                  </a:lnTo>
                  <a:lnTo>
                    <a:pt x="48" y="56"/>
                  </a:lnTo>
                  <a:lnTo>
                    <a:pt x="45" y="52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37" y="52"/>
                  </a:lnTo>
                  <a:lnTo>
                    <a:pt x="33" y="52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19" y="48"/>
                  </a:lnTo>
                  <a:lnTo>
                    <a:pt x="15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8" y="59"/>
                  </a:lnTo>
                  <a:lnTo>
                    <a:pt x="4" y="59"/>
                  </a:lnTo>
                  <a:lnTo>
                    <a:pt x="4" y="56"/>
                  </a:lnTo>
                  <a:lnTo>
                    <a:pt x="0" y="4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1"/>
                  </a:lnTo>
                  <a:lnTo>
                    <a:pt x="8" y="37"/>
                  </a:lnTo>
                  <a:lnTo>
                    <a:pt x="8" y="30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2"/>
                  </a:lnTo>
                  <a:lnTo>
                    <a:pt x="8" y="22"/>
                  </a:lnTo>
                  <a:lnTo>
                    <a:pt x="11" y="18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5" y="15"/>
                  </a:lnTo>
                  <a:lnTo>
                    <a:pt x="19" y="15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9" y="11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33" y="4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7" y="4"/>
                  </a:lnTo>
                  <a:lnTo>
                    <a:pt x="45" y="22"/>
                  </a:lnTo>
                  <a:lnTo>
                    <a:pt x="48" y="33"/>
                  </a:lnTo>
                  <a:lnTo>
                    <a:pt x="48" y="33"/>
                  </a:lnTo>
                  <a:lnTo>
                    <a:pt x="48" y="37"/>
                  </a:lnTo>
                  <a:lnTo>
                    <a:pt x="48" y="37"/>
                  </a:lnTo>
                  <a:lnTo>
                    <a:pt x="52" y="37"/>
                  </a:lnTo>
                  <a:lnTo>
                    <a:pt x="52" y="41"/>
                  </a:lnTo>
                  <a:lnTo>
                    <a:pt x="56" y="44"/>
                  </a:lnTo>
                  <a:lnTo>
                    <a:pt x="56" y="48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59" y="44"/>
                  </a:lnTo>
                  <a:lnTo>
                    <a:pt x="59" y="44"/>
                  </a:lnTo>
                  <a:lnTo>
                    <a:pt x="63" y="48"/>
                  </a:lnTo>
                  <a:lnTo>
                    <a:pt x="63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70" y="48"/>
                  </a:lnTo>
                  <a:lnTo>
                    <a:pt x="70" y="48"/>
                  </a:lnTo>
                  <a:lnTo>
                    <a:pt x="74" y="52"/>
                  </a:lnTo>
                  <a:lnTo>
                    <a:pt x="74" y="52"/>
                  </a:lnTo>
                  <a:lnTo>
                    <a:pt x="82" y="56"/>
                  </a:lnTo>
                  <a:lnTo>
                    <a:pt x="82" y="56"/>
                  </a:lnTo>
                  <a:lnTo>
                    <a:pt x="85" y="63"/>
                  </a:lnTo>
                  <a:lnTo>
                    <a:pt x="89" y="67"/>
                  </a:lnTo>
                  <a:lnTo>
                    <a:pt x="93" y="67"/>
                  </a:lnTo>
                  <a:lnTo>
                    <a:pt x="96" y="70"/>
                  </a:lnTo>
                  <a:lnTo>
                    <a:pt x="96" y="70"/>
                  </a:lnTo>
                  <a:lnTo>
                    <a:pt x="96" y="67"/>
                  </a:lnTo>
                  <a:lnTo>
                    <a:pt x="96" y="70"/>
                  </a:lnTo>
                  <a:lnTo>
                    <a:pt x="100" y="74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4" y="81"/>
                  </a:lnTo>
                  <a:lnTo>
                    <a:pt x="104" y="81"/>
                  </a:lnTo>
                  <a:lnTo>
                    <a:pt x="108" y="81"/>
                  </a:lnTo>
                  <a:lnTo>
                    <a:pt x="108" y="85"/>
                  </a:lnTo>
                  <a:lnTo>
                    <a:pt x="111" y="81"/>
                  </a:lnTo>
                  <a:lnTo>
                    <a:pt x="111" y="85"/>
                  </a:lnTo>
                  <a:lnTo>
                    <a:pt x="111" y="85"/>
                  </a:lnTo>
                  <a:lnTo>
                    <a:pt x="108" y="85"/>
                  </a:lnTo>
                  <a:lnTo>
                    <a:pt x="108" y="89"/>
                  </a:lnTo>
                  <a:lnTo>
                    <a:pt x="104" y="89"/>
                  </a:lnTo>
                  <a:lnTo>
                    <a:pt x="100" y="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" name="Freeform 102"/>
            <p:cNvSpPr>
              <a:spLocks/>
            </p:cNvSpPr>
            <p:nvPr/>
          </p:nvSpPr>
          <p:spPr bwMode="auto">
            <a:xfrm>
              <a:off x="5179510" y="2932796"/>
              <a:ext cx="28306" cy="33452"/>
            </a:xfrm>
            <a:custGeom>
              <a:avLst/>
              <a:gdLst>
                <a:gd name="T0" fmla="*/ 18 w 22"/>
                <a:gd name="T1" fmla="*/ 26 h 26"/>
                <a:gd name="T2" fmla="*/ 15 w 22"/>
                <a:gd name="T3" fmla="*/ 22 h 26"/>
                <a:gd name="T4" fmla="*/ 11 w 22"/>
                <a:gd name="T5" fmla="*/ 22 h 26"/>
                <a:gd name="T6" fmla="*/ 7 w 22"/>
                <a:gd name="T7" fmla="*/ 26 h 26"/>
                <a:gd name="T8" fmla="*/ 0 w 22"/>
                <a:gd name="T9" fmla="*/ 26 h 26"/>
                <a:gd name="T10" fmla="*/ 0 w 22"/>
                <a:gd name="T11" fmla="*/ 26 h 26"/>
                <a:gd name="T12" fmla="*/ 0 w 22"/>
                <a:gd name="T13" fmla="*/ 22 h 26"/>
                <a:gd name="T14" fmla="*/ 0 w 22"/>
                <a:gd name="T15" fmla="*/ 19 h 26"/>
                <a:gd name="T16" fmla="*/ 3 w 22"/>
                <a:gd name="T17" fmla="*/ 15 h 26"/>
                <a:gd name="T18" fmla="*/ 3 w 22"/>
                <a:gd name="T19" fmla="*/ 11 h 26"/>
                <a:gd name="T20" fmla="*/ 3 w 22"/>
                <a:gd name="T21" fmla="*/ 8 h 26"/>
                <a:gd name="T22" fmla="*/ 3 w 22"/>
                <a:gd name="T23" fmla="*/ 4 h 26"/>
                <a:gd name="T24" fmla="*/ 11 w 22"/>
                <a:gd name="T25" fmla="*/ 4 h 26"/>
                <a:gd name="T26" fmla="*/ 15 w 22"/>
                <a:gd name="T27" fmla="*/ 4 h 26"/>
                <a:gd name="T28" fmla="*/ 15 w 22"/>
                <a:gd name="T29" fmla="*/ 0 h 26"/>
                <a:gd name="T30" fmla="*/ 18 w 22"/>
                <a:gd name="T31" fmla="*/ 0 h 26"/>
                <a:gd name="T32" fmla="*/ 18 w 22"/>
                <a:gd name="T33" fmla="*/ 0 h 26"/>
                <a:gd name="T34" fmla="*/ 18 w 22"/>
                <a:gd name="T35" fmla="*/ 0 h 26"/>
                <a:gd name="T36" fmla="*/ 22 w 22"/>
                <a:gd name="T37" fmla="*/ 4 h 26"/>
                <a:gd name="T38" fmla="*/ 22 w 22"/>
                <a:gd name="T39" fmla="*/ 4 h 26"/>
                <a:gd name="T40" fmla="*/ 22 w 22"/>
                <a:gd name="T41" fmla="*/ 4 h 26"/>
                <a:gd name="T42" fmla="*/ 22 w 22"/>
                <a:gd name="T43" fmla="*/ 8 h 26"/>
                <a:gd name="T44" fmla="*/ 22 w 22"/>
                <a:gd name="T45" fmla="*/ 11 h 26"/>
                <a:gd name="T46" fmla="*/ 18 w 22"/>
                <a:gd name="T47" fmla="*/ 11 h 26"/>
                <a:gd name="T48" fmla="*/ 18 w 22"/>
                <a:gd name="T49" fmla="*/ 11 h 26"/>
                <a:gd name="T50" fmla="*/ 15 w 22"/>
                <a:gd name="T51" fmla="*/ 15 h 26"/>
                <a:gd name="T52" fmla="*/ 11 w 22"/>
                <a:gd name="T53" fmla="*/ 15 h 26"/>
                <a:gd name="T54" fmla="*/ 15 w 22"/>
                <a:gd name="T55" fmla="*/ 19 h 26"/>
                <a:gd name="T56" fmla="*/ 15 w 22"/>
                <a:gd name="T57" fmla="*/ 19 h 26"/>
                <a:gd name="T58" fmla="*/ 18 w 22"/>
                <a:gd name="T59" fmla="*/ 15 h 26"/>
                <a:gd name="T60" fmla="*/ 22 w 22"/>
                <a:gd name="T61" fmla="*/ 15 h 26"/>
                <a:gd name="T62" fmla="*/ 22 w 22"/>
                <a:gd name="T63" fmla="*/ 19 h 26"/>
                <a:gd name="T64" fmla="*/ 18 w 22"/>
                <a:gd name="T65" fmla="*/ 22 h 26"/>
                <a:gd name="T66" fmla="*/ 18 w 22"/>
                <a:gd name="T6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6">
                  <a:moveTo>
                    <a:pt x="18" y="26"/>
                  </a:moveTo>
                  <a:lnTo>
                    <a:pt x="15" y="22"/>
                  </a:lnTo>
                  <a:lnTo>
                    <a:pt x="11" y="22"/>
                  </a:lnTo>
                  <a:lnTo>
                    <a:pt x="7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3" y="15"/>
                  </a:lnTo>
                  <a:lnTo>
                    <a:pt x="3" y="11"/>
                  </a:lnTo>
                  <a:lnTo>
                    <a:pt x="3" y="8"/>
                  </a:lnTo>
                  <a:lnTo>
                    <a:pt x="3" y="4"/>
                  </a:lnTo>
                  <a:lnTo>
                    <a:pt x="11" y="4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8"/>
                  </a:lnTo>
                  <a:lnTo>
                    <a:pt x="22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5" y="15"/>
                  </a:lnTo>
                  <a:lnTo>
                    <a:pt x="11" y="15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8" y="15"/>
                  </a:lnTo>
                  <a:lnTo>
                    <a:pt x="22" y="15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8" y="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" name="Freeform 103"/>
            <p:cNvSpPr>
              <a:spLocks/>
            </p:cNvSpPr>
            <p:nvPr/>
          </p:nvSpPr>
          <p:spPr bwMode="auto">
            <a:xfrm>
              <a:off x="5165357" y="2946948"/>
              <a:ext cx="213581" cy="258613"/>
            </a:xfrm>
            <a:custGeom>
              <a:avLst/>
              <a:gdLst>
                <a:gd name="T0" fmla="*/ 14 w 166"/>
                <a:gd name="T1" fmla="*/ 115 h 201"/>
                <a:gd name="T2" fmla="*/ 29 w 166"/>
                <a:gd name="T3" fmla="*/ 112 h 201"/>
                <a:gd name="T4" fmla="*/ 40 w 166"/>
                <a:gd name="T5" fmla="*/ 104 h 201"/>
                <a:gd name="T6" fmla="*/ 55 w 166"/>
                <a:gd name="T7" fmla="*/ 104 h 201"/>
                <a:gd name="T8" fmla="*/ 96 w 166"/>
                <a:gd name="T9" fmla="*/ 56 h 201"/>
                <a:gd name="T10" fmla="*/ 37 w 166"/>
                <a:gd name="T11" fmla="*/ 41 h 201"/>
                <a:gd name="T12" fmla="*/ 33 w 166"/>
                <a:gd name="T13" fmla="*/ 30 h 201"/>
                <a:gd name="T14" fmla="*/ 29 w 166"/>
                <a:gd name="T15" fmla="*/ 11 h 201"/>
                <a:gd name="T16" fmla="*/ 33 w 166"/>
                <a:gd name="T17" fmla="*/ 8 h 201"/>
                <a:gd name="T18" fmla="*/ 48 w 166"/>
                <a:gd name="T19" fmla="*/ 23 h 201"/>
                <a:gd name="T20" fmla="*/ 59 w 166"/>
                <a:gd name="T21" fmla="*/ 26 h 201"/>
                <a:gd name="T22" fmla="*/ 70 w 166"/>
                <a:gd name="T23" fmla="*/ 23 h 201"/>
                <a:gd name="T24" fmla="*/ 77 w 166"/>
                <a:gd name="T25" fmla="*/ 19 h 201"/>
                <a:gd name="T26" fmla="*/ 85 w 166"/>
                <a:gd name="T27" fmla="*/ 19 h 201"/>
                <a:gd name="T28" fmla="*/ 103 w 166"/>
                <a:gd name="T29" fmla="*/ 11 h 201"/>
                <a:gd name="T30" fmla="*/ 114 w 166"/>
                <a:gd name="T31" fmla="*/ 11 h 201"/>
                <a:gd name="T32" fmla="*/ 125 w 166"/>
                <a:gd name="T33" fmla="*/ 11 h 201"/>
                <a:gd name="T34" fmla="*/ 137 w 166"/>
                <a:gd name="T35" fmla="*/ 8 h 201"/>
                <a:gd name="T36" fmla="*/ 144 w 166"/>
                <a:gd name="T37" fmla="*/ 8 h 201"/>
                <a:gd name="T38" fmla="*/ 155 w 166"/>
                <a:gd name="T39" fmla="*/ 4 h 201"/>
                <a:gd name="T40" fmla="*/ 155 w 166"/>
                <a:gd name="T41" fmla="*/ 0 h 201"/>
                <a:gd name="T42" fmla="*/ 159 w 166"/>
                <a:gd name="T43" fmla="*/ 0 h 201"/>
                <a:gd name="T44" fmla="*/ 166 w 166"/>
                <a:gd name="T45" fmla="*/ 0 h 201"/>
                <a:gd name="T46" fmla="*/ 163 w 166"/>
                <a:gd name="T47" fmla="*/ 8 h 201"/>
                <a:gd name="T48" fmla="*/ 166 w 166"/>
                <a:gd name="T49" fmla="*/ 11 h 201"/>
                <a:gd name="T50" fmla="*/ 163 w 166"/>
                <a:gd name="T51" fmla="*/ 15 h 201"/>
                <a:gd name="T52" fmla="*/ 163 w 166"/>
                <a:gd name="T53" fmla="*/ 23 h 201"/>
                <a:gd name="T54" fmla="*/ 166 w 166"/>
                <a:gd name="T55" fmla="*/ 23 h 201"/>
                <a:gd name="T56" fmla="*/ 166 w 166"/>
                <a:gd name="T57" fmla="*/ 26 h 201"/>
                <a:gd name="T58" fmla="*/ 159 w 166"/>
                <a:gd name="T59" fmla="*/ 30 h 201"/>
                <a:gd name="T60" fmla="*/ 159 w 166"/>
                <a:gd name="T61" fmla="*/ 37 h 201"/>
                <a:gd name="T62" fmla="*/ 151 w 166"/>
                <a:gd name="T63" fmla="*/ 56 h 201"/>
                <a:gd name="T64" fmla="*/ 144 w 166"/>
                <a:gd name="T65" fmla="*/ 60 h 201"/>
                <a:gd name="T66" fmla="*/ 140 w 166"/>
                <a:gd name="T67" fmla="*/ 67 h 201"/>
                <a:gd name="T68" fmla="*/ 125 w 166"/>
                <a:gd name="T69" fmla="*/ 93 h 201"/>
                <a:gd name="T70" fmla="*/ 114 w 166"/>
                <a:gd name="T71" fmla="*/ 112 h 201"/>
                <a:gd name="T72" fmla="*/ 81 w 166"/>
                <a:gd name="T73" fmla="*/ 141 h 201"/>
                <a:gd name="T74" fmla="*/ 63 w 166"/>
                <a:gd name="T75" fmla="*/ 152 h 201"/>
                <a:gd name="T76" fmla="*/ 44 w 166"/>
                <a:gd name="T77" fmla="*/ 167 h 201"/>
                <a:gd name="T78" fmla="*/ 33 w 166"/>
                <a:gd name="T79" fmla="*/ 178 h 201"/>
                <a:gd name="T80" fmla="*/ 26 w 166"/>
                <a:gd name="T81" fmla="*/ 186 h 201"/>
                <a:gd name="T82" fmla="*/ 0 w 166"/>
                <a:gd name="T83" fmla="*/ 190 h 201"/>
                <a:gd name="T84" fmla="*/ 14 w 166"/>
                <a:gd name="T85" fmla="*/ 11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6" h="201">
                  <a:moveTo>
                    <a:pt x="14" y="119"/>
                  </a:moveTo>
                  <a:lnTo>
                    <a:pt x="14" y="119"/>
                  </a:lnTo>
                  <a:lnTo>
                    <a:pt x="14" y="115"/>
                  </a:lnTo>
                  <a:lnTo>
                    <a:pt x="22" y="115"/>
                  </a:lnTo>
                  <a:lnTo>
                    <a:pt x="26" y="115"/>
                  </a:lnTo>
                  <a:lnTo>
                    <a:pt x="29" y="112"/>
                  </a:lnTo>
                  <a:lnTo>
                    <a:pt x="33" y="112"/>
                  </a:lnTo>
                  <a:lnTo>
                    <a:pt x="37" y="108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4" y="104"/>
                  </a:lnTo>
                  <a:lnTo>
                    <a:pt x="55" y="104"/>
                  </a:lnTo>
                  <a:lnTo>
                    <a:pt x="66" y="104"/>
                  </a:lnTo>
                  <a:lnTo>
                    <a:pt x="118" y="56"/>
                  </a:lnTo>
                  <a:lnTo>
                    <a:pt x="96" y="56"/>
                  </a:lnTo>
                  <a:lnTo>
                    <a:pt x="48" y="45"/>
                  </a:lnTo>
                  <a:lnTo>
                    <a:pt x="44" y="41"/>
                  </a:lnTo>
                  <a:lnTo>
                    <a:pt x="37" y="41"/>
                  </a:lnTo>
                  <a:lnTo>
                    <a:pt x="37" y="34"/>
                  </a:lnTo>
                  <a:lnTo>
                    <a:pt x="37" y="30"/>
                  </a:lnTo>
                  <a:lnTo>
                    <a:pt x="33" y="30"/>
                  </a:lnTo>
                  <a:lnTo>
                    <a:pt x="29" y="23"/>
                  </a:lnTo>
                  <a:lnTo>
                    <a:pt x="26" y="15"/>
                  </a:lnTo>
                  <a:lnTo>
                    <a:pt x="29" y="11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44" y="19"/>
                  </a:lnTo>
                  <a:lnTo>
                    <a:pt x="44" y="23"/>
                  </a:lnTo>
                  <a:lnTo>
                    <a:pt x="48" y="23"/>
                  </a:lnTo>
                  <a:lnTo>
                    <a:pt x="51" y="26"/>
                  </a:lnTo>
                  <a:lnTo>
                    <a:pt x="55" y="26"/>
                  </a:lnTo>
                  <a:lnTo>
                    <a:pt x="59" y="26"/>
                  </a:lnTo>
                  <a:lnTo>
                    <a:pt x="63" y="23"/>
                  </a:lnTo>
                  <a:lnTo>
                    <a:pt x="66" y="23"/>
                  </a:lnTo>
                  <a:lnTo>
                    <a:pt x="70" y="23"/>
                  </a:lnTo>
                  <a:lnTo>
                    <a:pt x="74" y="15"/>
                  </a:lnTo>
                  <a:lnTo>
                    <a:pt x="77" y="15"/>
                  </a:lnTo>
                  <a:lnTo>
                    <a:pt x="77" y="19"/>
                  </a:lnTo>
                  <a:lnTo>
                    <a:pt x="81" y="19"/>
                  </a:lnTo>
                  <a:lnTo>
                    <a:pt x="81" y="15"/>
                  </a:lnTo>
                  <a:lnTo>
                    <a:pt x="85" y="19"/>
                  </a:lnTo>
                  <a:lnTo>
                    <a:pt x="92" y="19"/>
                  </a:lnTo>
                  <a:lnTo>
                    <a:pt x="100" y="11"/>
                  </a:lnTo>
                  <a:lnTo>
                    <a:pt x="103" y="11"/>
                  </a:lnTo>
                  <a:lnTo>
                    <a:pt x="107" y="11"/>
                  </a:lnTo>
                  <a:lnTo>
                    <a:pt x="111" y="11"/>
                  </a:lnTo>
                  <a:lnTo>
                    <a:pt x="114" y="11"/>
                  </a:lnTo>
                  <a:lnTo>
                    <a:pt x="118" y="11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37" y="8"/>
                  </a:lnTo>
                  <a:lnTo>
                    <a:pt x="137" y="8"/>
                  </a:lnTo>
                  <a:lnTo>
                    <a:pt x="144" y="8"/>
                  </a:lnTo>
                  <a:lnTo>
                    <a:pt x="144" y="8"/>
                  </a:lnTo>
                  <a:lnTo>
                    <a:pt x="144" y="8"/>
                  </a:lnTo>
                  <a:lnTo>
                    <a:pt x="151" y="8"/>
                  </a:lnTo>
                  <a:lnTo>
                    <a:pt x="151" y="4"/>
                  </a:lnTo>
                  <a:lnTo>
                    <a:pt x="155" y="4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3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4"/>
                  </a:lnTo>
                  <a:lnTo>
                    <a:pt x="163" y="8"/>
                  </a:lnTo>
                  <a:lnTo>
                    <a:pt x="163" y="8"/>
                  </a:lnTo>
                  <a:lnTo>
                    <a:pt x="163" y="11"/>
                  </a:lnTo>
                  <a:lnTo>
                    <a:pt x="163" y="11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163" y="15"/>
                  </a:lnTo>
                  <a:lnTo>
                    <a:pt x="163" y="15"/>
                  </a:lnTo>
                  <a:lnTo>
                    <a:pt x="163" y="19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6" y="23"/>
                  </a:lnTo>
                  <a:lnTo>
                    <a:pt x="166" y="23"/>
                  </a:lnTo>
                  <a:lnTo>
                    <a:pt x="166" y="23"/>
                  </a:lnTo>
                  <a:lnTo>
                    <a:pt x="166" y="26"/>
                  </a:lnTo>
                  <a:lnTo>
                    <a:pt x="166" y="26"/>
                  </a:lnTo>
                  <a:lnTo>
                    <a:pt x="166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59" y="30"/>
                  </a:lnTo>
                  <a:lnTo>
                    <a:pt x="163" y="30"/>
                  </a:lnTo>
                  <a:lnTo>
                    <a:pt x="159" y="34"/>
                  </a:lnTo>
                  <a:lnTo>
                    <a:pt x="159" y="37"/>
                  </a:lnTo>
                  <a:lnTo>
                    <a:pt x="159" y="41"/>
                  </a:lnTo>
                  <a:lnTo>
                    <a:pt x="155" y="49"/>
                  </a:lnTo>
                  <a:lnTo>
                    <a:pt x="151" y="56"/>
                  </a:lnTo>
                  <a:lnTo>
                    <a:pt x="148" y="56"/>
                  </a:lnTo>
                  <a:lnTo>
                    <a:pt x="148" y="56"/>
                  </a:lnTo>
                  <a:lnTo>
                    <a:pt x="144" y="60"/>
                  </a:lnTo>
                  <a:lnTo>
                    <a:pt x="144" y="63"/>
                  </a:lnTo>
                  <a:lnTo>
                    <a:pt x="144" y="63"/>
                  </a:lnTo>
                  <a:lnTo>
                    <a:pt x="140" y="67"/>
                  </a:lnTo>
                  <a:lnTo>
                    <a:pt x="133" y="82"/>
                  </a:lnTo>
                  <a:lnTo>
                    <a:pt x="133" y="86"/>
                  </a:lnTo>
                  <a:lnTo>
                    <a:pt x="125" y="93"/>
                  </a:lnTo>
                  <a:lnTo>
                    <a:pt x="125" y="97"/>
                  </a:lnTo>
                  <a:lnTo>
                    <a:pt x="114" y="112"/>
                  </a:lnTo>
                  <a:lnTo>
                    <a:pt x="114" y="112"/>
                  </a:lnTo>
                  <a:lnTo>
                    <a:pt x="107" y="119"/>
                  </a:lnTo>
                  <a:lnTo>
                    <a:pt x="100" y="126"/>
                  </a:lnTo>
                  <a:lnTo>
                    <a:pt x="81" y="141"/>
                  </a:lnTo>
                  <a:lnTo>
                    <a:pt x="74" y="149"/>
                  </a:lnTo>
                  <a:lnTo>
                    <a:pt x="70" y="149"/>
                  </a:lnTo>
                  <a:lnTo>
                    <a:pt x="63" y="152"/>
                  </a:lnTo>
                  <a:lnTo>
                    <a:pt x="59" y="156"/>
                  </a:lnTo>
                  <a:lnTo>
                    <a:pt x="48" y="167"/>
                  </a:lnTo>
                  <a:lnTo>
                    <a:pt x="44" y="167"/>
                  </a:lnTo>
                  <a:lnTo>
                    <a:pt x="37" y="178"/>
                  </a:lnTo>
                  <a:lnTo>
                    <a:pt x="33" y="178"/>
                  </a:lnTo>
                  <a:lnTo>
                    <a:pt x="33" y="178"/>
                  </a:lnTo>
                  <a:lnTo>
                    <a:pt x="29" y="182"/>
                  </a:lnTo>
                  <a:lnTo>
                    <a:pt x="26" y="182"/>
                  </a:lnTo>
                  <a:lnTo>
                    <a:pt x="26" y="186"/>
                  </a:lnTo>
                  <a:lnTo>
                    <a:pt x="11" y="201"/>
                  </a:lnTo>
                  <a:lnTo>
                    <a:pt x="11" y="201"/>
                  </a:lnTo>
                  <a:lnTo>
                    <a:pt x="0" y="190"/>
                  </a:lnTo>
                  <a:lnTo>
                    <a:pt x="0" y="134"/>
                  </a:lnTo>
                  <a:lnTo>
                    <a:pt x="14" y="119"/>
                  </a:lnTo>
                  <a:lnTo>
                    <a:pt x="14" y="1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" name="Freeform 104"/>
            <p:cNvSpPr>
              <a:spLocks/>
            </p:cNvSpPr>
            <p:nvPr/>
          </p:nvSpPr>
          <p:spPr bwMode="auto">
            <a:xfrm>
              <a:off x="6579362" y="2770679"/>
              <a:ext cx="47606" cy="42459"/>
            </a:xfrm>
            <a:custGeom>
              <a:avLst/>
              <a:gdLst>
                <a:gd name="T0" fmla="*/ 9 w 10"/>
                <a:gd name="T1" fmla="*/ 0 h 9"/>
                <a:gd name="T2" fmla="*/ 8 w 10"/>
                <a:gd name="T3" fmla="*/ 0 h 9"/>
                <a:gd name="T4" fmla="*/ 8 w 10"/>
                <a:gd name="T5" fmla="*/ 1 h 9"/>
                <a:gd name="T6" fmla="*/ 7 w 10"/>
                <a:gd name="T7" fmla="*/ 0 h 9"/>
                <a:gd name="T8" fmla="*/ 6 w 10"/>
                <a:gd name="T9" fmla="*/ 0 h 9"/>
                <a:gd name="T10" fmla="*/ 6 w 10"/>
                <a:gd name="T11" fmla="*/ 0 h 9"/>
                <a:gd name="T12" fmla="*/ 5 w 10"/>
                <a:gd name="T13" fmla="*/ 1 h 9"/>
                <a:gd name="T14" fmla="*/ 4 w 10"/>
                <a:gd name="T15" fmla="*/ 1 h 9"/>
                <a:gd name="T16" fmla="*/ 3 w 10"/>
                <a:gd name="T17" fmla="*/ 1 h 9"/>
                <a:gd name="T18" fmla="*/ 3 w 10"/>
                <a:gd name="T19" fmla="*/ 1 h 9"/>
                <a:gd name="T20" fmla="*/ 2 w 10"/>
                <a:gd name="T21" fmla="*/ 2 h 9"/>
                <a:gd name="T22" fmla="*/ 1 w 10"/>
                <a:gd name="T23" fmla="*/ 3 h 9"/>
                <a:gd name="T24" fmla="*/ 0 w 10"/>
                <a:gd name="T25" fmla="*/ 4 h 9"/>
                <a:gd name="T26" fmla="*/ 0 w 10"/>
                <a:gd name="T27" fmla="*/ 4 h 9"/>
                <a:gd name="T28" fmla="*/ 0 w 10"/>
                <a:gd name="T29" fmla="*/ 6 h 9"/>
                <a:gd name="T30" fmla="*/ 1 w 10"/>
                <a:gd name="T31" fmla="*/ 7 h 9"/>
                <a:gd name="T32" fmla="*/ 1 w 10"/>
                <a:gd name="T33" fmla="*/ 7 h 9"/>
                <a:gd name="T34" fmla="*/ 2 w 10"/>
                <a:gd name="T35" fmla="*/ 8 h 9"/>
                <a:gd name="T36" fmla="*/ 3 w 10"/>
                <a:gd name="T37" fmla="*/ 8 h 9"/>
                <a:gd name="T38" fmla="*/ 3 w 10"/>
                <a:gd name="T39" fmla="*/ 8 h 9"/>
                <a:gd name="T40" fmla="*/ 4 w 10"/>
                <a:gd name="T41" fmla="*/ 8 h 9"/>
                <a:gd name="T42" fmla="*/ 5 w 10"/>
                <a:gd name="T43" fmla="*/ 9 h 9"/>
                <a:gd name="T44" fmla="*/ 5 w 10"/>
                <a:gd name="T45" fmla="*/ 8 h 9"/>
                <a:gd name="T46" fmla="*/ 5 w 10"/>
                <a:gd name="T47" fmla="*/ 8 h 9"/>
                <a:gd name="T48" fmla="*/ 6 w 10"/>
                <a:gd name="T49" fmla="*/ 7 h 9"/>
                <a:gd name="T50" fmla="*/ 7 w 10"/>
                <a:gd name="T51" fmla="*/ 8 h 9"/>
                <a:gd name="T52" fmla="*/ 7 w 10"/>
                <a:gd name="T53" fmla="*/ 7 h 9"/>
                <a:gd name="T54" fmla="*/ 7 w 10"/>
                <a:gd name="T55" fmla="*/ 7 h 9"/>
                <a:gd name="T56" fmla="*/ 8 w 10"/>
                <a:gd name="T57" fmla="*/ 6 h 9"/>
                <a:gd name="T58" fmla="*/ 9 w 10"/>
                <a:gd name="T59" fmla="*/ 6 h 9"/>
                <a:gd name="T60" fmla="*/ 9 w 10"/>
                <a:gd name="T61" fmla="*/ 5 h 9"/>
                <a:gd name="T62" fmla="*/ 9 w 10"/>
                <a:gd name="T63" fmla="*/ 4 h 9"/>
                <a:gd name="T64" fmla="*/ 10 w 10"/>
                <a:gd name="T65" fmla="*/ 4 h 9"/>
                <a:gd name="T66" fmla="*/ 10 w 10"/>
                <a:gd name="T67" fmla="*/ 3 h 9"/>
                <a:gd name="T68" fmla="*/ 10 w 10"/>
                <a:gd name="T69" fmla="*/ 2 h 9"/>
                <a:gd name="T70" fmla="*/ 10 w 10"/>
                <a:gd name="T71" fmla="*/ 1 h 9"/>
                <a:gd name="T72" fmla="*/ 9 w 10"/>
                <a:gd name="T7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7" name="Freeform 105"/>
            <p:cNvSpPr>
              <a:spLocks/>
            </p:cNvSpPr>
            <p:nvPr/>
          </p:nvSpPr>
          <p:spPr bwMode="auto">
            <a:xfrm>
              <a:off x="5655563" y="1893197"/>
              <a:ext cx="1295638" cy="872336"/>
            </a:xfrm>
            <a:custGeom>
              <a:avLst/>
              <a:gdLst>
                <a:gd name="T0" fmla="*/ 970 w 1007"/>
                <a:gd name="T1" fmla="*/ 118 h 678"/>
                <a:gd name="T2" fmla="*/ 937 w 1007"/>
                <a:gd name="T3" fmla="*/ 103 h 678"/>
                <a:gd name="T4" fmla="*/ 911 w 1007"/>
                <a:gd name="T5" fmla="*/ 85 h 678"/>
                <a:gd name="T6" fmla="*/ 874 w 1007"/>
                <a:gd name="T7" fmla="*/ 77 h 678"/>
                <a:gd name="T8" fmla="*/ 840 w 1007"/>
                <a:gd name="T9" fmla="*/ 33 h 678"/>
                <a:gd name="T10" fmla="*/ 815 w 1007"/>
                <a:gd name="T11" fmla="*/ 7 h 678"/>
                <a:gd name="T12" fmla="*/ 774 w 1007"/>
                <a:gd name="T13" fmla="*/ 0 h 678"/>
                <a:gd name="T14" fmla="*/ 733 w 1007"/>
                <a:gd name="T15" fmla="*/ 25 h 678"/>
                <a:gd name="T16" fmla="*/ 741 w 1007"/>
                <a:gd name="T17" fmla="*/ 66 h 678"/>
                <a:gd name="T18" fmla="*/ 711 w 1007"/>
                <a:gd name="T19" fmla="*/ 100 h 678"/>
                <a:gd name="T20" fmla="*/ 778 w 1007"/>
                <a:gd name="T21" fmla="*/ 159 h 678"/>
                <a:gd name="T22" fmla="*/ 733 w 1007"/>
                <a:gd name="T23" fmla="*/ 192 h 678"/>
                <a:gd name="T24" fmla="*/ 663 w 1007"/>
                <a:gd name="T25" fmla="*/ 226 h 678"/>
                <a:gd name="T26" fmla="*/ 578 w 1007"/>
                <a:gd name="T27" fmla="*/ 289 h 678"/>
                <a:gd name="T28" fmla="*/ 437 w 1007"/>
                <a:gd name="T29" fmla="*/ 274 h 678"/>
                <a:gd name="T30" fmla="*/ 374 w 1007"/>
                <a:gd name="T31" fmla="*/ 230 h 678"/>
                <a:gd name="T32" fmla="*/ 326 w 1007"/>
                <a:gd name="T33" fmla="*/ 185 h 678"/>
                <a:gd name="T34" fmla="*/ 281 w 1007"/>
                <a:gd name="T35" fmla="*/ 163 h 678"/>
                <a:gd name="T36" fmla="*/ 248 w 1007"/>
                <a:gd name="T37" fmla="*/ 166 h 678"/>
                <a:gd name="T38" fmla="*/ 204 w 1007"/>
                <a:gd name="T39" fmla="*/ 226 h 678"/>
                <a:gd name="T40" fmla="*/ 181 w 1007"/>
                <a:gd name="T41" fmla="*/ 252 h 678"/>
                <a:gd name="T42" fmla="*/ 137 w 1007"/>
                <a:gd name="T43" fmla="*/ 281 h 678"/>
                <a:gd name="T44" fmla="*/ 44 w 1007"/>
                <a:gd name="T45" fmla="*/ 296 h 678"/>
                <a:gd name="T46" fmla="*/ 30 w 1007"/>
                <a:gd name="T47" fmla="*/ 333 h 678"/>
                <a:gd name="T48" fmla="*/ 15 w 1007"/>
                <a:gd name="T49" fmla="*/ 382 h 678"/>
                <a:gd name="T50" fmla="*/ 48 w 1007"/>
                <a:gd name="T51" fmla="*/ 385 h 678"/>
                <a:gd name="T52" fmla="*/ 89 w 1007"/>
                <a:gd name="T53" fmla="*/ 400 h 678"/>
                <a:gd name="T54" fmla="*/ 148 w 1007"/>
                <a:gd name="T55" fmla="*/ 411 h 678"/>
                <a:gd name="T56" fmla="*/ 200 w 1007"/>
                <a:gd name="T57" fmla="*/ 482 h 678"/>
                <a:gd name="T58" fmla="*/ 237 w 1007"/>
                <a:gd name="T59" fmla="*/ 519 h 678"/>
                <a:gd name="T60" fmla="*/ 300 w 1007"/>
                <a:gd name="T61" fmla="*/ 534 h 678"/>
                <a:gd name="T62" fmla="*/ 370 w 1007"/>
                <a:gd name="T63" fmla="*/ 556 h 678"/>
                <a:gd name="T64" fmla="*/ 441 w 1007"/>
                <a:gd name="T65" fmla="*/ 549 h 678"/>
                <a:gd name="T66" fmla="*/ 500 w 1007"/>
                <a:gd name="T67" fmla="*/ 537 h 678"/>
                <a:gd name="T68" fmla="*/ 541 w 1007"/>
                <a:gd name="T69" fmla="*/ 589 h 678"/>
                <a:gd name="T70" fmla="*/ 548 w 1007"/>
                <a:gd name="T71" fmla="*/ 626 h 678"/>
                <a:gd name="T72" fmla="*/ 570 w 1007"/>
                <a:gd name="T73" fmla="*/ 660 h 678"/>
                <a:gd name="T74" fmla="*/ 611 w 1007"/>
                <a:gd name="T75" fmla="*/ 645 h 678"/>
                <a:gd name="T76" fmla="*/ 663 w 1007"/>
                <a:gd name="T77" fmla="*/ 634 h 678"/>
                <a:gd name="T78" fmla="*/ 711 w 1007"/>
                <a:gd name="T79" fmla="*/ 660 h 678"/>
                <a:gd name="T80" fmla="*/ 737 w 1007"/>
                <a:gd name="T81" fmla="*/ 678 h 678"/>
                <a:gd name="T82" fmla="*/ 748 w 1007"/>
                <a:gd name="T83" fmla="*/ 664 h 678"/>
                <a:gd name="T84" fmla="*/ 789 w 1007"/>
                <a:gd name="T85" fmla="*/ 641 h 678"/>
                <a:gd name="T86" fmla="*/ 822 w 1007"/>
                <a:gd name="T87" fmla="*/ 638 h 678"/>
                <a:gd name="T88" fmla="*/ 852 w 1007"/>
                <a:gd name="T89" fmla="*/ 619 h 678"/>
                <a:gd name="T90" fmla="*/ 874 w 1007"/>
                <a:gd name="T91" fmla="*/ 600 h 678"/>
                <a:gd name="T92" fmla="*/ 881 w 1007"/>
                <a:gd name="T93" fmla="*/ 586 h 678"/>
                <a:gd name="T94" fmla="*/ 889 w 1007"/>
                <a:gd name="T95" fmla="*/ 563 h 678"/>
                <a:gd name="T96" fmla="*/ 907 w 1007"/>
                <a:gd name="T97" fmla="*/ 537 h 678"/>
                <a:gd name="T98" fmla="*/ 907 w 1007"/>
                <a:gd name="T99" fmla="*/ 511 h 678"/>
                <a:gd name="T100" fmla="*/ 874 w 1007"/>
                <a:gd name="T101" fmla="*/ 500 h 678"/>
                <a:gd name="T102" fmla="*/ 852 w 1007"/>
                <a:gd name="T103" fmla="*/ 467 h 678"/>
                <a:gd name="T104" fmla="*/ 892 w 1007"/>
                <a:gd name="T105" fmla="*/ 459 h 678"/>
                <a:gd name="T106" fmla="*/ 848 w 1007"/>
                <a:gd name="T107" fmla="*/ 396 h 678"/>
                <a:gd name="T108" fmla="*/ 889 w 1007"/>
                <a:gd name="T109" fmla="*/ 370 h 678"/>
                <a:gd name="T110" fmla="*/ 844 w 1007"/>
                <a:gd name="T111" fmla="*/ 356 h 678"/>
                <a:gd name="T112" fmla="*/ 803 w 1007"/>
                <a:gd name="T113" fmla="*/ 345 h 678"/>
                <a:gd name="T114" fmla="*/ 837 w 1007"/>
                <a:gd name="T115" fmla="*/ 304 h 678"/>
                <a:gd name="T116" fmla="*/ 855 w 1007"/>
                <a:gd name="T117" fmla="*/ 319 h 678"/>
                <a:gd name="T118" fmla="*/ 870 w 1007"/>
                <a:gd name="T119" fmla="*/ 319 h 678"/>
                <a:gd name="T120" fmla="*/ 985 w 1007"/>
                <a:gd name="T121" fmla="*/ 233 h 678"/>
                <a:gd name="T122" fmla="*/ 985 w 1007"/>
                <a:gd name="T123" fmla="*/ 178 h 678"/>
                <a:gd name="T124" fmla="*/ 1003 w 1007"/>
                <a:gd name="T125" fmla="*/ 155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7" h="678">
                  <a:moveTo>
                    <a:pt x="1003" y="118"/>
                  </a:moveTo>
                  <a:lnTo>
                    <a:pt x="1003" y="115"/>
                  </a:lnTo>
                  <a:lnTo>
                    <a:pt x="1003" y="115"/>
                  </a:lnTo>
                  <a:lnTo>
                    <a:pt x="1000" y="111"/>
                  </a:lnTo>
                  <a:lnTo>
                    <a:pt x="1000" y="111"/>
                  </a:lnTo>
                  <a:lnTo>
                    <a:pt x="1000" y="107"/>
                  </a:lnTo>
                  <a:lnTo>
                    <a:pt x="1000" y="107"/>
                  </a:lnTo>
                  <a:lnTo>
                    <a:pt x="1000" y="103"/>
                  </a:lnTo>
                  <a:lnTo>
                    <a:pt x="996" y="103"/>
                  </a:lnTo>
                  <a:lnTo>
                    <a:pt x="992" y="103"/>
                  </a:lnTo>
                  <a:lnTo>
                    <a:pt x="992" y="103"/>
                  </a:lnTo>
                  <a:lnTo>
                    <a:pt x="989" y="103"/>
                  </a:lnTo>
                  <a:lnTo>
                    <a:pt x="985" y="103"/>
                  </a:lnTo>
                  <a:lnTo>
                    <a:pt x="985" y="103"/>
                  </a:lnTo>
                  <a:lnTo>
                    <a:pt x="985" y="107"/>
                  </a:lnTo>
                  <a:lnTo>
                    <a:pt x="981" y="107"/>
                  </a:lnTo>
                  <a:lnTo>
                    <a:pt x="981" y="107"/>
                  </a:lnTo>
                  <a:lnTo>
                    <a:pt x="981" y="111"/>
                  </a:lnTo>
                  <a:lnTo>
                    <a:pt x="977" y="111"/>
                  </a:lnTo>
                  <a:lnTo>
                    <a:pt x="974" y="111"/>
                  </a:lnTo>
                  <a:lnTo>
                    <a:pt x="974" y="115"/>
                  </a:lnTo>
                  <a:lnTo>
                    <a:pt x="974" y="115"/>
                  </a:lnTo>
                  <a:lnTo>
                    <a:pt x="970" y="118"/>
                  </a:lnTo>
                  <a:lnTo>
                    <a:pt x="970" y="118"/>
                  </a:lnTo>
                  <a:lnTo>
                    <a:pt x="970" y="122"/>
                  </a:lnTo>
                  <a:lnTo>
                    <a:pt x="970" y="122"/>
                  </a:lnTo>
                  <a:lnTo>
                    <a:pt x="966" y="122"/>
                  </a:lnTo>
                  <a:lnTo>
                    <a:pt x="963" y="126"/>
                  </a:lnTo>
                  <a:lnTo>
                    <a:pt x="963" y="126"/>
                  </a:lnTo>
                  <a:lnTo>
                    <a:pt x="959" y="126"/>
                  </a:lnTo>
                  <a:lnTo>
                    <a:pt x="959" y="126"/>
                  </a:lnTo>
                  <a:lnTo>
                    <a:pt x="955" y="126"/>
                  </a:lnTo>
                  <a:lnTo>
                    <a:pt x="955" y="126"/>
                  </a:lnTo>
                  <a:lnTo>
                    <a:pt x="952" y="122"/>
                  </a:lnTo>
                  <a:lnTo>
                    <a:pt x="952" y="122"/>
                  </a:lnTo>
                  <a:lnTo>
                    <a:pt x="948" y="126"/>
                  </a:lnTo>
                  <a:lnTo>
                    <a:pt x="944" y="126"/>
                  </a:lnTo>
                  <a:lnTo>
                    <a:pt x="944" y="122"/>
                  </a:lnTo>
                  <a:lnTo>
                    <a:pt x="944" y="118"/>
                  </a:lnTo>
                  <a:lnTo>
                    <a:pt x="940" y="118"/>
                  </a:lnTo>
                  <a:lnTo>
                    <a:pt x="937" y="115"/>
                  </a:lnTo>
                  <a:lnTo>
                    <a:pt x="937" y="115"/>
                  </a:lnTo>
                  <a:lnTo>
                    <a:pt x="940" y="111"/>
                  </a:lnTo>
                  <a:lnTo>
                    <a:pt x="940" y="111"/>
                  </a:lnTo>
                  <a:lnTo>
                    <a:pt x="937" y="107"/>
                  </a:lnTo>
                  <a:lnTo>
                    <a:pt x="937" y="103"/>
                  </a:lnTo>
                  <a:lnTo>
                    <a:pt x="937" y="103"/>
                  </a:lnTo>
                  <a:lnTo>
                    <a:pt x="933" y="103"/>
                  </a:lnTo>
                  <a:lnTo>
                    <a:pt x="933" y="100"/>
                  </a:lnTo>
                  <a:lnTo>
                    <a:pt x="937" y="100"/>
                  </a:lnTo>
                  <a:lnTo>
                    <a:pt x="937" y="96"/>
                  </a:lnTo>
                  <a:lnTo>
                    <a:pt x="937" y="96"/>
                  </a:lnTo>
                  <a:lnTo>
                    <a:pt x="933" y="96"/>
                  </a:lnTo>
                  <a:lnTo>
                    <a:pt x="933" y="100"/>
                  </a:lnTo>
                  <a:lnTo>
                    <a:pt x="929" y="100"/>
                  </a:lnTo>
                  <a:lnTo>
                    <a:pt x="929" y="100"/>
                  </a:lnTo>
                  <a:lnTo>
                    <a:pt x="926" y="100"/>
                  </a:lnTo>
                  <a:lnTo>
                    <a:pt x="926" y="96"/>
                  </a:lnTo>
                  <a:lnTo>
                    <a:pt x="922" y="96"/>
                  </a:lnTo>
                  <a:lnTo>
                    <a:pt x="922" y="96"/>
                  </a:lnTo>
                  <a:lnTo>
                    <a:pt x="918" y="96"/>
                  </a:lnTo>
                  <a:lnTo>
                    <a:pt x="918" y="92"/>
                  </a:lnTo>
                  <a:lnTo>
                    <a:pt x="918" y="92"/>
                  </a:lnTo>
                  <a:lnTo>
                    <a:pt x="915" y="92"/>
                  </a:lnTo>
                  <a:lnTo>
                    <a:pt x="915" y="92"/>
                  </a:lnTo>
                  <a:lnTo>
                    <a:pt x="915" y="89"/>
                  </a:lnTo>
                  <a:lnTo>
                    <a:pt x="911" y="89"/>
                  </a:lnTo>
                  <a:lnTo>
                    <a:pt x="911" y="89"/>
                  </a:lnTo>
                  <a:lnTo>
                    <a:pt x="911" y="85"/>
                  </a:lnTo>
                  <a:lnTo>
                    <a:pt x="907" y="85"/>
                  </a:lnTo>
                  <a:lnTo>
                    <a:pt x="907" y="85"/>
                  </a:lnTo>
                  <a:lnTo>
                    <a:pt x="907" y="89"/>
                  </a:lnTo>
                  <a:lnTo>
                    <a:pt x="903" y="85"/>
                  </a:lnTo>
                  <a:lnTo>
                    <a:pt x="903" y="89"/>
                  </a:lnTo>
                  <a:lnTo>
                    <a:pt x="903" y="89"/>
                  </a:lnTo>
                  <a:lnTo>
                    <a:pt x="900" y="89"/>
                  </a:lnTo>
                  <a:lnTo>
                    <a:pt x="900" y="85"/>
                  </a:lnTo>
                  <a:lnTo>
                    <a:pt x="896" y="85"/>
                  </a:lnTo>
                  <a:lnTo>
                    <a:pt x="892" y="85"/>
                  </a:lnTo>
                  <a:lnTo>
                    <a:pt x="892" y="85"/>
                  </a:lnTo>
                  <a:lnTo>
                    <a:pt x="892" y="81"/>
                  </a:lnTo>
                  <a:lnTo>
                    <a:pt x="892" y="81"/>
                  </a:lnTo>
                  <a:lnTo>
                    <a:pt x="892" y="81"/>
                  </a:lnTo>
                  <a:lnTo>
                    <a:pt x="889" y="85"/>
                  </a:lnTo>
                  <a:lnTo>
                    <a:pt x="885" y="81"/>
                  </a:lnTo>
                  <a:lnTo>
                    <a:pt x="885" y="85"/>
                  </a:lnTo>
                  <a:lnTo>
                    <a:pt x="885" y="81"/>
                  </a:lnTo>
                  <a:lnTo>
                    <a:pt x="881" y="85"/>
                  </a:lnTo>
                  <a:lnTo>
                    <a:pt x="881" y="81"/>
                  </a:lnTo>
                  <a:lnTo>
                    <a:pt x="878" y="81"/>
                  </a:lnTo>
                  <a:lnTo>
                    <a:pt x="878" y="81"/>
                  </a:lnTo>
                  <a:lnTo>
                    <a:pt x="874" y="77"/>
                  </a:lnTo>
                  <a:lnTo>
                    <a:pt x="870" y="74"/>
                  </a:lnTo>
                  <a:lnTo>
                    <a:pt x="870" y="70"/>
                  </a:lnTo>
                  <a:lnTo>
                    <a:pt x="870" y="70"/>
                  </a:lnTo>
                  <a:lnTo>
                    <a:pt x="866" y="70"/>
                  </a:lnTo>
                  <a:lnTo>
                    <a:pt x="866" y="66"/>
                  </a:lnTo>
                  <a:lnTo>
                    <a:pt x="866" y="66"/>
                  </a:lnTo>
                  <a:lnTo>
                    <a:pt x="866" y="63"/>
                  </a:lnTo>
                  <a:lnTo>
                    <a:pt x="863" y="63"/>
                  </a:lnTo>
                  <a:lnTo>
                    <a:pt x="863" y="59"/>
                  </a:lnTo>
                  <a:lnTo>
                    <a:pt x="859" y="55"/>
                  </a:lnTo>
                  <a:lnTo>
                    <a:pt x="855" y="51"/>
                  </a:lnTo>
                  <a:lnTo>
                    <a:pt x="855" y="48"/>
                  </a:lnTo>
                  <a:lnTo>
                    <a:pt x="852" y="48"/>
                  </a:lnTo>
                  <a:lnTo>
                    <a:pt x="852" y="48"/>
                  </a:lnTo>
                  <a:lnTo>
                    <a:pt x="848" y="48"/>
                  </a:lnTo>
                  <a:lnTo>
                    <a:pt x="852" y="44"/>
                  </a:lnTo>
                  <a:lnTo>
                    <a:pt x="852" y="44"/>
                  </a:lnTo>
                  <a:lnTo>
                    <a:pt x="848" y="44"/>
                  </a:lnTo>
                  <a:lnTo>
                    <a:pt x="848" y="40"/>
                  </a:lnTo>
                  <a:lnTo>
                    <a:pt x="844" y="40"/>
                  </a:lnTo>
                  <a:lnTo>
                    <a:pt x="844" y="37"/>
                  </a:lnTo>
                  <a:lnTo>
                    <a:pt x="844" y="33"/>
                  </a:lnTo>
                  <a:lnTo>
                    <a:pt x="840" y="33"/>
                  </a:lnTo>
                  <a:lnTo>
                    <a:pt x="837" y="29"/>
                  </a:lnTo>
                  <a:lnTo>
                    <a:pt x="837" y="29"/>
                  </a:lnTo>
                  <a:lnTo>
                    <a:pt x="837" y="25"/>
                  </a:lnTo>
                  <a:lnTo>
                    <a:pt x="837" y="25"/>
                  </a:lnTo>
                  <a:lnTo>
                    <a:pt x="833" y="25"/>
                  </a:lnTo>
                  <a:lnTo>
                    <a:pt x="833" y="25"/>
                  </a:lnTo>
                  <a:lnTo>
                    <a:pt x="833" y="22"/>
                  </a:lnTo>
                  <a:lnTo>
                    <a:pt x="833" y="22"/>
                  </a:lnTo>
                  <a:lnTo>
                    <a:pt x="833" y="18"/>
                  </a:lnTo>
                  <a:lnTo>
                    <a:pt x="829" y="18"/>
                  </a:lnTo>
                  <a:lnTo>
                    <a:pt x="829" y="14"/>
                  </a:lnTo>
                  <a:lnTo>
                    <a:pt x="829" y="14"/>
                  </a:lnTo>
                  <a:lnTo>
                    <a:pt x="829" y="14"/>
                  </a:lnTo>
                  <a:lnTo>
                    <a:pt x="826" y="14"/>
                  </a:lnTo>
                  <a:lnTo>
                    <a:pt x="822" y="14"/>
                  </a:lnTo>
                  <a:lnTo>
                    <a:pt x="822" y="11"/>
                  </a:lnTo>
                  <a:lnTo>
                    <a:pt x="822" y="11"/>
                  </a:lnTo>
                  <a:lnTo>
                    <a:pt x="822" y="11"/>
                  </a:lnTo>
                  <a:lnTo>
                    <a:pt x="822" y="7"/>
                  </a:lnTo>
                  <a:lnTo>
                    <a:pt x="818" y="11"/>
                  </a:lnTo>
                  <a:lnTo>
                    <a:pt x="818" y="7"/>
                  </a:lnTo>
                  <a:lnTo>
                    <a:pt x="818" y="7"/>
                  </a:lnTo>
                  <a:lnTo>
                    <a:pt x="815" y="7"/>
                  </a:lnTo>
                  <a:lnTo>
                    <a:pt x="818" y="7"/>
                  </a:lnTo>
                  <a:lnTo>
                    <a:pt x="815" y="3"/>
                  </a:lnTo>
                  <a:lnTo>
                    <a:pt x="815" y="3"/>
                  </a:lnTo>
                  <a:lnTo>
                    <a:pt x="811" y="3"/>
                  </a:lnTo>
                  <a:lnTo>
                    <a:pt x="811" y="3"/>
                  </a:lnTo>
                  <a:lnTo>
                    <a:pt x="807" y="3"/>
                  </a:lnTo>
                  <a:lnTo>
                    <a:pt x="807" y="3"/>
                  </a:lnTo>
                  <a:lnTo>
                    <a:pt x="803" y="3"/>
                  </a:lnTo>
                  <a:lnTo>
                    <a:pt x="803" y="3"/>
                  </a:lnTo>
                  <a:lnTo>
                    <a:pt x="803" y="3"/>
                  </a:lnTo>
                  <a:lnTo>
                    <a:pt x="803" y="7"/>
                  </a:lnTo>
                  <a:lnTo>
                    <a:pt x="800" y="3"/>
                  </a:lnTo>
                  <a:lnTo>
                    <a:pt x="800" y="3"/>
                  </a:lnTo>
                  <a:lnTo>
                    <a:pt x="796" y="3"/>
                  </a:lnTo>
                  <a:lnTo>
                    <a:pt x="792" y="3"/>
                  </a:lnTo>
                  <a:lnTo>
                    <a:pt x="792" y="3"/>
                  </a:lnTo>
                  <a:lnTo>
                    <a:pt x="789" y="0"/>
                  </a:lnTo>
                  <a:lnTo>
                    <a:pt x="785" y="0"/>
                  </a:lnTo>
                  <a:lnTo>
                    <a:pt x="781" y="0"/>
                  </a:lnTo>
                  <a:lnTo>
                    <a:pt x="781" y="0"/>
                  </a:lnTo>
                  <a:lnTo>
                    <a:pt x="778" y="0"/>
                  </a:lnTo>
                  <a:lnTo>
                    <a:pt x="778" y="0"/>
                  </a:lnTo>
                  <a:lnTo>
                    <a:pt x="774" y="0"/>
                  </a:lnTo>
                  <a:lnTo>
                    <a:pt x="770" y="0"/>
                  </a:lnTo>
                  <a:lnTo>
                    <a:pt x="770" y="0"/>
                  </a:lnTo>
                  <a:lnTo>
                    <a:pt x="770" y="3"/>
                  </a:lnTo>
                  <a:lnTo>
                    <a:pt x="766" y="3"/>
                  </a:lnTo>
                  <a:lnTo>
                    <a:pt x="763" y="3"/>
                  </a:lnTo>
                  <a:lnTo>
                    <a:pt x="759" y="3"/>
                  </a:lnTo>
                  <a:lnTo>
                    <a:pt x="759" y="3"/>
                  </a:lnTo>
                  <a:lnTo>
                    <a:pt x="755" y="3"/>
                  </a:lnTo>
                  <a:lnTo>
                    <a:pt x="755" y="7"/>
                  </a:lnTo>
                  <a:lnTo>
                    <a:pt x="752" y="7"/>
                  </a:lnTo>
                  <a:lnTo>
                    <a:pt x="748" y="7"/>
                  </a:lnTo>
                  <a:lnTo>
                    <a:pt x="748" y="7"/>
                  </a:lnTo>
                  <a:lnTo>
                    <a:pt x="748" y="7"/>
                  </a:lnTo>
                  <a:lnTo>
                    <a:pt x="744" y="7"/>
                  </a:lnTo>
                  <a:lnTo>
                    <a:pt x="741" y="7"/>
                  </a:lnTo>
                  <a:lnTo>
                    <a:pt x="737" y="11"/>
                  </a:lnTo>
                  <a:lnTo>
                    <a:pt x="737" y="11"/>
                  </a:lnTo>
                  <a:lnTo>
                    <a:pt x="737" y="14"/>
                  </a:lnTo>
                  <a:lnTo>
                    <a:pt x="733" y="18"/>
                  </a:lnTo>
                  <a:lnTo>
                    <a:pt x="733" y="18"/>
                  </a:lnTo>
                  <a:lnTo>
                    <a:pt x="733" y="22"/>
                  </a:lnTo>
                  <a:lnTo>
                    <a:pt x="733" y="22"/>
                  </a:lnTo>
                  <a:lnTo>
                    <a:pt x="733" y="25"/>
                  </a:lnTo>
                  <a:lnTo>
                    <a:pt x="733" y="25"/>
                  </a:lnTo>
                  <a:lnTo>
                    <a:pt x="737" y="25"/>
                  </a:lnTo>
                  <a:lnTo>
                    <a:pt x="741" y="25"/>
                  </a:lnTo>
                  <a:lnTo>
                    <a:pt x="741" y="25"/>
                  </a:lnTo>
                  <a:lnTo>
                    <a:pt x="744" y="25"/>
                  </a:lnTo>
                  <a:lnTo>
                    <a:pt x="744" y="29"/>
                  </a:lnTo>
                  <a:lnTo>
                    <a:pt x="748" y="29"/>
                  </a:lnTo>
                  <a:lnTo>
                    <a:pt x="748" y="33"/>
                  </a:lnTo>
                  <a:lnTo>
                    <a:pt x="748" y="33"/>
                  </a:lnTo>
                  <a:lnTo>
                    <a:pt x="752" y="37"/>
                  </a:lnTo>
                  <a:lnTo>
                    <a:pt x="748" y="40"/>
                  </a:lnTo>
                  <a:lnTo>
                    <a:pt x="748" y="40"/>
                  </a:lnTo>
                  <a:lnTo>
                    <a:pt x="744" y="44"/>
                  </a:lnTo>
                  <a:lnTo>
                    <a:pt x="744" y="48"/>
                  </a:lnTo>
                  <a:lnTo>
                    <a:pt x="744" y="48"/>
                  </a:lnTo>
                  <a:lnTo>
                    <a:pt x="741" y="51"/>
                  </a:lnTo>
                  <a:lnTo>
                    <a:pt x="741" y="55"/>
                  </a:lnTo>
                  <a:lnTo>
                    <a:pt x="741" y="55"/>
                  </a:lnTo>
                  <a:lnTo>
                    <a:pt x="741" y="59"/>
                  </a:lnTo>
                  <a:lnTo>
                    <a:pt x="741" y="63"/>
                  </a:lnTo>
                  <a:lnTo>
                    <a:pt x="744" y="63"/>
                  </a:lnTo>
                  <a:lnTo>
                    <a:pt x="744" y="66"/>
                  </a:lnTo>
                  <a:lnTo>
                    <a:pt x="741" y="66"/>
                  </a:lnTo>
                  <a:lnTo>
                    <a:pt x="741" y="70"/>
                  </a:lnTo>
                  <a:lnTo>
                    <a:pt x="744" y="70"/>
                  </a:lnTo>
                  <a:lnTo>
                    <a:pt x="744" y="77"/>
                  </a:lnTo>
                  <a:lnTo>
                    <a:pt x="741" y="77"/>
                  </a:lnTo>
                  <a:lnTo>
                    <a:pt x="741" y="81"/>
                  </a:lnTo>
                  <a:lnTo>
                    <a:pt x="744" y="81"/>
                  </a:lnTo>
                  <a:lnTo>
                    <a:pt x="744" y="81"/>
                  </a:lnTo>
                  <a:lnTo>
                    <a:pt x="744" y="81"/>
                  </a:lnTo>
                  <a:lnTo>
                    <a:pt x="748" y="81"/>
                  </a:lnTo>
                  <a:lnTo>
                    <a:pt x="748" y="85"/>
                  </a:lnTo>
                  <a:lnTo>
                    <a:pt x="748" y="89"/>
                  </a:lnTo>
                  <a:lnTo>
                    <a:pt x="744" y="92"/>
                  </a:lnTo>
                  <a:lnTo>
                    <a:pt x="737" y="92"/>
                  </a:lnTo>
                  <a:lnTo>
                    <a:pt x="733" y="92"/>
                  </a:lnTo>
                  <a:lnTo>
                    <a:pt x="726" y="100"/>
                  </a:lnTo>
                  <a:lnTo>
                    <a:pt x="726" y="100"/>
                  </a:lnTo>
                  <a:lnTo>
                    <a:pt x="722" y="100"/>
                  </a:lnTo>
                  <a:lnTo>
                    <a:pt x="718" y="100"/>
                  </a:lnTo>
                  <a:lnTo>
                    <a:pt x="715" y="100"/>
                  </a:lnTo>
                  <a:lnTo>
                    <a:pt x="715" y="96"/>
                  </a:lnTo>
                  <a:lnTo>
                    <a:pt x="711" y="96"/>
                  </a:lnTo>
                  <a:lnTo>
                    <a:pt x="711" y="100"/>
                  </a:lnTo>
                  <a:lnTo>
                    <a:pt x="711" y="100"/>
                  </a:lnTo>
                  <a:lnTo>
                    <a:pt x="707" y="122"/>
                  </a:lnTo>
                  <a:lnTo>
                    <a:pt x="707" y="126"/>
                  </a:lnTo>
                  <a:lnTo>
                    <a:pt x="707" y="129"/>
                  </a:lnTo>
                  <a:lnTo>
                    <a:pt x="707" y="133"/>
                  </a:lnTo>
                  <a:lnTo>
                    <a:pt x="703" y="140"/>
                  </a:lnTo>
                  <a:lnTo>
                    <a:pt x="707" y="144"/>
                  </a:lnTo>
                  <a:lnTo>
                    <a:pt x="715" y="148"/>
                  </a:lnTo>
                  <a:lnTo>
                    <a:pt x="722" y="144"/>
                  </a:lnTo>
                  <a:lnTo>
                    <a:pt x="726" y="144"/>
                  </a:lnTo>
                  <a:lnTo>
                    <a:pt x="733" y="144"/>
                  </a:lnTo>
                  <a:lnTo>
                    <a:pt x="737" y="148"/>
                  </a:lnTo>
                  <a:lnTo>
                    <a:pt x="741" y="144"/>
                  </a:lnTo>
                  <a:lnTo>
                    <a:pt x="741" y="140"/>
                  </a:lnTo>
                  <a:lnTo>
                    <a:pt x="741" y="137"/>
                  </a:lnTo>
                  <a:lnTo>
                    <a:pt x="744" y="137"/>
                  </a:lnTo>
                  <a:lnTo>
                    <a:pt x="748" y="133"/>
                  </a:lnTo>
                  <a:lnTo>
                    <a:pt x="755" y="137"/>
                  </a:lnTo>
                  <a:lnTo>
                    <a:pt x="759" y="140"/>
                  </a:lnTo>
                  <a:lnTo>
                    <a:pt x="766" y="144"/>
                  </a:lnTo>
                  <a:lnTo>
                    <a:pt x="770" y="152"/>
                  </a:lnTo>
                  <a:lnTo>
                    <a:pt x="774" y="155"/>
                  </a:lnTo>
                  <a:lnTo>
                    <a:pt x="778" y="159"/>
                  </a:lnTo>
                  <a:lnTo>
                    <a:pt x="778" y="159"/>
                  </a:lnTo>
                  <a:lnTo>
                    <a:pt x="778" y="163"/>
                  </a:lnTo>
                  <a:lnTo>
                    <a:pt x="774" y="163"/>
                  </a:lnTo>
                  <a:lnTo>
                    <a:pt x="774" y="166"/>
                  </a:lnTo>
                  <a:lnTo>
                    <a:pt x="774" y="166"/>
                  </a:lnTo>
                  <a:lnTo>
                    <a:pt x="770" y="166"/>
                  </a:lnTo>
                  <a:lnTo>
                    <a:pt x="770" y="166"/>
                  </a:lnTo>
                  <a:lnTo>
                    <a:pt x="766" y="166"/>
                  </a:lnTo>
                  <a:lnTo>
                    <a:pt x="766" y="166"/>
                  </a:lnTo>
                  <a:lnTo>
                    <a:pt x="759" y="166"/>
                  </a:lnTo>
                  <a:lnTo>
                    <a:pt x="759" y="166"/>
                  </a:lnTo>
                  <a:lnTo>
                    <a:pt x="755" y="170"/>
                  </a:lnTo>
                  <a:lnTo>
                    <a:pt x="752" y="174"/>
                  </a:lnTo>
                  <a:lnTo>
                    <a:pt x="748" y="174"/>
                  </a:lnTo>
                  <a:lnTo>
                    <a:pt x="744" y="174"/>
                  </a:lnTo>
                  <a:lnTo>
                    <a:pt x="744" y="174"/>
                  </a:lnTo>
                  <a:lnTo>
                    <a:pt x="744" y="178"/>
                  </a:lnTo>
                  <a:lnTo>
                    <a:pt x="741" y="178"/>
                  </a:lnTo>
                  <a:lnTo>
                    <a:pt x="741" y="178"/>
                  </a:lnTo>
                  <a:lnTo>
                    <a:pt x="737" y="178"/>
                  </a:lnTo>
                  <a:lnTo>
                    <a:pt x="737" y="178"/>
                  </a:lnTo>
                  <a:lnTo>
                    <a:pt x="733" y="185"/>
                  </a:lnTo>
                  <a:lnTo>
                    <a:pt x="733" y="189"/>
                  </a:lnTo>
                  <a:lnTo>
                    <a:pt x="733" y="192"/>
                  </a:lnTo>
                  <a:lnTo>
                    <a:pt x="733" y="192"/>
                  </a:lnTo>
                  <a:lnTo>
                    <a:pt x="729" y="192"/>
                  </a:lnTo>
                  <a:lnTo>
                    <a:pt x="722" y="200"/>
                  </a:lnTo>
                  <a:lnTo>
                    <a:pt x="718" y="200"/>
                  </a:lnTo>
                  <a:lnTo>
                    <a:pt x="711" y="196"/>
                  </a:lnTo>
                  <a:lnTo>
                    <a:pt x="711" y="200"/>
                  </a:lnTo>
                  <a:lnTo>
                    <a:pt x="707" y="204"/>
                  </a:lnTo>
                  <a:lnTo>
                    <a:pt x="703" y="207"/>
                  </a:lnTo>
                  <a:lnTo>
                    <a:pt x="700" y="207"/>
                  </a:lnTo>
                  <a:lnTo>
                    <a:pt x="700" y="211"/>
                  </a:lnTo>
                  <a:lnTo>
                    <a:pt x="696" y="215"/>
                  </a:lnTo>
                  <a:lnTo>
                    <a:pt x="696" y="215"/>
                  </a:lnTo>
                  <a:lnTo>
                    <a:pt x="692" y="211"/>
                  </a:lnTo>
                  <a:lnTo>
                    <a:pt x="689" y="211"/>
                  </a:lnTo>
                  <a:lnTo>
                    <a:pt x="685" y="211"/>
                  </a:lnTo>
                  <a:lnTo>
                    <a:pt x="681" y="207"/>
                  </a:lnTo>
                  <a:lnTo>
                    <a:pt x="674" y="207"/>
                  </a:lnTo>
                  <a:lnTo>
                    <a:pt x="670" y="207"/>
                  </a:lnTo>
                  <a:lnTo>
                    <a:pt x="666" y="211"/>
                  </a:lnTo>
                  <a:lnTo>
                    <a:pt x="663" y="215"/>
                  </a:lnTo>
                  <a:lnTo>
                    <a:pt x="663" y="222"/>
                  </a:lnTo>
                  <a:lnTo>
                    <a:pt x="663" y="222"/>
                  </a:lnTo>
                  <a:lnTo>
                    <a:pt x="663" y="226"/>
                  </a:lnTo>
                  <a:lnTo>
                    <a:pt x="670" y="230"/>
                  </a:lnTo>
                  <a:lnTo>
                    <a:pt x="678" y="233"/>
                  </a:lnTo>
                  <a:lnTo>
                    <a:pt x="678" y="237"/>
                  </a:lnTo>
                  <a:lnTo>
                    <a:pt x="674" y="237"/>
                  </a:lnTo>
                  <a:lnTo>
                    <a:pt x="674" y="241"/>
                  </a:lnTo>
                  <a:lnTo>
                    <a:pt x="666" y="248"/>
                  </a:lnTo>
                  <a:lnTo>
                    <a:pt x="663" y="255"/>
                  </a:lnTo>
                  <a:lnTo>
                    <a:pt x="659" y="259"/>
                  </a:lnTo>
                  <a:lnTo>
                    <a:pt x="655" y="259"/>
                  </a:lnTo>
                  <a:lnTo>
                    <a:pt x="652" y="263"/>
                  </a:lnTo>
                  <a:lnTo>
                    <a:pt x="648" y="263"/>
                  </a:lnTo>
                  <a:lnTo>
                    <a:pt x="644" y="263"/>
                  </a:lnTo>
                  <a:lnTo>
                    <a:pt x="641" y="267"/>
                  </a:lnTo>
                  <a:lnTo>
                    <a:pt x="633" y="267"/>
                  </a:lnTo>
                  <a:lnTo>
                    <a:pt x="626" y="267"/>
                  </a:lnTo>
                  <a:lnTo>
                    <a:pt x="622" y="270"/>
                  </a:lnTo>
                  <a:lnTo>
                    <a:pt x="618" y="270"/>
                  </a:lnTo>
                  <a:lnTo>
                    <a:pt x="607" y="274"/>
                  </a:lnTo>
                  <a:lnTo>
                    <a:pt x="596" y="278"/>
                  </a:lnTo>
                  <a:lnTo>
                    <a:pt x="592" y="281"/>
                  </a:lnTo>
                  <a:lnTo>
                    <a:pt x="585" y="289"/>
                  </a:lnTo>
                  <a:lnTo>
                    <a:pt x="581" y="289"/>
                  </a:lnTo>
                  <a:lnTo>
                    <a:pt x="578" y="289"/>
                  </a:lnTo>
                  <a:lnTo>
                    <a:pt x="574" y="289"/>
                  </a:lnTo>
                  <a:lnTo>
                    <a:pt x="574" y="285"/>
                  </a:lnTo>
                  <a:lnTo>
                    <a:pt x="574" y="285"/>
                  </a:lnTo>
                  <a:lnTo>
                    <a:pt x="566" y="285"/>
                  </a:lnTo>
                  <a:lnTo>
                    <a:pt x="559" y="289"/>
                  </a:lnTo>
                  <a:lnTo>
                    <a:pt x="555" y="285"/>
                  </a:lnTo>
                  <a:lnTo>
                    <a:pt x="548" y="285"/>
                  </a:lnTo>
                  <a:lnTo>
                    <a:pt x="541" y="281"/>
                  </a:lnTo>
                  <a:lnTo>
                    <a:pt x="529" y="278"/>
                  </a:lnTo>
                  <a:lnTo>
                    <a:pt x="522" y="270"/>
                  </a:lnTo>
                  <a:lnTo>
                    <a:pt x="518" y="270"/>
                  </a:lnTo>
                  <a:lnTo>
                    <a:pt x="507" y="270"/>
                  </a:lnTo>
                  <a:lnTo>
                    <a:pt x="496" y="270"/>
                  </a:lnTo>
                  <a:lnTo>
                    <a:pt x="496" y="270"/>
                  </a:lnTo>
                  <a:lnTo>
                    <a:pt x="492" y="270"/>
                  </a:lnTo>
                  <a:lnTo>
                    <a:pt x="492" y="274"/>
                  </a:lnTo>
                  <a:lnTo>
                    <a:pt x="485" y="274"/>
                  </a:lnTo>
                  <a:lnTo>
                    <a:pt x="478" y="274"/>
                  </a:lnTo>
                  <a:lnTo>
                    <a:pt x="467" y="274"/>
                  </a:lnTo>
                  <a:lnTo>
                    <a:pt x="455" y="274"/>
                  </a:lnTo>
                  <a:lnTo>
                    <a:pt x="448" y="274"/>
                  </a:lnTo>
                  <a:lnTo>
                    <a:pt x="441" y="274"/>
                  </a:lnTo>
                  <a:lnTo>
                    <a:pt x="437" y="274"/>
                  </a:lnTo>
                  <a:lnTo>
                    <a:pt x="433" y="274"/>
                  </a:lnTo>
                  <a:lnTo>
                    <a:pt x="429" y="267"/>
                  </a:lnTo>
                  <a:lnTo>
                    <a:pt x="429" y="263"/>
                  </a:lnTo>
                  <a:lnTo>
                    <a:pt x="426" y="259"/>
                  </a:lnTo>
                  <a:lnTo>
                    <a:pt x="422" y="255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18" y="248"/>
                  </a:lnTo>
                  <a:lnTo>
                    <a:pt x="415" y="248"/>
                  </a:lnTo>
                  <a:lnTo>
                    <a:pt x="415" y="248"/>
                  </a:lnTo>
                  <a:lnTo>
                    <a:pt x="415" y="244"/>
                  </a:lnTo>
                  <a:lnTo>
                    <a:pt x="415" y="244"/>
                  </a:lnTo>
                  <a:lnTo>
                    <a:pt x="411" y="244"/>
                  </a:lnTo>
                  <a:lnTo>
                    <a:pt x="411" y="244"/>
                  </a:lnTo>
                  <a:lnTo>
                    <a:pt x="407" y="244"/>
                  </a:lnTo>
                  <a:lnTo>
                    <a:pt x="404" y="241"/>
                  </a:lnTo>
                  <a:lnTo>
                    <a:pt x="396" y="237"/>
                  </a:lnTo>
                  <a:lnTo>
                    <a:pt x="392" y="237"/>
                  </a:lnTo>
                  <a:lnTo>
                    <a:pt x="392" y="237"/>
                  </a:lnTo>
                  <a:lnTo>
                    <a:pt x="389" y="237"/>
                  </a:lnTo>
                  <a:lnTo>
                    <a:pt x="389" y="233"/>
                  </a:lnTo>
                  <a:lnTo>
                    <a:pt x="385" y="233"/>
                  </a:lnTo>
                  <a:lnTo>
                    <a:pt x="374" y="230"/>
                  </a:lnTo>
                  <a:lnTo>
                    <a:pt x="370" y="230"/>
                  </a:lnTo>
                  <a:lnTo>
                    <a:pt x="370" y="230"/>
                  </a:lnTo>
                  <a:lnTo>
                    <a:pt x="367" y="230"/>
                  </a:lnTo>
                  <a:lnTo>
                    <a:pt x="359" y="230"/>
                  </a:lnTo>
                  <a:lnTo>
                    <a:pt x="341" y="230"/>
                  </a:lnTo>
                  <a:lnTo>
                    <a:pt x="337" y="226"/>
                  </a:lnTo>
                  <a:lnTo>
                    <a:pt x="333" y="222"/>
                  </a:lnTo>
                  <a:lnTo>
                    <a:pt x="333" y="218"/>
                  </a:lnTo>
                  <a:lnTo>
                    <a:pt x="333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1"/>
                  </a:lnTo>
                  <a:lnTo>
                    <a:pt x="337" y="207"/>
                  </a:lnTo>
                  <a:lnTo>
                    <a:pt x="337" y="204"/>
                  </a:lnTo>
                  <a:lnTo>
                    <a:pt x="337" y="204"/>
                  </a:lnTo>
                  <a:lnTo>
                    <a:pt x="337" y="200"/>
                  </a:lnTo>
                  <a:lnTo>
                    <a:pt x="337" y="200"/>
                  </a:lnTo>
                  <a:lnTo>
                    <a:pt x="333" y="196"/>
                  </a:lnTo>
                  <a:lnTo>
                    <a:pt x="330" y="192"/>
                  </a:lnTo>
                  <a:lnTo>
                    <a:pt x="330" y="192"/>
                  </a:lnTo>
                  <a:lnTo>
                    <a:pt x="326" y="189"/>
                  </a:lnTo>
                  <a:lnTo>
                    <a:pt x="326" y="189"/>
                  </a:lnTo>
                  <a:lnTo>
                    <a:pt x="326" y="185"/>
                  </a:lnTo>
                  <a:lnTo>
                    <a:pt x="322" y="181"/>
                  </a:lnTo>
                  <a:lnTo>
                    <a:pt x="322" y="181"/>
                  </a:lnTo>
                  <a:lnTo>
                    <a:pt x="318" y="178"/>
                  </a:lnTo>
                  <a:lnTo>
                    <a:pt x="318" y="178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1" y="174"/>
                  </a:lnTo>
                  <a:lnTo>
                    <a:pt x="307" y="178"/>
                  </a:lnTo>
                  <a:lnTo>
                    <a:pt x="307" y="178"/>
                  </a:lnTo>
                  <a:lnTo>
                    <a:pt x="307" y="178"/>
                  </a:lnTo>
                  <a:lnTo>
                    <a:pt x="304" y="174"/>
                  </a:lnTo>
                  <a:lnTo>
                    <a:pt x="304" y="174"/>
                  </a:lnTo>
                  <a:lnTo>
                    <a:pt x="300" y="174"/>
                  </a:lnTo>
                  <a:lnTo>
                    <a:pt x="296" y="174"/>
                  </a:lnTo>
                  <a:lnTo>
                    <a:pt x="296" y="174"/>
                  </a:lnTo>
                  <a:lnTo>
                    <a:pt x="292" y="178"/>
                  </a:lnTo>
                  <a:lnTo>
                    <a:pt x="292" y="178"/>
                  </a:lnTo>
                  <a:lnTo>
                    <a:pt x="289" y="174"/>
                  </a:lnTo>
                  <a:lnTo>
                    <a:pt x="289" y="174"/>
                  </a:lnTo>
                  <a:lnTo>
                    <a:pt x="289" y="170"/>
                  </a:lnTo>
                  <a:lnTo>
                    <a:pt x="285" y="170"/>
                  </a:lnTo>
                  <a:lnTo>
                    <a:pt x="281" y="166"/>
                  </a:lnTo>
                  <a:lnTo>
                    <a:pt x="281" y="163"/>
                  </a:lnTo>
                  <a:lnTo>
                    <a:pt x="278" y="163"/>
                  </a:lnTo>
                  <a:lnTo>
                    <a:pt x="278" y="163"/>
                  </a:lnTo>
                  <a:lnTo>
                    <a:pt x="274" y="159"/>
                  </a:lnTo>
                  <a:lnTo>
                    <a:pt x="274" y="159"/>
                  </a:lnTo>
                  <a:lnTo>
                    <a:pt x="274" y="155"/>
                  </a:lnTo>
                  <a:lnTo>
                    <a:pt x="274" y="159"/>
                  </a:lnTo>
                  <a:lnTo>
                    <a:pt x="274" y="159"/>
                  </a:lnTo>
                  <a:lnTo>
                    <a:pt x="274" y="159"/>
                  </a:lnTo>
                  <a:lnTo>
                    <a:pt x="270" y="155"/>
                  </a:lnTo>
                  <a:lnTo>
                    <a:pt x="270" y="155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70" y="152"/>
                  </a:lnTo>
                  <a:lnTo>
                    <a:pt x="267" y="152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63" y="152"/>
                  </a:lnTo>
                  <a:lnTo>
                    <a:pt x="259" y="155"/>
                  </a:lnTo>
                  <a:lnTo>
                    <a:pt x="255" y="159"/>
                  </a:lnTo>
                  <a:lnTo>
                    <a:pt x="255" y="163"/>
                  </a:lnTo>
                  <a:lnTo>
                    <a:pt x="255" y="163"/>
                  </a:lnTo>
                  <a:lnTo>
                    <a:pt x="252" y="166"/>
                  </a:lnTo>
                  <a:lnTo>
                    <a:pt x="248" y="166"/>
                  </a:lnTo>
                  <a:lnTo>
                    <a:pt x="244" y="170"/>
                  </a:lnTo>
                  <a:lnTo>
                    <a:pt x="244" y="174"/>
                  </a:lnTo>
                  <a:lnTo>
                    <a:pt x="244" y="178"/>
                  </a:lnTo>
                  <a:lnTo>
                    <a:pt x="248" y="185"/>
                  </a:lnTo>
                  <a:lnTo>
                    <a:pt x="252" y="189"/>
                  </a:lnTo>
                  <a:lnTo>
                    <a:pt x="252" y="192"/>
                  </a:lnTo>
                  <a:lnTo>
                    <a:pt x="248" y="196"/>
                  </a:lnTo>
                  <a:lnTo>
                    <a:pt x="244" y="196"/>
                  </a:lnTo>
                  <a:lnTo>
                    <a:pt x="241" y="200"/>
                  </a:lnTo>
                  <a:lnTo>
                    <a:pt x="237" y="200"/>
                  </a:lnTo>
                  <a:lnTo>
                    <a:pt x="237" y="200"/>
                  </a:lnTo>
                  <a:lnTo>
                    <a:pt x="237" y="196"/>
                  </a:lnTo>
                  <a:lnTo>
                    <a:pt x="233" y="196"/>
                  </a:lnTo>
                  <a:lnTo>
                    <a:pt x="226" y="200"/>
                  </a:lnTo>
                  <a:lnTo>
                    <a:pt x="222" y="200"/>
                  </a:lnTo>
                  <a:lnTo>
                    <a:pt x="215" y="196"/>
                  </a:lnTo>
                  <a:lnTo>
                    <a:pt x="211" y="196"/>
                  </a:lnTo>
                  <a:lnTo>
                    <a:pt x="211" y="196"/>
                  </a:lnTo>
                  <a:lnTo>
                    <a:pt x="207" y="204"/>
                  </a:lnTo>
                  <a:lnTo>
                    <a:pt x="207" y="207"/>
                  </a:lnTo>
                  <a:lnTo>
                    <a:pt x="207" y="211"/>
                  </a:lnTo>
                  <a:lnTo>
                    <a:pt x="204" y="218"/>
                  </a:lnTo>
                  <a:lnTo>
                    <a:pt x="204" y="226"/>
                  </a:lnTo>
                  <a:lnTo>
                    <a:pt x="204" y="230"/>
                  </a:lnTo>
                  <a:lnTo>
                    <a:pt x="207" y="230"/>
                  </a:lnTo>
                  <a:lnTo>
                    <a:pt x="211" y="230"/>
                  </a:lnTo>
                  <a:lnTo>
                    <a:pt x="207" y="233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4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6" y="237"/>
                  </a:lnTo>
                  <a:lnTo>
                    <a:pt x="193" y="237"/>
                  </a:lnTo>
                  <a:lnTo>
                    <a:pt x="185" y="241"/>
                  </a:lnTo>
                  <a:lnTo>
                    <a:pt x="181" y="241"/>
                  </a:lnTo>
                  <a:lnTo>
                    <a:pt x="178" y="241"/>
                  </a:lnTo>
                  <a:lnTo>
                    <a:pt x="178" y="241"/>
                  </a:lnTo>
                  <a:lnTo>
                    <a:pt x="174" y="241"/>
                  </a:lnTo>
                  <a:lnTo>
                    <a:pt x="170" y="244"/>
                  </a:lnTo>
                  <a:lnTo>
                    <a:pt x="170" y="244"/>
                  </a:lnTo>
                  <a:lnTo>
                    <a:pt x="174" y="248"/>
                  </a:lnTo>
                  <a:lnTo>
                    <a:pt x="178" y="248"/>
                  </a:lnTo>
                  <a:lnTo>
                    <a:pt x="181" y="248"/>
                  </a:lnTo>
                  <a:lnTo>
                    <a:pt x="181" y="248"/>
                  </a:lnTo>
                  <a:lnTo>
                    <a:pt x="181" y="252"/>
                  </a:lnTo>
                  <a:lnTo>
                    <a:pt x="181" y="255"/>
                  </a:lnTo>
                  <a:lnTo>
                    <a:pt x="181" y="259"/>
                  </a:lnTo>
                  <a:lnTo>
                    <a:pt x="185" y="259"/>
                  </a:lnTo>
                  <a:lnTo>
                    <a:pt x="185" y="263"/>
                  </a:lnTo>
                  <a:lnTo>
                    <a:pt x="189" y="267"/>
                  </a:lnTo>
                  <a:lnTo>
                    <a:pt x="189" y="270"/>
                  </a:lnTo>
                  <a:lnTo>
                    <a:pt x="193" y="270"/>
                  </a:lnTo>
                  <a:lnTo>
                    <a:pt x="193" y="278"/>
                  </a:lnTo>
                  <a:lnTo>
                    <a:pt x="189" y="278"/>
                  </a:lnTo>
                  <a:lnTo>
                    <a:pt x="189" y="281"/>
                  </a:lnTo>
                  <a:lnTo>
                    <a:pt x="193" y="285"/>
                  </a:lnTo>
                  <a:lnTo>
                    <a:pt x="189" y="285"/>
                  </a:lnTo>
                  <a:lnTo>
                    <a:pt x="189" y="289"/>
                  </a:lnTo>
                  <a:lnTo>
                    <a:pt x="189" y="289"/>
                  </a:lnTo>
                  <a:lnTo>
                    <a:pt x="189" y="293"/>
                  </a:lnTo>
                  <a:lnTo>
                    <a:pt x="185" y="296"/>
                  </a:lnTo>
                  <a:lnTo>
                    <a:pt x="178" y="293"/>
                  </a:lnTo>
                  <a:lnTo>
                    <a:pt x="170" y="285"/>
                  </a:lnTo>
                  <a:lnTo>
                    <a:pt x="167" y="285"/>
                  </a:lnTo>
                  <a:lnTo>
                    <a:pt x="159" y="285"/>
                  </a:lnTo>
                  <a:lnTo>
                    <a:pt x="152" y="285"/>
                  </a:lnTo>
                  <a:lnTo>
                    <a:pt x="144" y="285"/>
                  </a:lnTo>
                  <a:lnTo>
                    <a:pt x="137" y="281"/>
                  </a:lnTo>
                  <a:lnTo>
                    <a:pt x="130" y="285"/>
                  </a:lnTo>
                  <a:lnTo>
                    <a:pt x="126" y="285"/>
                  </a:lnTo>
                  <a:lnTo>
                    <a:pt x="122" y="285"/>
                  </a:lnTo>
                  <a:lnTo>
                    <a:pt x="118" y="285"/>
                  </a:lnTo>
                  <a:lnTo>
                    <a:pt x="115" y="289"/>
                  </a:lnTo>
                  <a:lnTo>
                    <a:pt x="107" y="285"/>
                  </a:lnTo>
                  <a:lnTo>
                    <a:pt x="100" y="285"/>
                  </a:lnTo>
                  <a:lnTo>
                    <a:pt x="96" y="285"/>
                  </a:lnTo>
                  <a:lnTo>
                    <a:pt x="93" y="285"/>
                  </a:lnTo>
                  <a:lnTo>
                    <a:pt x="89" y="285"/>
                  </a:lnTo>
                  <a:lnTo>
                    <a:pt x="85" y="285"/>
                  </a:lnTo>
                  <a:lnTo>
                    <a:pt x="81" y="285"/>
                  </a:lnTo>
                  <a:lnTo>
                    <a:pt x="81" y="285"/>
                  </a:lnTo>
                  <a:lnTo>
                    <a:pt x="81" y="289"/>
                  </a:lnTo>
                  <a:lnTo>
                    <a:pt x="81" y="293"/>
                  </a:lnTo>
                  <a:lnTo>
                    <a:pt x="81" y="296"/>
                  </a:lnTo>
                  <a:lnTo>
                    <a:pt x="78" y="296"/>
                  </a:lnTo>
                  <a:lnTo>
                    <a:pt x="67" y="296"/>
                  </a:lnTo>
                  <a:lnTo>
                    <a:pt x="56" y="296"/>
                  </a:lnTo>
                  <a:lnTo>
                    <a:pt x="52" y="293"/>
                  </a:lnTo>
                  <a:lnTo>
                    <a:pt x="44" y="293"/>
                  </a:lnTo>
                  <a:lnTo>
                    <a:pt x="44" y="296"/>
                  </a:lnTo>
                  <a:lnTo>
                    <a:pt x="44" y="296"/>
                  </a:lnTo>
                  <a:lnTo>
                    <a:pt x="41" y="300"/>
                  </a:lnTo>
                  <a:lnTo>
                    <a:pt x="41" y="300"/>
                  </a:lnTo>
                  <a:lnTo>
                    <a:pt x="41" y="300"/>
                  </a:lnTo>
                  <a:lnTo>
                    <a:pt x="41" y="304"/>
                  </a:lnTo>
                  <a:lnTo>
                    <a:pt x="37" y="311"/>
                  </a:lnTo>
                  <a:lnTo>
                    <a:pt x="33" y="315"/>
                  </a:lnTo>
                  <a:lnTo>
                    <a:pt x="37" y="319"/>
                  </a:lnTo>
                  <a:lnTo>
                    <a:pt x="44" y="319"/>
                  </a:lnTo>
                  <a:lnTo>
                    <a:pt x="48" y="322"/>
                  </a:lnTo>
                  <a:lnTo>
                    <a:pt x="52" y="322"/>
                  </a:lnTo>
                  <a:lnTo>
                    <a:pt x="52" y="319"/>
                  </a:lnTo>
                  <a:lnTo>
                    <a:pt x="52" y="315"/>
                  </a:lnTo>
                  <a:lnTo>
                    <a:pt x="56" y="315"/>
                  </a:lnTo>
                  <a:lnTo>
                    <a:pt x="63" y="322"/>
                  </a:lnTo>
                  <a:lnTo>
                    <a:pt x="63" y="326"/>
                  </a:lnTo>
                  <a:lnTo>
                    <a:pt x="59" y="330"/>
                  </a:lnTo>
                  <a:lnTo>
                    <a:pt x="56" y="330"/>
                  </a:lnTo>
                  <a:lnTo>
                    <a:pt x="48" y="330"/>
                  </a:lnTo>
                  <a:lnTo>
                    <a:pt x="44" y="330"/>
                  </a:lnTo>
                  <a:lnTo>
                    <a:pt x="41" y="326"/>
                  </a:lnTo>
                  <a:lnTo>
                    <a:pt x="37" y="330"/>
                  </a:lnTo>
                  <a:lnTo>
                    <a:pt x="33" y="330"/>
                  </a:lnTo>
                  <a:lnTo>
                    <a:pt x="30" y="333"/>
                  </a:lnTo>
                  <a:lnTo>
                    <a:pt x="26" y="333"/>
                  </a:lnTo>
                  <a:lnTo>
                    <a:pt x="26" y="337"/>
                  </a:lnTo>
                  <a:lnTo>
                    <a:pt x="30" y="341"/>
                  </a:lnTo>
                  <a:lnTo>
                    <a:pt x="30" y="341"/>
                  </a:lnTo>
                  <a:lnTo>
                    <a:pt x="22" y="345"/>
                  </a:lnTo>
                  <a:lnTo>
                    <a:pt x="15" y="345"/>
                  </a:lnTo>
                  <a:lnTo>
                    <a:pt x="18" y="348"/>
                  </a:lnTo>
                  <a:lnTo>
                    <a:pt x="18" y="348"/>
                  </a:lnTo>
                  <a:lnTo>
                    <a:pt x="11" y="352"/>
                  </a:lnTo>
                  <a:lnTo>
                    <a:pt x="11" y="356"/>
                  </a:lnTo>
                  <a:lnTo>
                    <a:pt x="7" y="356"/>
                  </a:lnTo>
                  <a:lnTo>
                    <a:pt x="4" y="356"/>
                  </a:lnTo>
                  <a:lnTo>
                    <a:pt x="0" y="356"/>
                  </a:lnTo>
                  <a:lnTo>
                    <a:pt x="0" y="363"/>
                  </a:lnTo>
                  <a:lnTo>
                    <a:pt x="4" y="367"/>
                  </a:lnTo>
                  <a:lnTo>
                    <a:pt x="7" y="367"/>
                  </a:lnTo>
                  <a:lnTo>
                    <a:pt x="11" y="367"/>
                  </a:lnTo>
                  <a:lnTo>
                    <a:pt x="11" y="370"/>
                  </a:lnTo>
                  <a:lnTo>
                    <a:pt x="11" y="370"/>
                  </a:lnTo>
                  <a:lnTo>
                    <a:pt x="11" y="378"/>
                  </a:lnTo>
                  <a:lnTo>
                    <a:pt x="15" y="378"/>
                  </a:lnTo>
                  <a:lnTo>
                    <a:pt x="15" y="382"/>
                  </a:lnTo>
                  <a:lnTo>
                    <a:pt x="15" y="382"/>
                  </a:lnTo>
                  <a:lnTo>
                    <a:pt x="11" y="389"/>
                  </a:lnTo>
                  <a:lnTo>
                    <a:pt x="7" y="400"/>
                  </a:lnTo>
                  <a:lnTo>
                    <a:pt x="7" y="400"/>
                  </a:lnTo>
                  <a:lnTo>
                    <a:pt x="11" y="404"/>
                  </a:lnTo>
                  <a:lnTo>
                    <a:pt x="15" y="404"/>
                  </a:lnTo>
                  <a:lnTo>
                    <a:pt x="18" y="404"/>
                  </a:lnTo>
                  <a:lnTo>
                    <a:pt x="22" y="400"/>
                  </a:lnTo>
                  <a:lnTo>
                    <a:pt x="26" y="400"/>
                  </a:lnTo>
                  <a:lnTo>
                    <a:pt x="26" y="396"/>
                  </a:lnTo>
                  <a:lnTo>
                    <a:pt x="30" y="396"/>
                  </a:lnTo>
                  <a:lnTo>
                    <a:pt x="30" y="396"/>
                  </a:lnTo>
                  <a:lnTo>
                    <a:pt x="33" y="400"/>
                  </a:lnTo>
                  <a:lnTo>
                    <a:pt x="37" y="400"/>
                  </a:lnTo>
                  <a:lnTo>
                    <a:pt x="37" y="396"/>
                  </a:lnTo>
                  <a:lnTo>
                    <a:pt x="37" y="396"/>
                  </a:lnTo>
                  <a:lnTo>
                    <a:pt x="37" y="393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41" y="393"/>
                  </a:lnTo>
                  <a:lnTo>
                    <a:pt x="44" y="393"/>
                  </a:lnTo>
                  <a:lnTo>
                    <a:pt x="48" y="393"/>
                  </a:lnTo>
                  <a:lnTo>
                    <a:pt x="48" y="389"/>
                  </a:lnTo>
                  <a:lnTo>
                    <a:pt x="48" y="385"/>
                  </a:lnTo>
                  <a:lnTo>
                    <a:pt x="48" y="385"/>
                  </a:lnTo>
                  <a:lnTo>
                    <a:pt x="52" y="382"/>
                  </a:lnTo>
                  <a:lnTo>
                    <a:pt x="52" y="378"/>
                  </a:lnTo>
                  <a:lnTo>
                    <a:pt x="52" y="374"/>
                  </a:lnTo>
                  <a:lnTo>
                    <a:pt x="59" y="374"/>
                  </a:lnTo>
                  <a:lnTo>
                    <a:pt x="59" y="378"/>
                  </a:lnTo>
                  <a:lnTo>
                    <a:pt x="63" y="378"/>
                  </a:lnTo>
                  <a:lnTo>
                    <a:pt x="63" y="382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7" y="385"/>
                  </a:lnTo>
                  <a:lnTo>
                    <a:pt x="67" y="389"/>
                  </a:lnTo>
                  <a:lnTo>
                    <a:pt x="67" y="393"/>
                  </a:lnTo>
                  <a:lnTo>
                    <a:pt x="67" y="396"/>
                  </a:lnTo>
                  <a:lnTo>
                    <a:pt x="67" y="404"/>
                  </a:lnTo>
                  <a:lnTo>
                    <a:pt x="70" y="404"/>
                  </a:lnTo>
                  <a:lnTo>
                    <a:pt x="70" y="408"/>
                  </a:lnTo>
                  <a:lnTo>
                    <a:pt x="74" y="408"/>
                  </a:lnTo>
                  <a:lnTo>
                    <a:pt x="78" y="408"/>
                  </a:lnTo>
                  <a:lnTo>
                    <a:pt x="81" y="408"/>
                  </a:lnTo>
                  <a:lnTo>
                    <a:pt x="81" y="404"/>
                  </a:lnTo>
                  <a:lnTo>
                    <a:pt x="85" y="404"/>
                  </a:lnTo>
                  <a:lnTo>
                    <a:pt x="89" y="400"/>
                  </a:lnTo>
                  <a:lnTo>
                    <a:pt x="89" y="396"/>
                  </a:lnTo>
                  <a:lnTo>
                    <a:pt x="93" y="396"/>
                  </a:lnTo>
                  <a:lnTo>
                    <a:pt x="100" y="393"/>
                  </a:lnTo>
                  <a:lnTo>
                    <a:pt x="104" y="389"/>
                  </a:lnTo>
                  <a:lnTo>
                    <a:pt x="104" y="393"/>
                  </a:lnTo>
                  <a:lnTo>
                    <a:pt x="111" y="393"/>
                  </a:lnTo>
                  <a:lnTo>
                    <a:pt x="115" y="389"/>
                  </a:lnTo>
                  <a:lnTo>
                    <a:pt x="122" y="389"/>
                  </a:lnTo>
                  <a:lnTo>
                    <a:pt x="122" y="393"/>
                  </a:lnTo>
                  <a:lnTo>
                    <a:pt x="115" y="396"/>
                  </a:lnTo>
                  <a:lnTo>
                    <a:pt x="118" y="396"/>
                  </a:lnTo>
                  <a:lnTo>
                    <a:pt x="118" y="396"/>
                  </a:lnTo>
                  <a:lnTo>
                    <a:pt x="118" y="396"/>
                  </a:lnTo>
                  <a:lnTo>
                    <a:pt x="122" y="396"/>
                  </a:lnTo>
                  <a:lnTo>
                    <a:pt x="126" y="400"/>
                  </a:lnTo>
                  <a:lnTo>
                    <a:pt x="126" y="396"/>
                  </a:lnTo>
                  <a:lnTo>
                    <a:pt x="130" y="396"/>
                  </a:lnTo>
                  <a:lnTo>
                    <a:pt x="133" y="396"/>
                  </a:lnTo>
                  <a:lnTo>
                    <a:pt x="133" y="396"/>
                  </a:lnTo>
                  <a:lnTo>
                    <a:pt x="137" y="396"/>
                  </a:lnTo>
                  <a:lnTo>
                    <a:pt x="137" y="396"/>
                  </a:lnTo>
                  <a:lnTo>
                    <a:pt x="141" y="404"/>
                  </a:lnTo>
                  <a:lnTo>
                    <a:pt x="148" y="411"/>
                  </a:lnTo>
                  <a:lnTo>
                    <a:pt x="152" y="415"/>
                  </a:lnTo>
                  <a:lnTo>
                    <a:pt x="152" y="419"/>
                  </a:lnTo>
                  <a:lnTo>
                    <a:pt x="155" y="419"/>
                  </a:lnTo>
                  <a:lnTo>
                    <a:pt x="155" y="422"/>
                  </a:lnTo>
                  <a:lnTo>
                    <a:pt x="163" y="422"/>
                  </a:lnTo>
                  <a:lnTo>
                    <a:pt x="170" y="422"/>
                  </a:lnTo>
                  <a:lnTo>
                    <a:pt x="170" y="422"/>
                  </a:lnTo>
                  <a:lnTo>
                    <a:pt x="174" y="426"/>
                  </a:lnTo>
                  <a:lnTo>
                    <a:pt x="178" y="430"/>
                  </a:lnTo>
                  <a:lnTo>
                    <a:pt x="185" y="430"/>
                  </a:lnTo>
                  <a:lnTo>
                    <a:pt x="189" y="437"/>
                  </a:lnTo>
                  <a:lnTo>
                    <a:pt x="193" y="445"/>
                  </a:lnTo>
                  <a:lnTo>
                    <a:pt x="196" y="445"/>
                  </a:lnTo>
                  <a:lnTo>
                    <a:pt x="200" y="448"/>
                  </a:lnTo>
                  <a:lnTo>
                    <a:pt x="200" y="456"/>
                  </a:lnTo>
                  <a:lnTo>
                    <a:pt x="204" y="463"/>
                  </a:lnTo>
                  <a:lnTo>
                    <a:pt x="207" y="463"/>
                  </a:lnTo>
                  <a:lnTo>
                    <a:pt x="207" y="471"/>
                  </a:lnTo>
                  <a:lnTo>
                    <a:pt x="211" y="474"/>
                  </a:lnTo>
                  <a:lnTo>
                    <a:pt x="207" y="478"/>
                  </a:lnTo>
                  <a:lnTo>
                    <a:pt x="207" y="478"/>
                  </a:lnTo>
                  <a:lnTo>
                    <a:pt x="204" y="478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200" y="485"/>
                  </a:lnTo>
                  <a:lnTo>
                    <a:pt x="204" y="489"/>
                  </a:lnTo>
                  <a:lnTo>
                    <a:pt x="204" y="493"/>
                  </a:lnTo>
                  <a:lnTo>
                    <a:pt x="207" y="497"/>
                  </a:lnTo>
                  <a:lnTo>
                    <a:pt x="204" y="497"/>
                  </a:lnTo>
                  <a:lnTo>
                    <a:pt x="207" y="500"/>
                  </a:lnTo>
                  <a:lnTo>
                    <a:pt x="207" y="500"/>
                  </a:lnTo>
                  <a:lnTo>
                    <a:pt x="207" y="504"/>
                  </a:lnTo>
                  <a:lnTo>
                    <a:pt x="211" y="504"/>
                  </a:lnTo>
                  <a:lnTo>
                    <a:pt x="211" y="508"/>
                  </a:lnTo>
                  <a:lnTo>
                    <a:pt x="215" y="508"/>
                  </a:lnTo>
                  <a:lnTo>
                    <a:pt x="218" y="508"/>
                  </a:lnTo>
                  <a:lnTo>
                    <a:pt x="222" y="508"/>
                  </a:lnTo>
                  <a:lnTo>
                    <a:pt x="222" y="508"/>
                  </a:lnTo>
                  <a:lnTo>
                    <a:pt x="226" y="508"/>
                  </a:lnTo>
                  <a:lnTo>
                    <a:pt x="230" y="511"/>
                  </a:lnTo>
                  <a:lnTo>
                    <a:pt x="233" y="511"/>
                  </a:lnTo>
                  <a:lnTo>
                    <a:pt x="233" y="515"/>
                  </a:lnTo>
                  <a:lnTo>
                    <a:pt x="237" y="515"/>
                  </a:lnTo>
                  <a:lnTo>
                    <a:pt x="237" y="519"/>
                  </a:lnTo>
                  <a:lnTo>
                    <a:pt x="237" y="519"/>
                  </a:lnTo>
                  <a:lnTo>
                    <a:pt x="237" y="519"/>
                  </a:lnTo>
                  <a:lnTo>
                    <a:pt x="244" y="519"/>
                  </a:lnTo>
                  <a:lnTo>
                    <a:pt x="244" y="523"/>
                  </a:lnTo>
                  <a:lnTo>
                    <a:pt x="248" y="523"/>
                  </a:lnTo>
                  <a:lnTo>
                    <a:pt x="248" y="523"/>
                  </a:lnTo>
                  <a:lnTo>
                    <a:pt x="252" y="519"/>
                  </a:lnTo>
                  <a:lnTo>
                    <a:pt x="255" y="519"/>
                  </a:lnTo>
                  <a:lnTo>
                    <a:pt x="263" y="523"/>
                  </a:lnTo>
                  <a:lnTo>
                    <a:pt x="263" y="523"/>
                  </a:lnTo>
                  <a:lnTo>
                    <a:pt x="267" y="523"/>
                  </a:lnTo>
                  <a:lnTo>
                    <a:pt x="270" y="523"/>
                  </a:lnTo>
                  <a:lnTo>
                    <a:pt x="274" y="530"/>
                  </a:lnTo>
                  <a:lnTo>
                    <a:pt x="278" y="530"/>
                  </a:lnTo>
                  <a:lnTo>
                    <a:pt x="281" y="530"/>
                  </a:lnTo>
                  <a:lnTo>
                    <a:pt x="285" y="534"/>
                  </a:lnTo>
                  <a:lnTo>
                    <a:pt x="285" y="537"/>
                  </a:lnTo>
                  <a:lnTo>
                    <a:pt x="289" y="537"/>
                  </a:lnTo>
                  <a:lnTo>
                    <a:pt x="289" y="537"/>
                  </a:lnTo>
                  <a:lnTo>
                    <a:pt x="289" y="534"/>
                  </a:lnTo>
                  <a:lnTo>
                    <a:pt x="292" y="534"/>
                  </a:lnTo>
                  <a:lnTo>
                    <a:pt x="292" y="534"/>
                  </a:lnTo>
                  <a:lnTo>
                    <a:pt x="296" y="534"/>
                  </a:lnTo>
                  <a:lnTo>
                    <a:pt x="300" y="534"/>
                  </a:lnTo>
                  <a:lnTo>
                    <a:pt x="300" y="541"/>
                  </a:lnTo>
                  <a:lnTo>
                    <a:pt x="304" y="541"/>
                  </a:lnTo>
                  <a:lnTo>
                    <a:pt x="311" y="541"/>
                  </a:lnTo>
                  <a:lnTo>
                    <a:pt x="315" y="541"/>
                  </a:lnTo>
                  <a:lnTo>
                    <a:pt x="311" y="549"/>
                  </a:lnTo>
                  <a:lnTo>
                    <a:pt x="315" y="552"/>
                  </a:lnTo>
                  <a:lnTo>
                    <a:pt x="318" y="552"/>
                  </a:lnTo>
                  <a:lnTo>
                    <a:pt x="322" y="552"/>
                  </a:lnTo>
                  <a:lnTo>
                    <a:pt x="322" y="552"/>
                  </a:lnTo>
                  <a:lnTo>
                    <a:pt x="326" y="552"/>
                  </a:lnTo>
                  <a:lnTo>
                    <a:pt x="330" y="549"/>
                  </a:lnTo>
                  <a:lnTo>
                    <a:pt x="337" y="549"/>
                  </a:lnTo>
                  <a:lnTo>
                    <a:pt x="341" y="549"/>
                  </a:lnTo>
                  <a:lnTo>
                    <a:pt x="341" y="552"/>
                  </a:lnTo>
                  <a:lnTo>
                    <a:pt x="348" y="556"/>
                  </a:lnTo>
                  <a:lnTo>
                    <a:pt x="348" y="560"/>
                  </a:lnTo>
                  <a:lnTo>
                    <a:pt x="352" y="560"/>
                  </a:lnTo>
                  <a:lnTo>
                    <a:pt x="355" y="560"/>
                  </a:lnTo>
                  <a:lnTo>
                    <a:pt x="359" y="560"/>
                  </a:lnTo>
                  <a:lnTo>
                    <a:pt x="363" y="556"/>
                  </a:lnTo>
                  <a:lnTo>
                    <a:pt x="367" y="556"/>
                  </a:lnTo>
                  <a:lnTo>
                    <a:pt x="367" y="560"/>
                  </a:lnTo>
                  <a:lnTo>
                    <a:pt x="370" y="556"/>
                  </a:lnTo>
                  <a:lnTo>
                    <a:pt x="374" y="556"/>
                  </a:lnTo>
                  <a:lnTo>
                    <a:pt x="374" y="560"/>
                  </a:lnTo>
                  <a:lnTo>
                    <a:pt x="374" y="563"/>
                  </a:lnTo>
                  <a:lnTo>
                    <a:pt x="378" y="563"/>
                  </a:lnTo>
                  <a:lnTo>
                    <a:pt x="378" y="563"/>
                  </a:lnTo>
                  <a:lnTo>
                    <a:pt x="381" y="563"/>
                  </a:lnTo>
                  <a:lnTo>
                    <a:pt x="385" y="556"/>
                  </a:lnTo>
                  <a:lnTo>
                    <a:pt x="392" y="552"/>
                  </a:lnTo>
                  <a:lnTo>
                    <a:pt x="400" y="552"/>
                  </a:lnTo>
                  <a:lnTo>
                    <a:pt x="400" y="552"/>
                  </a:lnTo>
                  <a:lnTo>
                    <a:pt x="407" y="556"/>
                  </a:lnTo>
                  <a:lnTo>
                    <a:pt x="411" y="556"/>
                  </a:lnTo>
                  <a:lnTo>
                    <a:pt x="415" y="552"/>
                  </a:lnTo>
                  <a:lnTo>
                    <a:pt x="418" y="556"/>
                  </a:lnTo>
                  <a:lnTo>
                    <a:pt x="422" y="556"/>
                  </a:lnTo>
                  <a:lnTo>
                    <a:pt x="422" y="556"/>
                  </a:lnTo>
                  <a:lnTo>
                    <a:pt x="426" y="556"/>
                  </a:lnTo>
                  <a:lnTo>
                    <a:pt x="429" y="556"/>
                  </a:lnTo>
                  <a:lnTo>
                    <a:pt x="433" y="556"/>
                  </a:lnTo>
                  <a:lnTo>
                    <a:pt x="437" y="552"/>
                  </a:lnTo>
                  <a:lnTo>
                    <a:pt x="437" y="552"/>
                  </a:lnTo>
                  <a:lnTo>
                    <a:pt x="441" y="552"/>
                  </a:lnTo>
                  <a:lnTo>
                    <a:pt x="441" y="549"/>
                  </a:lnTo>
                  <a:lnTo>
                    <a:pt x="444" y="549"/>
                  </a:lnTo>
                  <a:lnTo>
                    <a:pt x="444" y="545"/>
                  </a:lnTo>
                  <a:lnTo>
                    <a:pt x="448" y="541"/>
                  </a:lnTo>
                  <a:lnTo>
                    <a:pt x="452" y="541"/>
                  </a:lnTo>
                  <a:lnTo>
                    <a:pt x="459" y="541"/>
                  </a:lnTo>
                  <a:lnTo>
                    <a:pt x="463" y="537"/>
                  </a:lnTo>
                  <a:lnTo>
                    <a:pt x="463" y="534"/>
                  </a:lnTo>
                  <a:lnTo>
                    <a:pt x="463" y="534"/>
                  </a:lnTo>
                  <a:lnTo>
                    <a:pt x="467" y="530"/>
                  </a:lnTo>
                  <a:lnTo>
                    <a:pt x="470" y="534"/>
                  </a:lnTo>
                  <a:lnTo>
                    <a:pt x="474" y="534"/>
                  </a:lnTo>
                  <a:lnTo>
                    <a:pt x="481" y="534"/>
                  </a:lnTo>
                  <a:lnTo>
                    <a:pt x="481" y="534"/>
                  </a:lnTo>
                  <a:lnTo>
                    <a:pt x="481" y="530"/>
                  </a:lnTo>
                  <a:lnTo>
                    <a:pt x="489" y="526"/>
                  </a:lnTo>
                  <a:lnTo>
                    <a:pt x="492" y="526"/>
                  </a:lnTo>
                  <a:lnTo>
                    <a:pt x="492" y="530"/>
                  </a:lnTo>
                  <a:lnTo>
                    <a:pt x="496" y="530"/>
                  </a:lnTo>
                  <a:lnTo>
                    <a:pt x="496" y="530"/>
                  </a:lnTo>
                  <a:lnTo>
                    <a:pt x="492" y="534"/>
                  </a:lnTo>
                  <a:lnTo>
                    <a:pt x="496" y="537"/>
                  </a:lnTo>
                  <a:lnTo>
                    <a:pt x="496" y="537"/>
                  </a:lnTo>
                  <a:lnTo>
                    <a:pt x="500" y="537"/>
                  </a:lnTo>
                  <a:lnTo>
                    <a:pt x="500" y="537"/>
                  </a:lnTo>
                  <a:lnTo>
                    <a:pt x="504" y="541"/>
                  </a:lnTo>
                  <a:lnTo>
                    <a:pt x="504" y="545"/>
                  </a:lnTo>
                  <a:lnTo>
                    <a:pt x="500" y="545"/>
                  </a:lnTo>
                  <a:lnTo>
                    <a:pt x="500" y="549"/>
                  </a:lnTo>
                  <a:lnTo>
                    <a:pt x="504" y="549"/>
                  </a:lnTo>
                  <a:lnTo>
                    <a:pt x="507" y="549"/>
                  </a:lnTo>
                  <a:lnTo>
                    <a:pt x="511" y="549"/>
                  </a:lnTo>
                  <a:lnTo>
                    <a:pt x="511" y="552"/>
                  </a:lnTo>
                  <a:lnTo>
                    <a:pt x="515" y="552"/>
                  </a:lnTo>
                  <a:lnTo>
                    <a:pt x="518" y="552"/>
                  </a:lnTo>
                  <a:lnTo>
                    <a:pt x="522" y="552"/>
                  </a:lnTo>
                  <a:lnTo>
                    <a:pt x="526" y="552"/>
                  </a:lnTo>
                  <a:lnTo>
                    <a:pt x="526" y="556"/>
                  </a:lnTo>
                  <a:lnTo>
                    <a:pt x="529" y="556"/>
                  </a:lnTo>
                  <a:lnTo>
                    <a:pt x="529" y="560"/>
                  </a:lnTo>
                  <a:lnTo>
                    <a:pt x="533" y="560"/>
                  </a:lnTo>
                  <a:lnTo>
                    <a:pt x="537" y="563"/>
                  </a:lnTo>
                  <a:lnTo>
                    <a:pt x="537" y="567"/>
                  </a:lnTo>
                  <a:lnTo>
                    <a:pt x="541" y="574"/>
                  </a:lnTo>
                  <a:lnTo>
                    <a:pt x="541" y="578"/>
                  </a:lnTo>
                  <a:lnTo>
                    <a:pt x="541" y="586"/>
                  </a:lnTo>
                  <a:lnTo>
                    <a:pt x="541" y="589"/>
                  </a:lnTo>
                  <a:lnTo>
                    <a:pt x="537" y="589"/>
                  </a:lnTo>
                  <a:lnTo>
                    <a:pt x="537" y="589"/>
                  </a:lnTo>
                  <a:lnTo>
                    <a:pt x="533" y="593"/>
                  </a:lnTo>
                  <a:lnTo>
                    <a:pt x="533" y="593"/>
                  </a:lnTo>
                  <a:lnTo>
                    <a:pt x="533" y="597"/>
                  </a:lnTo>
                  <a:lnTo>
                    <a:pt x="533" y="600"/>
                  </a:lnTo>
                  <a:lnTo>
                    <a:pt x="533" y="600"/>
                  </a:lnTo>
                  <a:lnTo>
                    <a:pt x="529" y="600"/>
                  </a:lnTo>
                  <a:lnTo>
                    <a:pt x="529" y="600"/>
                  </a:lnTo>
                  <a:lnTo>
                    <a:pt x="526" y="604"/>
                  </a:lnTo>
                  <a:lnTo>
                    <a:pt x="529" y="608"/>
                  </a:lnTo>
                  <a:lnTo>
                    <a:pt x="526" y="608"/>
                  </a:lnTo>
                  <a:lnTo>
                    <a:pt x="526" y="612"/>
                  </a:lnTo>
                  <a:lnTo>
                    <a:pt x="529" y="612"/>
                  </a:lnTo>
                  <a:lnTo>
                    <a:pt x="529" y="615"/>
                  </a:lnTo>
                  <a:lnTo>
                    <a:pt x="533" y="615"/>
                  </a:lnTo>
                  <a:lnTo>
                    <a:pt x="533" y="619"/>
                  </a:lnTo>
                  <a:lnTo>
                    <a:pt x="533" y="623"/>
                  </a:lnTo>
                  <a:lnTo>
                    <a:pt x="537" y="619"/>
                  </a:lnTo>
                  <a:lnTo>
                    <a:pt x="544" y="619"/>
                  </a:lnTo>
                  <a:lnTo>
                    <a:pt x="544" y="623"/>
                  </a:lnTo>
                  <a:lnTo>
                    <a:pt x="544" y="623"/>
                  </a:lnTo>
                  <a:lnTo>
                    <a:pt x="548" y="626"/>
                  </a:lnTo>
                  <a:lnTo>
                    <a:pt x="552" y="623"/>
                  </a:lnTo>
                  <a:lnTo>
                    <a:pt x="552" y="626"/>
                  </a:lnTo>
                  <a:lnTo>
                    <a:pt x="552" y="630"/>
                  </a:lnTo>
                  <a:lnTo>
                    <a:pt x="552" y="630"/>
                  </a:lnTo>
                  <a:lnTo>
                    <a:pt x="555" y="634"/>
                  </a:lnTo>
                  <a:lnTo>
                    <a:pt x="555" y="634"/>
                  </a:lnTo>
                  <a:lnTo>
                    <a:pt x="559" y="634"/>
                  </a:lnTo>
                  <a:lnTo>
                    <a:pt x="559" y="634"/>
                  </a:lnTo>
                  <a:lnTo>
                    <a:pt x="563" y="634"/>
                  </a:lnTo>
                  <a:lnTo>
                    <a:pt x="566" y="638"/>
                  </a:lnTo>
                  <a:lnTo>
                    <a:pt x="566" y="638"/>
                  </a:lnTo>
                  <a:lnTo>
                    <a:pt x="566" y="641"/>
                  </a:lnTo>
                  <a:lnTo>
                    <a:pt x="566" y="641"/>
                  </a:lnTo>
                  <a:lnTo>
                    <a:pt x="563" y="649"/>
                  </a:lnTo>
                  <a:lnTo>
                    <a:pt x="559" y="649"/>
                  </a:lnTo>
                  <a:lnTo>
                    <a:pt x="559" y="652"/>
                  </a:lnTo>
                  <a:lnTo>
                    <a:pt x="563" y="652"/>
                  </a:lnTo>
                  <a:lnTo>
                    <a:pt x="566" y="652"/>
                  </a:lnTo>
                  <a:lnTo>
                    <a:pt x="566" y="652"/>
                  </a:lnTo>
                  <a:lnTo>
                    <a:pt x="570" y="652"/>
                  </a:lnTo>
                  <a:lnTo>
                    <a:pt x="570" y="652"/>
                  </a:lnTo>
                  <a:lnTo>
                    <a:pt x="570" y="656"/>
                  </a:lnTo>
                  <a:lnTo>
                    <a:pt x="570" y="660"/>
                  </a:lnTo>
                  <a:lnTo>
                    <a:pt x="574" y="664"/>
                  </a:lnTo>
                  <a:lnTo>
                    <a:pt x="578" y="660"/>
                  </a:lnTo>
                  <a:lnTo>
                    <a:pt x="581" y="660"/>
                  </a:lnTo>
                  <a:lnTo>
                    <a:pt x="589" y="656"/>
                  </a:lnTo>
                  <a:lnTo>
                    <a:pt x="592" y="660"/>
                  </a:lnTo>
                  <a:lnTo>
                    <a:pt x="592" y="660"/>
                  </a:lnTo>
                  <a:lnTo>
                    <a:pt x="589" y="664"/>
                  </a:lnTo>
                  <a:lnTo>
                    <a:pt x="589" y="664"/>
                  </a:lnTo>
                  <a:lnTo>
                    <a:pt x="592" y="664"/>
                  </a:lnTo>
                  <a:lnTo>
                    <a:pt x="592" y="667"/>
                  </a:lnTo>
                  <a:lnTo>
                    <a:pt x="600" y="664"/>
                  </a:lnTo>
                  <a:lnTo>
                    <a:pt x="600" y="664"/>
                  </a:lnTo>
                  <a:lnTo>
                    <a:pt x="600" y="660"/>
                  </a:lnTo>
                  <a:lnTo>
                    <a:pt x="600" y="656"/>
                  </a:lnTo>
                  <a:lnTo>
                    <a:pt x="600" y="656"/>
                  </a:lnTo>
                  <a:lnTo>
                    <a:pt x="600" y="649"/>
                  </a:lnTo>
                  <a:lnTo>
                    <a:pt x="600" y="649"/>
                  </a:lnTo>
                  <a:lnTo>
                    <a:pt x="600" y="645"/>
                  </a:lnTo>
                  <a:lnTo>
                    <a:pt x="607" y="645"/>
                  </a:lnTo>
                  <a:lnTo>
                    <a:pt x="607" y="649"/>
                  </a:lnTo>
                  <a:lnTo>
                    <a:pt x="607" y="645"/>
                  </a:lnTo>
                  <a:lnTo>
                    <a:pt x="607" y="645"/>
                  </a:lnTo>
                  <a:lnTo>
                    <a:pt x="611" y="645"/>
                  </a:lnTo>
                  <a:lnTo>
                    <a:pt x="611" y="645"/>
                  </a:lnTo>
                  <a:lnTo>
                    <a:pt x="611" y="641"/>
                  </a:lnTo>
                  <a:lnTo>
                    <a:pt x="615" y="641"/>
                  </a:lnTo>
                  <a:lnTo>
                    <a:pt x="618" y="641"/>
                  </a:lnTo>
                  <a:lnTo>
                    <a:pt x="618" y="645"/>
                  </a:lnTo>
                  <a:lnTo>
                    <a:pt x="618" y="645"/>
                  </a:lnTo>
                  <a:lnTo>
                    <a:pt x="622" y="645"/>
                  </a:lnTo>
                  <a:lnTo>
                    <a:pt x="622" y="641"/>
                  </a:lnTo>
                  <a:lnTo>
                    <a:pt x="626" y="641"/>
                  </a:lnTo>
                  <a:lnTo>
                    <a:pt x="629" y="641"/>
                  </a:lnTo>
                  <a:lnTo>
                    <a:pt x="629" y="641"/>
                  </a:lnTo>
                  <a:lnTo>
                    <a:pt x="629" y="641"/>
                  </a:lnTo>
                  <a:lnTo>
                    <a:pt x="633" y="645"/>
                  </a:lnTo>
                  <a:lnTo>
                    <a:pt x="637" y="641"/>
                  </a:lnTo>
                  <a:lnTo>
                    <a:pt x="637" y="638"/>
                  </a:lnTo>
                  <a:lnTo>
                    <a:pt x="641" y="638"/>
                  </a:lnTo>
                  <a:lnTo>
                    <a:pt x="644" y="641"/>
                  </a:lnTo>
                  <a:lnTo>
                    <a:pt x="648" y="638"/>
                  </a:lnTo>
                  <a:lnTo>
                    <a:pt x="648" y="634"/>
                  </a:lnTo>
                  <a:lnTo>
                    <a:pt x="652" y="630"/>
                  </a:lnTo>
                  <a:lnTo>
                    <a:pt x="655" y="630"/>
                  </a:lnTo>
                  <a:lnTo>
                    <a:pt x="659" y="630"/>
                  </a:lnTo>
                  <a:lnTo>
                    <a:pt x="663" y="634"/>
                  </a:lnTo>
                  <a:lnTo>
                    <a:pt x="663" y="634"/>
                  </a:lnTo>
                  <a:lnTo>
                    <a:pt x="666" y="634"/>
                  </a:lnTo>
                  <a:lnTo>
                    <a:pt x="666" y="638"/>
                  </a:lnTo>
                  <a:lnTo>
                    <a:pt x="674" y="638"/>
                  </a:lnTo>
                  <a:lnTo>
                    <a:pt x="678" y="638"/>
                  </a:lnTo>
                  <a:lnTo>
                    <a:pt x="681" y="638"/>
                  </a:lnTo>
                  <a:lnTo>
                    <a:pt x="685" y="638"/>
                  </a:lnTo>
                  <a:lnTo>
                    <a:pt x="681" y="641"/>
                  </a:lnTo>
                  <a:lnTo>
                    <a:pt x="681" y="641"/>
                  </a:lnTo>
                  <a:lnTo>
                    <a:pt x="678" y="649"/>
                  </a:lnTo>
                  <a:lnTo>
                    <a:pt x="681" y="649"/>
                  </a:lnTo>
                  <a:lnTo>
                    <a:pt x="681" y="652"/>
                  </a:lnTo>
                  <a:lnTo>
                    <a:pt x="689" y="652"/>
                  </a:lnTo>
                  <a:lnTo>
                    <a:pt x="689" y="656"/>
                  </a:lnTo>
                  <a:lnTo>
                    <a:pt x="692" y="656"/>
                  </a:lnTo>
                  <a:lnTo>
                    <a:pt x="696" y="660"/>
                  </a:lnTo>
                  <a:lnTo>
                    <a:pt x="700" y="656"/>
                  </a:lnTo>
                  <a:lnTo>
                    <a:pt x="700" y="660"/>
                  </a:lnTo>
                  <a:lnTo>
                    <a:pt x="703" y="656"/>
                  </a:lnTo>
                  <a:lnTo>
                    <a:pt x="703" y="660"/>
                  </a:lnTo>
                  <a:lnTo>
                    <a:pt x="707" y="660"/>
                  </a:lnTo>
                  <a:lnTo>
                    <a:pt x="707" y="660"/>
                  </a:lnTo>
                  <a:lnTo>
                    <a:pt x="711" y="660"/>
                  </a:lnTo>
                  <a:lnTo>
                    <a:pt x="711" y="660"/>
                  </a:lnTo>
                  <a:lnTo>
                    <a:pt x="711" y="656"/>
                  </a:lnTo>
                  <a:lnTo>
                    <a:pt x="711" y="652"/>
                  </a:lnTo>
                  <a:lnTo>
                    <a:pt x="715" y="656"/>
                  </a:lnTo>
                  <a:lnTo>
                    <a:pt x="718" y="660"/>
                  </a:lnTo>
                  <a:lnTo>
                    <a:pt x="718" y="660"/>
                  </a:lnTo>
                  <a:lnTo>
                    <a:pt x="722" y="664"/>
                  </a:lnTo>
                  <a:lnTo>
                    <a:pt x="726" y="660"/>
                  </a:lnTo>
                  <a:lnTo>
                    <a:pt x="726" y="664"/>
                  </a:lnTo>
                  <a:lnTo>
                    <a:pt x="729" y="660"/>
                  </a:lnTo>
                  <a:lnTo>
                    <a:pt x="729" y="660"/>
                  </a:lnTo>
                  <a:lnTo>
                    <a:pt x="733" y="660"/>
                  </a:lnTo>
                  <a:lnTo>
                    <a:pt x="733" y="660"/>
                  </a:lnTo>
                  <a:lnTo>
                    <a:pt x="737" y="664"/>
                  </a:lnTo>
                  <a:lnTo>
                    <a:pt x="733" y="664"/>
                  </a:lnTo>
                  <a:lnTo>
                    <a:pt x="733" y="664"/>
                  </a:lnTo>
                  <a:lnTo>
                    <a:pt x="729" y="667"/>
                  </a:lnTo>
                  <a:lnTo>
                    <a:pt x="729" y="671"/>
                  </a:lnTo>
                  <a:lnTo>
                    <a:pt x="733" y="675"/>
                  </a:lnTo>
                  <a:lnTo>
                    <a:pt x="737" y="675"/>
                  </a:lnTo>
                  <a:lnTo>
                    <a:pt x="737" y="678"/>
                  </a:lnTo>
                  <a:lnTo>
                    <a:pt x="737" y="678"/>
                  </a:lnTo>
                  <a:lnTo>
                    <a:pt x="737" y="678"/>
                  </a:lnTo>
                  <a:lnTo>
                    <a:pt x="737" y="678"/>
                  </a:lnTo>
                  <a:lnTo>
                    <a:pt x="741" y="678"/>
                  </a:lnTo>
                  <a:lnTo>
                    <a:pt x="741" y="678"/>
                  </a:lnTo>
                  <a:lnTo>
                    <a:pt x="744" y="678"/>
                  </a:lnTo>
                  <a:lnTo>
                    <a:pt x="748" y="675"/>
                  </a:lnTo>
                  <a:lnTo>
                    <a:pt x="744" y="675"/>
                  </a:lnTo>
                  <a:lnTo>
                    <a:pt x="744" y="675"/>
                  </a:lnTo>
                  <a:lnTo>
                    <a:pt x="744" y="675"/>
                  </a:lnTo>
                  <a:lnTo>
                    <a:pt x="744" y="671"/>
                  </a:lnTo>
                  <a:lnTo>
                    <a:pt x="741" y="671"/>
                  </a:lnTo>
                  <a:lnTo>
                    <a:pt x="741" y="667"/>
                  </a:lnTo>
                  <a:lnTo>
                    <a:pt x="741" y="667"/>
                  </a:lnTo>
                  <a:lnTo>
                    <a:pt x="744" y="664"/>
                  </a:lnTo>
                  <a:lnTo>
                    <a:pt x="744" y="664"/>
                  </a:lnTo>
                  <a:lnTo>
                    <a:pt x="744" y="660"/>
                  </a:lnTo>
                  <a:lnTo>
                    <a:pt x="744" y="660"/>
                  </a:lnTo>
                  <a:lnTo>
                    <a:pt x="744" y="660"/>
                  </a:lnTo>
                  <a:lnTo>
                    <a:pt x="744" y="660"/>
                  </a:lnTo>
                  <a:lnTo>
                    <a:pt x="744" y="664"/>
                  </a:lnTo>
                  <a:lnTo>
                    <a:pt x="748" y="664"/>
                  </a:lnTo>
                  <a:lnTo>
                    <a:pt x="748" y="664"/>
                  </a:lnTo>
                  <a:lnTo>
                    <a:pt x="748" y="664"/>
                  </a:lnTo>
                  <a:lnTo>
                    <a:pt x="748" y="664"/>
                  </a:lnTo>
                  <a:lnTo>
                    <a:pt x="748" y="664"/>
                  </a:lnTo>
                  <a:lnTo>
                    <a:pt x="748" y="664"/>
                  </a:lnTo>
                  <a:lnTo>
                    <a:pt x="748" y="664"/>
                  </a:lnTo>
                  <a:lnTo>
                    <a:pt x="752" y="664"/>
                  </a:lnTo>
                  <a:lnTo>
                    <a:pt x="755" y="660"/>
                  </a:lnTo>
                  <a:lnTo>
                    <a:pt x="755" y="660"/>
                  </a:lnTo>
                  <a:lnTo>
                    <a:pt x="759" y="660"/>
                  </a:lnTo>
                  <a:lnTo>
                    <a:pt x="763" y="660"/>
                  </a:lnTo>
                  <a:lnTo>
                    <a:pt x="763" y="656"/>
                  </a:lnTo>
                  <a:lnTo>
                    <a:pt x="766" y="656"/>
                  </a:lnTo>
                  <a:lnTo>
                    <a:pt x="766" y="656"/>
                  </a:lnTo>
                  <a:lnTo>
                    <a:pt x="770" y="656"/>
                  </a:lnTo>
                  <a:lnTo>
                    <a:pt x="774" y="656"/>
                  </a:lnTo>
                  <a:lnTo>
                    <a:pt x="778" y="652"/>
                  </a:lnTo>
                  <a:lnTo>
                    <a:pt x="781" y="652"/>
                  </a:lnTo>
                  <a:lnTo>
                    <a:pt x="781" y="649"/>
                  </a:lnTo>
                  <a:lnTo>
                    <a:pt x="781" y="649"/>
                  </a:lnTo>
                  <a:lnTo>
                    <a:pt x="785" y="649"/>
                  </a:lnTo>
                  <a:lnTo>
                    <a:pt x="785" y="649"/>
                  </a:lnTo>
                  <a:lnTo>
                    <a:pt x="785" y="649"/>
                  </a:lnTo>
                  <a:lnTo>
                    <a:pt x="789" y="645"/>
                  </a:lnTo>
                  <a:lnTo>
                    <a:pt x="789" y="645"/>
                  </a:lnTo>
                  <a:lnTo>
                    <a:pt x="789" y="641"/>
                  </a:lnTo>
                  <a:lnTo>
                    <a:pt x="789" y="638"/>
                  </a:lnTo>
                  <a:lnTo>
                    <a:pt x="789" y="638"/>
                  </a:lnTo>
                  <a:lnTo>
                    <a:pt x="789" y="634"/>
                  </a:lnTo>
                  <a:lnTo>
                    <a:pt x="789" y="638"/>
                  </a:lnTo>
                  <a:lnTo>
                    <a:pt x="792" y="638"/>
                  </a:lnTo>
                  <a:lnTo>
                    <a:pt x="796" y="641"/>
                  </a:lnTo>
                  <a:lnTo>
                    <a:pt x="800" y="641"/>
                  </a:lnTo>
                  <a:lnTo>
                    <a:pt x="800" y="641"/>
                  </a:lnTo>
                  <a:lnTo>
                    <a:pt x="800" y="645"/>
                  </a:lnTo>
                  <a:lnTo>
                    <a:pt x="796" y="645"/>
                  </a:lnTo>
                  <a:lnTo>
                    <a:pt x="796" y="645"/>
                  </a:lnTo>
                  <a:lnTo>
                    <a:pt x="803" y="645"/>
                  </a:lnTo>
                  <a:lnTo>
                    <a:pt x="803" y="641"/>
                  </a:lnTo>
                  <a:lnTo>
                    <a:pt x="807" y="641"/>
                  </a:lnTo>
                  <a:lnTo>
                    <a:pt x="807" y="638"/>
                  </a:lnTo>
                  <a:lnTo>
                    <a:pt x="811" y="641"/>
                  </a:lnTo>
                  <a:lnTo>
                    <a:pt x="811" y="641"/>
                  </a:lnTo>
                  <a:lnTo>
                    <a:pt x="815" y="638"/>
                  </a:lnTo>
                  <a:lnTo>
                    <a:pt x="815" y="638"/>
                  </a:lnTo>
                  <a:lnTo>
                    <a:pt x="815" y="638"/>
                  </a:lnTo>
                  <a:lnTo>
                    <a:pt x="818" y="638"/>
                  </a:lnTo>
                  <a:lnTo>
                    <a:pt x="818" y="641"/>
                  </a:lnTo>
                  <a:lnTo>
                    <a:pt x="822" y="638"/>
                  </a:lnTo>
                  <a:lnTo>
                    <a:pt x="822" y="638"/>
                  </a:lnTo>
                  <a:lnTo>
                    <a:pt x="826" y="638"/>
                  </a:lnTo>
                  <a:lnTo>
                    <a:pt x="826" y="638"/>
                  </a:lnTo>
                  <a:lnTo>
                    <a:pt x="826" y="638"/>
                  </a:lnTo>
                  <a:lnTo>
                    <a:pt x="826" y="634"/>
                  </a:lnTo>
                  <a:lnTo>
                    <a:pt x="829" y="634"/>
                  </a:lnTo>
                  <a:lnTo>
                    <a:pt x="833" y="634"/>
                  </a:lnTo>
                  <a:lnTo>
                    <a:pt x="833" y="634"/>
                  </a:lnTo>
                  <a:lnTo>
                    <a:pt x="833" y="634"/>
                  </a:lnTo>
                  <a:lnTo>
                    <a:pt x="837" y="634"/>
                  </a:lnTo>
                  <a:lnTo>
                    <a:pt x="837" y="634"/>
                  </a:lnTo>
                  <a:lnTo>
                    <a:pt x="840" y="630"/>
                  </a:lnTo>
                  <a:lnTo>
                    <a:pt x="840" y="630"/>
                  </a:lnTo>
                  <a:lnTo>
                    <a:pt x="840" y="626"/>
                  </a:lnTo>
                  <a:lnTo>
                    <a:pt x="840" y="626"/>
                  </a:lnTo>
                  <a:lnTo>
                    <a:pt x="840" y="623"/>
                  </a:lnTo>
                  <a:lnTo>
                    <a:pt x="840" y="623"/>
                  </a:lnTo>
                  <a:lnTo>
                    <a:pt x="844" y="619"/>
                  </a:lnTo>
                  <a:lnTo>
                    <a:pt x="848" y="619"/>
                  </a:lnTo>
                  <a:lnTo>
                    <a:pt x="848" y="623"/>
                  </a:lnTo>
                  <a:lnTo>
                    <a:pt x="852" y="623"/>
                  </a:lnTo>
                  <a:lnTo>
                    <a:pt x="852" y="619"/>
                  </a:lnTo>
                  <a:lnTo>
                    <a:pt x="852" y="619"/>
                  </a:lnTo>
                  <a:lnTo>
                    <a:pt x="852" y="615"/>
                  </a:lnTo>
                  <a:lnTo>
                    <a:pt x="855" y="615"/>
                  </a:lnTo>
                  <a:lnTo>
                    <a:pt x="855" y="615"/>
                  </a:lnTo>
                  <a:lnTo>
                    <a:pt x="855" y="615"/>
                  </a:lnTo>
                  <a:lnTo>
                    <a:pt x="859" y="615"/>
                  </a:lnTo>
                  <a:lnTo>
                    <a:pt x="859" y="615"/>
                  </a:lnTo>
                  <a:lnTo>
                    <a:pt x="859" y="612"/>
                  </a:lnTo>
                  <a:lnTo>
                    <a:pt x="863" y="612"/>
                  </a:lnTo>
                  <a:lnTo>
                    <a:pt x="863" y="612"/>
                  </a:lnTo>
                  <a:lnTo>
                    <a:pt x="859" y="608"/>
                  </a:lnTo>
                  <a:lnTo>
                    <a:pt x="859" y="612"/>
                  </a:lnTo>
                  <a:lnTo>
                    <a:pt x="855" y="608"/>
                  </a:lnTo>
                  <a:lnTo>
                    <a:pt x="859" y="608"/>
                  </a:lnTo>
                  <a:lnTo>
                    <a:pt x="863" y="604"/>
                  </a:lnTo>
                  <a:lnTo>
                    <a:pt x="863" y="604"/>
                  </a:lnTo>
                  <a:lnTo>
                    <a:pt x="866" y="604"/>
                  </a:lnTo>
                  <a:lnTo>
                    <a:pt x="870" y="608"/>
                  </a:lnTo>
                  <a:lnTo>
                    <a:pt x="870" y="604"/>
                  </a:lnTo>
                  <a:lnTo>
                    <a:pt x="866" y="600"/>
                  </a:lnTo>
                  <a:lnTo>
                    <a:pt x="866" y="600"/>
                  </a:lnTo>
                  <a:lnTo>
                    <a:pt x="866" y="600"/>
                  </a:lnTo>
                  <a:lnTo>
                    <a:pt x="870" y="600"/>
                  </a:lnTo>
                  <a:lnTo>
                    <a:pt x="874" y="600"/>
                  </a:lnTo>
                  <a:lnTo>
                    <a:pt x="874" y="597"/>
                  </a:lnTo>
                  <a:lnTo>
                    <a:pt x="870" y="597"/>
                  </a:lnTo>
                  <a:lnTo>
                    <a:pt x="870" y="597"/>
                  </a:lnTo>
                  <a:lnTo>
                    <a:pt x="866" y="593"/>
                  </a:lnTo>
                  <a:lnTo>
                    <a:pt x="870" y="593"/>
                  </a:lnTo>
                  <a:lnTo>
                    <a:pt x="870" y="597"/>
                  </a:lnTo>
                  <a:lnTo>
                    <a:pt x="874" y="597"/>
                  </a:lnTo>
                  <a:lnTo>
                    <a:pt x="874" y="597"/>
                  </a:lnTo>
                  <a:lnTo>
                    <a:pt x="874" y="593"/>
                  </a:lnTo>
                  <a:lnTo>
                    <a:pt x="870" y="593"/>
                  </a:lnTo>
                  <a:lnTo>
                    <a:pt x="870" y="589"/>
                  </a:lnTo>
                  <a:lnTo>
                    <a:pt x="874" y="589"/>
                  </a:lnTo>
                  <a:lnTo>
                    <a:pt x="874" y="589"/>
                  </a:lnTo>
                  <a:lnTo>
                    <a:pt x="878" y="589"/>
                  </a:lnTo>
                  <a:lnTo>
                    <a:pt x="878" y="593"/>
                  </a:lnTo>
                  <a:lnTo>
                    <a:pt x="878" y="593"/>
                  </a:lnTo>
                  <a:lnTo>
                    <a:pt x="881" y="593"/>
                  </a:lnTo>
                  <a:lnTo>
                    <a:pt x="881" y="589"/>
                  </a:lnTo>
                  <a:lnTo>
                    <a:pt x="881" y="589"/>
                  </a:lnTo>
                  <a:lnTo>
                    <a:pt x="878" y="589"/>
                  </a:lnTo>
                  <a:lnTo>
                    <a:pt x="878" y="586"/>
                  </a:lnTo>
                  <a:lnTo>
                    <a:pt x="881" y="586"/>
                  </a:lnTo>
                  <a:lnTo>
                    <a:pt x="881" y="586"/>
                  </a:lnTo>
                  <a:lnTo>
                    <a:pt x="878" y="586"/>
                  </a:lnTo>
                  <a:lnTo>
                    <a:pt x="881" y="582"/>
                  </a:lnTo>
                  <a:lnTo>
                    <a:pt x="878" y="578"/>
                  </a:lnTo>
                  <a:lnTo>
                    <a:pt x="878" y="578"/>
                  </a:lnTo>
                  <a:lnTo>
                    <a:pt x="874" y="582"/>
                  </a:lnTo>
                  <a:lnTo>
                    <a:pt x="878" y="578"/>
                  </a:lnTo>
                  <a:lnTo>
                    <a:pt x="878" y="574"/>
                  </a:lnTo>
                  <a:lnTo>
                    <a:pt x="885" y="574"/>
                  </a:lnTo>
                  <a:lnTo>
                    <a:pt x="881" y="571"/>
                  </a:lnTo>
                  <a:lnTo>
                    <a:pt x="881" y="574"/>
                  </a:lnTo>
                  <a:lnTo>
                    <a:pt x="878" y="571"/>
                  </a:lnTo>
                  <a:lnTo>
                    <a:pt x="881" y="571"/>
                  </a:lnTo>
                  <a:lnTo>
                    <a:pt x="878" y="567"/>
                  </a:lnTo>
                  <a:lnTo>
                    <a:pt x="874" y="567"/>
                  </a:lnTo>
                  <a:lnTo>
                    <a:pt x="878" y="567"/>
                  </a:lnTo>
                  <a:lnTo>
                    <a:pt x="878" y="563"/>
                  </a:lnTo>
                  <a:lnTo>
                    <a:pt x="878" y="567"/>
                  </a:lnTo>
                  <a:lnTo>
                    <a:pt x="878" y="563"/>
                  </a:lnTo>
                  <a:lnTo>
                    <a:pt x="881" y="563"/>
                  </a:lnTo>
                  <a:lnTo>
                    <a:pt x="881" y="563"/>
                  </a:lnTo>
                  <a:lnTo>
                    <a:pt x="881" y="567"/>
                  </a:lnTo>
                  <a:lnTo>
                    <a:pt x="885" y="567"/>
                  </a:lnTo>
                  <a:lnTo>
                    <a:pt x="889" y="563"/>
                  </a:lnTo>
                  <a:lnTo>
                    <a:pt x="889" y="560"/>
                  </a:lnTo>
                  <a:lnTo>
                    <a:pt x="892" y="560"/>
                  </a:lnTo>
                  <a:lnTo>
                    <a:pt x="889" y="560"/>
                  </a:lnTo>
                  <a:lnTo>
                    <a:pt x="885" y="556"/>
                  </a:lnTo>
                  <a:lnTo>
                    <a:pt x="889" y="556"/>
                  </a:lnTo>
                  <a:lnTo>
                    <a:pt x="889" y="556"/>
                  </a:lnTo>
                  <a:lnTo>
                    <a:pt x="892" y="556"/>
                  </a:lnTo>
                  <a:lnTo>
                    <a:pt x="892" y="552"/>
                  </a:lnTo>
                  <a:lnTo>
                    <a:pt x="892" y="552"/>
                  </a:lnTo>
                  <a:lnTo>
                    <a:pt x="892" y="552"/>
                  </a:lnTo>
                  <a:lnTo>
                    <a:pt x="892" y="549"/>
                  </a:lnTo>
                  <a:lnTo>
                    <a:pt x="892" y="549"/>
                  </a:lnTo>
                  <a:lnTo>
                    <a:pt x="892" y="545"/>
                  </a:lnTo>
                  <a:lnTo>
                    <a:pt x="892" y="545"/>
                  </a:lnTo>
                  <a:lnTo>
                    <a:pt x="889" y="541"/>
                  </a:lnTo>
                  <a:lnTo>
                    <a:pt x="896" y="545"/>
                  </a:lnTo>
                  <a:lnTo>
                    <a:pt x="896" y="541"/>
                  </a:lnTo>
                  <a:lnTo>
                    <a:pt x="900" y="537"/>
                  </a:lnTo>
                  <a:lnTo>
                    <a:pt x="900" y="537"/>
                  </a:lnTo>
                  <a:lnTo>
                    <a:pt x="903" y="537"/>
                  </a:lnTo>
                  <a:lnTo>
                    <a:pt x="903" y="541"/>
                  </a:lnTo>
                  <a:lnTo>
                    <a:pt x="903" y="537"/>
                  </a:lnTo>
                  <a:lnTo>
                    <a:pt x="907" y="537"/>
                  </a:lnTo>
                  <a:lnTo>
                    <a:pt x="903" y="534"/>
                  </a:lnTo>
                  <a:lnTo>
                    <a:pt x="900" y="534"/>
                  </a:lnTo>
                  <a:lnTo>
                    <a:pt x="900" y="530"/>
                  </a:lnTo>
                  <a:lnTo>
                    <a:pt x="900" y="530"/>
                  </a:lnTo>
                  <a:lnTo>
                    <a:pt x="903" y="530"/>
                  </a:lnTo>
                  <a:lnTo>
                    <a:pt x="903" y="530"/>
                  </a:lnTo>
                  <a:lnTo>
                    <a:pt x="903" y="526"/>
                  </a:lnTo>
                  <a:lnTo>
                    <a:pt x="900" y="526"/>
                  </a:lnTo>
                  <a:lnTo>
                    <a:pt x="903" y="526"/>
                  </a:lnTo>
                  <a:lnTo>
                    <a:pt x="903" y="526"/>
                  </a:lnTo>
                  <a:lnTo>
                    <a:pt x="903" y="523"/>
                  </a:lnTo>
                  <a:lnTo>
                    <a:pt x="903" y="523"/>
                  </a:lnTo>
                  <a:lnTo>
                    <a:pt x="896" y="523"/>
                  </a:lnTo>
                  <a:lnTo>
                    <a:pt x="900" y="523"/>
                  </a:lnTo>
                  <a:lnTo>
                    <a:pt x="900" y="519"/>
                  </a:lnTo>
                  <a:lnTo>
                    <a:pt x="903" y="519"/>
                  </a:lnTo>
                  <a:lnTo>
                    <a:pt x="907" y="519"/>
                  </a:lnTo>
                  <a:lnTo>
                    <a:pt x="907" y="519"/>
                  </a:lnTo>
                  <a:lnTo>
                    <a:pt x="907" y="519"/>
                  </a:lnTo>
                  <a:lnTo>
                    <a:pt x="907" y="519"/>
                  </a:lnTo>
                  <a:lnTo>
                    <a:pt x="911" y="519"/>
                  </a:lnTo>
                  <a:lnTo>
                    <a:pt x="911" y="515"/>
                  </a:lnTo>
                  <a:lnTo>
                    <a:pt x="907" y="511"/>
                  </a:lnTo>
                  <a:lnTo>
                    <a:pt x="907" y="511"/>
                  </a:lnTo>
                  <a:lnTo>
                    <a:pt x="903" y="511"/>
                  </a:lnTo>
                  <a:lnTo>
                    <a:pt x="907" y="515"/>
                  </a:lnTo>
                  <a:lnTo>
                    <a:pt x="907" y="515"/>
                  </a:lnTo>
                  <a:lnTo>
                    <a:pt x="903" y="515"/>
                  </a:lnTo>
                  <a:lnTo>
                    <a:pt x="900" y="519"/>
                  </a:lnTo>
                  <a:lnTo>
                    <a:pt x="896" y="515"/>
                  </a:lnTo>
                  <a:lnTo>
                    <a:pt x="896" y="515"/>
                  </a:lnTo>
                  <a:lnTo>
                    <a:pt x="900" y="515"/>
                  </a:lnTo>
                  <a:lnTo>
                    <a:pt x="907" y="508"/>
                  </a:lnTo>
                  <a:lnTo>
                    <a:pt x="907" y="508"/>
                  </a:lnTo>
                  <a:lnTo>
                    <a:pt x="903" y="508"/>
                  </a:lnTo>
                  <a:lnTo>
                    <a:pt x="903" y="504"/>
                  </a:lnTo>
                  <a:lnTo>
                    <a:pt x="903" y="508"/>
                  </a:lnTo>
                  <a:lnTo>
                    <a:pt x="896" y="500"/>
                  </a:lnTo>
                  <a:lnTo>
                    <a:pt x="892" y="500"/>
                  </a:lnTo>
                  <a:lnTo>
                    <a:pt x="889" y="504"/>
                  </a:lnTo>
                  <a:lnTo>
                    <a:pt x="885" y="504"/>
                  </a:lnTo>
                  <a:lnTo>
                    <a:pt x="881" y="497"/>
                  </a:lnTo>
                  <a:lnTo>
                    <a:pt x="878" y="500"/>
                  </a:lnTo>
                  <a:lnTo>
                    <a:pt x="874" y="500"/>
                  </a:lnTo>
                  <a:lnTo>
                    <a:pt x="874" y="504"/>
                  </a:lnTo>
                  <a:lnTo>
                    <a:pt x="874" y="500"/>
                  </a:lnTo>
                  <a:lnTo>
                    <a:pt x="878" y="497"/>
                  </a:lnTo>
                  <a:lnTo>
                    <a:pt x="881" y="497"/>
                  </a:lnTo>
                  <a:lnTo>
                    <a:pt x="881" y="497"/>
                  </a:lnTo>
                  <a:lnTo>
                    <a:pt x="885" y="497"/>
                  </a:lnTo>
                  <a:lnTo>
                    <a:pt x="889" y="497"/>
                  </a:lnTo>
                  <a:lnTo>
                    <a:pt x="889" y="493"/>
                  </a:lnTo>
                  <a:lnTo>
                    <a:pt x="892" y="493"/>
                  </a:lnTo>
                  <a:lnTo>
                    <a:pt x="892" y="493"/>
                  </a:lnTo>
                  <a:lnTo>
                    <a:pt x="896" y="489"/>
                  </a:lnTo>
                  <a:lnTo>
                    <a:pt x="900" y="489"/>
                  </a:lnTo>
                  <a:lnTo>
                    <a:pt x="900" y="485"/>
                  </a:lnTo>
                  <a:lnTo>
                    <a:pt x="896" y="482"/>
                  </a:lnTo>
                  <a:lnTo>
                    <a:pt x="889" y="474"/>
                  </a:lnTo>
                  <a:lnTo>
                    <a:pt x="885" y="474"/>
                  </a:lnTo>
                  <a:lnTo>
                    <a:pt x="878" y="467"/>
                  </a:lnTo>
                  <a:lnTo>
                    <a:pt x="874" y="467"/>
                  </a:lnTo>
                  <a:lnTo>
                    <a:pt x="870" y="471"/>
                  </a:lnTo>
                  <a:lnTo>
                    <a:pt x="866" y="471"/>
                  </a:lnTo>
                  <a:lnTo>
                    <a:pt x="863" y="467"/>
                  </a:lnTo>
                  <a:lnTo>
                    <a:pt x="863" y="463"/>
                  </a:lnTo>
                  <a:lnTo>
                    <a:pt x="859" y="463"/>
                  </a:lnTo>
                  <a:lnTo>
                    <a:pt x="855" y="467"/>
                  </a:lnTo>
                  <a:lnTo>
                    <a:pt x="852" y="467"/>
                  </a:lnTo>
                  <a:lnTo>
                    <a:pt x="848" y="467"/>
                  </a:lnTo>
                  <a:lnTo>
                    <a:pt x="844" y="471"/>
                  </a:lnTo>
                  <a:lnTo>
                    <a:pt x="848" y="463"/>
                  </a:lnTo>
                  <a:lnTo>
                    <a:pt x="852" y="463"/>
                  </a:lnTo>
                  <a:lnTo>
                    <a:pt x="852" y="463"/>
                  </a:lnTo>
                  <a:lnTo>
                    <a:pt x="855" y="463"/>
                  </a:lnTo>
                  <a:lnTo>
                    <a:pt x="855" y="463"/>
                  </a:lnTo>
                  <a:lnTo>
                    <a:pt x="859" y="463"/>
                  </a:lnTo>
                  <a:lnTo>
                    <a:pt x="863" y="463"/>
                  </a:lnTo>
                  <a:lnTo>
                    <a:pt x="863" y="467"/>
                  </a:lnTo>
                  <a:lnTo>
                    <a:pt x="866" y="467"/>
                  </a:lnTo>
                  <a:lnTo>
                    <a:pt x="870" y="467"/>
                  </a:lnTo>
                  <a:lnTo>
                    <a:pt x="870" y="467"/>
                  </a:lnTo>
                  <a:lnTo>
                    <a:pt x="878" y="467"/>
                  </a:lnTo>
                  <a:lnTo>
                    <a:pt x="881" y="467"/>
                  </a:lnTo>
                  <a:lnTo>
                    <a:pt x="881" y="467"/>
                  </a:lnTo>
                  <a:lnTo>
                    <a:pt x="885" y="471"/>
                  </a:lnTo>
                  <a:lnTo>
                    <a:pt x="892" y="471"/>
                  </a:lnTo>
                  <a:lnTo>
                    <a:pt x="896" y="471"/>
                  </a:lnTo>
                  <a:lnTo>
                    <a:pt x="900" y="471"/>
                  </a:lnTo>
                  <a:lnTo>
                    <a:pt x="896" y="467"/>
                  </a:lnTo>
                  <a:lnTo>
                    <a:pt x="896" y="467"/>
                  </a:lnTo>
                  <a:lnTo>
                    <a:pt x="892" y="459"/>
                  </a:lnTo>
                  <a:lnTo>
                    <a:pt x="892" y="459"/>
                  </a:lnTo>
                  <a:lnTo>
                    <a:pt x="889" y="459"/>
                  </a:lnTo>
                  <a:lnTo>
                    <a:pt x="885" y="459"/>
                  </a:lnTo>
                  <a:lnTo>
                    <a:pt x="881" y="459"/>
                  </a:lnTo>
                  <a:lnTo>
                    <a:pt x="878" y="452"/>
                  </a:lnTo>
                  <a:lnTo>
                    <a:pt x="878" y="448"/>
                  </a:lnTo>
                  <a:lnTo>
                    <a:pt x="874" y="445"/>
                  </a:lnTo>
                  <a:lnTo>
                    <a:pt x="870" y="441"/>
                  </a:lnTo>
                  <a:lnTo>
                    <a:pt x="870" y="437"/>
                  </a:lnTo>
                  <a:lnTo>
                    <a:pt x="870" y="434"/>
                  </a:lnTo>
                  <a:lnTo>
                    <a:pt x="870" y="434"/>
                  </a:lnTo>
                  <a:lnTo>
                    <a:pt x="863" y="426"/>
                  </a:lnTo>
                  <a:lnTo>
                    <a:pt x="855" y="422"/>
                  </a:lnTo>
                  <a:lnTo>
                    <a:pt x="852" y="422"/>
                  </a:lnTo>
                  <a:lnTo>
                    <a:pt x="852" y="419"/>
                  </a:lnTo>
                  <a:lnTo>
                    <a:pt x="844" y="415"/>
                  </a:lnTo>
                  <a:lnTo>
                    <a:pt x="844" y="415"/>
                  </a:lnTo>
                  <a:lnTo>
                    <a:pt x="844" y="408"/>
                  </a:lnTo>
                  <a:lnTo>
                    <a:pt x="844" y="404"/>
                  </a:lnTo>
                  <a:lnTo>
                    <a:pt x="844" y="400"/>
                  </a:lnTo>
                  <a:lnTo>
                    <a:pt x="844" y="396"/>
                  </a:lnTo>
                  <a:lnTo>
                    <a:pt x="844" y="396"/>
                  </a:lnTo>
                  <a:lnTo>
                    <a:pt x="848" y="396"/>
                  </a:lnTo>
                  <a:lnTo>
                    <a:pt x="852" y="393"/>
                  </a:lnTo>
                  <a:lnTo>
                    <a:pt x="852" y="393"/>
                  </a:lnTo>
                  <a:lnTo>
                    <a:pt x="855" y="389"/>
                  </a:lnTo>
                  <a:lnTo>
                    <a:pt x="852" y="389"/>
                  </a:lnTo>
                  <a:lnTo>
                    <a:pt x="852" y="385"/>
                  </a:lnTo>
                  <a:lnTo>
                    <a:pt x="852" y="385"/>
                  </a:lnTo>
                  <a:lnTo>
                    <a:pt x="859" y="385"/>
                  </a:lnTo>
                  <a:lnTo>
                    <a:pt x="859" y="382"/>
                  </a:lnTo>
                  <a:lnTo>
                    <a:pt x="863" y="382"/>
                  </a:lnTo>
                  <a:lnTo>
                    <a:pt x="863" y="378"/>
                  </a:lnTo>
                  <a:lnTo>
                    <a:pt x="859" y="374"/>
                  </a:lnTo>
                  <a:lnTo>
                    <a:pt x="863" y="374"/>
                  </a:lnTo>
                  <a:lnTo>
                    <a:pt x="863" y="378"/>
                  </a:lnTo>
                  <a:lnTo>
                    <a:pt x="866" y="374"/>
                  </a:lnTo>
                  <a:lnTo>
                    <a:pt x="866" y="374"/>
                  </a:lnTo>
                  <a:lnTo>
                    <a:pt x="870" y="374"/>
                  </a:lnTo>
                  <a:lnTo>
                    <a:pt x="874" y="374"/>
                  </a:lnTo>
                  <a:lnTo>
                    <a:pt x="878" y="370"/>
                  </a:lnTo>
                  <a:lnTo>
                    <a:pt x="878" y="370"/>
                  </a:lnTo>
                  <a:lnTo>
                    <a:pt x="881" y="370"/>
                  </a:lnTo>
                  <a:lnTo>
                    <a:pt x="881" y="370"/>
                  </a:lnTo>
                  <a:lnTo>
                    <a:pt x="885" y="374"/>
                  </a:lnTo>
                  <a:lnTo>
                    <a:pt x="889" y="370"/>
                  </a:lnTo>
                  <a:lnTo>
                    <a:pt x="889" y="370"/>
                  </a:lnTo>
                  <a:lnTo>
                    <a:pt x="885" y="367"/>
                  </a:lnTo>
                  <a:lnTo>
                    <a:pt x="885" y="367"/>
                  </a:lnTo>
                  <a:lnTo>
                    <a:pt x="889" y="363"/>
                  </a:lnTo>
                  <a:lnTo>
                    <a:pt x="889" y="363"/>
                  </a:lnTo>
                  <a:lnTo>
                    <a:pt x="885" y="359"/>
                  </a:lnTo>
                  <a:lnTo>
                    <a:pt x="885" y="359"/>
                  </a:lnTo>
                  <a:lnTo>
                    <a:pt x="889" y="359"/>
                  </a:lnTo>
                  <a:lnTo>
                    <a:pt x="889" y="356"/>
                  </a:lnTo>
                  <a:lnTo>
                    <a:pt x="885" y="359"/>
                  </a:lnTo>
                  <a:lnTo>
                    <a:pt x="878" y="359"/>
                  </a:lnTo>
                  <a:lnTo>
                    <a:pt x="881" y="356"/>
                  </a:lnTo>
                  <a:lnTo>
                    <a:pt x="878" y="356"/>
                  </a:lnTo>
                  <a:lnTo>
                    <a:pt x="874" y="359"/>
                  </a:lnTo>
                  <a:lnTo>
                    <a:pt x="863" y="359"/>
                  </a:lnTo>
                  <a:lnTo>
                    <a:pt x="863" y="356"/>
                  </a:lnTo>
                  <a:lnTo>
                    <a:pt x="859" y="356"/>
                  </a:lnTo>
                  <a:lnTo>
                    <a:pt x="859" y="352"/>
                  </a:lnTo>
                  <a:lnTo>
                    <a:pt x="855" y="352"/>
                  </a:lnTo>
                  <a:lnTo>
                    <a:pt x="855" y="352"/>
                  </a:lnTo>
                  <a:lnTo>
                    <a:pt x="848" y="356"/>
                  </a:lnTo>
                  <a:lnTo>
                    <a:pt x="844" y="356"/>
                  </a:lnTo>
                  <a:lnTo>
                    <a:pt x="844" y="356"/>
                  </a:lnTo>
                  <a:lnTo>
                    <a:pt x="844" y="359"/>
                  </a:lnTo>
                  <a:lnTo>
                    <a:pt x="844" y="359"/>
                  </a:lnTo>
                  <a:lnTo>
                    <a:pt x="837" y="363"/>
                  </a:lnTo>
                  <a:lnTo>
                    <a:pt x="840" y="363"/>
                  </a:lnTo>
                  <a:lnTo>
                    <a:pt x="840" y="363"/>
                  </a:lnTo>
                  <a:lnTo>
                    <a:pt x="840" y="367"/>
                  </a:lnTo>
                  <a:lnTo>
                    <a:pt x="837" y="367"/>
                  </a:lnTo>
                  <a:lnTo>
                    <a:pt x="833" y="367"/>
                  </a:lnTo>
                  <a:lnTo>
                    <a:pt x="829" y="370"/>
                  </a:lnTo>
                  <a:lnTo>
                    <a:pt x="826" y="367"/>
                  </a:lnTo>
                  <a:lnTo>
                    <a:pt x="822" y="359"/>
                  </a:lnTo>
                  <a:lnTo>
                    <a:pt x="822" y="356"/>
                  </a:lnTo>
                  <a:lnTo>
                    <a:pt x="822" y="356"/>
                  </a:lnTo>
                  <a:lnTo>
                    <a:pt x="818" y="356"/>
                  </a:lnTo>
                  <a:lnTo>
                    <a:pt x="815" y="356"/>
                  </a:lnTo>
                  <a:lnTo>
                    <a:pt x="815" y="352"/>
                  </a:lnTo>
                  <a:lnTo>
                    <a:pt x="815" y="352"/>
                  </a:lnTo>
                  <a:lnTo>
                    <a:pt x="811" y="356"/>
                  </a:lnTo>
                  <a:lnTo>
                    <a:pt x="811" y="352"/>
                  </a:lnTo>
                  <a:lnTo>
                    <a:pt x="811" y="356"/>
                  </a:lnTo>
                  <a:lnTo>
                    <a:pt x="807" y="352"/>
                  </a:lnTo>
                  <a:lnTo>
                    <a:pt x="807" y="348"/>
                  </a:lnTo>
                  <a:lnTo>
                    <a:pt x="803" y="345"/>
                  </a:lnTo>
                  <a:lnTo>
                    <a:pt x="800" y="345"/>
                  </a:lnTo>
                  <a:lnTo>
                    <a:pt x="800" y="341"/>
                  </a:lnTo>
                  <a:lnTo>
                    <a:pt x="796" y="337"/>
                  </a:lnTo>
                  <a:lnTo>
                    <a:pt x="800" y="337"/>
                  </a:lnTo>
                  <a:lnTo>
                    <a:pt x="800" y="333"/>
                  </a:lnTo>
                  <a:lnTo>
                    <a:pt x="800" y="333"/>
                  </a:lnTo>
                  <a:lnTo>
                    <a:pt x="800" y="330"/>
                  </a:lnTo>
                  <a:lnTo>
                    <a:pt x="800" y="330"/>
                  </a:lnTo>
                  <a:lnTo>
                    <a:pt x="800" y="326"/>
                  </a:lnTo>
                  <a:lnTo>
                    <a:pt x="807" y="330"/>
                  </a:lnTo>
                  <a:lnTo>
                    <a:pt x="815" y="330"/>
                  </a:lnTo>
                  <a:lnTo>
                    <a:pt x="818" y="330"/>
                  </a:lnTo>
                  <a:lnTo>
                    <a:pt x="818" y="326"/>
                  </a:lnTo>
                  <a:lnTo>
                    <a:pt x="818" y="326"/>
                  </a:lnTo>
                  <a:lnTo>
                    <a:pt x="818" y="326"/>
                  </a:lnTo>
                  <a:lnTo>
                    <a:pt x="818" y="322"/>
                  </a:lnTo>
                  <a:lnTo>
                    <a:pt x="818" y="319"/>
                  </a:lnTo>
                  <a:lnTo>
                    <a:pt x="818" y="319"/>
                  </a:lnTo>
                  <a:lnTo>
                    <a:pt x="822" y="311"/>
                  </a:lnTo>
                  <a:lnTo>
                    <a:pt x="826" y="307"/>
                  </a:lnTo>
                  <a:lnTo>
                    <a:pt x="829" y="307"/>
                  </a:lnTo>
                  <a:lnTo>
                    <a:pt x="833" y="304"/>
                  </a:lnTo>
                  <a:lnTo>
                    <a:pt x="837" y="304"/>
                  </a:lnTo>
                  <a:lnTo>
                    <a:pt x="837" y="296"/>
                  </a:lnTo>
                  <a:lnTo>
                    <a:pt x="840" y="293"/>
                  </a:lnTo>
                  <a:lnTo>
                    <a:pt x="840" y="289"/>
                  </a:lnTo>
                  <a:lnTo>
                    <a:pt x="840" y="289"/>
                  </a:lnTo>
                  <a:lnTo>
                    <a:pt x="844" y="285"/>
                  </a:lnTo>
                  <a:lnTo>
                    <a:pt x="848" y="285"/>
                  </a:lnTo>
                  <a:lnTo>
                    <a:pt x="848" y="289"/>
                  </a:lnTo>
                  <a:lnTo>
                    <a:pt x="852" y="289"/>
                  </a:lnTo>
                  <a:lnTo>
                    <a:pt x="852" y="285"/>
                  </a:lnTo>
                  <a:lnTo>
                    <a:pt x="855" y="289"/>
                  </a:lnTo>
                  <a:lnTo>
                    <a:pt x="863" y="293"/>
                  </a:lnTo>
                  <a:lnTo>
                    <a:pt x="866" y="296"/>
                  </a:lnTo>
                  <a:lnTo>
                    <a:pt x="863" y="296"/>
                  </a:lnTo>
                  <a:lnTo>
                    <a:pt x="863" y="300"/>
                  </a:lnTo>
                  <a:lnTo>
                    <a:pt x="859" y="304"/>
                  </a:lnTo>
                  <a:lnTo>
                    <a:pt x="859" y="307"/>
                  </a:lnTo>
                  <a:lnTo>
                    <a:pt x="855" y="307"/>
                  </a:lnTo>
                  <a:lnTo>
                    <a:pt x="855" y="307"/>
                  </a:lnTo>
                  <a:lnTo>
                    <a:pt x="855" y="311"/>
                  </a:lnTo>
                  <a:lnTo>
                    <a:pt x="859" y="315"/>
                  </a:lnTo>
                  <a:lnTo>
                    <a:pt x="859" y="319"/>
                  </a:lnTo>
                  <a:lnTo>
                    <a:pt x="855" y="319"/>
                  </a:lnTo>
                  <a:lnTo>
                    <a:pt x="855" y="319"/>
                  </a:lnTo>
                  <a:lnTo>
                    <a:pt x="859" y="322"/>
                  </a:lnTo>
                  <a:lnTo>
                    <a:pt x="863" y="322"/>
                  </a:lnTo>
                  <a:lnTo>
                    <a:pt x="866" y="319"/>
                  </a:lnTo>
                  <a:lnTo>
                    <a:pt x="863" y="322"/>
                  </a:lnTo>
                  <a:lnTo>
                    <a:pt x="863" y="322"/>
                  </a:lnTo>
                  <a:lnTo>
                    <a:pt x="863" y="322"/>
                  </a:lnTo>
                  <a:lnTo>
                    <a:pt x="863" y="326"/>
                  </a:lnTo>
                  <a:lnTo>
                    <a:pt x="863" y="326"/>
                  </a:lnTo>
                  <a:lnTo>
                    <a:pt x="863" y="326"/>
                  </a:lnTo>
                  <a:lnTo>
                    <a:pt x="859" y="326"/>
                  </a:lnTo>
                  <a:lnTo>
                    <a:pt x="855" y="330"/>
                  </a:lnTo>
                  <a:lnTo>
                    <a:pt x="855" y="330"/>
                  </a:lnTo>
                  <a:lnTo>
                    <a:pt x="852" y="330"/>
                  </a:lnTo>
                  <a:lnTo>
                    <a:pt x="855" y="333"/>
                  </a:lnTo>
                  <a:lnTo>
                    <a:pt x="855" y="333"/>
                  </a:lnTo>
                  <a:lnTo>
                    <a:pt x="859" y="333"/>
                  </a:lnTo>
                  <a:lnTo>
                    <a:pt x="859" y="333"/>
                  </a:lnTo>
                  <a:lnTo>
                    <a:pt x="863" y="333"/>
                  </a:lnTo>
                  <a:lnTo>
                    <a:pt x="863" y="330"/>
                  </a:lnTo>
                  <a:lnTo>
                    <a:pt x="870" y="326"/>
                  </a:lnTo>
                  <a:lnTo>
                    <a:pt x="870" y="326"/>
                  </a:lnTo>
                  <a:lnTo>
                    <a:pt x="866" y="322"/>
                  </a:lnTo>
                  <a:lnTo>
                    <a:pt x="870" y="319"/>
                  </a:lnTo>
                  <a:lnTo>
                    <a:pt x="878" y="315"/>
                  </a:lnTo>
                  <a:lnTo>
                    <a:pt x="881" y="315"/>
                  </a:lnTo>
                  <a:lnTo>
                    <a:pt x="881" y="311"/>
                  </a:lnTo>
                  <a:lnTo>
                    <a:pt x="885" y="311"/>
                  </a:lnTo>
                  <a:lnTo>
                    <a:pt x="889" y="307"/>
                  </a:lnTo>
                  <a:lnTo>
                    <a:pt x="892" y="311"/>
                  </a:lnTo>
                  <a:lnTo>
                    <a:pt x="892" y="311"/>
                  </a:lnTo>
                  <a:lnTo>
                    <a:pt x="896" y="311"/>
                  </a:lnTo>
                  <a:lnTo>
                    <a:pt x="903" y="304"/>
                  </a:lnTo>
                  <a:lnTo>
                    <a:pt x="903" y="307"/>
                  </a:lnTo>
                  <a:lnTo>
                    <a:pt x="903" y="307"/>
                  </a:lnTo>
                  <a:lnTo>
                    <a:pt x="911" y="304"/>
                  </a:lnTo>
                  <a:lnTo>
                    <a:pt x="959" y="274"/>
                  </a:lnTo>
                  <a:lnTo>
                    <a:pt x="963" y="252"/>
                  </a:lnTo>
                  <a:lnTo>
                    <a:pt x="977" y="241"/>
                  </a:lnTo>
                  <a:lnTo>
                    <a:pt x="977" y="241"/>
                  </a:lnTo>
                  <a:lnTo>
                    <a:pt x="977" y="237"/>
                  </a:lnTo>
                  <a:lnTo>
                    <a:pt x="977" y="237"/>
                  </a:lnTo>
                  <a:lnTo>
                    <a:pt x="977" y="233"/>
                  </a:lnTo>
                  <a:lnTo>
                    <a:pt x="977" y="233"/>
                  </a:lnTo>
                  <a:lnTo>
                    <a:pt x="977" y="233"/>
                  </a:lnTo>
                  <a:lnTo>
                    <a:pt x="981" y="233"/>
                  </a:lnTo>
                  <a:lnTo>
                    <a:pt x="985" y="233"/>
                  </a:lnTo>
                  <a:lnTo>
                    <a:pt x="985" y="230"/>
                  </a:lnTo>
                  <a:lnTo>
                    <a:pt x="985" y="230"/>
                  </a:lnTo>
                  <a:lnTo>
                    <a:pt x="985" y="226"/>
                  </a:lnTo>
                  <a:lnTo>
                    <a:pt x="985" y="226"/>
                  </a:lnTo>
                  <a:lnTo>
                    <a:pt x="985" y="222"/>
                  </a:lnTo>
                  <a:lnTo>
                    <a:pt x="985" y="218"/>
                  </a:lnTo>
                  <a:lnTo>
                    <a:pt x="981" y="218"/>
                  </a:lnTo>
                  <a:lnTo>
                    <a:pt x="981" y="215"/>
                  </a:lnTo>
                  <a:lnTo>
                    <a:pt x="981" y="211"/>
                  </a:lnTo>
                  <a:lnTo>
                    <a:pt x="981" y="207"/>
                  </a:lnTo>
                  <a:lnTo>
                    <a:pt x="981" y="204"/>
                  </a:lnTo>
                  <a:lnTo>
                    <a:pt x="977" y="200"/>
                  </a:lnTo>
                  <a:lnTo>
                    <a:pt x="977" y="200"/>
                  </a:lnTo>
                  <a:lnTo>
                    <a:pt x="977" y="196"/>
                  </a:lnTo>
                  <a:lnTo>
                    <a:pt x="974" y="192"/>
                  </a:lnTo>
                  <a:lnTo>
                    <a:pt x="974" y="189"/>
                  </a:lnTo>
                  <a:lnTo>
                    <a:pt x="974" y="189"/>
                  </a:lnTo>
                  <a:lnTo>
                    <a:pt x="974" y="189"/>
                  </a:lnTo>
                  <a:lnTo>
                    <a:pt x="977" y="189"/>
                  </a:lnTo>
                  <a:lnTo>
                    <a:pt x="977" y="185"/>
                  </a:lnTo>
                  <a:lnTo>
                    <a:pt x="977" y="181"/>
                  </a:lnTo>
                  <a:lnTo>
                    <a:pt x="981" y="178"/>
                  </a:lnTo>
                  <a:lnTo>
                    <a:pt x="985" y="178"/>
                  </a:lnTo>
                  <a:lnTo>
                    <a:pt x="985" y="178"/>
                  </a:lnTo>
                  <a:lnTo>
                    <a:pt x="989" y="181"/>
                  </a:lnTo>
                  <a:lnTo>
                    <a:pt x="1000" y="181"/>
                  </a:lnTo>
                  <a:lnTo>
                    <a:pt x="1000" y="181"/>
                  </a:lnTo>
                  <a:lnTo>
                    <a:pt x="1003" y="181"/>
                  </a:lnTo>
                  <a:lnTo>
                    <a:pt x="1003" y="181"/>
                  </a:lnTo>
                  <a:lnTo>
                    <a:pt x="1003" y="178"/>
                  </a:lnTo>
                  <a:lnTo>
                    <a:pt x="1003" y="178"/>
                  </a:lnTo>
                  <a:lnTo>
                    <a:pt x="1003" y="174"/>
                  </a:lnTo>
                  <a:lnTo>
                    <a:pt x="1003" y="174"/>
                  </a:lnTo>
                  <a:lnTo>
                    <a:pt x="1003" y="174"/>
                  </a:lnTo>
                  <a:lnTo>
                    <a:pt x="1000" y="170"/>
                  </a:lnTo>
                  <a:lnTo>
                    <a:pt x="1003" y="166"/>
                  </a:lnTo>
                  <a:lnTo>
                    <a:pt x="1003" y="166"/>
                  </a:lnTo>
                  <a:lnTo>
                    <a:pt x="1003" y="163"/>
                  </a:lnTo>
                  <a:lnTo>
                    <a:pt x="1003" y="163"/>
                  </a:lnTo>
                  <a:lnTo>
                    <a:pt x="1003" y="163"/>
                  </a:lnTo>
                  <a:lnTo>
                    <a:pt x="1003" y="163"/>
                  </a:lnTo>
                  <a:lnTo>
                    <a:pt x="1003" y="159"/>
                  </a:lnTo>
                  <a:lnTo>
                    <a:pt x="1003" y="159"/>
                  </a:lnTo>
                  <a:lnTo>
                    <a:pt x="1003" y="155"/>
                  </a:lnTo>
                  <a:lnTo>
                    <a:pt x="1003" y="155"/>
                  </a:lnTo>
                  <a:lnTo>
                    <a:pt x="1003" y="155"/>
                  </a:lnTo>
                  <a:lnTo>
                    <a:pt x="1003" y="152"/>
                  </a:lnTo>
                  <a:lnTo>
                    <a:pt x="1003" y="152"/>
                  </a:lnTo>
                  <a:lnTo>
                    <a:pt x="1003" y="148"/>
                  </a:lnTo>
                  <a:lnTo>
                    <a:pt x="1003" y="144"/>
                  </a:lnTo>
                  <a:lnTo>
                    <a:pt x="1003" y="144"/>
                  </a:lnTo>
                  <a:lnTo>
                    <a:pt x="1003" y="144"/>
                  </a:lnTo>
                  <a:lnTo>
                    <a:pt x="1003" y="140"/>
                  </a:lnTo>
                  <a:lnTo>
                    <a:pt x="1003" y="140"/>
                  </a:lnTo>
                  <a:lnTo>
                    <a:pt x="1003" y="140"/>
                  </a:lnTo>
                  <a:lnTo>
                    <a:pt x="1003" y="137"/>
                  </a:lnTo>
                  <a:lnTo>
                    <a:pt x="1000" y="137"/>
                  </a:lnTo>
                  <a:lnTo>
                    <a:pt x="1003" y="137"/>
                  </a:lnTo>
                  <a:lnTo>
                    <a:pt x="1003" y="133"/>
                  </a:lnTo>
                  <a:lnTo>
                    <a:pt x="1003" y="133"/>
                  </a:lnTo>
                  <a:lnTo>
                    <a:pt x="1000" y="129"/>
                  </a:lnTo>
                  <a:lnTo>
                    <a:pt x="1000" y="129"/>
                  </a:lnTo>
                  <a:lnTo>
                    <a:pt x="1003" y="126"/>
                  </a:lnTo>
                  <a:lnTo>
                    <a:pt x="1003" y="126"/>
                  </a:lnTo>
                  <a:lnTo>
                    <a:pt x="1007" y="126"/>
                  </a:lnTo>
                  <a:lnTo>
                    <a:pt x="1007" y="122"/>
                  </a:lnTo>
                  <a:lnTo>
                    <a:pt x="1007" y="118"/>
                  </a:lnTo>
                  <a:lnTo>
                    <a:pt x="1003" y="1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8" name="Freeform 106"/>
            <p:cNvSpPr>
              <a:spLocks/>
            </p:cNvSpPr>
            <p:nvPr/>
          </p:nvSpPr>
          <p:spPr bwMode="auto">
            <a:xfrm>
              <a:off x="6808384" y="2651024"/>
              <a:ext cx="38599" cy="81058"/>
            </a:xfrm>
            <a:custGeom>
              <a:avLst/>
              <a:gdLst>
                <a:gd name="T0" fmla="*/ 26 w 30"/>
                <a:gd name="T1" fmla="*/ 4 h 63"/>
                <a:gd name="T2" fmla="*/ 26 w 30"/>
                <a:gd name="T3" fmla="*/ 4 h 63"/>
                <a:gd name="T4" fmla="*/ 22 w 30"/>
                <a:gd name="T5" fmla="*/ 0 h 63"/>
                <a:gd name="T6" fmla="*/ 19 w 30"/>
                <a:gd name="T7" fmla="*/ 0 h 63"/>
                <a:gd name="T8" fmla="*/ 19 w 30"/>
                <a:gd name="T9" fmla="*/ 0 h 63"/>
                <a:gd name="T10" fmla="*/ 19 w 30"/>
                <a:gd name="T11" fmla="*/ 4 h 63"/>
                <a:gd name="T12" fmla="*/ 15 w 30"/>
                <a:gd name="T13" fmla="*/ 4 h 63"/>
                <a:gd name="T14" fmla="*/ 11 w 30"/>
                <a:gd name="T15" fmla="*/ 8 h 63"/>
                <a:gd name="T16" fmla="*/ 7 w 30"/>
                <a:gd name="T17" fmla="*/ 11 h 63"/>
                <a:gd name="T18" fmla="*/ 7 w 30"/>
                <a:gd name="T19" fmla="*/ 15 h 63"/>
                <a:gd name="T20" fmla="*/ 7 w 30"/>
                <a:gd name="T21" fmla="*/ 15 h 63"/>
                <a:gd name="T22" fmla="*/ 7 w 30"/>
                <a:gd name="T23" fmla="*/ 15 h 63"/>
                <a:gd name="T24" fmla="*/ 4 w 30"/>
                <a:gd name="T25" fmla="*/ 23 h 63"/>
                <a:gd name="T26" fmla="*/ 0 w 30"/>
                <a:gd name="T27" fmla="*/ 30 h 63"/>
                <a:gd name="T28" fmla="*/ 0 w 30"/>
                <a:gd name="T29" fmla="*/ 30 h 63"/>
                <a:gd name="T30" fmla="*/ 0 w 30"/>
                <a:gd name="T31" fmla="*/ 30 h 63"/>
                <a:gd name="T32" fmla="*/ 0 w 30"/>
                <a:gd name="T33" fmla="*/ 37 h 63"/>
                <a:gd name="T34" fmla="*/ 0 w 30"/>
                <a:gd name="T35" fmla="*/ 41 h 63"/>
                <a:gd name="T36" fmla="*/ 4 w 30"/>
                <a:gd name="T37" fmla="*/ 45 h 63"/>
                <a:gd name="T38" fmla="*/ 4 w 30"/>
                <a:gd name="T39" fmla="*/ 45 h 63"/>
                <a:gd name="T40" fmla="*/ 4 w 30"/>
                <a:gd name="T41" fmla="*/ 45 h 63"/>
                <a:gd name="T42" fmla="*/ 4 w 30"/>
                <a:gd name="T43" fmla="*/ 49 h 63"/>
                <a:gd name="T44" fmla="*/ 4 w 30"/>
                <a:gd name="T45" fmla="*/ 49 h 63"/>
                <a:gd name="T46" fmla="*/ 7 w 30"/>
                <a:gd name="T47" fmla="*/ 49 h 63"/>
                <a:gd name="T48" fmla="*/ 7 w 30"/>
                <a:gd name="T49" fmla="*/ 52 h 63"/>
                <a:gd name="T50" fmla="*/ 11 w 30"/>
                <a:gd name="T51" fmla="*/ 52 h 63"/>
                <a:gd name="T52" fmla="*/ 15 w 30"/>
                <a:gd name="T53" fmla="*/ 56 h 63"/>
                <a:gd name="T54" fmla="*/ 15 w 30"/>
                <a:gd name="T55" fmla="*/ 60 h 63"/>
                <a:gd name="T56" fmla="*/ 15 w 30"/>
                <a:gd name="T57" fmla="*/ 63 h 63"/>
                <a:gd name="T58" fmla="*/ 15 w 30"/>
                <a:gd name="T59" fmla="*/ 63 h 63"/>
                <a:gd name="T60" fmla="*/ 19 w 30"/>
                <a:gd name="T61" fmla="*/ 63 h 63"/>
                <a:gd name="T62" fmla="*/ 19 w 30"/>
                <a:gd name="T63" fmla="*/ 60 h 63"/>
                <a:gd name="T64" fmla="*/ 19 w 30"/>
                <a:gd name="T65" fmla="*/ 56 h 63"/>
                <a:gd name="T66" fmla="*/ 19 w 30"/>
                <a:gd name="T67" fmla="*/ 52 h 63"/>
                <a:gd name="T68" fmla="*/ 19 w 30"/>
                <a:gd name="T69" fmla="*/ 49 h 63"/>
                <a:gd name="T70" fmla="*/ 22 w 30"/>
                <a:gd name="T71" fmla="*/ 41 h 63"/>
                <a:gd name="T72" fmla="*/ 22 w 30"/>
                <a:gd name="T73" fmla="*/ 37 h 63"/>
                <a:gd name="T74" fmla="*/ 26 w 30"/>
                <a:gd name="T75" fmla="*/ 37 h 63"/>
                <a:gd name="T76" fmla="*/ 22 w 30"/>
                <a:gd name="T77" fmla="*/ 37 h 63"/>
                <a:gd name="T78" fmla="*/ 26 w 30"/>
                <a:gd name="T79" fmla="*/ 30 h 63"/>
                <a:gd name="T80" fmla="*/ 26 w 30"/>
                <a:gd name="T81" fmla="*/ 26 h 63"/>
                <a:gd name="T82" fmla="*/ 22 w 30"/>
                <a:gd name="T83" fmla="*/ 23 h 63"/>
                <a:gd name="T84" fmla="*/ 26 w 30"/>
                <a:gd name="T85" fmla="*/ 19 h 63"/>
                <a:gd name="T86" fmla="*/ 26 w 30"/>
                <a:gd name="T87" fmla="*/ 11 h 63"/>
                <a:gd name="T88" fmla="*/ 26 w 30"/>
                <a:gd name="T89" fmla="*/ 8 h 63"/>
                <a:gd name="T90" fmla="*/ 30 w 30"/>
                <a:gd name="T91" fmla="*/ 8 h 63"/>
                <a:gd name="T92" fmla="*/ 30 w 30"/>
                <a:gd name="T93" fmla="*/ 4 h 63"/>
                <a:gd name="T94" fmla="*/ 26 w 30"/>
                <a:gd name="T95" fmla="*/ 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" h="63">
                  <a:moveTo>
                    <a:pt x="26" y="4"/>
                  </a:moveTo>
                  <a:lnTo>
                    <a:pt x="26" y="4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4"/>
                  </a:lnTo>
                  <a:lnTo>
                    <a:pt x="15" y="4"/>
                  </a:lnTo>
                  <a:lnTo>
                    <a:pt x="11" y="8"/>
                  </a:lnTo>
                  <a:lnTo>
                    <a:pt x="7" y="11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4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49"/>
                  </a:lnTo>
                  <a:lnTo>
                    <a:pt x="4" y="49"/>
                  </a:lnTo>
                  <a:lnTo>
                    <a:pt x="7" y="49"/>
                  </a:lnTo>
                  <a:lnTo>
                    <a:pt x="7" y="52"/>
                  </a:lnTo>
                  <a:lnTo>
                    <a:pt x="11" y="52"/>
                  </a:lnTo>
                  <a:lnTo>
                    <a:pt x="15" y="56"/>
                  </a:lnTo>
                  <a:lnTo>
                    <a:pt x="15" y="60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9" y="63"/>
                  </a:lnTo>
                  <a:lnTo>
                    <a:pt x="19" y="60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19" y="49"/>
                  </a:lnTo>
                  <a:lnTo>
                    <a:pt x="22" y="41"/>
                  </a:lnTo>
                  <a:lnTo>
                    <a:pt x="22" y="37"/>
                  </a:lnTo>
                  <a:lnTo>
                    <a:pt x="26" y="37"/>
                  </a:lnTo>
                  <a:lnTo>
                    <a:pt x="22" y="37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2" y="23"/>
                  </a:lnTo>
                  <a:lnTo>
                    <a:pt x="26" y="19"/>
                  </a:lnTo>
                  <a:lnTo>
                    <a:pt x="26" y="11"/>
                  </a:lnTo>
                  <a:lnTo>
                    <a:pt x="26" y="8"/>
                  </a:lnTo>
                  <a:lnTo>
                    <a:pt x="30" y="8"/>
                  </a:lnTo>
                  <a:lnTo>
                    <a:pt x="30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" name="Freeform 107"/>
            <p:cNvSpPr>
              <a:spLocks noEditPoints="1"/>
            </p:cNvSpPr>
            <p:nvPr/>
          </p:nvSpPr>
          <p:spPr bwMode="auto">
            <a:xfrm>
              <a:off x="4959495" y="3071752"/>
              <a:ext cx="223874" cy="195568"/>
            </a:xfrm>
            <a:custGeom>
              <a:avLst/>
              <a:gdLst>
                <a:gd name="T0" fmla="*/ 45 w 174"/>
                <a:gd name="T1" fmla="*/ 15 h 152"/>
                <a:gd name="T2" fmla="*/ 49 w 174"/>
                <a:gd name="T3" fmla="*/ 15 h 152"/>
                <a:gd name="T4" fmla="*/ 52 w 174"/>
                <a:gd name="T5" fmla="*/ 11 h 152"/>
                <a:gd name="T6" fmla="*/ 63 w 174"/>
                <a:gd name="T7" fmla="*/ 0 h 152"/>
                <a:gd name="T8" fmla="*/ 71 w 174"/>
                <a:gd name="T9" fmla="*/ 0 h 152"/>
                <a:gd name="T10" fmla="*/ 71 w 174"/>
                <a:gd name="T11" fmla="*/ 11 h 152"/>
                <a:gd name="T12" fmla="*/ 78 w 174"/>
                <a:gd name="T13" fmla="*/ 15 h 152"/>
                <a:gd name="T14" fmla="*/ 86 w 174"/>
                <a:gd name="T15" fmla="*/ 15 h 152"/>
                <a:gd name="T16" fmla="*/ 97 w 174"/>
                <a:gd name="T17" fmla="*/ 15 h 152"/>
                <a:gd name="T18" fmla="*/ 108 w 174"/>
                <a:gd name="T19" fmla="*/ 22 h 152"/>
                <a:gd name="T20" fmla="*/ 111 w 174"/>
                <a:gd name="T21" fmla="*/ 26 h 152"/>
                <a:gd name="T22" fmla="*/ 123 w 174"/>
                <a:gd name="T23" fmla="*/ 29 h 152"/>
                <a:gd name="T24" fmla="*/ 130 w 174"/>
                <a:gd name="T25" fmla="*/ 29 h 152"/>
                <a:gd name="T26" fmla="*/ 134 w 174"/>
                <a:gd name="T27" fmla="*/ 29 h 152"/>
                <a:gd name="T28" fmla="*/ 141 w 174"/>
                <a:gd name="T29" fmla="*/ 22 h 152"/>
                <a:gd name="T30" fmla="*/ 148 w 174"/>
                <a:gd name="T31" fmla="*/ 18 h 152"/>
                <a:gd name="T32" fmla="*/ 156 w 174"/>
                <a:gd name="T33" fmla="*/ 18 h 152"/>
                <a:gd name="T34" fmla="*/ 160 w 174"/>
                <a:gd name="T35" fmla="*/ 22 h 152"/>
                <a:gd name="T36" fmla="*/ 171 w 174"/>
                <a:gd name="T37" fmla="*/ 22 h 152"/>
                <a:gd name="T38" fmla="*/ 160 w 174"/>
                <a:gd name="T39" fmla="*/ 37 h 152"/>
                <a:gd name="T40" fmla="*/ 171 w 174"/>
                <a:gd name="T41" fmla="*/ 104 h 152"/>
                <a:gd name="T42" fmla="*/ 163 w 174"/>
                <a:gd name="T43" fmla="*/ 111 h 152"/>
                <a:gd name="T44" fmla="*/ 160 w 174"/>
                <a:gd name="T45" fmla="*/ 115 h 152"/>
                <a:gd name="T46" fmla="*/ 156 w 174"/>
                <a:gd name="T47" fmla="*/ 115 h 152"/>
                <a:gd name="T48" fmla="*/ 148 w 174"/>
                <a:gd name="T49" fmla="*/ 118 h 152"/>
                <a:gd name="T50" fmla="*/ 148 w 174"/>
                <a:gd name="T51" fmla="*/ 122 h 152"/>
                <a:gd name="T52" fmla="*/ 145 w 174"/>
                <a:gd name="T53" fmla="*/ 126 h 152"/>
                <a:gd name="T54" fmla="*/ 141 w 174"/>
                <a:gd name="T55" fmla="*/ 130 h 152"/>
                <a:gd name="T56" fmla="*/ 141 w 174"/>
                <a:gd name="T57" fmla="*/ 137 h 152"/>
                <a:gd name="T58" fmla="*/ 130 w 174"/>
                <a:gd name="T59" fmla="*/ 148 h 152"/>
                <a:gd name="T60" fmla="*/ 126 w 174"/>
                <a:gd name="T61" fmla="*/ 152 h 152"/>
                <a:gd name="T62" fmla="*/ 104 w 174"/>
                <a:gd name="T63" fmla="*/ 137 h 152"/>
                <a:gd name="T64" fmla="*/ 104 w 174"/>
                <a:gd name="T65" fmla="*/ 133 h 152"/>
                <a:gd name="T66" fmla="*/ 41 w 174"/>
                <a:gd name="T67" fmla="*/ 96 h 152"/>
                <a:gd name="T68" fmla="*/ 41 w 174"/>
                <a:gd name="T69" fmla="*/ 81 h 152"/>
                <a:gd name="T70" fmla="*/ 45 w 174"/>
                <a:gd name="T71" fmla="*/ 74 h 152"/>
                <a:gd name="T72" fmla="*/ 49 w 174"/>
                <a:gd name="T73" fmla="*/ 70 h 152"/>
                <a:gd name="T74" fmla="*/ 52 w 174"/>
                <a:gd name="T75" fmla="*/ 67 h 152"/>
                <a:gd name="T76" fmla="*/ 60 w 174"/>
                <a:gd name="T77" fmla="*/ 63 h 152"/>
                <a:gd name="T78" fmla="*/ 60 w 174"/>
                <a:gd name="T79" fmla="*/ 59 h 152"/>
                <a:gd name="T80" fmla="*/ 63 w 174"/>
                <a:gd name="T81" fmla="*/ 52 h 152"/>
                <a:gd name="T82" fmla="*/ 60 w 174"/>
                <a:gd name="T83" fmla="*/ 44 h 152"/>
                <a:gd name="T84" fmla="*/ 60 w 174"/>
                <a:gd name="T85" fmla="*/ 44 h 152"/>
                <a:gd name="T86" fmla="*/ 56 w 174"/>
                <a:gd name="T87" fmla="*/ 37 h 152"/>
                <a:gd name="T88" fmla="*/ 52 w 174"/>
                <a:gd name="T89" fmla="*/ 29 h 152"/>
                <a:gd name="T90" fmla="*/ 49 w 174"/>
                <a:gd name="T91" fmla="*/ 26 h 152"/>
                <a:gd name="T92" fmla="*/ 49 w 174"/>
                <a:gd name="T93" fmla="*/ 22 h 152"/>
                <a:gd name="T94" fmla="*/ 45 w 174"/>
                <a:gd name="T95" fmla="*/ 18 h 152"/>
                <a:gd name="T96" fmla="*/ 45 w 174"/>
                <a:gd name="T97" fmla="*/ 18 h 152"/>
                <a:gd name="T98" fmla="*/ 0 w 174"/>
                <a:gd name="T99" fmla="*/ 96 h 152"/>
                <a:gd name="T100" fmla="*/ 15 w 174"/>
                <a:gd name="T101" fmla="*/ 96 h 152"/>
                <a:gd name="T102" fmla="*/ 0 w 174"/>
                <a:gd name="T103" fmla="*/ 9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4" h="152">
                  <a:moveTo>
                    <a:pt x="45" y="18"/>
                  </a:moveTo>
                  <a:lnTo>
                    <a:pt x="45" y="15"/>
                  </a:lnTo>
                  <a:lnTo>
                    <a:pt x="49" y="15"/>
                  </a:lnTo>
                  <a:lnTo>
                    <a:pt x="49" y="15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6" y="7"/>
                  </a:lnTo>
                  <a:lnTo>
                    <a:pt x="63" y="0"/>
                  </a:lnTo>
                  <a:lnTo>
                    <a:pt x="67" y="3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11"/>
                  </a:lnTo>
                  <a:lnTo>
                    <a:pt x="74" y="15"/>
                  </a:lnTo>
                  <a:lnTo>
                    <a:pt x="78" y="15"/>
                  </a:lnTo>
                  <a:lnTo>
                    <a:pt x="82" y="11"/>
                  </a:lnTo>
                  <a:lnTo>
                    <a:pt x="86" y="15"/>
                  </a:lnTo>
                  <a:lnTo>
                    <a:pt x="93" y="15"/>
                  </a:lnTo>
                  <a:lnTo>
                    <a:pt x="97" y="15"/>
                  </a:lnTo>
                  <a:lnTo>
                    <a:pt x="104" y="22"/>
                  </a:lnTo>
                  <a:lnTo>
                    <a:pt x="108" y="22"/>
                  </a:lnTo>
                  <a:lnTo>
                    <a:pt x="111" y="26"/>
                  </a:lnTo>
                  <a:lnTo>
                    <a:pt x="111" y="26"/>
                  </a:lnTo>
                  <a:lnTo>
                    <a:pt x="119" y="26"/>
                  </a:lnTo>
                  <a:lnTo>
                    <a:pt x="123" y="29"/>
                  </a:lnTo>
                  <a:lnTo>
                    <a:pt x="126" y="29"/>
                  </a:lnTo>
                  <a:lnTo>
                    <a:pt x="130" y="29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41" y="22"/>
                  </a:lnTo>
                  <a:lnTo>
                    <a:pt x="141" y="22"/>
                  </a:lnTo>
                  <a:lnTo>
                    <a:pt x="145" y="18"/>
                  </a:lnTo>
                  <a:lnTo>
                    <a:pt x="148" y="18"/>
                  </a:lnTo>
                  <a:lnTo>
                    <a:pt x="148" y="18"/>
                  </a:lnTo>
                  <a:lnTo>
                    <a:pt x="156" y="18"/>
                  </a:lnTo>
                  <a:lnTo>
                    <a:pt x="160" y="18"/>
                  </a:lnTo>
                  <a:lnTo>
                    <a:pt x="160" y="22"/>
                  </a:lnTo>
                  <a:lnTo>
                    <a:pt x="163" y="22"/>
                  </a:lnTo>
                  <a:lnTo>
                    <a:pt x="171" y="22"/>
                  </a:lnTo>
                  <a:lnTo>
                    <a:pt x="174" y="22"/>
                  </a:lnTo>
                  <a:lnTo>
                    <a:pt x="160" y="37"/>
                  </a:lnTo>
                  <a:lnTo>
                    <a:pt x="160" y="93"/>
                  </a:lnTo>
                  <a:lnTo>
                    <a:pt x="171" y="104"/>
                  </a:lnTo>
                  <a:lnTo>
                    <a:pt x="171" y="104"/>
                  </a:lnTo>
                  <a:lnTo>
                    <a:pt x="163" y="111"/>
                  </a:lnTo>
                  <a:lnTo>
                    <a:pt x="163" y="111"/>
                  </a:lnTo>
                  <a:lnTo>
                    <a:pt x="160" y="115"/>
                  </a:lnTo>
                  <a:lnTo>
                    <a:pt x="163" y="115"/>
                  </a:lnTo>
                  <a:lnTo>
                    <a:pt x="156" y="115"/>
                  </a:lnTo>
                  <a:lnTo>
                    <a:pt x="152" y="118"/>
                  </a:lnTo>
                  <a:lnTo>
                    <a:pt x="148" y="118"/>
                  </a:lnTo>
                  <a:lnTo>
                    <a:pt x="148" y="122"/>
                  </a:lnTo>
                  <a:lnTo>
                    <a:pt x="148" y="122"/>
                  </a:lnTo>
                  <a:lnTo>
                    <a:pt x="145" y="126"/>
                  </a:lnTo>
                  <a:lnTo>
                    <a:pt x="145" y="126"/>
                  </a:lnTo>
                  <a:lnTo>
                    <a:pt x="145" y="126"/>
                  </a:lnTo>
                  <a:lnTo>
                    <a:pt x="141" y="130"/>
                  </a:lnTo>
                  <a:lnTo>
                    <a:pt x="141" y="133"/>
                  </a:lnTo>
                  <a:lnTo>
                    <a:pt x="141" y="137"/>
                  </a:lnTo>
                  <a:lnTo>
                    <a:pt x="137" y="141"/>
                  </a:lnTo>
                  <a:lnTo>
                    <a:pt x="130" y="148"/>
                  </a:lnTo>
                  <a:lnTo>
                    <a:pt x="126" y="152"/>
                  </a:lnTo>
                  <a:lnTo>
                    <a:pt x="126" y="152"/>
                  </a:lnTo>
                  <a:lnTo>
                    <a:pt x="108" y="137"/>
                  </a:lnTo>
                  <a:lnTo>
                    <a:pt x="104" y="137"/>
                  </a:lnTo>
                  <a:lnTo>
                    <a:pt x="104" y="133"/>
                  </a:lnTo>
                  <a:lnTo>
                    <a:pt x="104" y="133"/>
                  </a:lnTo>
                  <a:lnTo>
                    <a:pt x="100" y="130"/>
                  </a:lnTo>
                  <a:lnTo>
                    <a:pt x="41" y="96"/>
                  </a:lnTo>
                  <a:lnTo>
                    <a:pt x="37" y="96"/>
                  </a:lnTo>
                  <a:lnTo>
                    <a:pt x="41" y="81"/>
                  </a:lnTo>
                  <a:lnTo>
                    <a:pt x="41" y="78"/>
                  </a:lnTo>
                  <a:lnTo>
                    <a:pt x="45" y="74"/>
                  </a:lnTo>
                  <a:lnTo>
                    <a:pt x="49" y="70"/>
                  </a:lnTo>
                  <a:lnTo>
                    <a:pt x="49" y="70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60" y="63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3" y="55"/>
                  </a:lnTo>
                  <a:lnTo>
                    <a:pt x="63" y="52"/>
                  </a:lnTo>
                  <a:lnTo>
                    <a:pt x="63" y="48"/>
                  </a:lnTo>
                  <a:lnTo>
                    <a:pt x="60" y="44"/>
                  </a:lnTo>
                  <a:lnTo>
                    <a:pt x="63" y="44"/>
                  </a:lnTo>
                  <a:lnTo>
                    <a:pt x="60" y="44"/>
                  </a:lnTo>
                  <a:lnTo>
                    <a:pt x="56" y="41"/>
                  </a:lnTo>
                  <a:lnTo>
                    <a:pt x="56" y="37"/>
                  </a:lnTo>
                  <a:lnTo>
                    <a:pt x="52" y="33"/>
                  </a:lnTo>
                  <a:lnTo>
                    <a:pt x="52" y="29"/>
                  </a:lnTo>
                  <a:lnTo>
                    <a:pt x="52" y="26"/>
                  </a:lnTo>
                  <a:lnTo>
                    <a:pt x="49" y="26"/>
                  </a:lnTo>
                  <a:lnTo>
                    <a:pt x="49" y="26"/>
                  </a:lnTo>
                  <a:lnTo>
                    <a:pt x="49" y="22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5" y="18"/>
                  </a:lnTo>
                  <a:close/>
                  <a:moveTo>
                    <a:pt x="0" y="96"/>
                  </a:moveTo>
                  <a:lnTo>
                    <a:pt x="8" y="96"/>
                  </a:lnTo>
                  <a:lnTo>
                    <a:pt x="15" y="96"/>
                  </a:lnTo>
                  <a:lnTo>
                    <a:pt x="0" y="96"/>
                  </a:lnTo>
                  <a:lnTo>
                    <a:pt x="0" y="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" name="Freeform 108"/>
            <p:cNvSpPr>
              <a:spLocks/>
            </p:cNvSpPr>
            <p:nvPr/>
          </p:nvSpPr>
          <p:spPr bwMode="auto">
            <a:xfrm>
              <a:off x="4917035" y="3094911"/>
              <a:ext cx="123517" cy="110650"/>
            </a:xfrm>
            <a:custGeom>
              <a:avLst/>
              <a:gdLst>
                <a:gd name="T0" fmla="*/ 74 w 96"/>
                <a:gd name="T1" fmla="*/ 60 h 86"/>
                <a:gd name="T2" fmla="*/ 82 w 96"/>
                <a:gd name="T3" fmla="*/ 52 h 86"/>
                <a:gd name="T4" fmla="*/ 85 w 96"/>
                <a:gd name="T5" fmla="*/ 49 h 86"/>
                <a:gd name="T6" fmla="*/ 85 w 96"/>
                <a:gd name="T7" fmla="*/ 45 h 86"/>
                <a:gd name="T8" fmla="*/ 93 w 96"/>
                <a:gd name="T9" fmla="*/ 41 h 86"/>
                <a:gd name="T10" fmla="*/ 96 w 96"/>
                <a:gd name="T11" fmla="*/ 37 h 86"/>
                <a:gd name="T12" fmla="*/ 96 w 96"/>
                <a:gd name="T13" fmla="*/ 30 h 86"/>
                <a:gd name="T14" fmla="*/ 96 w 96"/>
                <a:gd name="T15" fmla="*/ 26 h 86"/>
                <a:gd name="T16" fmla="*/ 89 w 96"/>
                <a:gd name="T17" fmla="*/ 23 h 86"/>
                <a:gd name="T18" fmla="*/ 85 w 96"/>
                <a:gd name="T19" fmla="*/ 15 h 86"/>
                <a:gd name="T20" fmla="*/ 85 w 96"/>
                <a:gd name="T21" fmla="*/ 8 h 86"/>
                <a:gd name="T22" fmla="*/ 82 w 96"/>
                <a:gd name="T23" fmla="*/ 8 h 86"/>
                <a:gd name="T24" fmla="*/ 78 w 96"/>
                <a:gd name="T25" fmla="*/ 0 h 86"/>
                <a:gd name="T26" fmla="*/ 74 w 96"/>
                <a:gd name="T27" fmla="*/ 4 h 86"/>
                <a:gd name="T28" fmla="*/ 67 w 96"/>
                <a:gd name="T29" fmla="*/ 8 h 86"/>
                <a:gd name="T30" fmla="*/ 59 w 96"/>
                <a:gd name="T31" fmla="*/ 4 h 86"/>
                <a:gd name="T32" fmla="*/ 52 w 96"/>
                <a:gd name="T33" fmla="*/ 8 h 86"/>
                <a:gd name="T34" fmla="*/ 48 w 96"/>
                <a:gd name="T35" fmla="*/ 8 h 86"/>
                <a:gd name="T36" fmla="*/ 48 w 96"/>
                <a:gd name="T37" fmla="*/ 11 h 86"/>
                <a:gd name="T38" fmla="*/ 41 w 96"/>
                <a:gd name="T39" fmla="*/ 11 h 86"/>
                <a:gd name="T40" fmla="*/ 37 w 96"/>
                <a:gd name="T41" fmla="*/ 8 h 86"/>
                <a:gd name="T42" fmla="*/ 30 w 96"/>
                <a:gd name="T43" fmla="*/ 8 h 86"/>
                <a:gd name="T44" fmla="*/ 26 w 96"/>
                <a:gd name="T45" fmla="*/ 8 h 86"/>
                <a:gd name="T46" fmla="*/ 26 w 96"/>
                <a:gd name="T47" fmla="*/ 11 h 86"/>
                <a:gd name="T48" fmla="*/ 26 w 96"/>
                <a:gd name="T49" fmla="*/ 11 h 86"/>
                <a:gd name="T50" fmla="*/ 22 w 96"/>
                <a:gd name="T51" fmla="*/ 15 h 86"/>
                <a:gd name="T52" fmla="*/ 22 w 96"/>
                <a:gd name="T53" fmla="*/ 26 h 86"/>
                <a:gd name="T54" fmla="*/ 22 w 96"/>
                <a:gd name="T55" fmla="*/ 30 h 86"/>
                <a:gd name="T56" fmla="*/ 26 w 96"/>
                <a:gd name="T57" fmla="*/ 34 h 86"/>
                <a:gd name="T58" fmla="*/ 19 w 96"/>
                <a:gd name="T59" fmla="*/ 45 h 86"/>
                <a:gd name="T60" fmla="*/ 11 w 96"/>
                <a:gd name="T61" fmla="*/ 52 h 86"/>
                <a:gd name="T62" fmla="*/ 4 w 96"/>
                <a:gd name="T63" fmla="*/ 67 h 86"/>
                <a:gd name="T64" fmla="*/ 4 w 96"/>
                <a:gd name="T65" fmla="*/ 75 h 86"/>
                <a:gd name="T66" fmla="*/ 0 w 96"/>
                <a:gd name="T67" fmla="*/ 86 h 86"/>
                <a:gd name="T68" fmla="*/ 0 w 96"/>
                <a:gd name="T69" fmla="*/ 86 h 86"/>
                <a:gd name="T70" fmla="*/ 7 w 96"/>
                <a:gd name="T71" fmla="*/ 82 h 86"/>
                <a:gd name="T72" fmla="*/ 11 w 96"/>
                <a:gd name="T73" fmla="*/ 86 h 86"/>
                <a:gd name="T74" fmla="*/ 15 w 96"/>
                <a:gd name="T75" fmla="*/ 82 h 86"/>
                <a:gd name="T76" fmla="*/ 15 w 96"/>
                <a:gd name="T77" fmla="*/ 82 h 86"/>
                <a:gd name="T78" fmla="*/ 19 w 96"/>
                <a:gd name="T79" fmla="*/ 82 h 86"/>
                <a:gd name="T80" fmla="*/ 22 w 96"/>
                <a:gd name="T81" fmla="*/ 78 h 86"/>
                <a:gd name="T82" fmla="*/ 33 w 96"/>
                <a:gd name="T83" fmla="*/ 78 h 86"/>
                <a:gd name="T84" fmla="*/ 70 w 96"/>
                <a:gd name="T85" fmla="*/ 7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6" h="86">
                  <a:moveTo>
                    <a:pt x="74" y="63"/>
                  </a:moveTo>
                  <a:lnTo>
                    <a:pt x="74" y="60"/>
                  </a:lnTo>
                  <a:lnTo>
                    <a:pt x="78" y="56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5" y="49"/>
                  </a:lnTo>
                  <a:lnTo>
                    <a:pt x="85" y="49"/>
                  </a:lnTo>
                  <a:lnTo>
                    <a:pt x="85" y="45"/>
                  </a:lnTo>
                  <a:lnTo>
                    <a:pt x="93" y="45"/>
                  </a:lnTo>
                  <a:lnTo>
                    <a:pt x="93" y="41"/>
                  </a:lnTo>
                  <a:lnTo>
                    <a:pt x="93" y="41"/>
                  </a:lnTo>
                  <a:lnTo>
                    <a:pt x="96" y="37"/>
                  </a:lnTo>
                  <a:lnTo>
                    <a:pt x="96" y="34"/>
                  </a:lnTo>
                  <a:lnTo>
                    <a:pt x="96" y="30"/>
                  </a:lnTo>
                  <a:lnTo>
                    <a:pt x="93" y="26"/>
                  </a:lnTo>
                  <a:lnTo>
                    <a:pt x="96" y="26"/>
                  </a:lnTo>
                  <a:lnTo>
                    <a:pt x="93" y="26"/>
                  </a:lnTo>
                  <a:lnTo>
                    <a:pt x="89" y="23"/>
                  </a:lnTo>
                  <a:lnTo>
                    <a:pt x="89" y="19"/>
                  </a:lnTo>
                  <a:lnTo>
                    <a:pt x="85" y="15"/>
                  </a:lnTo>
                  <a:lnTo>
                    <a:pt x="85" y="11"/>
                  </a:lnTo>
                  <a:lnTo>
                    <a:pt x="85" y="8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82" y="4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4" y="4"/>
                  </a:lnTo>
                  <a:lnTo>
                    <a:pt x="70" y="4"/>
                  </a:lnTo>
                  <a:lnTo>
                    <a:pt x="67" y="8"/>
                  </a:lnTo>
                  <a:lnTo>
                    <a:pt x="63" y="4"/>
                  </a:lnTo>
                  <a:lnTo>
                    <a:pt x="59" y="4"/>
                  </a:lnTo>
                  <a:lnTo>
                    <a:pt x="56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11"/>
                  </a:lnTo>
                  <a:lnTo>
                    <a:pt x="44" y="11"/>
                  </a:lnTo>
                  <a:lnTo>
                    <a:pt x="41" y="11"/>
                  </a:lnTo>
                  <a:lnTo>
                    <a:pt x="41" y="8"/>
                  </a:lnTo>
                  <a:lnTo>
                    <a:pt x="37" y="8"/>
                  </a:lnTo>
                  <a:lnTo>
                    <a:pt x="33" y="8"/>
                  </a:lnTo>
                  <a:lnTo>
                    <a:pt x="30" y="8"/>
                  </a:lnTo>
                  <a:lnTo>
                    <a:pt x="26" y="4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5"/>
                  </a:lnTo>
                  <a:lnTo>
                    <a:pt x="22" y="15"/>
                  </a:lnTo>
                  <a:lnTo>
                    <a:pt x="22" y="19"/>
                  </a:lnTo>
                  <a:lnTo>
                    <a:pt x="22" y="26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7"/>
                  </a:lnTo>
                  <a:lnTo>
                    <a:pt x="19" y="45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4" y="63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5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4" y="86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2" y="78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48" y="78"/>
                  </a:lnTo>
                  <a:lnTo>
                    <a:pt x="70" y="78"/>
                  </a:lnTo>
                  <a:lnTo>
                    <a:pt x="74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1" name="Freeform 109"/>
            <p:cNvSpPr>
              <a:spLocks/>
            </p:cNvSpPr>
            <p:nvPr/>
          </p:nvSpPr>
          <p:spPr bwMode="auto">
            <a:xfrm>
              <a:off x="4597952" y="2961102"/>
              <a:ext cx="276626" cy="167262"/>
            </a:xfrm>
            <a:custGeom>
              <a:avLst/>
              <a:gdLst>
                <a:gd name="T0" fmla="*/ 137 w 215"/>
                <a:gd name="T1" fmla="*/ 4 h 130"/>
                <a:gd name="T2" fmla="*/ 148 w 215"/>
                <a:gd name="T3" fmla="*/ 19 h 130"/>
                <a:gd name="T4" fmla="*/ 148 w 215"/>
                <a:gd name="T5" fmla="*/ 30 h 130"/>
                <a:gd name="T6" fmla="*/ 155 w 215"/>
                <a:gd name="T7" fmla="*/ 34 h 130"/>
                <a:gd name="T8" fmla="*/ 159 w 215"/>
                <a:gd name="T9" fmla="*/ 41 h 130"/>
                <a:gd name="T10" fmla="*/ 174 w 215"/>
                <a:gd name="T11" fmla="*/ 45 h 130"/>
                <a:gd name="T12" fmla="*/ 181 w 215"/>
                <a:gd name="T13" fmla="*/ 52 h 130"/>
                <a:gd name="T14" fmla="*/ 178 w 215"/>
                <a:gd name="T15" fmla="*/ 56 h 130"/>
                <a:gd name="T16" fmla="*/ 185 w 215"/>
                <a:gd name="T17" fmla="*/ 64 h 130"/>
                <a:gd name="T18" fmla="*/ 196 w 215"/>
                <a:gd name="T19" fmla="*/ 71 h 130"/>
                <a:gd name="T20" fmla="*/ 200 w 215"/>
                <a:gd name="T21" fmla="*/ 78 h 130"/>
                <a:gd name="T22" fmla="*/ 207 w 215"/>
                <a:gd name="T23" fmla="*/ 82 h 130"/>
                <a:gd name="T24" fmla="*/ 215 w 215"/>
                <a:gd name="T25" fmla="*/ 93 h 130"/>
                <a:gd name="T26" fmla="*/ 207 w 215"/>
                <a:gd name="T27" fmla="*/ 89 h 130"/>
                <a:gd name="T28" fmla="*/ 193 w 215"/>
                <a:gd name="T29" fmla="*/ 89 h 130"/>
                <a:gd name="T30" fmla="*/ 185 w 215"/>
                <a:gd name="T31" fmla="*/ 89 h 130"/>
                <a:gd name="T32" fmla="*/ 181 w 215"/>
                <a:gd name="T33" fmla="*/ 89 h 130"/>
                <a:gd name="T34" fmla="*/ 170 w 215"/>
                <a:gd name="T35" fmla="*/ 93 h 130"/>
                <a:gd name="T36" fmla="*/ 167 w 215"/>
                <a:gd name="T37" fmla="*/ 93 h 130"/>
                <a:gd name="T38" fmla="*/ 152 w 215"/>
                <a:gd name="T39" fmla="*/ 97 h 130"/>
                <a:gd name="T40" fmla="*/ 141 w 215"/>
                <a:gd name="T41" fmla="*/ 97 h 130"/>
                <a:gd name="T42" fmla="*/ 130 w 215"/>
                <a:gd name="T43" fmla="*/ 101 h 130"/>
                <a:gd name="T44" fmla="*/ 126 w 215"/>
                <a:gd name="T45" fmla="*/ 104 h 130"/>
                <a:gd name="T46" fmla="*/ 118 w 215"/>
                <a:gd name="T47" fmla="*/ 104 h 130"/>
                <a:gd name="T48" fmla="*/ 104 w 215"/>
                <a:gd name="T49" fmla="*/ 101 h 130"/>
                <a:gd name="T50" fmla="*/ 93 w 215"/>
                <a:gd name="T51" fmla="*/ 97 h 130"/>
                <a:gd name="T52" fmla="*/ 81 w 215"/>
                <a:gd name="T53" fmla="*/ 93 h 130"/>
                <a:gd name="T54" fmla="*/ 74 w 215"/>
                <a:gd name="T55" fmla="*/ 93 h 130"/>
                <a:gd name="T56" fmla="*/ 74 w 215"/>
                <a:gd name="T57" fmla="*/ 101 h 130"/>
                <a:gd name="T58" fmla="*/ 70 w 215"/>
                <a:gd name="T59" fmla="*/ 108 h 130"/>
                <a:gd name="T60" fmla="*/ 67 w 215"/>
                <a:gd name="T61" fmla="*/ 112 h 130"/>
                <a:gd name="T62" fmla="*/ 59 w 215"/>
                <a:gd name="T63" fmla="*/ 112 h 130"/>
                <a:gd name="T64" fmla="*/ 44 w 215"/>
                <a:gd name="T65" fmla="*/ 115 h 130"/>
                <a:gd name="T66" fmla="*/ 30 w 215"/>
                <a:gd name="T67" fmla="*/ 130 h 130"/>
                <a:gd name="T68" fmla="*/ 30 w 215"/>
                <a:gd name="T69" fmla="*/ 123 h 130"/>
                <a:gd name="T70" fmla="*/ 15 w 215"/>
                <a:gd name="T71" fmla="*/ 108 h 130"/>
                <a:gd name="T72" fmla="*/ 4 w 215"/>
                <a:gd name="T73" fmla="*/ 101 h 130"/>
                <a:gd name="T74" fmla="*/ 4 w 215"/>
                <a:gd name="T75" fmla="*/ 82 h 130"/>
                <a:gd name="T76" fmla="*/ 4 w 215"/>
                <a:gd name="T77" fmla="*/ 75 h 130"/>
                <a:gd name="T78" fmla="*/ 15 w 215"/>
                <a:gd name="T79" fmla="*/ 56 h 130"/>
                <a:gd name="T80" fmla="*/ 22 w 215"/>
                <a:gd name="T81" fmla="*/ 52 h 130"/>
                <a:gd name="T82" fmla="*/ 33 w 215"/>
                <a:gd name="T83" fmla="*/ 56 h 130"/>
                <a:gd name="T84" fmla="*/ 37 w 215"/>
                <a:gd name="T85" fmla="*/ 49 h 130"/>
                <a:gd name="T86" fmla="*/ 48 w 215"/>
                <a:gd name="T87" fmla="*/ 52 h 130"/>
                <a:gd name="T88" fmla="*/ 70 w 215"/>
                <a:gd name="T89" fmla="*/ 45 h 130"/>
                <a:gd name="T90" fmla="*/ 74 w 215"/>
                <a:gd name="T91" fmla="*/ 38 h 130"/>
                <a:gd name="T92" fmla="*/ 78 w 215"/>
                <a:gd name="T93" fmla="*/ 30 h 130"/>
                <a:gd name="T94" fmla="*/ 93 w 215"/>
                <a:gd name="T95" fmla="*/ 34 h 130"/>
                <a:gd name="T96" fmla="*/ 107 w 215"/>
                <a:gd name="T97" fmla="*/ 26 h 130"/>
                <a:gd name="T98" fmla="*/ 107 w 215"/>
                <a:gd name="T99" fmla="*/ 19 h 130"/>
                <a:gd name="T100" fmla="*/ 115 w 215"/>
                <a:gd name="T101" fmla="*/ 12 h 130"/>
                <a:gd name="T102" fmla="*/ 122 w 215"/>
                <a:gd name="T103" fmla="*/ 4 h 130"/>
                <a:gd name="T104" fmla="*/ 137 w 215"/>
                <a:gd name="T10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5" h="130">
                  <a:moveTo>
                    <a:pt x="137" y="0"/>
                  </a:moveTo>
                  <a:lnTo>
                    <a:pt x="137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41" y="8"/>
                  </a:lnTo>
                  <a:lnTo>
                    <a:pt x="141" y="8"/>
                  </a:lnTo>
                  <a:lnTo>
                    <a:pt x="144" y="15"/>
                  </a:lnTo>
                  <a:lnTo>
                    <a:pt x="148" y="19"/>
                  </a:lnTo>
                  <a:lnTo>
                    <a:pt x="152" y="23"/>
                  </a:lnTo>
                  <a:lnTo>
                    <a:pt x="148" y="26"/>
                  </a:lnTo>
                  <a:lnTo>
                    <a:pt x="148" y="26"/>
                  </a:lnTo>
                  <a:lnTo>
                    <a:pt x="148" y="30"/>
                  </a:lnTo>
                  <a:lnTo>
                    <a:pt x="148" y="34"/>
                  </a:lnTo>
                  <a:lnTo>
                    <a:pt x="148" y="38"/>
                  </a:lnTo>
                  <a:lnTo>
                    <a:pt x="155" y="38"/>
                  </a:lnTo>
                  <a:lnTo>
                    <a:pt x="155" y="34"/>
                  </a:lnTo>
                  <a:lnTo>
                    <a:pt x="159" y="34"/>
                  </a:lnTo>
                  <a:lnTo>
                    <a:pt x="163" y="38"/>
                  </a:lnTo>
                  <a:lnTo>
                    <a:pt x="159" y="38"/>
                  </a:lnTo>
                  <a:lnTo>
                    <a:pt x="159" y="41"/>
                  </a:lnTo>
                  <a:lnTo>
                    <a:pt x="163" y="45"/>
                  </a:lnTo>
                  <a:lnTo>
                    <a:pt x="167" y="45"/>
                  </a:lnTo>
                  <a:lnTo>
                    <a:pt x="170" y="45"/>
                  </a:lnTo>
                  <a:lnTo>
                    <a:pt x="174" y="45"/>
                  </a:lnTo>
                  <a:lnTo>
                    <a:pt x="174" y="49"/>
                  </a:lnTo>
                  <a:lnTo>
                    <a:pt x="178" y="49"/>
                  </a:lnTo>
                  <a:lnTo>
                    <a:pt x="178" y="49"/>
                  </a:lnTo>
                  <a:lnTo>
                    <a:pt x="181" y="52"/>
                  </a:lnTo>
                  <a:lnTo>
                    <a:pt x="181" y="52"/>
                  </a:lnTo>
                  <a:lnTo>
                    <a:pt x="178" y="56"/>
                  </a:lnTo>
                  <a:lnTo>
                    <a:pt x="178" y="56"/>
                  </a:lnTo>
                  <a:lnTo>
                    <a:pt x="178" y="56"/>
                  </a:lnTo>
                  <a:lnTo>
                    <a:pt x="181" y="60"/>
                  </a:lnTo>
                  <a:lnTo>
                    <a:pt x="181" y="60"/>
                  </a:lnTo>
                  <a:lnTo>
                    <a:pt x="185" y="60"/>
                  </a:lnTo>
                  <a:lnTo>
                    <a:pt x="185" y="64"/>
                  </a:lnTo>
                  <a:lnTo>
                    <a:pt x="189" y="60"/>
                  </a:lnTo>
                  <a:lnTo>
                    <a:pt x="193" y="64"/>
                  </a:lnTo>
                  <a:lnTo>
                    <a:pt x="193" y="67"/>
                  </a:lnTo>
                  <a:lnTo>
                    <a:pt x="196" y="71"/>
                  </a:lnTo>
                  <a:lnTo>
                    <a:pt x="196" y="71"/>
                  </a:lnTo>
                  <a:lnTo>
                    <a:pt x="200" y="75"/>
                  </a:lnTo>
                  <a:lnTo>
                    <a:pt x="200" y="75"/>
                  </a:lnTo>
                  <a:lnTo>
                    <a:pt x="200" y="78"/>
                  </a:lnTo>
                  <a:lnTo>
                    <a:pt x="200" y="78"/>
                  </a:lnTo>
                  <a:lnTo>
                    <a:pt x="207" y="78"/>
                  </a:lnTo>
                  <a:lnTo>
                    <a:pt x="211" y="82"/>
                  </a:lnTo>
                  <a:lnTo>
                    <a:pt x="207" y="82"/>
                  </a:lnTo>
                  <a:lnTo>
                    <a:pt x="211" y="86"/>
                  </a:lnTo>
                  <a:lnTo>
                    <a:pt x="211" y="89"/>
                  </a:lnTo>
                  <a:lnTo>
                    <a:pt x="215" y="89"/>
                  </a:lnTo>
                  <a:lnTo>
                    <a:pt x="215" y="93"/>
                  </a:lnTo>
                  <a:lnTo>
                    <a:pt x="215" y="93"/>
                  </a:lnTo>
                  <a:lnTo>
                    <a:pt x="215" y="93"/>
                  </a:lnTo>
                  <a:lnTo>
                    <a:pt x="211" y="89"/>
                  </a:lnTo>
                  <a:lnTo>
                    <a:pt x="207" y="89"/>
                  </a:lnTo>
                  <a:lnTo>
                    <a:pt x="204" y="93"/>
                  </a:lnTo>
                  <a:lnTo>
                    <a:pt x="204" y="93"/>
                  </a:lnTo>
                  <a:lnTo>
                    <a:pt x="196" y="93"/>
                  </a:lnTo>
                  <a:lnTo>
                    <a:pt x="193" y="89"/>
                  </a:lnTo>
                  <a:lnTo>
                    <a:pt x="193" y="89"/>
                  </a:lnTo>
                  <a:lnTo>
                    <a:pt x="189" y="89"/>
                  </a:lnTo>
                  <a:lnTo>
                    <a:pt x="189" y="89"/>
                  </a:lnTo>
                  <a:lnTo>
                    <a:pt x="185" y="89"/>
                  </a:lnTo>
                  <a:lnTo>
                    <a:pt x="181" y="89"/>
                  </a:lnTo>
                  <a:lnTo>
                    <a:pt x="181" y="89"/>
                  </a:lnTo>
                  <a:lnTo>
                    <a:pt x="181" y="89"/>
                  </a:lnTo>
                  <a:lnTo>
                    <a:pt x="181" y="89"/>
                  </a:lnTo>
                  <a:lnTo>
                    <a:pt x="178" y="93"/>
                  </a:lnTo>
                  <a:lnTo>
                    <a:pt x="178" y="93"/>
                  </a:lnTo>
                  <a:lnTo>
                    <a:pt x="174" y="93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67" y="93"/>
                  </a:lnTo>
                  <a:lnTo>
                    <a:pt x="167" y="93"/>
                  </a:lnTo>
                  <a:lnTo>
                    <a:pt x="167" y="93"/>
                  </a:lnTo>
                  <a:lnTo>
                    <a:pt x="167" y="93"/>
                  </a:lnTo>
                  <a:lnTo>
                    <a:pt x="163" y="93"/>
                  </a:lnTo>
                  <a:lnTo>
                    <a:pt x="155" y="93"/>
                  </a:lnTo>
                  <a:lnTo>
                    <a:pt x="152" y="97"/>
                  </a:lnTo>
                  <a:lnTo>
                    <a:pt x="152" y="97"/>
                  </a:lnTo>
                  <a:lnTo>
                    <a:pt x="144" y="97"/>
                  </a:lnTo>
                  <a:lnTo>
                    <a:pt x="144" y="97"/>
                  </a:lnTo>
                  <a:lnTo>
                    <a:pt x="141" y="97"/>
                  </a:lnTo>
                  <a:lnTo>
                    <a:pt x="137" y="97"/>
                  </a:lnTo>
                  <a:lnTo>
                    <a:pt x="133" y="97"/>
                  </a:lnTo>
                  <a:lnTo>
                    <a:pt x="133" y="97"/>
                  </a:lnTo>
                  <a:lnTo>
                    <a:pt x="130" y="101"/>
                  </a:lnTo>
                  <a:lnTo>
                    <a:pt x="130" y="104"/>
                  </a:lnTo>
                  <a:lnTo>
                    <a:pt x="133" y="104"/>
                  </a:lnTo>
                  <a:lnTo>
                    <a:pt x="130" y="104"/>
                  </a:lnTo>
                  <a:lnTo>
                    <a:pt x="126" y="104"/>
                  </a:lnTo>
                  <a:lnTo>
                    <a:pt x="126" y="104"/>
                  </a:lnTo>
                  <a:lnTo>
                    <a:pt x="122" y="104"/>
                  </a:lnTo>
                  <a:lnTo>
                    <a:pt x="118" y="104"/>
                  </a:lnTo>
                  <a:lnTo>
                    <a:pt x="118" y="104"/>
                  </a:lnTo>
                  <a:lnTo>
                    <a:pt x="115" y="104"/>
                  </a:lnTo>
                  <a:lnTo>
                    <a:pt x="111" y="104"/>
                  </a:lnTo>
                  <a:lnTo>
                    <a:pt x="107" y="104"/>
                  </a:lnTo>
                  <a:lnTo>
                    <a:pt x="104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96" y="97"/>
                  </a:lnTo>
                  <a:lnTo>
                    <a:pt x="93" y="97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5" y="93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78" y="93"/>
                  </a:lnTo>
                  <a:lnTo>
                    <a:pt x="74" y="93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4" y="101"/>
                  </a:lnTo>
                  <a:lnTo>
                    <a:pt x="74" y="101"/>
                  </a:lnTo>
                  <a:lnTo>
                    <a:pt x="70" y="101"/>
                  </a:lnTo>
                  <a:lnTo>
                    <a:pt x="70" y="101"/>
                  </a:lnTo>
                  <a:lnTo>
                    <a:pt x="70" y="104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70" y="112"/>
                  </a:lnTo>
                  <a:lnTo>
                    <a:pt x="70" y="112"/>
                  </a:lnTo>
                  <a:lnTo>
                    <a:pt x="67" y="112"/>
                  </a:lnTo>
                  <a:lnTo>
                    <a:pt x="67" y="115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9" y="112"/>
                  </a:lnTo>
                  <a:lnTo>
                    <a:pt x="56" y="112"/>
                  </a:lnTo>
                  <a:lnTo>
                    <a:pt x="56" y="112"/>
                  </a:lnTo>
                  <a:lnTo>
                    <a:pt x="52" y="112"/>
                  </a:lnTo>
                  <a:lnTo>
                    <a:pt x="44" y="115"/>
                  </a:lnTo>
                  <a:lnTo>
                    <a:pt x="44" y="115"/>
                  </a:lnTo>
                  <a:lnTo>
                    <a:pt x="41" y="115"/>
                  </a:lnTo>
                  <a:lnTo>
                    <a:pt x="37" y="119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0" y="127"/>
                  </a:lnTo>
                  <a:lnTo>
                    <a:pt x="30" y="123"/>
                  </a:lnTo>
                  <a:lnTo>
                    <a:pt x="22" y="123"/>
                  </a:lnTo>
                  <a:lnTo>
                    <a:pt x="22" y="119"/>
                  </a:lnTo>
                  <a:lnTo>
                    <a:pt x="18" y="115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11" y="104"/>
                  </a:lnTo>
                  <a:lnTo>
                    <a:pt x="7" y="101"/>
                  </a:lnTo>
                  <a:lnTo>
                    <a:pt x="4" y="101"/>
                  </a:lnTo>
                  <a:lnTo>
                    <a:pt x="4" y="93"/>
                  </a:lnTo>
                  <a:lnTo>
                    <a:pt x="4" y="89"/>
                  </a:lnTo>
                  <a:lnTo>
                    <a:pt x="4" y="86"/>
                  </a:lnTo>
                  <a:lnTo>
                    <a:pt x="4" y="82"/>
                  </a:lnTo>
                  <a:lnTo>
                    <a:pt x="4" y="78"/>
                  </a:lnTo>
                  <a:lnTo>
                    <a:pt x="0" y="75"/>
                  </a:lnTo>
                  <a:lnTo>
                    <a:pt x="4" y="75"/>
                  </a:lnTo>
                  <a:lnTo>
                    <a:pt x="4" y="75"/>
                  </a:lnTo>
                  <a:lnTo>
                    <a:pt x="7" y="71"/>
                  </a:lnTo>
                  <a:lnTo>
                    <a:pt x="11" y="67"/>
                  </a:lnTo>
                  <a:lnTo>
                    <a:pt x="15" y="60"/>
                  </a:lnTo>
                  <a:lnTo>
                    <a:pt x="15" y="56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22" y="52"/>
                  </a:lnTo>
                  <a:lnTo>
                    <a:pt x="22" y="56"/>
                  </a:lnTo>
                  <a:lnTo>
                    <a:pt x="26" y="56"/>
                  </a:lnTo>
                  <a:lnTo>
                    <a:pt x="30" y="56"/>
                  </a:lnTo>
                  <a:lnTo>
                    <a:pt x="33" y="56"/>
                  </a:lnTo>
                  <a:lnTo>
                    <a:pt x="33" y="52"/>
                  </a:lnTo>
                  <a:lnTo>
                    <a:pt x="33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41" y="52"/>
                  </a:lnTo>
                  <a:lnTo>
                    <a:pt x="41" y="56"/>
                  </a:lnTo>
                  <a:lnTo>
                    <a:pt x="44" y="52"/>
                  </a:lnTo>
                  <a:lnTo>
                    <a:pt x="48" y="52"/>
                  </a:lnTo>
                  <a:lnTo>
                    <a:pt x="52" y="49"/>
                  </a:lnTo>
                  <a:lnTo>
                    <a:pt x="56" y="49"/>
                  </a:lnTo>
                  <a:lnTo>
                    <a:pt x="67" y="45"/>
                  </a:lnTo>
                  <a:lnTo>
                    <a:pt x="70" y="45"/>
                  </a:lnTo>
                  <a:lnTo>
                    <a:pt x="74" y="41"/>
                  </a:lnTo>
                  <a:lnTo>
                    <a:pt x="78" y="41"/>
                  </a:lnTo>
                  <a:lnTo>
                    <a:pt x="78" y="38"/>
                  </a:lnTo>
                  <a:lnTo>
                    <a:pt x="74" y="38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74" y="30"/>
                  </a:lnTo>
                  <a:lnTo>
                    <a:pt x="78" y="30"/>
                  </a:lnTo>
                  <a:lnTo>
                    <a:pt x="81" y="30"/>
                  </a:lnTo>
                  <a:lnTo>
                    <a:pt x="85" y="34"/>
                  </a:lnTo>
                  <a:lnTo>
                    <a:pt x="89" y="34"/>
                  </a:lnTo>
                  <a:lnTo>
                    <a:pt x="93" y="34"/>
                  </a:lnTo>
                  <a:lnTo>
                    <a:pt x="100" y="30"/>
                  </a:lnTo>
                  <a:lnTo>
                    <a:pt x="104" y="30"/>
                  </a:lnTo>
                  <a:lnTo>
                    <a:pt x="104" y="26"/>
                  </a:lnTo>
                  <a:lnTo>
                    <a:pt x="107" y="26"/>
                  </a:lnTo>
                  <a:lnTo>
                    <a:pt x="104" y="23"/>
                  </a:lnTo>
                  <a:lnTo>
                    <a:pt x="107" y="23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11" y="15"/>
                  </a:lnTo>
                  <a:lnTo>
                    <a:pt x="111" y="15"/>
                  </a:lnTo>
                  <a:lnTo>
                    <a:pt x="115" y="15"/>
                  </a:lnTo>
                  <a:lnTo>
                    <a:pt x="115" y="12"/>
                  </a:lnTo>
                  <a:lnTo>
                    <a:pt x="118" y="12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22" y="4"/>
                  </a:lnTo>
                  <a:lnTo>
                    <a:pt x="126" y="4"/>
                  </a:lnTo>
                  <a:lnTo>
                    <a:pt x="130" y="4"/>
                  </a:lnTo>
                  <a:lnTo>
                    <a:pt x="133" y="4"/>
                  </a:lnTo>
                  <a:lnTo>
                    <a:pt x="137" y="0"/>
                  </a:lnTo>
                  <a:lnTo>
                    <a:pt x="13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2" name="Freeform 110"/>
            <p:cNvSpPr>
              <a:spLocks/>
            </p:cNvSpPr>
            <p:nvPr/>
          </p:nvSpPr>
          <p:spPr bwMode="auto">
            <a:xfrm>
              <a:off x="4488589" y="2517214"/>
              <a:ext cx="328091" cy="277912"/>
            </a:xfrm>
            <a:custGeom>
              <a:avLst/>
              <a:gdLst>
                <a:gd name="T0" fmla="*/ 237 w 255"/>
                <a:gd name="T1" fmla="*/ 208 h 216"/>
                <a:gd name="T2" fmla="*/ 248 w 255"/>
                <a:gd name="T3" fmla="*/ 60 h 216"/>
                <a:gd name="T4" fmla="*/ 244 w 255"/>
                <a:gd name="T5" fmla="*/ 49 h 216"/>
                <a:gd name="T6" fmla="*/ 248 w 255"/>
                <a:gd name="T7" fmla="*/ 41 h 216"/>
                <a:gd name="T8" fmla="*/ 244 w 255"/>
                <a:gd name="T9" fmla="*/ 34 h 216"/>
                <a:gd name="T10" fmla="*/ 248 w 255"/>
                <a:gd name="T11" fmla="*/ 23 h 216"/>
                <a:gd name="T12" fmla="*/ 244 w 255"/>
                <a:gd name="T13" fmla="*/ 19 h 216"/>
                <a:gd name="T14" fmla="*/ 237 w 255"/>
                <a:gd name="T15" fmla="*/ 19 h 216"/>
                <a:gd name="T16" fmla="*/ 226 w 255"/>
                <a:gd name="T17" fmla="*/ 15 h 216"/>
                <a:gd name="T18" fmla="*/ 215 w 255"/>
                <a:gd name="T19" fmla="*/ 12 h 216"/>
                <a:gd name="T20" fmla="*/ 215 w 255"/>
                <a:gd name="T21" fmla="*/ 12 h 216"/>
                <a:gd name="T22" fmla="*/ 207 w 255"/>
                <a:gd name="T23" fmla="*/ 4 h 216"/>
                <a:gd name="T24" fmla="*/ 200 w 255"/>
                <a:gd name="T25" fmla="*/ 4 h 216"/>
                <a:gd name="T26" fmla="*/ 196 w 255"/>
                <a:gd name="T27" fmla="*/ 4 h 216"/>
                <a:gd name="T28" fmla="*/ 189 w 255"/>
                <a:gd name="T29" fmla="*/ 4 h 216"/>
                <a:gd name="T30" fmla="*/ 178 w 255"/>
                <a:gd name="T31" fmla="*/ 4 h 216"/>
                <a:gd name="T32" fmla="*/ 166 w 255"/>
                <a:gd name="T33" fmla="*/ 12 h 216"/>
                <a:gd name="T34" fmla="*/ 163 w 255"/>
                <a:gd name="T35" fmla="*/ 19 h 216"/>
                <a:gd name="T36" fmla="*/ 166 w 255"/>
                <a:gd name="T37" fmla="*/ 30 h 216"/>
                <a:gd name="T38" fmla="*/ 166 w 255"/>
                <a:gd name="T39" fmla="*/ 38 h 216"/>
                <a:gd name="T40" fmla="*/ 163 w 255"/>
                <a:gd name="T41" fmla="*/ 45 h 216"/>
                <a:gd name="T42" fmla="*/ 152 w 255"/>
                <a:gd name="T43" fmla="*/ 49 h 216"/>
                <a:gd name="T44" fmla="*/ 141 w 255"/>
                <a:gd name="T45" fmla="*/ 41 h 216"/>
                <a:gd name="T46" fmla="*/ 126 w 255"/>
                <a:gd name="T47" fmla="*/ 34 h 216"/>
                <a:gd name="T48" fmla="*/ 107 w 255"/>
                <a:gd name="T49" fmla="*/ 30 h 216"/>
                <a:gd name="T50" fmla="*/ 100 w 255"/>
                <a:gd name="T51" fmla="*/ 30 h 216"/>
                <a:gd name="T52" fmla="*/ 89 w 255"/>
                <a:gd name="T53" fmla="*/ 19 h 216"/>
                <a:gd name="T54" fmla="*/ 85 w 255"/>
                <a:gd name="T55" fmla="*/ 12 h 216"/>
                <a:gd name="T56" fmla="*/ 70 w 255"/>
                <a:gd name="T57" fmla="*/ 4 h 216"/>
                <a:gd name="T58" fmla="*/ 55 w 255"/>
                <a:gd name="T59" fmla="*/ 4 h 216"/>
                <a:gd name="T60" fmla="*/ 37 w 255"/>
                <a:gd name="T61" fmla="*/ 4 h 216"/>
                <a:gd name="T62" fmla="*/ 29 w 255"/>
                <a:gd name="T63" fmla="*/ 0 h 216"/>
                <a:gd name="T64" fmla="*/ 29 w 255"/>
                <a:gd name="T65" fmla="*/ 8 h 216"/>
                <a:gd name="T66" fmla="*/ 29 w 255"/>
                <a:gd name="T67" fmla="*/ 15 h 216"/>
                <a:gd name="T68" fmla="*/ 18 w 255"/>
                <a:gd name="T69" fmla="*/ 23 h 216"/>
                <a:gd name="T70" fmla="*/ 11 w 255"/>
                <a:gd name="T71" fmla="*/ 23 h 216"/>
                <a:gd name="T72" fmla="*/ 7 w 255"/>
                <a:gd name="T73" fmla="*/ 26 h 216"/>
                <a:gd name="T74" fmla="*/ 11 w 255"/>
                <a:gd name="T75" fmla="*/ 34 h 216"/>
                <a:gd name="T76" fmla="*/ 11 w 255"/>
                <a:gd name="T77" fmla="*/ 38 h 216"/>
                <a:gd name="T78" fmla="*/ 7 w 255"/>
                <a:gd name="T79" fmla="*/ 41 h 216"/>
                <a:gd name="T80" fmla="*/ 4 w 255"/>
                <a:gd name="T81" fmla="*/ 45 h 216"/>
                <a:gd name="T82" fmla="*/ 0 w 255"/>
                <a:gd name="T83" fmla="*/ 45 h 216"/>
                <a:gd name="T84" fmla="*/ 0 w 255"/>
                <a:gd name="T85" fmla="*/ 49 h 216"/>
                <a:gd name="T86" fmla="*/ 0 w 255"/>
                <a:gd name="T87" fmla="*/ 52 h 216"/>
                <a:gd name="T88" fmla="*/ 4 w 255"/>
                <a:gd name="T89" fmla="*/ 67 h 216"/>
                <a:gd name="T90" fmla="*/ 4 w 255"/>
                <a:gd name="T91" fmla="*/ 75 h 216"/>
                <a:gd name="T92" fmla="*/ 7 w 255"/>
                <a:gd name="T93" fmla="*/ 86 h 216"/>
                <a:gd name="T94" fmla="*/ 4 w 255"/>
                <a:gd name="T95" fmla="*/ 97 h 216"/>
                <a:gd name="T96" fmla="*/ 7 w 255"/>
                <a:gd name="T97" fmla="*/ 104 h 216"/>
                <a:gd name="T98" fmla="*/ 0 w 255"/>
                <a:gd name="T99" fmla="*/ 108 h 216"/>
                <a:gd name="T100" fmla="*/ 0 w 255"/>
                <a:gd name="T101" fmla="*/ 112 h 216"/>
                <a:gd name="T102" fmla="*/ 4 w 255"/>
                <a:gd name="T103" fmla="*/ 119 h 216"/>
                <a:gd name="T104" fmla="*/ 7 w 255"/>
                <a:gd name="T105" fmla="*/ 127 h 216"/>
                <a:gd name="T106" fmla="*/ 11 w 255"/>
                <a:gd name="T107" fmla="*/ 130 h 216"/>
                <a:gd name="T108" fmla="*/ 11 w 255"/>
                <a:gd name="T109" fmla="*/ 138 h 216"/>
                <a:gd name="T110" fmla="*/ 15 w 255"/>
                <a:gd name="T111" fmla="*/ 141 h 216"/>
                <a:gd name="T112" fmla="*/ 26 w 255"/>
                <a:gd name="T113" fmla="*/ 141 h 216"/>
                <a:gd name="T114" fmla="*/ 33 w 255"/>
                <a:gd name="T115" fmla="*/ 145 h 216"/>
                <a:gd name="T116" fmla="*/ 37 w 255"/>
                <a:gd name="T117" fmla="*/ 153 h 216"/>
                <a:gd name="T118" fmla="*/ 41 w 255"/>
                <a:gd name="T119" fmla="*/ 156 h 216"/>
                <a:gd name="T120" fmla="*/ 74 w 255"/>
                <a:gd name="T121" fmla="*/ 167 h 216"/>
                <a:gd name="T122" fmla="*/ 237 w 255"/>
                <a:gd name="T123" fmla="*/ 216 h 216"/>
                <a:gd name="T124" fmla="*/ 237 w 255"/>
                <a:gd name="T125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5" h="216">
                  <a:moveTo>
                    <a:pt x="237" y="216"/>
                  </a:moveTo>
                  <a:lnTo>
                    <a:pt x="237" y="208"/>
                  </a:lnTo>
                  <a:lnTo>
                    <a:pt x="255" y="208"/>
                  </a:lnTo>
                  <a:lnTo>
                    <a:pt x="248" y="60"/>
                  </a:lnTo>
                  <a:lnTo>
                    <a:pt x="244" y="52"/>
                  </a:lnTo>
                  <a:lnTo>
                    <a:pt x="244" y="49"/>
                  </a:lnTo>
                  <a:lnTo>
                    <a:pt x="244" y="45"/>
                  </a:lnTo>
                  <a:lnTo>
                    <a:pt x="248" y="41"/>
                  </a:lnTo>
                  <a:lnTo>
                    <a:pt x="248" y="38"/>
                  </a:lnTo>
                  <a:lnTo>
                    <a:pt x="244" y="34"/>
                  </a:lnTo>
                  <a:lnTo>
                    <a:pt x="248" y="26"/>
                  </a:lnTo>
                  <a:lnTo>
                    <a:pt x="248" y="23"/>
                  </a:lnTo>
                  <a:lnTo>
                    <a:pt x="248" y="19"/>
                  </a:lnTo>
                  <a:lnTo>
                    <a:pt x="244" y="19"/>
                  </a:lnTo>
                  <a:lnTo>
                    <a:pt x="240" y="15"/>
                  </a:lnTo>
                  <a:lnTo>
                    <a:pt x="237" y="19"/>
                  </a:lnTo>
                  <a:lnTo>
                    <a:pt x="226" y="15"/>
                  </a:lnTo>
                  <a:lnTo>
                    <a:pt x="226" y="15"/>
                  </a:lnTo>
                  <a:lnTo>
                    <a:pt x="222" y="15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15" y="8"/>
                  </a:lnTo>
                  <a:lnTo>
                    <a:pt x="207" y="4"/>
                  </a:lnTo>
                  <a:lnTo>
                    <a:pt x="203" y="4"/>
                  </a:lnTo>
                  <a:lnTo>
                    <a:pt x="200" y="4"/>
                  </a:lnTo>
                  <a:lnTo>
                    <a:pt x="196" y="4"/>
                  </a:lnTo>
                  <a:lnTo>
                    <a:pt x="196" y="4"/>
                  </a:lnTo>
                  <a:lnTo>
                    <a:pt x="192" y="4"/>
                  </a:lnTo>
                  <a:lnTo>
                    <a:pt x="189" y="4"/>
                  </a:lnTo>
                  <a:lnTo>
                    <a:pt x="185" y="4"/>
                  </a:lnTo>
                  <a:lnTo>
                    <a:pt x="178" y="4"/>
                  </a:lnTo>
                  <a:lnTo>
                    <a:pt x="170" y="8"/>
                  </a:lnTo>
                  <a:lnTo>
                    <a:pt x="166" y="12"/>
                  </a:lnTo>
                  <a:lnTo>
                    <a:pt x="166" y="15"/>
                  </a:lnTo>
                  <a:lnTo>
                    <a:pt x="163" y="19"/>
                  </a:lnTo>
                  <a:lnTo>
                    <a:pt x="163" y="26"/>
                  </a:lnTo>
                  <a:lnTo>
                    <a:pt x="166" y="30"/>
                  </a:lnTo>
                  <a:lnTo>
                    <a:pt x="166" y="38"/>
                  </a:lnTo>
                  <a:lnTo>
                    <a:pt x="166" y="38"/>
                  </a:lnTo>
                  <a:lnTo>
                    <a:pt x="163" y="41"/>
                  </a:lnTo>
                  <a:lnTo>
                    <a:pt x="163" y="45"/>
                  </a:lnTo>
                  <a:lnTo>
                    <a:pt x="155" y="49"/>
                  </a:lnTo>
                  <a:lnTo>
                    <a:pt x="152" y="49"/>
                  </a:lnTo>
                  <a:lnTo>
                    <a:pt x="144" y="49"/>
                  </a:lnTo>
                  <a:lnTo>
                    <a:pt x="141" y="41"/>
                  </a:lnTo>
                  <a:lnTo>
                    <a:pt x="133" y="38"/>
                  </a:lnTo>
                  <a:lnTo>
                    <a:pt x="126" y="34"/>
                  </a:lnTo>
                  <a:lnTo>
                    <a:pt x="115" y="30"/>
                  </a:lnTo>
                  <a:lnTo>
                    <a:pt x="107" y="30"/>
                  </a:lnTo>
                  <a:lnTo>
                    <a:pt x="107" y="30"/>
                  </a:lnTo>
                  <a:lnTo>
                    <a:pt x="100" y="30"/>
                  </a:lnTo>
                  <a:lnTo>
                    <a:pt x="96" y="30"/>
                  </a:lnTo>
                  <a:lnTo>
                    <a:pt x="89" y="19"/>
                  </a:lnTo>
                  <a:lnTo>
                    <a:pt x="89" y="15"/>
                  </a:lnTo>
                  <a:lnTo>
                    <a:pt x="85" y="12"/>
                  </a:lnTo>
                  <a:lnTo>
                    <a:pt x="74" y="8"/>
                  </a:lnTo>
                  <a:lnTo>
                    <a:pt x="70" y="4"/>
                  </a:lnTo>
                  <a:lnTo>
                    <a:pt x="63" y="4"/>
                  </a:lnTo>
                  <a:lnTo>
                    <a:pt x="55" y="4"/>
                  </a:lnTo>
                  <a:lnTo>
                    <a:pt x="44" y="4"/>
                  </a:lnTo>
                  <a:lnTo>
                    <a:pt x="37" y="4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9" y="15"/>
                  </a:lnTo>
                  <a:lnTo>
                    <a:pt x="18" y="19"/>
                  </a:lnTo>
                  <a:lnTo>
                    <a:pt x="18" y="23"/>
                  </a:lnTo>
                  <a:lnTo>
                    <a:pt x="15" y="23"/>
                  </a:lnTo>
                  <a:lnTo>
                    <a:pt x="11" y="2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30"/>
                  </a:lnTo>
                  <a:lnTo>
                    <a:pt x="11" y="34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41"/>
                  </a:lnTo>
                  <a:lnTo>
                    <a:pt x="7" y="41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4" y="56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5"/>
                  </a:lnTo>
                  <a:lnTo>
                    <a:pt x="4" y="82"/>
                  </a:lnTo>
                  <a:lnTo>
                    <a:pt x="7" y="86"/>
                  </a:lnTo>
                  <a:lnTo>
                    <a:pt x="4" y="93"/>
                  </a:lnTo>
                  <a:lnTo>
                    <a:pt x="4" y="97"/>
                  </a:lnTo>
                  <a:lnTo>
                    <a:pt x="7" y="101"/>
                  </a:lnTo>
                  <a:lnTo>
                    <a:pt x="7" y="104"/>
                  </a:lnTo>
                  <a:lnTo>
                    <a:pt x="4" y="104"/>
                  </a:lnTo>
                  <a:lnTo>
                    <a:pt x="0" y="108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4" y="119"/>
                  </a:lnTo>
                  <a:lnTo>
                    <a:pt x="7" y="123"/>
                  </a:lnTo>
                  <a:lnTo>
                    <a:pt x="7" y="127"/>
                  </a:lnTo>
                  <a:lnTo>
                    <a:pt x="11" y="130"/>
                  </a:lnTo>
                  <a:lnTo>
                    <a:pt x="11" y="130"/>
                  </a:lnTo>
                  <a:lnTo>
                    <a:pt x="11" y="134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5" y="141"/>
                  </a:lnTo>
                  <a:lnTo>
                    <a:pt x="22" y="141"/>
                  </a:lnTo>
                  <a:lnTo>
                    <a:pt x="26" y="141"/>
                  </a:lnTo>
                  <a:lnTo>
                    <a:pt x="29" y="141"/>
                  </a:lnTo>
                  <a:lnTo>
                    <a:pt x="33" y="145"/>
                  </a:lnTo>
                  <a:lnTo>
                    <a:pt x="37" y="153"/>
                  </a:lnTo>
                  <a:lnTo>
                    <a:pt x="37" y="153"/>
                  </a:lnTo>
                  <a:lnTo>
                    <a:pt x="41" y="156"/>
                  </a:lnTo>
                  <a:lnTo>
                    <a:pt x="41" y="156"/>
                  </a:lnTo>
                  <a:lnTo>
                    <a:pt x="70" y="164"/>
                  </a:lnTo>
                  <a:lnTo>
                    <a:pt x="74" y="167"/>
                  </a:lnTo>
                  <a:lnTo>
                    <a:pt x="107" y="153"/>
                  </a:lnTo>
                  <a:lnTo>
                    <a:pt x="237" y="216"/>
                  </a:lnTo>
                  <a:lnTo>
                    <a:pt x="237" y="216"/>
                  </a:lnTo>
                  <a:lnTo>
                    <a:pt x="237" y="21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3" name="Freeform 111"/>
            <p:cNvSpPr>
              <a:spLocks noEditPoints="1"/>
            </p:cNvSpPr>
            <p:nvPr/>
          </p:nvSpPr>
          <p:spPr bwMode="auto">
            <a:xfrm>
              <a:off x="4444842" y="2427150"/>
              <a:ext cx="81058" cy="147963"/>
            </a:xfrm>
            <a:custGeom>
              <a:avLst/>
              <a:gdLst>
                <a:gd name="T0" fmla="*/ 38 w 63"/>
                <a:gd name="T1" fmla="*/ 115 h 115"/>
                <a:gd name="T2" fmla="*/ 41 w 63"/>
                <a:gd name="T3" fmla="*/ 115 h 115"/>
                <a:gd name="T4" fmla="*/ 45 w 63"/>
                <a:gd name="T5" fmla="*/ 111 h 115"/>
                <a:gd name="T6" fmla="*/ 45 w 63"/>
                <a:gd name="T7" fmla="*/ 108 h 115"/>
                <a:gd name="T8" fmla="*/ 41 w 63"/>
                <a:gd name="T9" fmla="*/ 100 h 115"/>
                <a:gd name="T10" fmla="*/ 41 w 63"/>
                <a:gd name="T11" fmla="*/ 96 h 115"/>
                <a:gd name="T12" fmla="*/ 49 w 63"/>
                <a:gd name="T13" fmla="*/ 93 h 115"/>
                <a:gd name="T14" fmla="*/ 52 w 63"/>
                <a:gd name="T15" fmla="*/ 89 h 115"/>
                <a:gd name="T16" fmla="*/ 63 w 63"/>
                <a:gd name="T17" fmla="*/ 78 h 115"/>
                <a:gd name="T18" fmla="*/ 63 w 63"/>
                <a:gd name="T19" fmla="*/ 70 h 115"/>
                <a:gd name="T20" fmla="*/ 60 w 63"/>
                <a:gd name="T21" fmla="*/ 70 h 115"/>
                <a:gd name="T22" fmla="*/ 56 w 63"/>
                <a:gd name="T23" fmla="*/ 67 h 115"/>
                <a:gd name="T24" fmla="*/ 52 w 63"/>
                <a:gd name="T25" fmla="*/ 63 h 115"/>
                <a:gd name="T26" fmla="*/ 52 w 63"/>
                <a:gd name="T27" fmla="*/ 63 h 115"/>
                <a:gd name="T28" fmla="*/ 49 w 63"/>
                <a:gd name="T29" fmla="*/ 63 h 115"/>
                <a:gd name="T30" fmla="*/ 45 w 63"/>
                <a:gd name="T31" fmla="*/ 63 h 115"/>
                <a:gd name="T32" fmla="*/ 38 w 63"/>
                <a:gd name="T33" fmla="*/ 56 h 115"/>
                <a:gd name="T34" fmla="*/ 49 w 63"/>
                <a:gd name="T35" fmla="*/ 44 h 115"/>
                <a:gd name="T36" fmla="*/ 52 w 63"/>
                <a:gd name="T37" fmla="*/ 41 h 115"/>
                <a:gd name="T38" fmla="*/ 56 w 63"/>
                <a:gd name="T39" fmla="*/ 37 h 115"/>
                <a:gd name="T40" fmla="*/ 52 w 63"/>
                <a:gd name="T41" fmla="*/ 33 h 115"/>
                <a:gd name="T42" fmla="*/ 49 w 63"/>
                <a:gd name="T43" fmla="*/ 26 h 115"/>
                <a:gd name="T44" fmla="*/ 45 w 63"/>
                <a:gd name="T45" fmla="*/ 19 h 115"/>
                <a:gd name="T46" fmla="*/ 49 w 63"/>
                <a:gd name="T47" fmla="*/ 15 h 115"/>
                <a:gd name="T48" fmla="*/ 52 w 63"/>
                <a:gd name="T49" fmla="*/ 7 h 115"/>
                <a:gd name="T50" fmla="*/ 45 w 63"/>
                <a:gd name="T51" fmla="*/ 11 h 115"/>
                <a:gd name="T52" fmla="*/ 41 w 63"/>
                <a:gd name="T53" fmla="*/ 11 h 115"/>
                <a:gd name="T54" fmla="*/ 38 w 63"/>
                <a:gd name="T55" fmla="*/ 4 h 115"/>
                <a:gd name="T56" fmla="*/ 34 w 63"/>
                <a:gd name="T57" fmla="*/ 0 h 115"/>
                <a:gd name="T58" fmla="*/ 30 w 63"/>
                <a:gd name="T59" fmla="*/ 4 h 115"/>
                <a:gd name="T60" fmla="*/ 26 w 63"/>
                <a:gd name="T61" fmla="*/ 4 h 115"/>
                <a:gd name="T62" fmla="*/ 15 w 63"/>
                <a:gd name="T63" fmla="*/ 7 h 115"/>
                <a:gd name="T64" fmla="*/ 15 w 63"/>
                <a:gd name="T65" fmla="*/ 11 h 115"/>
                <a:gd name="T66" fmla="*/ 15 w 63"/>
                <a:gd name="T67" fmla="*/ 15 h 115"/>
                <a:gd name="T68" fmla="*/ 12 w 63"/>
                <a:gd name="T69" fmla="*/ 30 h 115"/>
                <a:gd name="T70" fmla="*/ 15 w 63"/>
                <a:gd name="T71" fmla="*/ 33 h 115"/>
                <a:gd name="T72" fmla="*/ 15 w 63"/>
                <a:gd name="T73" fmla="*/ 37 h 115"/>
                <a:gd name="T74" fmla="*/ 15 w 63"/>
                <a:gd name="T75" fmla="*/ 41 h 115"/>
                <a:gd name="T76" fmla="*/ 12 w 63"/>
                <a:gd name="T77" fmla="*/ 48 h 115"/>
                <a:gd name="T78" fmla="*/ 8 w 63"/>
                <a:gd name="T79" fmla="*/ 52 h 115"/>
                <a:gd name="T80" fmla="*/ 4 w 63"/>
                <a:gd name="T81" fmla="*/ 56 h 115"/>
                <a:gd name="T82" fmla="*/ 0 w 63"/>
                <a:gd name="T83" fmla="*/ 63 h 115"/>
                <a:gd name="T84" fmla="*/ 4 w 63"/>
                <a:gd name="T85" fmla="*/ 67 h 115"/>
                <a:gd name="T86" fmla="*/ 8 w 63"/>
                <a:gd name="T87" fmla="*/ 70 h 115"/>
                <a:gd name="T88" fmla="*/ 12 w 63"/>
                <a:gd name="T89" fmla="*/ 78 h 115"/>
                <a:gd name="T90" fmla="*/ 19 w 63"/>
                <a:gd name="T91" fmla="*/ 82 h 115"/>
                <a:gd name="T92" fmla="*/ 26 w 63"/>
                <a:gd name="T93" fmla="*/ 85 h 115"/>
                <a:gd name="T94" fmla="*/ 34 w 63"/>
                <a:gd name="T95" fmla="*/ 115 h 115"/>
                <a:gd name="T96" fmla="*/ 49 w 63"/>
                <a:gd name="T97" fmla="*/ 59 h 115"/>
                <a:gd name="T98" fmla="*/ 56 w 63"/>
                <a:gd name="T99" fmla="*/ 59 h 115"/>
                <a:gd name="T100" fmla="*/ 49 w 63"/>
                <a:gd name="T101" fmla="*/ 5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3" h="115">
                  <a:moveTo>
                    <a:pt x="34" y="115"/>
                  </a:moveTo>
                  <a:lnTo>
                    <a:pt x="38" y="115"/>
                  </a:lnTo>
                  <a:lnTo>
                    <a:pt x="38" y="115"/>
                  </a:lnTo>
                  <a:lnTo>
                    <a:pt x="41" y="115"/>
                  </a:lnTo>
                  <a:lnTo>
                    <a:pt x="41" y="111"/>
                  </a:lnTo>
                  <a:lnTo>
                    <a:pt x="45" y="111"/>
                  </a:lnTo>
                  <a:lnTo>
                    <a:pt x="45" y="108"/>
                  </a:lnTo>
                  <a:lnTo>
                    <a:pt x="45" y="108"/>
                  </a:lnTo>
                  <a:lnTo>
                    <a:pt x="45" y="104"/>
                  </a:lnTo>
                  <a:lnTo>
                    <a:pt x="41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45" y="93"/>
                  </a:lnTo>
                  <a:lnTo>
                    <a:pt x="49" y="93"/>
                  </a:lnTo>
                  <a:lnTo>
                    <a:pt x="52" y="93"/>
                  </a:lnTo>
                  <a:lnTo>
                    <a:pt x="52" y="89"/>
                  </a:lnTo>
                  <a:lnTo>
                    <a:pt x="63" y="85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3" y="70"/>
                  </a:lnTo>
                  <a:lnTo>
                    <a:pt x="63" y="70"/>
                  </a:lnTo>
                  <a:lnTo>
                    <a:pt x="60" y="70"/>
                  </a:lnTo>
                  <a:lnTo>
                    <a:pt x="56" y="67"/>
                  </a:lnTo>
                  <a:lnTo>
                    <a:pt x="56" y="67"/>
                  </a:lnTo>
                  <a:lnTo>
                    <a:pt x="56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2" y="67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5" y="63"/>
                  </a:lnTo>
                  <a:lnTo>
                    <a:pt x="41" y="59"/>
                  </a:lnTo>
                  <a:lnTo>
                    <a:pt x="38" y="56"/>
                  </a:lnTo>
                  <a:lnTo>
                    <a:pt x="41" y="52"/>
                  </a:lnTo>
                  <a:lnTo>
                    <a:pt x="49" y="44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2" y="37"/>
                  </a:lnTo>
                  <a:lnTo>
                    <a:pt x="56" y="37"/>
                  </a:lnTo>
                  <a:lnTo>
                    <a:pt x="52" y="33"/>
                  </a:lnTo>
                  <a:lnTo>
                    <a:pt x="52" y="33"/>
                  </a:lnTo>
                  <a:lnTo>
                    <a:pt x="52" y="30"/>
                  </a:lnTo>
                  <a:lnTo>
                    <a:pt x="49" y="26"/>
                  </a:lnTo>
                  <a:lnTo>
                    <a:pt x="45" y="22"/>
                  </a:lnTo>
                  <a:lnTo>
                    <a:pt x="45" y="19"/>
                  </a:lnTo>
                  <a:lnTo>
                    <a:pt x="49" y="15"/>
                  </a:lnTo>
                  <a:lnTo>
                    <a:pt x="49" y="15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2" y="4"/>
                  </a:lnTo>
                  <a:lnTo>
                    <a:pt x="45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30" y="4"/>
                  </a:lnTo>
                  <a:lnTo>
                    <a:pt x="30" y="0"/>
                  </a:lnTo>
                  <a:lnTo>
                    <a:pt x="26" y="4"/>
                  </a:lnTo>
                  <a:lnTo>
                    <a:pt x="19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5"/>
                  </a:lnTo>
                  <a:lnTo>
                    <a:pt x="15" y="22"/>
                  </a:lnTo>
                  <a:lnTo>
                    <a:pt x="12" y="30"/>
                  </a:lnTo>
                  <a:lnTo>
                    <a:pt x="12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7"/>
                  </a:lnTo>
                  <a:lnTo>
                    <a:pt x="12" y="37"/>
                  </a:lnTo>
                  <a:lnTo>
                    <a:pt x="15" y="41"/>
                  </a:lnTo>
                  <a:lnTo>
                    <a:pt x="12" y="41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4" y="56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70"/>
                  </a:lnTo>
                  <a:lnTo>
                    <a:pt x="8" y="70"/>
                  </a:lnTo>
                  <a:lnTo>
                    <a:pt x="12" y="74"/>
                  </a:lnTo>
                  <a:lnTo>
                    <a:pt x="12" y="78"/>
                  </a:lnTo>
                  <a:lnTo>
                    <a:pt x="15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26" y="85"/>
                  </a:lnTo>
                  <a:lnTo>
                    <a:pt x="34" y="115"/>
                  </a:lnTo>
                  <a:lnTo>
                    <a:pt x="34" y="115"/>
                  </a:lnTo>
                  <a:close/>
                  <a:moveTo>
                    <a:pt x="49" y="59"/>
                  </a:moveTo>
                  <a:lnTo>
                    <a:pt x="49" y="59"/>
                  </a:lnTo>
                  <a:lnTo>
                    <a:pt x="52" y="59"/>
                  </a:lnTo>
                  <a:lnTo>
                    <a:pt x="56" y="59"/>
                  </a:lnTo>
                  <a:lnTo>
                    <a:pt x="52" y="63"/>
                  </a:lnTo>
                  <a:lnTo>
                    <a:pt x="49" y="5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4" name="Freeform 112"/>
            <p:cNvSpPr>
              <a:spLocks/>
            </p:cNvSpPr>
            <p:nvPr/>
          </p:nvSpPr>
          <p:spPr bwMode="auto">
            <a:xfrm>
              <a:off x="4116753" y="2432297"/>
              <a:ext cx="424588" cy="371837"/>
            </a:xfrm>
            <a:custGeom>
              <a:avLst/>
              <a:gdLst>
                <a:gd name="T0" fmla="*/ 326 w 330"/>
                <a:gd name="T1" fmla="*/ 219 h 289"/>
                <a:gd name="T2" fmla="*/ 318 w 330"/>
                <a:gd name="T3" fmla="*/ 207 h 289"/>
                <a:gd name="T4" fmla="*/ 304 w 330"/>
                <a:gd name="T5" fmla="*/ 207 h 289"/>
                <a:gd name="T6" fmla="*/ 300 w 330"/>
                <a:gd name="T7" fmla="*/ 200 h 289"/>
                <a:gd name="T8" fmla="*/ 296 w 330"/>
                <a:gd name="T9" fmla="*/ 193 h 289"/>
                <a:gd name="T10" fmla="*/ 289 w 330"/>
                <a:gd name="T11" fmla="*/ 178 h 289"/>
                <a:gd name="T12" fmla="*/ 289 w 330"/>
                <a:gd name="T13" fmla="*/ 174 h 289"/>
                <a:gd name="T14" fmla="*/ 296 w 330"/>
                <a:gd name="T15" fmla="*/ 167 h 289"/>
                <a:gd name="T16" fmla="*/ 296 w 330"/>
                <a:gd name="T17" fmla="*/ 152 h 289"/>
                <a:gd name="T18" fmla="*/ 293 w 330"/>
                <a:gd name="T19" fmla="*/ 137 h 289"/>
                <a:gd name="T20" fmla="*/ 289 w 330"/>
                <a:gd name="T21" fmla="*/ 118 h 289"/>
                <a:gd name="T22" fmla="*/ 289 w 330"/>
                <a:gd name="T23" fmla="*/ 111 h 289"/>
                <a:gd name="T24" fmla="*/ 274 w 330"/>
                <a:gd name="T25" fmla="*/ 78 h 289"/>
                <a:gd name="T26" fmla="*/ 267 w 330"/>
                <a:gd name="T27" fmla="*/ 70 h 289"/>
                <a:gd name="T28" fmla="*/ 259 w 330"/>
                <a:gd name="T29" fmla="*/ 63 h 289"/>
                <a:gd name="T30" fmla="*/ 255 w 330"/>
                <a:gd name="T31" fmla="*/ 59 h 289"/>
                <a:gd name="T32" fmla="*/ 263 w 330"/>
                <a:gd name="T33" fmla="*/ 48 h 289"/>
                <a:gd name="T34" fmla="*/ 267 w 330"/>
                <a:gd name="T35" fmla="*/ 37 h 289"/>
                <a:gd name="T36" fmla="*/ 270 w 330"/>
                <a:gd name="T37" fmla="*/ 33 h 289"/>
                <a:gd name="T38" fmla="*/ 267 w 330"/>
                <a:gd name="T39" fmla="*/ 29 h 289"/>
                <a:gd name="T40" fmla="*/ 270 w 330"/>
                <a:gd name="T41" fmla="*/ 11 h 289"/>
                <a:gd name="T42" fmla="*/ 270 w 330"/>
                <a:gd name="T43" fmla="*/ 3 h 289"/>
                <a:gd name="T44" fmla="*/ 263 w 330"/>
                <a:gd name="T45" fmla="*/ 3 h 289"/>
                <a:gd name="T46" fmla="*/ 248 w 330"/>
                <a:gd name="T47" fmla="*/ 0 h 289"/>
                <a:gd name="T48" fmla="*/ 241 w 330"/>
                <a:gd name="T49" fmla="*/ 3 h 289"/>
                <a:gd name="T50" fmla="*/ 233 w 330"/>
                <a:gd name="T51" fmla="*/ 0 h 289"/>
                <a:gd name="T52" fmla="*/ 226 w 330"/>
                <a:gd name="T53" fmla="*/ 7 h 289"/>
                <a:gd name="T54" fmla="*/ 218 w 330"/>
                <a:gd name="T55" fmla="*/ 7 h 289"/>
                <a:gd name="T56" fmla="*/ 207 w 330"/>
                <a:gd name="T57" fmla="*/ 3 h 289"/>
                <a:gd name="T58" fmla="*/ 200 w 330"/>
                <a:gd name="T59" fmla="*/ 3 h 289"/>
                <a:gd name="T60" fmla="*/ 193 w 330"/>
                <a:gd name="T61" fmla="*/ 3 h 289"/>
                <a:gd name="T62" fmla="*/ 185 w 330"/>
                <a:gd name="T63" fmla="*/ 7 h 289"/>
                <a:gd name="T64" fmla="*/ 174 w 330"/>
                <a:gd name="T65" fmla="*/ 7 h 289"/>
                <a:gd name="T66" fmla="*/ 159 w 330"/>
                <a:gd name="T67" fmla="*/ 7 h 289"/>
                <a:gd name="T68" fmla="*/ 144 w 330"/>
                <a:gd name="T69" fmla="*/ 15 h 289"/>
                <a:gd name="T70" fmla="*/ 141 w 330"/>
                <a:gd name="T71" fmla="*/ 22 h 289"/>
                <a:gd name="T72" fmla="*/ 133 w 330"/>
                <a:gd name="T73" fmla="*/ 22 h 289"/>
                <a:gd name="T74" fmla="*/ 126 w 330"/>
                <a:gd name="T75" fmla="*/ 22 h 289"/>
                <a:gd name="T76" fmla="*/ 118 w 330"/>
                <a:gd name="T77" fmla="*/ 29 h 289"/>
                <a:gd name="T78" fmla="*/ 107 w 330"/>
                <a:gd name="T79" fmla="*/ 33 h 289"/>
                <a:gd name="T80" fmla="*/ 111 w 330"/>
                <a:gd name="T81" fmla="*/ 40 h 289"/>
                <a:gd name="T82" fmla="*/ 111 w 330"/>
                <a:gd name="T83" fmla="*/ 48 h 289"/>
                <a:gd name="T84" fmla="*/ 115 w 330"/>
                <a:gd name="T85" fmla="*/ 66 h 289"/>
                <a:gd name="T86" fmla="*/ 118 w 330"/>
                <a:gd name="T87" fmla="*/ 74 h 289"/>
                <a:gd name="T88" fmla="*/ 126 w 330"/>
                <a:gd name="T89" fmla="*/ 78 h 289"/>
                <a:gd name="T90" fmla="*/ 122 w 330"/>
                <a:gd name="T91" fmla="*/ 85 h 289"/>
                <a:gd name="T92" fmla="*/ 93 w 330"/>
                <a:gd name="T93" fmla="*/ 92 h 289"/>
                <a:gd name="T94" fmla="*/ 89 w 330"/>
                <a:gd name="T95" fmla="*/ 104 h 289"/>
                <a:gd name="T96" fmla="*/ 59 w 330"/>
                <a:gd name="T97" fmla="*/ 122 h 289"/>
                <a:gd name="T98" fmla="*/ 33 w 330"/>
                <a:gd name="T99" fmla="*/ 130 h 289"/>
                <a:gd name="T100" fmla="*/ 15 w 330"/>
                <a:gd name="T101" fmla="*/ 133 h 289"/>
                <a:gd name="T102" fmla="*/ 0 w 330"/>
                <a:gd name="T103" fmla="*/ 144 h 289"/>
                <a:gd name="T104" fmla="*/ 0 w 330"/>
                <a:gd name="T105" fmla="*/ 159 h 289"/>
                <a:gd name="T106" fmla="*/ 59 w 330"/>
                <a:gd name="T107" fmla="*/ 196 h 289"/>
                <a:gd name="T108" fmla="*/ 170 w 330"/>
                <a:gd name="T109" fmla="*/ 270 h 289"/>
                <a:gd name="T110" fmla="*/ 185 w 330"/>
                <a:gd name="T111" fmla="*/ 274 h 289"/>
                <a:gd name="T112" fmla="*/ 193 w 330"/>
                <a:gd name="T113" fmla="*/ 278 h 289"/>
                <a:gd name="T114" fmla="*/ 193 w 330"/>
                <a:gd name="T115" fmla="*/ 289 h 289"/>
                <a:gd name="T116" fmla="*/ 211 w 330"/>
                <a:gd name="T117" fmla="*/ 289 h 289"/>
                <a:gd name="T118" fmla="*/ 237 w 330"/>
                <a:gd name="T119" fmla="*/ 282 h 289"/>
                <a:gd name="T120" fmla="*/ 330 w 330"/>
                <a:gd name="T121" fmla="*/ 22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0" h="289">
                  <a:moveTo>
                    <a:pt x="330" y="222"/>
                  </a:moveTo>
                  <a:lnTo>
                    <a:pt x="330" y="222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2" y="211"/>
                  </a:lnTo>
                  <a:lnTo>
                    <a:pt x="318" y="207"/>
                  </a:lnTo>
                  <a:lnTo>
                    <a:pt x="315" y="207"/>
                  </a:lnTo>
                  <a:lnTo>
                    <a:pt x="311" y="207"/>
                  </a:lnTo>
                  <a:lnTo>
                    <a:pt x="304" y="207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300" y="200"/>
                  </a:lnTo>
                  <a:lnTo>
                    <a:pt x="300" y="196"/>
                  </a:lnTo>
                  <a:lnTo>
                    <a:pt x="300" y="196"/>
                  </a:lnTo>
                  <a:lnTo>
                    <a:pt x="296" y="193"/>
                  </a:lnTo>
                  <a:lnTo>
                    <a:pt x="296" y="189"/>
                  </a:lnTo>
                  <a:lnTo>
                    <a:pt x="293" y="185"/>
                  </a:lnTo>
                  <a:lnTo>
                    <a:pt x="289" y="178"/>
                  </a:lnTo>
                  <a:lnTo>
                    <a:pt x="289" y="178"/>
                  </a:lnTo>
                  <a:lnTo>
                    <a:pt x="289" y="178"/>
                  </a:lnTo>
                  <a:lnTo>
                    <a:pt x="289" y="174"/>
                  </a:lnTo>
                  <a:lnTo>
                    <a:pt x="293" y="170"/>
                  </a:lnTo>
                  <a:lnTo>
                    <a:pt x="296" y="170"/>
                  </a:lnTo>
                  <a:lnTo>
                    <a:pt x="296" y="167"/>
                  </a:lnTo>
                  <a:lnTo>
                    <a:pt x="293" y="163"/>
                  </a:lnTo>
                  <a:lnTo>
                    <a:pt x="293" y="159"/>
                  </a:lnTo>
                  <a:lnTo>
                    <a:pt x="296" y="152"/>
                  </a:lnTo>
                  <a:lnTo>
                    <a:pt x="293" y="148"/>
                  </a:lnTo>
                  <a:lnTo>
                    <a:pt x="293" y="141"/>
                  </a:lnTo>
                  <a:lnTo>
                    <a:pt x="293" y="137"/>
                  </a:lnTo>
                  <a:lnTo>
                    <a:pt x="293" y="133"/>
                  </a:lnTo>
                  <a:lnTo>
                    <a:pt x="293" y="122"/>
                  </a:lnTo>
                  <a:lnTo>
                    <a:pt x="289" y="118"/>
                  </a:lnTo>
                  <a:lnTo>
                    <a:pt x="289" y="118"/>
                  </a:lnTo>
                  <a:lnTo>
                    <a:pt x="289" y="115"/>
                  </a:lnTo>
                  <a:lnTo>
                    <a:pt x="289" y="111"/>
                  </a:lnTo>
                  <a:lnTo>
                    <a:pt x="281" y="81"/>
                  </a:lnTo>
                  <a:lnTo>
                    <a:pt x="274" y="78"/>
                  </a:lnTo>
                  <a:lnTo>
                    <a:pt x="274" y="78"/>
                  </a:lnTo>
                  <a:lnTo>
                    <a:pt x="270" y="78"/>
                  </a:lnTo>
                  <a:lnTo>
                    <a:pt x="267" y="74"/>
                  </a:lnTo>
                  <a:lnTo>
                    <a:pt x="267" y="70"/>
                  </a:lnTo>
                  <a:lnTo>
                    <a:pt x="263" y="66"/>
                  </a:lnTo>
                  <a:lnTo>
                    <a:pt x="259" y="66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55" y="59"/>
                  </a:lnTo>
                  <a:lnTo>
                    <a:pt x="255" y="59"/>
                  </a:lnTo>
                  <a:lnTo>
                    <a:pt x="259" y="52"/>
                  </a:lnTo>
                  <a:lnTo>
                    <a:pt x="263" y="48"/>
                  </a:lnTo>
                  <a:lnTo>
                    <a:pt x="263" y="48"/>
                  </a:lnTo>
                  <a:lnTo>
                    <a:pt x="267" y="44"/>
                  </a:lnTo>
                  <a:lnTo>
                    <a:pt x="267" y="44"/>
                  </a:lnTo>
                  <a:lnTo>
                    <a:pt x="267" y="37"/>
                  </a:lnTo>
                  <a:lnTo>
                    <a:pt x="270" y="37"/>
                  </a:lnTo>
                  <a:lnTo>
                    <a:pt x="267" y="33"/>
                  </a:lnTo>
                  <a:lnTo>
                    <a:pt x="270" y="33"/>
                  </a:lnTo>
                  <a:lnTo>
                    <a:pt x="270" y="29"/>
                  </a:lnTo>
                  <a:lnTo>
                    <a:pt x="270" y="29"/>
                  </a:lnTo>
                  <a:lnTo>
                    <a:pt x="267" y="29"/>
                  </a:lnTo>
                  <a:lnTo>
                    <a:pt x="267" y="26"/>
                  </a:lnTo>
                  <a:lnTo>
                    <a:pt x="270" y="18"/>
                  </a:lnTo>
                  <a:lnTo>
                    <a:pt x="270" y="11"/>
                  </a:lnTo>
                  <a:lnTo>
                    <a:pt x="270" y="7"/>
                  </a:lnTo>
                  <a:lnTo>
                    <a:pt x="270" y="7"/>
                  </a:lnTo>
                  <a:lnTo>
                    <a:pt x="270" y="3"/>
                  </a:lnTo>
                  <a:lnTo>
                    <a:pt x="270" y="3"/>
                  </a:lnTo>
                  <a:lnTo>
                    <a:pt x="267" y="3"/>
                  </a:lnTo>
                  <a:lnTo>
                    <a:pt x="263" y="3"/>
                  </a:lnTo>
                  <a:lnTo>
                    <a:pt x="255" y="7"/>
                  </a:lnTo>
                  <a:lnTo>
                    <a:pt x="252" y="3"/>
                  </a:lnTo>
                  <a:lnTo>
                    <a:pt x="248" y="0"/>
                  </a:lnTo>
                  <a:lnTo>
                    <a:pt x="248" y="3"/>
                  </a:lnTo>
                  <a:lnTo>
                    <a:pt x="244" y="3"/>
                  </a:lnTo>
                  <a:lnTo>
                    <a:pt x="241" y="3"/>
                  </a:lnTo>
                  <a:lnTo>
                    <a:pt x="237" y="3"/>
                  </a:lnTo>
                  <a:lnTo>
                    <a:pt x="237" y="0"/>
                  </a:lnTo>
                  <a:lnTo>
                    <a:pt x="233" y="0"/>
                  </a:lnTo>
                  <a:lnTo>
                    <a:pt x="233" y="3"/>
                  </a:lnTo>
                  <a:lnTo>
                    <a:pt x="230" y="3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222" y="7"/>
                  </a:lnTo>
                  <a:lnTo>
                    <a:pt x="218" y="7"/>
                  </a:lnTo>
                  <a:lnTo>
                    <a:pt x="215" y="7"/>
                  </a:lnTo>
                  <a:lnTo>
                    <a:pt x="215" y="3"/>
                  </a:lnTo>
                  <a:lnTo>
                    <a:pt x="207" y="3"/>
                  </a:lnTo>
                  <a:lnTo>
                    <a:pt x="207" y="3"/>
                  </a:lnTo>
                  <a:lnTo>
                    <a:pt x="204" y="3"/>
                  </a:lnTo>
                  <a:lnTo>
                    <a:pt x="200" y="3"/>
                  </a:lnTo>
                  <a:lnTo>
                    <a:pt x="196" y="3"/>
                  </a:lnTo>
                  <a:lnTo>
                    <a:pt x="196" y="3"/>
                  </a:lnTo>
                  <a:lnTo>
                    <a:pt x="193" y="3"/>
                  </a:lnTo>
                  <a:lnTo>
                    <a:pt x="193" y="7"/>
                  </a:lnTo>
                  <a:lnTo>
                    <a:pt x="189" y="7"/>
                  </a:lnTo>
                  <a:lnTo>
                    <a:pt x="185" y="7"/>
                  </a:lnTo>
                  <a:lnTo>
                    <a:pt x="181" y="11"/>
                  </a:lnTo>
                  <a:lnTo>
                    <a:pt x="178" y="11"/>
                  </a:lnTo>
                  <a:lnTo>
                    <a:pt x="174" y="7"/>
                  </a:lnTo>
                  <a:lnTo>
                    <a:pt x="170" y="7"/>
                  </a:lnTo>
                  <a:lnTo>
                    <a:pt x="163" y="11"/>
                  </a:lnTo>
                  <a:lnTo>
                    <a:pt x="159" y="7"/>
                  </a:lnTo>
                  <a:lnTo>
                    <a:pt x="152" y="15"/>
                  </a:lnTo>
                  <a:lnTo>
                    <a:pt x="148" y="15"/>
                  </a:lnTo>
                  <a:lnTo>
                    <a:pt x="144" y="15"/>
                  </a:lnTo>
                  <a:lnTo>
                    <a:pt x="141" y="18"/>
                  </a:lnTo>
                  <a:lnTo>
                    <a:pt x="141" y="18"/>
                  </a:lnTo>
                  <a:lnTo>
                    <a:pt x="141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3" y="22"/>
                  </a:lnTo>
                  <a:lnTo>
                    <a:pt x="133" y="22"/>
                  </a:lnTo>
                  <a:lnTo>
                    <a:pt x="130" y="22"/>
                  </a:lnTo>
                  <a:lnTo>
                    <a:pt x="126" y="22"/>
                  </a:lnTo>
                  <a:lnTo>
                    <a:pt x="122" y="26"/>
                  </a:lnTo>
                  <a:lnTo>
                    <a:pt x="122" y="26"/>
                  </a:lnTo>
                  <a:lnTo>
                    <a:pt x="118" y="29"/>
                  </a:lnTo>
                  <a:lnTo>
                    <a:pt x="118" y="33"/>
                  </a:lnTo>
                  <a:lnTo>
                    <a:pt x="111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11" y="37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4"/>
                  </a:lnTo>
                  <a:lnTo>
                    <a:pt x="111" y="48"/>
                  </a:lnTo>
                  <a:lnTo>
                    <a:pt x="111" y="52"/>
                  </a:lnTo>
                  <a:lnTo>
                    <a:pt x="115" y="55"/>
                  </a:lnTo>
                  <a:lnTo>
                    <a:pt x="115" y="66"/>
                  </a:lnTo>
                  <a:lnTo>
                    <a:pt x="118" y="70"/>
                  </a:lnTo>
                  <a:lnTo>
                    <a:pt x="118" y="74"/>
                  </a:lnTo>
                  <a:lnTo>
                    <a:pt x="118" y="74"/>
                  </a:lnTo>
                  <a:lnTo>
                    <a:pt x="122" y="78"/>
                  </a:lnTo>
                  <a:lnTo>
                    <a:pt x="122" y="78"/>
                  </a:lnTo>
                  <a:lnTo>
                    <a:pt x="126" y="78"/>
                  </a:lnTo>
                  <a:lnTo>
                    <a:pt x="122" y="81"/>
                  </a:lnTo>
                  <a:lnTo>
                    <a:pt x="122" y="81"/>
                  </a:lnTo>
                  <a:lnTo>
                    <a:pt x="122" y="85"/>
                  </a:lnTo>
                  <a:lnTo>
                    <a:pt x="104" y="85"/>
                  </a:lnTo>
                  <a:lnTo>
                    <a:pt x="100" y="85"/>
                  </a:lnTo>
                  <a:lnTo>
                    <a:pt x="93" y="92"/>
                  </a:lnTo>
                  <a:lnTo>
                    <a:pt x="93" y="92"/>
                  </a:lnTo>
                  <a:lnTo>
                    <a:pt x="89" y="96"/>
                  </a:lnTo>
                  <a:lnTo>
                    <a:pt x="89" y="104"/>
                  </a:lnTo>
                  <a:lnTo>
                    <a:pt x="89" y="104"/>
                  </a:lnTo>
                  <a:lnTo>
                    <a:pt x="78" y="111"/>
                  </a:lnTo>
                  <a:lnTo>
                    <a:pt x="59" y="122"/>
                  </a:lnTo>
                  <a:lnTo>
                    <a:pt x="44" y="130"/>
                  </a:lnTo>
                  <a:lnTo>
                    <a:pt x="41" y="130"/>
                  </a:lnTo>
                  <a:lnTo>
                    <a:pt x="33" y="130"/>
                  </a:lnTo>
                  <a:lnTo>
                    <a:pt x="30" y="130"/>
                  </a:lnTo>
                  <a:lnTo>
                    <a:pt x="26" y="130"/>
                  </a:lnTo>
                  <a:lnTo>
                    <a:pt x="15" y="133"/>
                  </a:lnTo>
                  <a:lnTo>
                    <a:pt x="11" y="137"/>
                  </a:lnTo>
                  <a:lnTo>
                    <a:pt x="7" y="141"/>
                  </a:lnTo>
                  <a:lnTo>
                    <a:pt x="0" y="144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59" y="196"/>
                  </a:lnTo>
                  <a:lnTo>
                    <a:pt x="59" y="196"/>
                  </a:lnTo>
                  <a:lnTo>
                    <a:pt x="167" y="263"/>
                  </a:lnTo>
                  <a:lnTo>
                    <a:pt x="170" y="270"/>
                  </a:lnTo>
                  <a:lnTo>
                    <a:pt x="174" y="270"/>
                  </a:lnTo>
                  <a:lnTo>
                    <a:pt x="178" y="270"/>
                  </a:lnTo>
                  <a:lnTo>
                    <a:pt x="185" y="274"/>
                  </a:lnTo>
                  <a:lnTo>
                    <a:pt x="185" y="274"/>
                  </a:lnTo>
                  <a:lnTo>
                    <a:pt x="189" y="278"/>
                  </a:lnTo>
                  <a:lnTo>
                    <a:pt x="193" y="278"/>
                  </a:lnTo>
                  <a:lnTo>
                    <a:pt x="193" y="282"/>
                  </a:lnTo>
                  <a:lnTo>
                    <a:pt x="193" y="285"/>
                  </a:lnTo>
                  <a:lnTo>
                    <a:pt x="193" y="289"/>
                  </a:lnTo>
                  <a:lnTo>
                    <a:pt x="196" y="289"/>
                  </a:lnTo>
                  <a:lnTo>
                    <a:pt x="204" y="289"/>
                  </a:lnTo>
                  <a:lnTo>
                    <a:pt x="211" y="289"/>
                  </a:lnTo>
                  <a:lnTo>
                    <a:pt x="211" y="289"/>
                  </a:lnTo>
                  <a:lnTo>
                    <a:pt x="211" y="289"/>
                  </a:lnTo>
                  <a:lnTo>
                    <a:pt x="237" y="282"/>
                  </a:lnTo>
                  <a:lnTo>
                    <a:pt x="255" y="267"/>
                  </a:lnTo>
                  <a:lnTo>
                    <a:pt x="330" y="222"/>
                  </a:lnTo>
                  <a:lnTo>
                    <a:pt x="330" y="22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5" name="Freeform 113"/>
            <p:cNvSpPr>
              <a:spLocks/>
            </p:cNvSpPr>
            <p:nvPr/>
          </p:nvSpPr>
          <p:spPr bwMode="auto">
            <a:xfrm>
              <a:off x="4030547" y="2455455"/>
              <a:ext cx="248320" cy="176269"/>
            </a:xfrm>
            <a:custGeom>
              <a:avLst/>
              <a:gdLst>
                <a:gd name="T0" fmla="*/ 67 w 193"/>
                <a:gd name="T1" fmla="*/ 126 h 137"/>
                <a:gd name="T2" fmla="*/ 78 w 193"/>
                <a:gd name="T3" fmla="*/ 119 h 137"/>
                <a:gd name="T4" fmla="*/ 93 w 193"/>
                <a:gd name="T5" fmla="*/ 112 h 137"/>
                <a:gd name="T6" fmla="*/ 100 w 193"/>
                <a:gd name="T7" fmla="*/ 112 h 137"/>
                <a:gd name="T8" fmla="*/ 111 w 193"/>
                <a:gd name="T9" fmla="*/ 112 h 137"/>
                <a:gd name="T10" fmla="*/ 145 w 193"/>
                <a:gd name="T11" fmla="*/ 93 h 137"/>
                <a:gd name="T12" fmla="*/ 156 w 193"/>
                <a:gd name="T13" fmla="*/ 86 h 137"/>
                <a:gd name="T14" fmla="*/ 160 w 193"/>
                <a:gd name="T15" fmla="*/ 74 h 137"/>
                <a:gd name="T16" fmla="*/ 167 w 193"/>
                <a:gd name="T17" fmla="*/ 67 h 137"/>
                <a:gd name="T18" fmla="*/ 189 w 193"/>
                <a:gd name="T19" fmla="*/ 67 h 137"/>
                <a:gd name="T20" fmla="*/ 189 w 193"/>
                <a:gd name="T21" fmla="*/ 63 h 137"/>
                <a:gd name="T22" fmla="*/ 189 w 193"/>
                <a:gd name="T23" fmla="*/ 60 h 137"/>
                <a:gd name="T24" fmla="*/ 185 w 193"/>
                <a:gd name="T25" fmla="*/ 56 h 137"/>
                <a:gd name="T26" fmla="*/ 185 w 193"/>
                <a:gd name="T27" fmla="*/ 52 h 137"/>
                <a:gd name="T28" fmla="*/ 182 w 193"/>
                <a:gd name="T29" fmla="*/ 37 h 137"/>
                <a:gd name="T30" fmla="*/ 178 w 193"/>
                <a:gd name="T31" fmla="*/ 30 h 137"/>
                <a:gd name="T32" fmla="*/ 178 w 193"/>
                <a:gd name="T33" fmla="*/ 22 h 137"/>
                <a:gd name="T34" fmla="*/ 178 w 193"/>
                <a:gd name="T35" fmla="*/ 19 h 137"/>
                <a:gd name="T36" fmla="*/ 174 w 193"/>
                <a:gd name="T37" fmla="*/ 15 h 137"/>
                <a:gd name="T38" fmla="*/ 163 w 193"/>
                <a:gd name="T39" fmla="*/ 15 h 137"/>
                <a:gd name="T40" fmla="*/ 160 w 193"/>
                <a:gd name="T41" fmla="*/ 11 h 137"/>
                <a:gd name="T42" fmla="*/ 160 w 193"/>
                <a:gd name="T43" fmla="*/ 11 h 137"/>
                <a:gd name="T44" fmla="*/ 152 w 193"/>
                <a:gd name="T45" fmla="*/ 15 h 137"/>
                <a:gd name="T46" fmla="*/ 141 w 193"/>
                <a:gd name="T47" fmla="*/ 11 h 137"/>
                <a:gd name="T48" fmla="*/ 134 w 193"/>
                <a:gd name="T49" fmla="*/ 15 h 137"/>
                <a:gd name="T50" fmla="*/ 126 w 193"/>
                <a:gd name="T51" fmla="*/ 8 h 137"/>
                <a:gd name="T52" fmla="*/ 123 w 193"/>
                <a:gd name="T53" fmla="*/ 4 h 137"/>
                <a:gd name="T54" fmla="*/ 123 w 193"/>
                <a:gd name="T55" fmla="*/ 4 h 137"/>
                <a:gd name="T56" fmla="*/ 119 w 193"/>
                <a:gd name="T57" fmla="*/ 4 h 137"/>
                <a:gd name="T58" fmla="*/ 115 w 193"/>
                <a:gd name="T59" fmla="*/ 4 h 137"/>
                <a:gd name="T60" fmla="*/ 111 w 193"/>
                <a:gd name="T61" fmla="*/ 15 h 137"/>
                <a:gd name="T62" fmla="*/ 108 w 193"/>
                <a:gd name="T63" fmla="*/ 26 h 137"/>
                <a:gd name="T64" fmla="*/ 97 w 193"/>
                <a:gd name="T65" fmla="*/ 37 h 137"/>
                <a:gd name="T66" fmla="*/ 93 w 193"/>
                <a:gd name="T67" fmla="*/ 37 h 137"/>
                <a:gd name="T68" fmla="*/ 82 w 193"/>
                <a:gd name="T69" fmla="*/ 45 h 137"/>
                <a:gd name="T70" fmla="*/ 74 w 193"/>
                <a:gd name="T71" fmla="*/ 48 h 137"/>
                <a:gd name="T72" fmla="*/ 67 w 193"/>
                <a:gd name="T73" fmla="*/ 52 h 137"/>
                <a:gd name="T74" fmla="*/ 63 w 193"/>
                <a:gd name="T75" fmla="*/ 63 h 137"/>
                <a:gd name="T76" fmla="*/ 56 w 193"/>
                <a:gd name="T77" fmla="*/ 71 h 137"/>
                <a:gd name="T78" fmla="*/ 52 w 193"/>
                <a:gd name="T79" fmla="*/ 82 h 137"/>
                <a:gd name="T80" fmla="*/ 52 w 193"/>
                <a:gd name="T81" fmla="*/ 93 h 137"/>
                <a:gd name="T82" fmla="*/ 56 w 193"/>
                <a:gd name="T83" fmla="*/ 97 h 137"/>
                <a:gd name="T84" fmla="*/ 45 w 193"/>
                <a:gd name="T85" fmla="*/ 112 h 137"/>
                <a:gd name="T86" fmla="*/ 37 w 193"/>
                <a:gd name="T87" fmla="*/ 119 h 137"/>
                <a:gd name="T88" fmla="*/ 23 w 193"/>
                <a:gd name="T89" fmla="*/ 130 h 137"/>
                <a:gd name="T90" fmla="*/ 0 w 193"/>
                <a:gd name="T91" fmla="*/ 137 h 137"/>
                <a:gd name="T92" fmla="*/ 67 w 193"/>
                <a:gd name="T93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3" h="137">
                  <a:moveTo>
                    <a:pt x="67" y="137"/>
                  </a:moveTo>
                  <a:lnTo>
                    <a:pt x="67" y="126"/>
                  </a:lnTo>
                  <a:lnTo>
                    <a:pt x="74" y="123"/>
                  </a:lnTo>
                  <a:lnTo>
                    <a:pt x="78" y="119"/>
                  </a:lnTo>
                  <a:lnTo>
                    <a:pt x="82" y="115"/>
                  </a:lnTo>
                  <a:lnTo>
                    <a:pt x="93" y="112"/>
                  </a:lnTo>
                  <a:lnTo>
                    <a:pt x="97" y="112"/>
                  </a:lnTo>
                  <a:lnTo>
                    <a:pt x="100" y="112"/>
                  </a:lnTo>
                  <a:lnTo>
                    <a:pt x="108" y="112"/>
                  </a:lnTo>
                  <a:lnTo>
                    <a:pt x="111" y="112"/>
                  </a:lnTo>
                  <a:lnTo>
                    <a:pt x="126" y="104"/>
                  </a:lnTo>
                  <a:lnTo>
                    <a:pt x="145" y="93"/>
                  </a:lnTo>
                  <a:lnTo>
                    <a:pt x="156" y="86"/>
                  </a:lnTo>
                  <a:lnTo>
                    <a:pt x="156" y="86"/>
                  </a:lnTo>
                  <a:lnTo>
                    <a:pt x="156" y="78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7" y="67"/>
                  </a:lnTo>
                  <a:lnTo>
                    <a:pt x="171" y="67"/>
                  </a:lnTo>
                  <a:lnTo>
                    <a:pt x="189" y="67"/>
                  </a:lnTo>
                  <a:lnTo>
                    <a:pt x="189" y="63"/>
                  </a:lnTo>
                  <a:lnTo>
                    <a:pt x="189" y="63"/>
                  </a:lnTo>
                  <a:lnTo>
                    <a:pt x="193" y="60"/>
                  </a:lnTo>
                  <a:lnTo>
                    <a:pt x="189" y="60"/>
                  </a:lnTo>
                  <a:lnTo>
                    <a:pt x="189" y="60"/>
                  </a:lnTo>
                  <a:lnTo>
                    <a:pt x="185" y="56"/>
                  </a:lnTo>
                  <a:lnTo>
                    <a:pt x="185" y="56"/>
                  </a:lnTo>
                  <a:lnTo>
                    <a:pt x="185" y="52"/>
                  </a:lnTo>
                  <a:lnTo>
                    <a:pt x="182" y="48"/>
                  </a:lnTo>
                  <a:lnTo>
                    <a:pt x="182" y="37"/>
                  </a:lnTo>
                  <a:lnTo>
                    <a:pt x="178" y="34"/>
                  </a:lnTo>
                  <a:lnTo>
                    <a:pt x="178" y="30"/>
                  </a:lnTo>
                  <a:lnTo>
                    <a:pt x="178" y="26"/>
                  </a:lnTo>
                  <a:lnTo>
                    <a:pt x="178" y="22"/>
                  </a:lnTo>
                  <a:lnTo>
                    <a:pt x="178" y="22"/>
                  </a:lnTo>
                  <a:lnTo>
                    <a:pt x="178" y="19"/>
                  </a:lnTo>
                  <a:lnTo>
                    <a:pt x="174" y="15"/>
                  </a:lnTo>
                  <a:lnTo>
                    <a:pt x="174" y="15"/>
                  </a:lnTo>
                  <a:lnTo>
                    <a:pt x="171" y="15"/>
                  </a:lnTo>
                  <a:lnTo>
                    <a:pt x="163" y="15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6" y="11"/>
                  </a:lnTo>
                  <a:lnTo>
                    <a:pt x="152" y="15"/>
                  </a:lnTo>
                  <a:lnTo>
                    <a:pt x="145" y="11"/>
                  </a:lnTo>
                  <a:lnTo>
                    <a:pt x="141" y="11"/>
                  </a:lnTo>
                  <a:lnTo>
                    <a:pt x="137" y="15"/>
                  </a:lnTo>
                  <a:lnTo>
                    <a:pt x="134" y="15"/>
                  </a:lnTo>
                  <a:lnTo>
                    <a:pt x="130" y="15"/>
                  </a:lnTo>
                  <a:lnTo>
                    <a:pt x="126" y="8"/>
                  </a:lnTo>
                  <a:lnTo>
                    <a:pt x="123" y="8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0"/>
                  </a:lnTo>
                  <a:lnTo>
                    <a:pt x="119" y="4"/>
                  </a:lnTo>
                  <a:lnTo>
                    <a:pt x="119" y="4"/>
                  </a:lnTo>
                  <a:lnTo>
                    <a:pt x="115" y="4"/>
                  </a:lnTo>
                  <a:lnTo>
                    <a:pt x="111" y="8"/>
                  </a:lnTo>
                  <a:lnTo>
                    <a:pt x="111" y="15"/>
                  </a:lnTo>
                  <a:lnTo>
                    <a:pt x="108" y="19"/>
                  </a:lnTo>
                  <a:lnTo>
                    <a:pt x="108" y="26"/>
                  </a:lnTo>
                  <a:lnTo>
                    <a:pt x="104" y="30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3" y="37"/>
                  </a:lnTo>
                  <a:lnTo>
                    <a:pt x="86" y="41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74" y="48"/>
                  </a:lnTo>
                  <a:lnTo>
                    <a:pt x="71" y="48"/>
                  </a:lnTo>
                  <a:lnTo>
                    <a:pt x="67" y="52"/>
                  </a:lnTo>
                  <a:lnTo>
                    <a:pt x="60" y="56"/>
                  </a:lnTo>
                  <a:lnTo>
                    <a:pt x="63" y="63"/>
                  </a:lnTo>
                  <a:lnTo>
                    <a:pt x="63" y="67"/>
                  </a:lnTo>
                  <a:lnTo>
                    <a:pt x="56" y="71"/>
                  </a:lnTo>
                  <a:lnTo>
                    <a:pt x="52" y="78"/>
                  </a:lnTo>
                  <a:lnTo>
                    <a:pt x="52" y="82"/>
                  </a:lnTo>
                  <a:lnTo>
                    <a:pt x="56" y="89"/>
                  </a:lnTo>
                  <a:lnTo>
                    <a:pt x="52" y="93"/>
                  </a:lnTo>
                  <a:lnTo>
                    <a:pt x="52" y="93"/>
                  </a:lnTo>
                  <a:lnTo>
                    <a:pt x="56" y="97"/>
                  </a:lnTo>
                  <a:lnTo>
                    <a:pt x="56" y="100"/>
                  </a:lnTo>
                  <a:lnTo>
                    <a:pt x="45" y="112"/>
                  </a:lnTo>
                  <a:lnTo>
                    <a:pt x="41" y="115"/>
                  </a:lnTo>
                  <a:lnTo>
                    <a:pt x="37" y="119"/>
                  </a:lnTo>
                  <a:lnTo>
                    <a:pt x="34" y="119"/>
                  </a:lnTo>
                  <a:lnTo>
                    <a:pt x="23" y="130"/>
                  </a:lnTo>
                  <a:lnTo>
                    <a:pt x="4" y="134"/>
                  </a:lnTo>
                  <a:lnTo>
                    <a:pt x="0" y="137"/>
                  </a:lnTo>
                  <a:lnTo>
                    <a:pt x="67" y="137"/>
                  </a:lnTo>
                  <a:lnTo>
                    <a:pt x="67" y="137"/>
                  </a:lnTo>
                  <a:lnTo>
                    <a:pt x="67" y="13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6" name="Freeform 114"/>
            <p:cNvSpPr>
              <a:spLocks/>
            </p:cNvSpPr>
            <p:nvPr/>
          </p:nvSpPr>
          <p:spPr bwMode="auto">
            <a:xfrm>
              <a:off x="3945629" y="2631723"/>
              <a:ext cx="171122" cy="129950"/>
            </a:xfrm>
            <a:custGeom>
              <a:avLst/>
              <a:gdLst>
                <a:gd name="T0" fmla="*/ 133 w 133"/>
                <a:gd name="T1" fmla="*/ 4 h 101"/>
                <a:gd name="T2" fmla="*/ 133 w 133"/>
                <a:gd name="T3" fmla="*/ 0 h 101"/>
                <a:gd name="T4" fmla="*/ 66 w 133"/>
                <a:gd name="T5" fmla="*/ 0 h 101"/>
                <a:gd name="T6" fmla="*/ 63 w 133"/>
                <a:gd name="T7" fmla="*/ 8 h 101"/>
                <a:gd name="T8" fmla="*/ 63 w 133"/>
                <a:gd name="T9" fmla="*/ 15 h 101"/>
                <a:gd name="T10" fmla="*/ 59 w 133"/>
                <a:gd name="T11" fmla="*/ 15 h 101"/>
                <a:gd name="T12" fmla="*/ 48 w 133"/>
                <a:gd name="T13" fmla="*/ 19 h 101"/>
                <a:gd name="T14" fmla="*/ 44 w 133"/>
                <a:gd name="T15" fmla="*/ 23 h 101"/>
                <a:gd name="T16" fmla="*/ 40 w 133"/>
                <a:gd name="T17" fmla="*/ 26 h 101"/>
                <a:gd name="T18" fmla="*/ 44 w 133"/>
                <a:gd name="T19" fmla="*/ 30 h 101"/>
                <a:gd name="T20" fmla="*/ 33 w 133"/>
                <a:gd name="T21" fmla="*/ 41 h 101"/>
                <a:gd name="T22" fmla="*/ 33 w 133"/>
                <a:gd name="T23" fmla="*/ 45 h 101"/>
                <a:gd name="T24" fmla="*/ 26 w 133"/>
                <a:gd name="T25" fmla="*/ 52 h 101"/>
                <a:gd name="T26" fmla="*/ 22 w 133"/>
                <a:gd name="T27" fmla="*/ 56 h 101"/>
                <a:gd name="T28" fmla="*/ 18 w 133"/>
                <a:gd name="T29" fmla="*/ 64 h 101"/>
                <a:gd name="T30" fmla="*/ 18 w 133"/>
                <a:gd name="T31" fmla="*/ 64 h 101"/>
                <a:gd name="T32" fmla="*/ 11 w 133"/>
                <a:gd name="T33" fmla="*/ 71 h 101"/>
                <a:gd name="T34" fmla="*/ 11 w 133"/>
                <a:gd name="T35" fmla="*/ 75 h 101"/>
                <a:gd name="T36" fmla="*/ 15 w 133"/>
                <a:gd name="T37" fmla="*/ 75 h 101"/>
                <a:gd name="T38" fmla="*/ 11 w 133"/>
                <a:gd name="T39" fmla="*/ 75 h 101"/>
                <a:gd name="T40" fmla="*/ 3 w 133"/>
                <a:gd name="T41" fmla="*/ 86 h 101"/>
                <a:gd name="T42" fmla="*/ 3 w 133"/>
                <a:gd name="T43" fmla="*/ 86 h 101"/>
                <a:gd name="T44" fmla="*/ 0 w 133"/>
                <a:gd name="T45" fmla="*/ 90 h 101"/>
                <a:gd name="T46" fmla="*/ 0 w 133"/>
                <a:gd name="T47" fmla="*/ 93 h 101"/>
                <a:gd name="T48" fmla="*/ 0 w 133"/>
                <a:gd name="T49" fmla="*/ 93 h 101"/>
                <a:gd name="T50" fmla="*/ 0 w 133"/>
                <a:gd name="T51" fmla="*/ 101 h 101"/>
                <a:gd name="T52" fmla="*/ 66 w 133"/>
                <a:gd name="T53" fmla="*/ 101 h 101"/>
                <a:gd name="T54" fmla="*/ 66 w 133"/>
                <a:gd name="T55" fmla="*/ 71 h 101"/>
                <a:gd name="T56" fmla="*/ 66 w 133"/>
                <a:gd name="T57" fmla="*/ 67 h 101"/>
                <a:gd name="T58" fmla="*/ 70 w 133"/>
                <a:gd name="T59" fmla="*/ 67 h 101"/>
                <a:gd name="T60" fmla="*/ 74 w 133"/>
                <a:gd name="T61" fmla="*/ 64 h 101"/>
                <a:gd name="T62" fmla="*/ 81 w 133"/>
                <a:gd name="T63" fmla="*/ 64 h 101"/>
                <a:gd name="T64" fmla="*/ 81 w 133"/>
                <a:gd name="T65" fmla="*/ 26 h 101"/>
                <a:gd name="T66" fmla="*/ 133 w 133"/>
                <a:gd name="T67" fmla="*/ 26 h 101"/>
                <a:gd name="T68" fmla="*/ 133 w 133"/>
                <a:gd name="T69" fmla="*/ 4 h 101"/>
                <a:gd name="T70" fmla="*/ 133 w 133"/>
                <a:gd name="T71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3" h="101">
                  <a:moveTo>
                    <a:pt x="133" y="4"/>
                  </a:moveTo>
                  <a:lnTo>
                    <a:pt x="133" y="0"/>
                  </a:lnTo>
                  <a:lnTo>
                    <a:pt x="66" y="0"/>
                  </a:lnTo>
                  <a:lnTo>
                    <a:pt x="63" y="8"/>
                  </a:lnTo>
                  <a:lnTo>
                    <a:pt x="63" y="15"/>
                  </a:lnTo>
                  <a:lnTo>
                    <a:pt x="59" y="15"/>
                  </a:lnTo>
                  <a:lnTo>
                    <a:pt x="48" y="19"/>
                  </a:lnTo>
                  <a:lnTo>
                    <a:pt x="44" y="23"/>
                  </a:lnTo>
                  <a:lnTo>
                    <a:pt x="40" y="26"/>
                  </a:lnTo>
                  <a:lnTo>
                    <a:pt x="44" y="30"/>
                  </a:lnTo>
                  <a:lnTo>
                    <a:pt x="33" y="41"/>
                  </a:lnTo>
                  <a:lnTo>
                    <a:pt x="33" y="45"/>
                  </a:lnTo>
                  <a:lnTo>
                    <a:pt x="26" y="52"/>
                  </a:lnTo>
                  <a:lnTo>
                    <a:pt x="22" y="56"/>
                  </a:lnTo>
                  <a:lnTo>
                    <a:pt x="18" y="64"/>
                  </a:lnTo>
                  <a:lnTo>
                    <a:pt x="18" y="64"/>
                  </a:lnTo>
                  <a:lnTo>
                    <a:pt x="11" y="71"/>
                  </a:lnTo>
                  <a:lnTo>
                    <a:pt x="11" y="75"/>
                  </a:lnTo>
                  <a:lnTo>
                    <a:pt x="15" y="75"/>
                  </a:lnTo>
                  <a:lnTo>
                    <a:pt x="11" y="75"/>
                  </a:lnTo>
                  <a:lnTo>
                    <a:pt x="3" y="86"/>
                  </a:lnTo>
                  <a:lnTo>
                    <a:pt x="3" y="86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101"/>
                  </a:lnTo>
                  <a:lnTo>
                    <a:pt x="66" y="101"/>
                  </a:lnTo>
                  <a:lnTo>
                    <a:pt x="66" y="71"/>
                  </a:lnTo>
                  <a:lnTo>
                    <a:pt x="66" y="67"/>
                  </a:lnTo>
                  <a:lnTo>
                    <a:pt x="70" y="67"/>
                  </a:lnTo>
                  <a:lnTo>
                    <a:pt x="74" y="64"/>
                  </a:lnTo>
                  <a:lnTo>
                    <a:pt x="81" y="64"/>
                  </a:lnTo>
                  <a:lnTo>
                    <a:pt x="81" y="26"/>
                  </a:lnTo>
                  <a:lnTo>
                    <a:pt x="133" y="26"/>
                  </a:lnTo>
                  <a:lnTo>
                    <a:pt x="133" y="4"/>
                  </a:lnTo>
                  <a:lnTo>
                    <a:pt x="13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7" name="Freeform 115"/>
            <p:cNvSpPr>
              <a:spLocks/>
            </p:cNvSpPr>
            <p:nvPr/>
          </p:nvSpPr>
          <p:spPr bwMode="auto">
            <a:xfrm>
              <a:off x="3945629" y="2636870"/>
              <a:ext cx="247033" cy="253467"/>
            </a:xfrm>
            <a:custGeom>
              <a:avLst/>
              <a:gdLst>
                <a:gd name="T0" fmla="*/ 66 w 192"/>
                <a:gd name="T1" fmla="*/ 97 h 197"/>
                <a:gd name="T2" fmla="*/ 66 w 192"/>
                <a:gd name="T3" fmla="*/ 63 h 197"/>
                <a:gd name="T4" fmla="*/ 74 w 192"/>
                <a:gd name="T5" fmla="*/ 60 h 197"/>
                <a:gd name="T6" fmla="*/ 81 w 192"/>
                <a:gd name="T7" fmla="*/ 22 h 197"/>
                <a:gd name="T8" fmla="*/ 133 w 192"/>
                <a:gd name="T9" fmla="*/ 0 h 197"/>
                <a:gd name="T10" fmla="*/ 192 w 192"/>
                <a:gd name="T11" fmla="*/ 37 h 197"/>
                <a:gd name="T12" fmla="*/ 174 w 192"/>
                <a:gd name="T13" fmla="*/ 37 h 197"/>
                <a:gd name="T14" fmla="*/ 192 w 192"/>
                <a:gd name="T15" fmla="*/ 171 h 197"/>
                <a:gd name="T16" fmla="*/ 126 w 192"/>
                <a:gd name="T17" fmla="*/ 186 h 197"/>
                <a:gd name="T18" fmla="*/ 122 w 192"/>
                <a:gd name="T19" fmla="*/ 182 h 197"/>
                <a:gd name="T20" fmla="*/ 118 w 192"/>
                <a:gd name="T21" fmla="*/ 186 h 197"/>
                <a:gd name="T22" fmla="*/ 118 w 192"/>
                <a:gd name="T23" fmla="*/ 178 h 197"/>
                <a:gd name="T24" fmla="*/ 103 w 192"/>
                <a:gd name="T25" fmla="*/ 182 h 197"/>
                <a:gd name="T26" fmla="*/ 100 w 192"/>
                <a:gd name="T27" fmla="*/ 189 h 197"/>
                <a:gd name="T28" fmla="*/ 96 w 192"/>
                <a:gd name="T29" fmla="*/ 178 h 197"/>
                <a:gd name="T30" fmla="*/ 85 w 192"/>
                <a:gd name="T31" fmla="*/ 182 h 197"/>
                <a:gd name="T32" fmla="*/ 85 w 192"/>
                <a:gd name="T33" fmla="*/ 189 h 197"/>
                <a:gd name="T34" fmla="*/ 81 w 192"/>
                <a:gd name="T35" fmla="*/ 193 h 197"/>
                <a:gd name="T36" fmla="*/ 77 w 192"/>
                <a:gd name="T37" fmla="*/ 197 h 197"/>
                <a:gd name="T38" fmla="*/ 70 w 192"/>
                <a:gd name="T39" fmla="*/ 189 h 197"/>
                <a:gd name="T40" fmla="*/ 66 w 192"/>
                <a:gd name="T41" fmla="*/ 186 h 197"/>
                <a:gd name="T42" fmla="*/ 63 w 192"/>
                <a:gd name="T43" fmla="*/ 182 h 197"/>
                <a:gd name="T44" fmla="*/ 59 w 192"/>
                <a:gd name="T45" fmla="*/ 175 h 197"/>
                <a:gd name="T46" fmla="*/ 55 w 192"/>
                <a:gd name="T47" fmla="*/ 175 h 197"/>
                <a:gd name="T48" fmla="*/ 52 w 192"/>
                <a:gd name="T49" fmla="*/ 175 h 197"/>
                <a:gd name="T50" fmla="*/ 48 w 192"/>
                <a:gd name="T51" fmla="*/ 175 h 197"/>
                <a:gd name="T52" fmla="*/ 40 w 192"/>
                <a:gd name="T53" fmla="*/ 167 h 197"/>
                <a:gd name="T54" fmla="*/ 29 w 192"/>
                <a:gd name="T55" fmla="*/ 167 h 197"/>
                <a:gd name="T56" fmla="*/ 15 w 192"/>
                <a:gd name="T57" fmla="*/ 171 h 197"/>
                <a:gd name="T58" fmla="*/ 7 w 192"/>
                <a:gd name="T59" fmla="*/ 175 h 197"/>
                <a:gd name="T60" fmla="*/ 7 w 192"/>
                <a:gd name="T61" fmla="*/ 167 h 197"/>
                <a:gd name="T62" fmla="*/ 11 w 192"/>
                <a:gd name="T63" fmla="*/ 156 h 197"/>
                <a:gd name="T64" fmla="*/ 11 w 192"/>
                <a:gd name="T65" fmla="*/ 130 h 197"/>
                <a:gd name="T66" fmla="*/ 7 w 192"/>
                <a:gd name="T67" fmla="*/ 123 h 197"/>
                <a:gd name="T68" fmla="*/ 11 w 192"/>
                <a:gd name="T69" fmla="*/ 115 h 197"/>
                <a:gd name="T70" fmla="*/ 11 w 192"/>
                <a:gd name="T71" fmla="*/ 111 h 197"/>
                <a:gd name="T72" fmla="*/ 3 w 192"/>
                <a:gd name="T73" fmla="*/ 104 h 197"/>
                <a:gd name="T74" fmla="*/ 3 w 192"/>
                <a:gd name="T75" fmla="*/ 100 h 197"/>
                <a:gd name="T76" fmla="*/ 0 w 192"/>
                <a:gd name="T77" fmla="*/ 100 h 197"/>
                <a:gd name="T78" fmla="*/ 0 w 192"/>
                <a:gd name="T79" fmla="*/ 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2" h="197">
                  <a:moveTo>
                    <a:pt x="0" y="97"/>
                  </a:moveTo>
                  <a:lnTo>
                    <a:pt x="66" y="97"/>
                  </a:lnTo>
                  <a:lnTo>
                    <a:pt x="66" y="67"/>
                  </a:lnTo>
                  <a:lnTo>
                    <a:pt x="66" y="63"/>
                  </a:lnTo>
                  <a:lnTo>
                    <a:pt x="70" y="63"/>
                  </a:lnTo>
                  <a:lnTo>
                    <a:pt x="74" y="60"/>
                  </a:lnTo>
                  <a:lnTo>
                    <a:pt x="81" y="60"/>
                  </a:lnTo>
                  <a:lnTo>
                    <a:pt x="81" y="22"/>
                  </a:lnTo>
                  <a:lnTo>
                    <a:pt x="133" y="22"/>
                  </a:lnTo>
                  <a:lnTo>
                    <a:pt x="133" y="0"/>
                  </a:lnTo>
                  <a:lnTo>
                    <a:pt x="192" y="37"/>
                  </a:lnTo>
                  <a:lnTo>
                    <a:pt x="192" y="37"/>
                  </a:lnTo>
                  <a:lnTo>
                    <a:pt x="192" y="37"/>
                  </a:lnTo>
                  <a:lnTo>
                    <a:pt x="174" y="37"/>
                  </a:lnTo>
                  <a:lnTo>
                    <a:pt x="185" y="171"/>
                  </a:lnTo>
                  <a:lnTo>
                    <a:pt x="192" y="171"/>
                  </a:lnTo>
                  <a:lnTo>
                    <a:pt x="185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18" y="186"/>
                  </a:lnTo>
                  <a:lnTo>
                    <a:pt x="118" y="186"/>
                  </a:lnTo>
                  <a:lnTo>
                    <a:pt x="118" y="178"/>
                  </a:lnTo>
                  <a:lnTo>
                    <a:pt x="111" y="178"/>
                  </a:lnTo>
                  <a:lnTo>
                    <a:pt x="103" y="182"/>
                  </a:lnTo>
                  <a:lnTo>
                    <a:pt x="100" y="189"/>
                  </a:lnTo>
                  <a:lnTo>
                    <a:pt x="100" y="189"/>
                  </a:lnTo>
                  <a:lnTo>
                    <a:pt x="96" y="182"/>
                  </a:lnTo>
                  <a:lnTo>
                    <a:pt x="96" y="178"/>
                  </a:lnTo>
                  <a:lnTo>
                    <a:pt x="92" y="178"/>
                  </a:lnTo>
                  <a:lnTo>
                    <a:pt x="85" y="182"/>
                  </a:lnTo>
                  <a:lnTo>
                    <a:pt x="85" y="186"/>
                  </a:lnTo>
                  <a:lnTo>
                    <a:pt x="85" y="189"/>
                  </a:lnTo>
                  <a:lnTo>
                    <a:pt x="85" y="193"/>
                  </a:lnTo>
                  <a:lnTo>
                    <a:pt x="81" y="193"/>
                  </a:lnTo>
                  <a:lnTo>
                    <a:pt x="77" y="197"/>
                  </a:lnTo>
                  <a:lnTo>
                    <a:pt x="77" y="197"/>
                  </a:lnTo>
                  <a:lnTo>
                    <a:pt x="74" y="193"/>
                  </a:lnTo>
                  <a:lnTo>
                    <a:pt x="70" y="189"/>
                  </a:lnTo>
                  <a:lnTo>
                    <a:pt x="66" y="189"/>
                  </a:lnTo>
                  <a:lnTo>
                    <a:pt x="66" y="186"/>
                  </a:lnTo>
                  <a:lnTo>
                    <a:pt x="63" y="186"/>
                  </a:lnTo>
                  <a:lnTo>
                    <a:pt x="63" y="182"/>
                  </a:lnTo>
                  <a:lnTo>
                    <a:pt x="59" y="178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2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4" y="171"/>
                  </a:lnTo>
                  <a:lnTo>
                    <a:pt x="40" y="167"/>
                  </a:lnTo>
                  <a:lnTo>
                    <a:pt x="33" y="167"/>
                  </a:lnTo>
                  <a:lnTo>
                    <a:pt x="29" y="167"/>
                  </a:lnTo>
                  <a:lnTo>
                    <a:pt x="22" y="167"/>
                  </a:lnTo>
                  <a:lnTo>
                    <a:pt x="15" y="171"/>
                  </a:lnTo>
                  <a:lnTo>
                    <a:pt x="11" y="175"/>
                  </a:lnTo>
                  <a:lnTo>
                    <a:pt x="7" y="175"/>
                  </a:lnTo>
                  <a:lnTo>
                    <a:pt x="3" y="175"/>
                  </a:lnTo>
                  <a:lnTo>
                    <a:pt x="7" y="167"/>
                  </a:lnTo>
                  <a:lnTo>
                    <a:pt x="7" y="160"/>
                  </a:lnTo>
                  <a:lnTo>
                    <a:pt x="11" y="156"/>
                  </a:lnTo>
                  <a:lnTo>
                    <a:pt x="15" y="145"/>
                  </a:lnTo>
                  <a:lnTo>
                    <a:pt x="11" y="130"/>
                  </a:lnTo>
                  <a:lnTo>
                    <a:pt x="7" y="123"/>
                  </a:lnTo>
                  <a:lnTo>
                    <a:pt x="7" y="123"/>
                  </a:lnTo>
                  <a:lnTo>
                    <a:pt x="11" y="123"/>
                  </a:lnTo>
                  <a:lnTo>
                    <a:pt x="11" y="115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7" y="104"/>
                  </a:lnTo>
                  <a:lnTo>
                    <a:pt x="3" y="104"/>
                  </a:lnTo>
                  <a:lnTo>
                    <a:pt x="3" y="104"/>
                  </a:lnTo>
                  <a:lnTo>
                    <a:pt x="3" y="100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0" y="97"/>
                  </a:lnTo>
                  <a:lnTo>
                    <a:pt x="0" y="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8" name="Freeform 116"/>
            <p:cNvSpPr>
              <a:spLocks/>
            </p:cNvSpPr>
            <p:nvPr/>
          </p:nvSpPr>
          <p:spPr bwMode="auto">
            <a:xfrm>
              <a:off x="4044701" y="2684476"/>
              <a:ext cx="343531" cy="292066"/>
            </a:xfrm>
            <a:custGeom>
              <a:avLst/>
              <a:gdLst>
                <a:gd name="T0" fmla="*/ 8 w 267"/>
                <a:gd name="T1" fmla="*/ 156 h 227"/>
                <a:gd name="T2" fmla="*/ 8 w 267"/>
                <a:gd name="T3" fmla="*/ 145 h 227"/>
                <a:gd name="T4" fmla="*/ 19 w 267"/>
                <a:gd name="T5" fmla="*/ 145 h 227"/>
                <a:gd name="T6" fmla="*/ 26 w 267"/>
                <a:gd name="T7" fmla="*/ 145 h 227"/>
                <a:gd name="T8" fmla="*/ 41 w 267"/>
                <a:gd name="T9" fmla="*/ 149 h 227"/>
                <a:gd name="T10" fmla="*/ 45 w 267"/>
                <a:gd name="T11" fmla="*/ 145 h 227"/>
                <a:gd name="T12" fmla="*/ 108 w 267"/>
                <a:gd name="T13" fmla="*/ 149 h 227"/>
                <a:gd name="T14" fmla="*/ 97 w 267"/>
                <a:gd name="T15" fmla="*/ 0 h 227"/>
                <a:gd name="T16" fmla="*/ 226 w 267"/>
                <a:gd name="T17" fmla="*/ 74 h 227"/>
                <a:gd name="T18" fmla="*/ 241 w 267"/>
                <a:gd name="T19" fmla="*/ 78 h 227"/>
                <a:gd name="T20" fmla="*/ 249 w 267"/>
                <a:gd name="T21" fmla="*/ 82 h 227"/>
                <a:gd name="T22" fmla="*/ 249 w 267"/>
                <a:gd name="T23" fmla="*/ 93 h 227"/>
                <a:gd name="T24" fmla="*/ 267 w 267"/>
                <a:gd name="T25" fmla="*/ 93 h 227"/>
                <a:gd name="T26" fmla="*/ 263 w 267"/>
                <a:gd name="T27" fmla="*/ 134 h 227"/>
                <a:gd name="T28" fmla="*/ 260 w 267"/>
                <a:gd name="T29" fmla="*/ 145 h 227"/>
                <a:gd name="T30" fmla="*/ 241 w 267"/>
                <a:gd name="T31" fmla="*/ 149 h 227"/>
                <a:gd name="T32" fmla="*/ 226 w 267"/>
                <a:gd name="T33" fmla="*/ 152 h 227"/>
                <a:gd name="T34" fmla="*/ 208 w 267"/>
                <a:gd name="T35" fmla="*/ 156 h 227"/>
                <a:gd name="T36" fmla="*/ 204 w 267"/>
                <a:gd name="T37" fmla="*/ 156 h 227"/>
                <a:gd name="T38" fmla="*/ 189 w 267"/>
                <a:gd name="T39" fmla="*/ 152 h 227"/>
                <a:gd name="T40" fmla="*/ 174 w 267"/>
                <a:gd name="T41" fmla="*/ 160 h 227"/>
                <a:gd name="T42" fmla="*/ 152 w 267"/>
                <a:gd name="T43" fmla="*/ 175 h 227"/>
                <a:gd name="T44" fmla="*/ 134 w 267"/>
                <a:gd name="T45" fmla="*/ 178 h 227"/>
                <a:gd name="T46" fmla="*/ 130 w 267"/>
                <a:gd name="T47" fmla="*/ 186 h 227"/>
                <a:gd name="T48" fmla="*/ 119 w 267"/>
                <a:gd name="T49" fmla="*/ 201 h 227"/>
                <a:gd name="T50" fmla="*/ 115 w 267"/>
                <a:gd name="T51" fmla="*/ 208 h 227"/>
                <a:gd name="T52" fmla="*/ 112 w 267"/>
                <a:gd name="T53" fmla="*/ 215 h 227"/>
                <a:gd name="T54" fmla="*/ 112 w 267"/>
                <a:gd name="T55" fmla="*/ 223 h 227"/>
                <a:gd name="T56" fmla="*/ 100 w 267"/>
                <a:gd name="T57" fmla="*/ 223 h 227"/>
                <a:gd name="T58" fmla="*/ 93 w 267"/>
                <a:gd name="T59" fmla="*/ 223 h 227"/>
                <a:gd name="T60" fmla="*/ 82 w 267"/>
                <a:gd name="T61" fmla="*/ 227 h 227"/>
                <a:gd name="T62" fmla="*/ 75 w 267"/>
                <a:gd name="T63" fmla="*/ 227 h 227"/>
                <a:gd name="T64" fmla="*/ 67 w 267"/>
                <a:gd name="T65" fmla="*/ 223 h 227"/>
                <a:gd name="T66" fmla="*/ 67 w 267"/>
                <a:gd name="T67" fmla="*/ 215 h 227"/>
                <a:gd name="T68" fmla="*/ 60 w 267"/>
                <a:gd name="T69" fmla="*/ 219 h 227"/>
                <a:gd name="T70" fmla="*/ 63 w 267"/>
                <a:gd name="T71" fmla="*/ 208 h 227"/>
                <a:gd name="T72" fmla="*/ 60 w 267"/>
                <a:gd name="T73" fmla="*/ 204 h 227"/>
                <a:gd name="T74" fmla="*/ 52 w 267"/>
                <a:gd name="T75" fmla="*/ 197 h 227"/>
                <a:gd name="T76" fmla="*/ 45 w 267"/>
                <a:gd name="T77" fmla="*/ 197 h 227"/>
                <a:gd name="T78" fmla="*/ 37 w 267"/>
                <a:gd name="T79" fmla="*/ 201 h 227"/>
                <a:gd name="T80" fmla="*/ 26 w 267"/>
                <a:gd name="T81" fmla="*/ 201 h 227"/>
                <a:gd name="T82" fmla="*/ 19 w 267"/>
                <a:gd name="T83" fmla="*/ 201 h 227"/>
                <a:gd name="T84" fmla="*/ 19 w 267"/>
                <a:gd name="T85" fmla="*/ 193 h 227"/>
                <a:gd name="T86" fmla="*/ 15 w 267"/>
                <a:gd name="T87" fmla="*/ 189 h 227"/>
                <a:gd name="T88" fmla="*/ 12 w 267"/>
                <a:gd name="T89" fmla="*/ 182 h 227"/>
                <a:gd name="T90" fmla="*/ 8 w 267"/>
                <a:gd name="T91" fmla="*/ 178 h 227"/>
                <a:gd name="T92" fmla="*/ 0 w 267"/>
                <a:gd name="T93" fmla="*/ 171 h 227"/>
                <a:gd name="T94" fmla="*/ 0 w 267"/>
                <a:gd name="T95" fmla="*/ 16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7" h="227">
                  <a:moveTo>
                    <a:pt x="0" y="160"/>
                  </a:moveTo>
                  <a:lnTo>
                    <a:pt x="4" y="156"/>
                  </a:lnTo>
                  <a:lnTo>
                    <a:pt x="8" y="156"/>
                  </a:lnTo>
                  <a:lnTo>
                    <a:pt x="8" y="152"/>
                  </a:lnTo>
                  <a:lnTo>
                    <a:pt x="8" y="149"/>
                  </a:lnTo>
                  <a:lnTo>
                    <a:pt x="8" y="145"/>
                  </a:lnTo>
                  <a:lnTo>
                    <a:pt x="15" y="141"/>
                  </a:lnTo>
                  <a:lnTo>
                    <a:pt x="19" y="141"/>
                  </a:lnTo>
                  <a:lnTo>
                    <a:pt x="19" y="145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26" y="145"/>
                  </a:lnTo>
                  <a:lnTo>
                    <a:pt x="34" y="141"/>
                  </a:lnTo>
                  <a:lnTo>
                    <a:pt x="41" y="141"/>
                  </a:lnTo>
                  <a:lnTo>
                    <a:pt x="41" y="149"/>
                  </a:lnTo>
                  <a:lnTo>
                    <a:pt x="41" y="149"/>
                  </a:lnTo>
                  <a:lnTo>
                    <a:pt x="45" y="145"/>
                  </a:lnTo>
                  <a:lnTo>
                    <a:pt x="45" y="145"/>
                  </a:lnTo>
                  <a:lnTo>
                    <a:pt x="49" y="149"/>
                  </a:lnTo>
                  <a:lnTo>
                    <a:pt x="49" y="149"/>
                  </a:lnTo>
                  <a:lnTo>
                    <a:pt x="108" y="149"/>
                  </a:lnTo>
                  <a:lnTo>
                    <a:pt x="115" y="134"/>
                  </a:lnTo>
                  <a:lnTo>
                    <a:pt x="108" y="134"/>
                  </a:lnTo>
                  <a:lnTo>
                    <a:pt x="97" y="0"/>
                  </a:lnTo>
                  <a:lnTo>
                    <a:pt x="115" y="0"/>
                  </a:lnTo>
                  <a:lnTo>
                    <a:pt x="223" y="67"/>
                  </a:lnTo>
                  <a:lnTo>
                    <a:pt x="226" y="74"/>
                  </a:lnTo>
                  <a:lnTo>
                    <a:pt x="230" y="74"/>
                  </a:lnTo>
                  <a:lnTo>
                    <a:pt x="234" y="74"/>
                  </a:lnTo>
                  <a:lnTo>
                    <a:pt x="241" y="78"/>
                  </a:lnTo>
                  <a:lnTo>
                    <a:pt x="241" y="78"/>
                  </a:lnTo>
                  <a:lnTo>
                    <a:pt x="245" y="82"/>
                  </a:lnTo>
                  <a:lnTo>
                    <a:pt x="249" y="82"/>
                  </a:lnTo>
                  <a:lnTo>
                    <a:pt x="249" y="86"/>
                  </a:lnTo>
                  <a:lnTo>
                    <a:pt x="249" y="89"/>
                  </a:lnTo>
                  <a:lnTo>
                    <a:pt x="249" y="93"/>
                  </a:lnTo>
                  <a:lnTo>
                    <a:pt x="252" y="93"/>
                  </a:lnTo>
                  <a:lnTo>
                    <a:pt x="260" y="93"/>
                  </a:lnTo>
                  <a:lnTo>
                    <a:pt x="267" y="93"/>
                  </a:lnTo>
                  <a:lnTo>
                    <a:pt x="267" y="93"/>
                  </a:lnTo>
                  <a:lnTo>
                    <a:pt x="267" y="119"/>
                  </a:lnTo>
                  <a:lnTo>
                    <a:pt x="263" y="134"/>
                  </a:lnTo>
                  <a:lnTo>
                    <a:pt x="263" y="134"/>
                  </a:lnTo>
                  <a:lnTo>
                    <a:pt x="263" y="141"/>
                  </a:lnTo>
                  <a:lnTo>
                    <a:pt x="260" y="145"/>
                  </a:lnTo>
                  <a:lnTo>
                    <a:pt x="252" y="149"/>
                  </a:lnTo>
                  <a:lnTo>
                    <a:pt x="249" y="149"/>
                  </a:lnTo>
                  <a:lnTo>
                    <a:pt x="241" y="149"/>
                  </a:lnTo>
                  <a:lnTo>
                    <a:pt x="237" y="152"/>
                  </a:lnTo>
                  <a:lnTo>
                    <a:pt x="234" y="152"/>
                  </a:lnTo>
                  <a:lnTo>
                    <a:pt x="226" y="152"/>
                  </a:lnTo>
                  <a:lnTo>
                    <a:pt x="223" y="156"/>
                  </a:lnTo>
                  <a:lnTo>
                    <a:pt x="219" y="156"/>
                  </a:lnTo>
                  <a:lnTo>
                    <a:pt x="208" y="156"/>
                  </a:lnTo>
                  <a:lnTo>
                    <a:pt x="204" y="156"/>
                  </a:lnTo>
                  <a:lnTo>
                    <a:pt x="204" y="156"/>
                  </a:lnTo>
                  <a:lnTo>
                    <a:pt x="204" y="156"/>
                  </a:lnTo>
                  <a:lnTo>
                    <a:pt x="200" y="152"/>
                  </a:lnTo>
                  <a:lnTo>
                    <a:pt x="197" y="152"/>
                  </a:lnTo>
                  <a:lnTo>
                    <a:pt x="189" y="152"/>
                  </a:lnTo>
                  <a:lnTo>
                    <a:pt x="182" y="156"/>
                  </a:lnTo>
                  <a:lnTo>
                    <a:pt x="178" y="156"/>
                  </a:lnTo>
                  <a:lnTo>
                    <a:pt x="174" y="160"/>
                  </a:lnTo>
                  <a:lnTo>
                    <a:pt x="160" y="167"/>
                  </a:lnTo>
                  <a:lnTo>
                    <a:pt x="152" y="171"/>
                  </a:lnTo>
                  <a:lnTo>
                    <a:pt x="152" y="175"/>
                  </a:lnTo>
                  <a:lnTo>
                    <a:pt x="141" y="178"/>
                  </a:lnTo>
                  <a:lnTo>
                    <a:pt x="141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0" y="186"/>
                  </a:lnTo>
                  <a:lnTo>
                    <a:pt x="130" y="186"/>
                  </a:lnTo>
                  <a:lnTo>
                    <a:pt x="126" y="193"/>
                  </a:lnTo>
                  <a:lnTo>
                    <a:pt x="119" y="201"/>
                  </a:lnTo>
                  <a:lnTo>
                    <a:pt x="115" y="204"/>
                  </a:lnTo>
                  <a:lnTo>
                    <a:pt x="115" y="204"/>
                  </a:lnTo>
                  <a:lnTo>
                    <a:pt x="115" y="208"/>
                  </a:lnTo>
                  <a:lnTo>
                    <a:pt x="115" y="212"/>
                  </a:lnTo>
                  <a:lnTo>
                    <a:pt x="112" y="212"/>
                  </a:lnTo>
                  <a:lnTo>
                    <a:pt x="112" y="215"/>
                  </a:lnTo>
                  <a:lnTo>
                    <a:pt x="112" y="219"/>
                  </a:lnTo>
                  <a:lnTo>
                    <a:pt x="112" y="223"/>
                  </a:lnTo>
                  <a:lnTo>
                    <a:pt x="112" y="223"/>
                  </a:lnTo>
                  <a:lnTo>
                    <a:pt x="108" y="227"/>
                  </a:lnTo>
                  <a:lnTo>
                    <a:pt x="100" y="227"/>
                  </a:lnTo>
                  <a:lnTo>
                    <a:pt x="100" y="223"/>
                  </a:lnTo>
                  <a:lnTo>
                    <a:pt x="100" y="223"/>
                  </a:lnTo>
                  <a:lnTo>
                    <a:pt x="97" y="223"/>
                  </a:lnTo>
                  <a:lnTo>
                    <a:pt x="93" y="223"/>
                  </a:lnTo>
                  <a:lnTo>
                    <a:pt x="93" y="223"/>
                  </a:lnTo>
                  <a:lnTo>
                    <a:pt x="89" y="227"/>
                  </a:lnTo>
                  <a:lnTo>
                    <a:pt x="82" y="227"/>
                  </a:lnTo>
                  <a:lnTo>
                    <a:pt x="78" y="223"/>
                  </a:lnTo>
                  <a:lnTo>
                    <a:pt x="78" y="223"/>
                  </a:lnTo>
                  <a:lnTo>
                    <a:pt x="75" y="227"/>
                  </a:lnTo>
                  <a:lnTo>
                    <a:pt x="75" y="223"/>
                  </a:lnTo>
                  <a:lnTo>
                    <a:pt x="71" y="223"/>
                  </a:lnTo>
                  <a:lnTo>
                    <a:pt x="67" y="223"/>
                  </a:lnTo>
                  <a:lnTo>
                    <a:pt x="67" y="219"/>
                  </a:lnTo>
                  <a:lnTo>
                    <a:pt x="67" y="219"/>
                  </a:lnTo>
                  <a:lnTo>
                    <a:pt x="67" y="215"/>
                  </a:lnTo>
                  <a:lnTo>
                    <a:pt x="63" y="215"/>
                  </a:lnTo>
                  <a:lnTo>
                    <a:pt x="63" y="219"/>
                  </a:lnTo>
                  <a:lnTo>
                    <a:pt x="60" y="219"/>
                  </a:lnTo>
                  <a:lnTo>
                    <a:pt x="60" y="215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0" y="208"/>
                  </a:lnTo>
                  <a:lnTo>
                    <a:pt x="60" y="208"/>
                  </a:lnTo>
                  <a:lnTo>
                    <a:pt x="60" y="204"/>
                  </a:lnTo>
                  <a:lnTo>
                    <a:pt x="56" y="201"/>
                  </a:lnTo>
                  <a:lnTo>
                    <a:pt x="52" y="197"/>
                  </a:lnTo>
                  <a:lnTo>
                    <a:pt x="52" y="197"/>
                  </a:lnTo>
                  <a:lnTo>
                    <a:pt x="52" y="197"/>
                  </a:lnTo>
                  <a:lnTo>
                    <a:pt x="49" y="197"/>
                  </a:lnTo>
                  <a:lnTo>
                    <a:pt x="45" y="197"/>
                  </a:lnTo>
                  <a:lnTo>
                    <a:pt x="41" y="197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4" y="201"/>
                  </a:lnTo>
                  <a:lnTo>
                    <a:pt x="30" y="201"/>
                  </a:lnTo>
                  <a:lnTo>
                    <a:pt x="26" y="201"/>
                  </a:lnTo>
                  <a:lnTo>
                    <a:pt x="23" y="201"/>
                  </a:lnTo>
                  <a:lnTo>
                    <a:pt x="19" y="201"/>
                  </a:lnTo>
                  <a:lnTo>
                    <a:pt x="19" y="201"/>
                  </a:lnTo>
                  <a:lnTo>
                    <a:pt x="19" y="201"/>
                  </a:lnTo>
                  <a:lnTo>
                    <a:pt x="19" y="197"/>
                  </a:lnTo>
                  <a:lnTo>
                    <a:pt x="19" y="193"/>
                  </a:lnTo>
                  <a:lnTo>
                    <a:pt x="15" y="193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6"/>
                  </a:lnTo>
                  <a:lnTo>
                    <a:pt x="12" y="186"/>
                  </a:lnTo>
                  <a:lnTo>
                    <a:pt x="12" y="182"/>
                  </a:lnTo>
                  <a:lnTo>
                    <a:pt x="12" y="182"/>
                  </a:lnTo>
                  <a:lnTo>
                    <a:pt x="8" y="182"/>
                  </a:lnTo>
                  <a:lnTo>
                    <a:pt x="8" y="178"/>
                  </a:lnTo>
                  <a:lnTo>
                    <a:pt x="4" y="175"/>
                  </a:lnTo>
                  <a:lnTo>
                    <a:pt x="0" y="175"/>
                  </a:lnTo>
                  <a:lnTo>
                    <a:pt x="0" y="171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0"/>
                  </a:lnTo>
                  <a:lnTo>
                    <a:pt x="0" y="16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4188802" y="2880044"/>
              <a:ext cx="160829" cy="105504"/>
            </a:xfrm>
            <a:custGeom>
              <a:avLst/>
              <a:gdLst>
                <a:gd name="T0" fmla="*/ 0 w 125"/>
                <a:gd name="T1" fmla="*/ 67 h 82"/>
                <a:gd name="T2" fmla="*/ 0 w 125"/>
                <a:gd name="T3" fmla="*/ 60 h 82"/>
                <a:gd name="T4" fmla="*/ 3 w 125"/>
                <a:gd name="T5" fmla="*/ 56 h 82"/>
                <a:gd name="T6" fmla="*/ 3 w 125"/>
                <a:gd name="T7" fmla="*/ 52 h 82"/>
                <a:gd name="T8" fmla="*/ 14 w 125"/>
                <a:gd name="T9" fmla="*/ 41 h 82"/>
                <a:gd name="T10" fmla="*/ 18 w 125"/>
                <a:gd name="T11" fmla="*/ 34 h 82"/>
                <a:gd name="T12" fmla="*/ 22 w 125"/>
                <a:gd name="T13" fmla="*/ 26 h 82"/>
                <a:gd name="T14" fmla="*/ 29 w 125"/>
                <a:gd name="T15" fmla="*/ 26 h 82"/>
                <a:gd name="T16" fmla="*/ 40 w 125"/>
                <a:gd name="T17" fmla="*/ 23 h 82"/>
                <a:gd name="T18" fmla="*/ 48 w 125"/>
                <a:gd name="T19" fmla="*/ 15 h 82"/>
                <a:gd name="T20" fmla="*/ 66 w 125"/>
                <a:gd name="T21" fmla="*/ 4 h 82"/>
                <a:gd name="T22" fmla="*/ 77 w 125"/>
                <a:gd name="T23" fmla="*/ 0 h 82"/>
                <a:gd name="T24" fmla="*/ 88 w 125"/>
                <a:gd name="T25" fmla="*/ 0 h 82"/>
                <a:gd name="T26" fmla="*/ 92 w 125"/>
                <a:gd name="T27" fmla="*/ 4 h 82"/>
                <a:gd name="T28" fmla="*/ 92 w 125"/>
                <a:gd name="T29" fmla="*/ 8 h 82"/>
                <a:gd name="T30" fmla="*/ 88 w 125"/>
                <a:gd name="T31" fmla="*/ 15 h 82"/>
                <a:gd name="T32" fmla="*/ 103 w 125"/>
                <a:gd name="T33" fmla="*/ 30 h 82"/>
                <a:gd name="T34" fmla="*/ 118 w 125"/>
                <a:gd name="T35" fmla="*/ 34 h 82"/>
                <a:gd name="T36" fmla="*/ 118 w 125"/>
                <a:gd name="T37" fmla="*/ 34 h 82"/>
                <a:gd name="T38" fmla="*/ 122 w 125"/>
                <a:gd name="T39" fmla="*/ 37 h 82"/>
                <a:gd name="T40" fmla="*/ 122 w 125"/>
                <a:gd name="T41" fmla="*/ 45 h 82"/>
                <a:gd name="T42" fmla="*/ 125 w 125"/>
                <a:gd name="T43" fmla="*/ 49 h 82"/>
                <a:gd name="T44" fmla="*/ 118 w 125"/>
                <a:gd name="T45" fmla="*/ 52 h 82"/>
                <a:gd name="T46" fmla="*/ 111 w 125"/>
                <a:gd name="T47" fmla="*/ 52 h 82"/>
                <a:gd name="T48" fmla="*/ 107 w 125"/>
                <a:gd name="T49" fmla="*/ 56 h 82"/>
                <a:gd name="T50" fmla="*/ 107 w 125"/>
                <a:gd name="T51" fmla="*/ 63 h 82"/>
                <a:gd name="T52" fmla="*/ 100 w 125"/>
                <a:gd name="T53" fmla="*/ 63 h 82"/>
                <a:gd name="T54" fmla="*/ 81 w 125"/>
                <a:gd name="T55" fmla="*/ 60 h 82"/>
                <a:gd name="T56" fmla="*/ 81 w 125"/>
                <a:gd name="T57" fmla="*/ 60 h 82"/>
                <a:gd name="T58" fmla="*/ 74 w 125"/>
                <a:gd name="T59" fmla="*/ 63 h 82"/>
                <a:gd name="T60" fmla="*/ 59 w 125"/>
                <a:gd name="T61" fmla="*/ 63 h 82"/>
                <a:gd name="T62" fmla="*/ 44 w 125"/>
                <a:gd name="T63" fmla="*/ 63 h 82"/>
                <a:gd name="T64" fmla="*/ 40 w 125"/>
                <a:gd name="T65" fmla="*/ 67 h 82"/>
                <a:gd name="T66" fmla="*/ 40 w 125"/>
                <a:gd name="T67" fmla="*/ 75 h 82"/>
                <a:gd name="T68" fmla="*/ 44 w 125"/>
                <a:gd name="T69" fmla="*/ 82 h 82"/>
                <a:gd name="T70" fmla="*/ 37 w 125"/>
                <a:gd name="T71" fmla="*/ 78 h 82"/>
                <a:gd name="T72" fmla="*/ 33 w 125"/>
                <a:gd name="T73" fmla="*/ 82 h 82"/>
                <a:gd name="T74" fmla="*/ 22 w 125"/>
                <a:gd name="T75" fmla="*/ 78 h 82"/>
                <a:gd name="T76" fmla="*/ 18 w 125"/>
                <a:gd name="T77" fmla="*/ 75 h 82"/>
                <a:gd name="T78" fmla="*/ 14 w 125"/>
                <a:gd name="T79" fmla="*/ 75 h 82"/>
                <a:gd name="T80" fmla="*/ 7 w 125"/>
                <a:gd name="T81" fmla="*/ 71 h 82"/>
                <a:gd name="T82" fmla="*/ 0 w 125"/>
                <a:gd name="T83" fmla="*/ 7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5" h="82">
                  <a:moveTo>
                    <a:pt x="0" y="71"/>
                  </a:moveTo>
                  <a:lnTo>
                    <a:pt x="0" y="67"/>
                  </a:lnTo>
                  <a:lnTo>
                    <a:pt x="0" y="63"/>
                  </a:lnTo>
                  <a:lnTo>
                    <a:pt x="0" y="60"/>
                  </a:lnTo>
                  <a:lnTo>
                    <a:pt x="3" y="60"/>
                  </a:lnTo>
                  <a:lnTo>
                    <a:pt x="3" y="5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7" y="49"/>
                  </a:lnTo>
                  <a:lnTo>
                    <a:pt x="14" y="41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40" y="23"/>
                  </a:lnTo>
                  <a:lnTo>
                    <a:pt x="40" y="19"/>
                  </a:lnTo>
                  <a:lnTo>
                    <a:pt x="48" y="15"/>
                  </a:lnTo>
                  <a:lnTo>
                    <a:pt x="62" y="8"/>
                  </a:lnTo>
                  <a:lnTo>
                    <a:pt x="66" y="4"/>
                  </a:lnTo>
                  <a:lnTo>
                    <a:pt x="70" y="4"/>
                  </a:lnTo>
                  <a:lnTo>
                    <a:pt x="77" y="0"/>
                  </a:lnTo>
                  <a:lnTo>
                    <a:pt x="85" y="0"/>
                  </a:lnTo>
                  <a:lnTo>
                    <a:pt x="88" y="0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8"/>
                  </a:lnTo>
                  <a:lnTo>
                    <a:pt x="88" y="12"/>
                  </a:lnTo>
                  <a:lnTo>
                    <a:pt x="88" y="15"/>
                  </a:lnTo>
                  <a:lnTo>
                    <a:pt x="103" y="26"/>
                  </a:lnTo>
                  <a:lnTo>
                    <a:pt x="103" y="30"/>
                  </a:lnTo>
                  <a:lnTo>
                    <a:pt x="111" y="34"/>
                  </a:lnTo>
                  <a:lnTo>
                    <a:pt x="118" y="34"/>
                  </a:lnTo>
                  <a:lnTo>
                    <a:pt x="118" y="34"/>
                  </a:lnTo>
                  <a:lnTo>
                    <a:pt x="118" y="34"/>
                  </a:lnTo>
                  <a:lnTo>
                    <a:pt x="122" y="37"/>
                  </a:lnTo>
                  <a:lnTo>
                    <a:pt x="122" y="37"/>
                  </a:lnTo>
                  <a:lnTo>
                    <a:pt x="118" y="41"/>
                  </a:lnTo>
                  <a:lnTo>
                    <a:pt x="122" y="45"/>
                  </a:lnTo>
                  <a:lnTo>
                    <a:pt x="125" y="45"/>
                  </a:lnTo>
                  <a:lnTo>
                    <a:pt x="125" y="49"/>
                  </a:lnTo>
                  <a:lnTo>
                    <a:pt x="122" y="52"/>
                  </a:lnTo>
                  <a:lnTo>
                    <a:pt x="118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07" y="56"/>
                  </a:lnTo>
                  <a:lnTo>
                    <a:pt x="107" y="56"/>
                  </a:lnTo>
                  <a:lnTo>
                    <a:pt x="103" y="60"/>
                  </a:lnTo>
                  <a:lnTo>
                    <a:pt x="107" y="63"/>
                  </a:lnTo>
                  <a:lnTo>
                    <a:pt x="100" y="63"/>
                  </a:lnTo>
                  <a:lnTo>
                    <a:pt x="100" y="63"/>
                  </a:lnTo>
                  <a:lnTo>
                    <a:pt x="85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77" y="63"/>
                  </a:lnTo>
                  <a:lnTo>
                    <a:pt x="74" y="63"/>
                  </a:lnTo>
                  <a:lnTo>
                    <a:pt x="66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44" y="63"/>
                  </a:lnTo>
                  <a:lnTo>
                    <a:pt x="40" y="63"/>
                  </a:lnTo>
                  <a:lnTo>
                    <a:pt x="40" y="67"/>
                  </a:lnTo>
                  <a:lnTo>
                    <a:pt x="40" y="71"/>
                  </a:lnTo>
                  <a:lnTo>
                    <a:pt x="40" y="75"/>
                  </a:lnTo>
                  <a:lnTo>
                    <a:pt x="44" y="78"/>
                  </a:lnTo>
                  <a:lnTo>
                    <a:pt x="44" y="82"/>
                  </a:lnTo>
                  <a:lnTo>
                    <a:pt x="40" y="82"/>
                  </a:lnTo>
                  <a:lnTo>
                    <a:pt x="37" y="78"/>
                  </a:lnTo>
                  <a:lnTo>
                    <a:pt x="37" y="78"/>
                  </a:lnTo>
                  <a:lnTo>
                    <a:pt x="33" y="82"/>
                  </a:lnTo>
                  <a:lnTo>
                    <a:pt x="29" y="82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18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1" y="75"/>
                  </a:lnTo>
                  <a:lnTo>
                    <a:pt x="7" y="71"/>
                  </a:lnTo>
                  <a:lnTo>
                    <a:pt x="0" y="67"/>
                  </a:lnTo>
                  <a:lnTo>
                    <a:pt x="0" y="7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3931478" y="2851738"/>
              <a:ext cx="137670" cy="91351"/>
            </a:xfrm>
            <a:custGeom>
              <a:avLst/>
              <a:gdLst>
                <a:gd name="T0" fmla="*/ 18 w 107"/>
                <a:gd name="T1" fmla="*/ 8 h 71"/>
                <a:gd name="T2" fmla="*/ 26 w 107"/>
                <a:gd name="T3" fmla="*/ 4 h 71"/>
                <a:gd name="T4" fmla="*/ 40 w 107"/>
                <a:gd name="T5" fmla="*/ 0 h 71"/>
                <a:gd name="T6" fmla="*/ 51 w 107"/>
                <a:gd name="T7" fmla="*/ 0 h 71"/>
                <a:gd name="T8" fmla="*/ 59 w 107"/>
                <a:gd name="T9" fmla="*/ 8 h 71"/>
                <a:gd name="T10" fmla="*/ 63 w 107"/>
                <a:gd name="T11" fmla="*/ 8 h 71"/>
                <a:gd name="T12" fmla="*/ 66 w 107"/>
                <a:gd name="T13" fmla="*/ 8 h 71"/>
                <a:gd name="T14" fmla="*/ 70 w 107"/>
                <a:gd name="T15" fmla="*/ 8 h 71"/>
                <a:gd name="T16" fmla="*/ 74 w 107"/>
                <a:gd name="T17" fmla="*/ 15 h 71"/>
                <a:gd name="T18" fmla="*/ 77 w 107"/>
                <a:gd name="T19" fmla="*/ 19 h 71"/>
                <a:gd name="T20" fmla="*/ 81 w 107"/>
                <a:gd name="T21" fmla="*/ 22 h 71"/>
                <a:gd name="T22" fmla="*/ 88 w 107"/>
                <a:gd name="T23" fmla="*/ 30 h 71"/>
                <a:gd name="T24" fmla="*/ 88 w 107"/>
                <a:gd name="T25" fmla="*/ 34 h 71"/>
                <a:gd name="T26" fmla="*/ 88 w 107"/>
                <a:gd name="T27" fmla="*/ 41 h 71"/>
                <a:gd name="T28" fmla="*/ 92 w 107"/>
                <a:gd name="T29" fmla="*/ 45 h 71"/>
                <a:gd name="T30" fmla="*/ 96 w 107"/>
                <a:gd name="T31" fmla="*/ 52 h 71"/>
                <a:gd name="T32" fmla="*/ 100 w 107"/>
                <a:gd name="T33" fmla="*/ 52 h 71"/>
                <a:gd name="T34" fmla="*/ 103 w 107"/>
                <a:gd name="T35" fmla="*/ 56 h 71"/>
                <a:gd name="T36" fmla="*/ 103 w 107"/>
                <a:gd name="T37" fmla="*/ 59 h 71"/>
                <a:gd name="T38" fmla="*/ 107 w 107"/>
                <a:gd name="T39" fmla="*/ 63 h 71"/>
                <a:gd name="T40" fmla="*/ 107 w 107"/>
                <a:gd name="T41" fmla="*/ 71 h 71"/>
                <a:gd name="T42" fmla="*/ 103 w 107"/>
                <a:gd name="T43" fmla="*/ 67 h 71"/>
                <a:gd name="T44" fmla="*/ 96 w 107"/>
                <a:gd name="T45" fmla="*/ 63 h 71"/>
                <a:gd name="T46" fmla="*/ 88 w 107"/>
                <a:gd name="T47" fmla="*/ 63 h 71"/>
                <a:gd name="T48" fmla="*/ 81 w 107"/>
                <a:gd name="T49" fmla="*/ 63 h 71"/>
                <a:gd name="T50" fmla="*/ 63 w 107"/>
                <a:gd name="T51" fmla="*/ 59 h 71"/>
                <a:gd name="T52" fmla="*/ 63 w 107"/>
                <a:gd name="T53" fmla="*/ 59 h 71"/>
                <a:gd name="T54" fmla="*/ 40 w 107"/>
                <a:gd name="T55" fmla="*/ 59 h 71"/>
                <a:gd name="T56" fmla="*/ 33 w 107"/>
                <a:gd name="T57" fmla="*/ 63 h 71"/>
                <a:gd name="T58" fmla="*/ 18 w 107"/>
                <a:gd name="T59" fmla="*/ 67 h 71"/>
                <a:gd name="T60" fmla="*/ 14 w 107"/>
                <a:gd name="T61" fmla="*/ 63 h 71"/>
                <a:gd name="T62" fmla="*/ 14 w 107"/>
                <a:gd name="T63" fmla="*/ 63 h 71"/>
                <a:gd name="T64" fmla="*/ 18 w 107"/>
                <a:gd name="T65" fmla="*/ 59 h 71"/>
                <a:gd name="T66" fmla="*/ 11 w 107"/>
                <a:gd name="T67" fmla="*/ 59 h 71"/>
                <a:gd name="T68" fmla="*/ 11 w 107"/>
                <a:gd name="T69" fmla="*/ 59 h 71"/>
                <a:gd name="T70" fmla="*/ 14 w 107"/>
                <a:gd name="T71" fmla="*/ 52 h 71"/>
                <a:gd name="T72" fmla="*/ 26 w 107"/>
                <a:gd name="T73" fmla="*/ 48 h 71"/>
                <a:gd name="T74" fmla="*/ 33 w 107"/>
                <a:gd name="T75" fmla="*/ 48 h 71"/>
                <a:gd name="T76" fmla="*/ 37 w 107"/>
                <a:gd name="T77" fmla="*/ 48 h 71"/>
                <a:gd name="T78" fmla="*/ 40 w 107"/>
                <a:gd name="T79" fmla="*/ 45 h 71"/>
                <a:gd name="T80" fmla="*/ 48 w 107"/>
                <a:gd name="T81" fmla="*/ 48 h 71"/>
                <a:gd name="T82" fmla="*/ 55 w 107"/>
                <a:gd name="T83" fmla="*/ 52 h 71"/>
                <a:gd name="T84" fmla="*/ 63 w 107"/>
                <a:gd name="T85" fmla="*/ 48 h 71"/>
                <a:gd name="T86" fmla="*/ 59 w 107"/>
                <a:gd name="T87" fmla="*/ 48 h 71"/>
                <a:gd name="T88" fmla="*/ 48 w 107"/>
                <a:gd name="T89" fmla="*/ 45 h 71"/>
                <a:gd name="T90" fmla="*/ 40 w 107"/>
                <a:gd name="T91" fmla="*/ 41 h 71"/>
                <a:gd name="T92" fmla="*/ 33 w 107"/>
                <a:gd name="T93" fmla="*/ 41 h 71"/>
                <a:gd name="T94" fmla="*/ 22 w 107"/>
                <a:gd name="T95" fmla="*/ 45 h 71"/>
                <a:gd name="T96" fmla="*/ 14 w 107"/>
                <a:gd name="T97" fmla="*/ 48 h 71"/>
                <a:gd name="T98" fmla="*/ 14 w 107"/>
                <a:gd name="T99" fmla="*/ 45 h 71"/>
                <a:gd name="T100" fmla="*/ 14 w 107"/>
                <a:gd name="T101" fmla="*/ 41 h 71"/>
                <a:gd name="T102" fmla="*/ 11 w 107"/>
                <a:gd name="T103" fmla="*/ 37 h 71"/>
                <a:gd name="T104" fmla="*/ 0 w 107"/>
                <a:gd name="T105" fmla="*/ 30 h 71"/>
                <a:gd name="T106" fmla="*/ 14 w 107"/>
                <a:gd name="T107" fmla="*/ 1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7" h="71">
                  <a:moveTo>
                    <a:pt x="14" y="8"/>
                  </a:moveTo>
                  <a:lnTo>
                    <a:pt x="18" y="8"/>
                  </a:lnTo>
                  <a:lnTo>
                    <a:pt x="22" y="8"/>
                  </a:lnTo>
                  <a:lnTo>
                    <a:pt x="26" y="4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51" y="0"/>
                  </a:lnTo>
                  <a:lnTo>
                    <a:pt x="55" y="4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3" y="8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0" y="11"/>
                  </a:lnTo>
                  <a:lnTo>
                    <a:pt x="74" y="15"/>
                  </a:lnTo>
                  <a:lnTo>
                    <a:pt x="74" y="19"/>
                  </a:lnTo>
                  <a:lnTo>
                    <a:pt x="77" y="19"/>
                  </a:lnTo>
                  <a:lnTo>
                    <a:pt x="77" y="22"/>
                  </a:lnTo>
                  <a:lnTo>
                    <a:pt x="81" y="22"/>
                  </a:lnTo>
                  <a:lnTo>
                    <a:pt x="85" y="26"/>
                  </a:lnTo>
                  <a:lnTo>
                    <a:pt x="88" y="30"/>
                  </a:lnTo>
                  <a:lnTo>
                    <a:pt x="88" y="30"/>
                  </a:lnTo>
                  <a:lnTo>
                    <a:pt x="88" y="34"/>
                  </a:lnTo>
                  <a:lnTo>
                    <a:pt x="88" y="34"/>
                  </a:lnTo>
                  <a:lnTo>
                    <a:pt x="88" y="41"/>
                  </a:lnTo>
                  <a:lnTo>
                    <a:pt x="88" y="45"/>
                  </a:lnTo>
                  <a:lnTo>
                    <a:pt x="92" y="45"/>
                  </a:lnTo>
                  <a:lnTo>
                    <a:pt x="96" y="48"/>
                  </a:lnTo>
                  <a:lnTo>
                    <a:pt x="96" y="52"/>
                  </a:lnTo>
                  <a:lnTo>
                    <a:pt x="100" y="52"/>
                  </a:lnTo>
                  <a:lnTo>
                    <a:pt x="100" y="52"/>
                  </a:lnTo>
                  <a:lnTo>
                    <a:pt x="100" y="56"/>
                  </a:lnTo>
                  <a:lnTo>
                    <a:pt x="103" y="56"/>
                  </a:lnTo>
                  <a:lnTo>
                    <a:pt x="103" y="59"/>
                  </a:lnTo>
                  <a:lnTo>
                    <a:pt x="103" y="59"/>
                  </a:lnTo>
                  <a:lnTo>
                    <a:pt x="103" y="63"/>
                  </a:lnTo>
                  <a:lnTo>
                    <a:pt x="107" y="63"/>
                  </a:lnTo>
                  <a:lnTo>
                    <a:pt x="107" y="67"/>
                  </a:lnTo>
                  <a:lnTo>
                    <a:pt x="107" y="71"/>
                  </a:lnTo>
                  <a:lnTo>
                    <a:pt x="107" y="67"/>
                  </a:lnTo>
                  <a:lnTo>
                    <a:pt x="103" y="67"/>
                  </a:lnTo>
                  <a:lnTo>
                    <a:pt x="100" y="67"/>
                  </a:lnTo>
                  <a:lnTo>
                    <a:pt x="96" y="63"/>
                  </a:lnTo>
                  <a:lnTo>
                    <a:pt x="96" y="67"/>
                  </a:lnTo>
                  <a:lnTo>
                    <a:pt x="88" y="63"/>
                  </a:lnTo>
                  <a:lnTo>
                    <a:pt x="85" y="63"/>
                  </a:lnTo>
                  <a:lnTo>
                    <a:pt x="81" y="63"/>
                  </a:lnTo>
                  <a:lnTo>
                    <a:pt x="74" y="59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55" y="59"/>
                  </a:lnTo>
                  <a:lnTo>
                    <a:pt x="40" y="59"/>
                  </a:lnTo>
                  <a:lnTo>
                    <a:pt x="37" y="59"/>
                  </a:lnTo>
                  <a:lnTo>
                    <a:pt x="33" y="63"/>
                  </a:lnTo>
                  <a:lnTo>
                    <a:pt x="22" y="63"/>
                  </a:lnTo>
                  <a:lnTo>
                    <a:pt x="18" y="67"/>
                  </a:lnTo>
                  <a:lnTo>
                    <a:pt x="14" y="67"/>
                  </a:lnTo>
                  <a:lnTo>
                    <a:pt x="14" y="63"/>
                  </a:lnTo>
                  <a:lnTo>
                    <a:pt x="11" y="59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8" y="59"/>
                  </a:lnTo>
                  <a:lnTo>
                    <a:pt x="14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6"/>
                  </a:lnTo>
                  <a:lnTo>
                    <a:pt x="14" y="52"/>
                  </a:lnTo>
                  <a:lnTo>
                    <a:pt x="22" y="52"/>
                  </a:lnTo>
                  <a:lnTo>
                    <a:pt x="26" y="48"/>
                  </a:lnTo>
                  <a:lnTo>
                    <a:pt x="29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40" y="45"/>
                  </a:lnTo>
                  <a:lnTo>
                    <a:pt x="44" y="48"/>
                  </a:lnTo>
                  <a:lnTo>
                    <a:pt x="48" y="48"/>
                  </a:lnTo>
                  <a:lnTo>
                    <a:pt x="51" y="48"/>
                  </a:lnTo>
                  <a:lnTo>
                    <a:pt x="55" y="52"/>
                  </a:lnTo>
                  <a:lnTo>
                    <a:pt x="59" y="52"/>
                  </a:lnTo>
                  <a:lnTo>
                    <a:pt x="63" y="48"/>
                  </a:lnTo>
                  <a:lnTo>
                    <a:pt x="59" y="48"/>
                  </a:lnTo>
                  <a:lnTo>
                    <a:pt x="59" y="48"/>
                  </a:lnTo>
                  <a:lnTo>
                    <a:pt x="51" y="45"/>
                  </a:lnTo>
                  <a:lnTo>
                    <a:pt x="48" y="45"/>
                  </a:lnTo>
                  <a:lnTo>
                    <a:pt x="44" y="41"/>
                  </a:lnTo>
                  <a:lnTo>
                    <a:pt x="40" y="41"/>
                  </a:lnTo>
                  <a:lnTo>
                    <a:pt x="37" y="41"/>
                  </a:lnTo>
                  <a:lnTo>
                    <a:pt x="33" y="41"/>
                  </a:lnTo>
                  <a:lnTo>
                    <a:pt x="26" y="45"/>
                  </a:lnTo>
                  <a:lnTo>
                    <a:pt x="22" y="45"/>
                  </a:lnTo>
                  <a:lnTo>
                    <a:pt x="22" y="48"/>
                  </a:lnTo>
                  <a:lnTo>
                    <a:pt x="14" y="48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1" y="41"/>
                  </a:lnTo>
                  <a:lnTo>
                    <a:pt x="14" y="41"/>
                  </a:lnTo>
                  <a:lnTo>
                    <a:pt x="14" y="37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0" y="30"/>
                  </a:lnTo>
                  <a:lnTo>
                    <a:pt x="11" y="19"/>
                  </a:lnTo>
                  <a:lnTo>
                    <a:pt x="14" y="11"/>
                  </a:lnTo>
                  <a:lnTo>
                    <a:pt x="14" y="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3945629" y="2904490"/>
              <a:ext cx="66905" cy="19300"/>
            </a:xfrm>
            <a:custGeom>
              <a:avLst/>
              <a:gdLst>
                <a:gd name="T0" fmla="*/ 0 w 52"/>
                <a:gd name="T1" fmla="*/ 15 h 15"/>
                <a:gd name="T2" fmla="*/ 3 w 52"/>
                <a:gd name="T3" fmla="*/ 11 h 15"/>
                <a:gd name="T4" fmla="*/ 11 w 52"/>
                <a:gd name="T5" fmla="*/ 11 h 15"/>
                <a:gd name="T6" fmla="*/ 15 w 52"/>
                <a:gd name="T7" fmla="*/ 7 h 15"/>
                <a:gd name="T8" fmla="*/ 18 w 52"/>
                <a:gd name="T9" fmla="*/ 7 h 15"/>
                <a:gd name="T10" fmla="*/ 22 w 52"/>
                <a:gd name="T11" fmla="*/ 7 h 15"/>
                <a:gd name="T12" fmla="*/ 22 w 52"/>
                <a:gd name="T13" fmla="*/ 7 h 15"/>
                <a:gd name="T14" fmla="*/ 26 w 52"/>
                <a:gd name="T15" fmla="*/ 7 h 15"/>
                <a:gd name="T16" fmla="*/ 26 w 52"/>
                <a:gd name="T17" fmla="*/ 7 h 15"/>
                <a:gd name="T18" fmla="*/ 29 w 52"/>
                <a:gd name="T19" fmla="*/ 4 h 15"/>
                <a:gd name="T20" fmla="*/ 33 w 52"/>
                <a:gd name="T21" fmla="*/ 7 h 15"/>
                <a:gd name="T22" fmla="*/ 37 w 52"/>
                <a:gd name="T23" fmla="*/ 7 h 15"/>
                <a:gd name="T24" fmla="*/ 40 w 52"/>
                <a:gd name="T25" fmla="*/ 7 h 15"/>
                <a:gd name="T26" fmla="*/ 44 w 52"/>
                <a:gd name="T27" fmla="*/ 11 h 15"/>
                <a:gd name="T28" fmla="*/ 48 w 52"/>
                <a:gd name="T29" fmla="*/ 11 h 15"/>
                <a:gd name="T30" fmla="*/ 52 w 52"/>
                <a:gd name="T31" fmla="*/ 7 h 15"/>
                <a:gd name="T32" fmla="*/ 48 w 52"/>
                <a:gd name="T33" fmla="*/ 7 h 15"/>
                <a:gd name="T34" fmla="*/ 48 w 52"/>
                <a:gd name="T35" fmla="*/ 7 h 15"/>
                <a:gd name="T36" fmla="*/ 40 w 52"/>
                <a:gd name="T37" fmla="*/ 4 h 15"/>
                <a:gd name="T38" fmla="*/ 37 w 52"/>
                <a:gd name="T39" fmla="*/ 4 h 15"/>
                <a:gd name="T40" fmla="*/ 33 w 52"/>
                <a:gd name="T41" fmla="*/ 0 h 15"/>
                <a:gd name="T42" fmla="*/ 29 w 52"/>
                <a:gd name="T43" fmla="*/ 0 h 15"/>
                <a:gd name="T44" fmla="*/ 26 w 52"/>
                <a:gd name="T45" fmla="*/ 0 h 15"/>
                <a:gd name="T46" fmla="*/ 22 w 52"/>
                <a:gd name="T47" fmla="*/ 0 h 15"/>
                <a:gd name="T48" fmla="*/ 15 w 52"/>
                <a:gd name="T49" fmla="*/ 4 h 15"/>
                <a:gd name="T50" fmla="*/ 11 w 52"/>
                <a:gd name="T51" fmla="*/ 4 h 15"/>
                <a:gd name="T52" fmla="*/ 11 w 52"/>
                <a:gd name="T53" fmla="*/ 7 h 15"/>
                <a:gd name="T54" fmla="*/ 3 w 52"/>
                <a:gd name="T55" fmla="*/ 7 h 15"/>
                <a:gd name="T56" fmla="*/ 3 w 52"/>
                <a:gd name="T57" fmla="*/ 7 h 15"/>
                <a:gd name="T58" fmla="*/ 7 w 52"/>
                <a:gd name="T59" fmla="*/ 11 h 15"/>
                <a:gd name="T60" fmla="*/ 11 w 52"/>
                <a:gd name="T61" fmla="*/ 7 h 15"/>
                <a:gd name="T62" fmla="*/ 7 w 52"/>
                <a:gd name="T63" fmla="*/ 11 h 15"/>
                <a:gd name="T64" fmla="*/ 3 w 52"/>
                <a:gd name="T65" fmla="*/ 11 h 15"/>
                <a:gd name="T66" fmla="*/ 0 w 52"/>
                <a:gd name="T67" fmla="*/ 7 h 15"/>
                <a:gd name="T68" fmla="*/ 0 w 52"/>
                <a:gd name="T69" fmla="*/ 11 h 15"/>
                <a:gd name="T70" fmla="*/ 0 w 52"/>
                <a:gd name="T71" fmla="*/ 11 h 15"/>
                <a:gd name="T72" fmla="*/ 0 w 52"/>
                <a:gd name="T7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15">
                  <a:moveTo>
                    <a:pt x="0" y="15"/>
                  </a:moveTo>
                  <a:lnTo>
                    <a:pt x="3" y="11"/>
                  </a:lnTo>
                  <a:lnTo>
                    <a:pt x="11" y="11"/>
                  </a:lnTo>
                  <a:lnTo>
                    <a:pt x="15" y="7"/>
                  </a:lnTo>
                  <a:lnTo>
                    <a:pt x="18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9" y="4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8" y="11"/>
                  </a:lnTo>
                  <a:lnTo>
                    <a:pt x="52" y="7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0" y="4"/>
                  </a:lnTo>
                  <a:lnTo>
                    <a:pt x="37" y="4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5" y="4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7" y="11"/>
                  </a:lnTo>
                  <a:lnTo>
                    <a:pt x="11" y="7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3949489" y="2927649"/>
              <a:ext cx="63045" cy="33452"/>
            </a:xfrm>
            <a:custGeom>
              <a:avLst/>
              <a:gdLst>
                <a:gd name="T0" fmla="*/ 0 w 49"/>
                <a:gd name="T1" fmla="*/ 8 h 26"/>
                <a:gd name="T2" fmla="*/ 4 w 49"/>
                <a:gd name="T3" fmla="*/ 8 h 26"/>
                <a:gd name="T4" fmla="*/ 8 w 49"/>
                <a:gd name="T5" fmla="*/ 4 h 26"/>
                <a:gd name="T6" fmla="*/ 19 w 49"/>
                <a:gd name="T7" fmla="*/ 4 h 26"/>
                <a:gd name="T8" fmla="*/ 23 w 49"/>
                <a:gd name="T9" fmla="*/ 0 h 26"/>
                <a:gd name="T10" fmla="*/ 26 w 49"/>
                <a:gd name="T11" fmla="*/ 0 h 26"/>
                <a:gd name="T12" fmla="*/ 41 w 49"/>
                <a:gd name="T13" fmla="*/ 0 h 26"/>
                <a:gd name="T14" fmla="*/ 49 w 49"/>
                <a:gd name="T15" fmla="*/ 0 h 26"/>
                <a:gd name="T16" fmla="*/ 49 w 49"/>
                <a:gd name="T17" fmla="*/ 4 h 26"/>
                <a:gd name="T18" fmla="*/ 49 w 49"/>
                <a:gd name="T19" fmla="*/ 8 h 26"/>
                <a:gd name="T20" fmla="*/ 49 w 49"/>
                <a:gd name="T21" fmla="*/ 12 h 26"/>
                <a:gd name="T22" fmla="*/ 49 w 49"/>
                <a:gd name="T23" fmla="*/ 15 h 26"/>
                <a:gd name="T24" fmla="*/ 49 w 49"/>
                <a:gd name="T25" fmla="*/ 19 h 26"/>
                <a:gd name="T26" fmla="*/ 45 w 49"/>
                <a:gd name="T27" fmla="*/ 19 h 26"/>
                <a:gd name="T28" fmla="*/ 41 w 49"/>
                <a:gd name="T29" fmla="*/ 19 h 26"/>
                <a:gd name="T30" fmla="*/ 37 w 49"/>
                <a:gd name="T31" fmla="*/ 23 h 26"/>
                <a:gd name="T32" fmla="*/ 34 w 49"/>
                <a:gd name="T33" fmla="*/ 23 h 26"/>
                <a:gd name="T34" fmla="*/ 30 w 49"/>
                <a:gd name="T35" fmla="*/ 26 h 26"/>
                <a:gd name="T36" fmla="*/ 26 w 49"/>
                <a:gd name="T37" fmla="*/ 26 h 26"/>
                <a:gd name="T38" fmla="*/ 26 w 49"/>
                <a:gd name="T39" fmla="*/ 26 h 26"/>
                <a:gd name="T40" fmla="*/ 26 w 49"/>
                <a:gd name="T41" fmla="*/ 23 h 26"/>
                <a:gd name="T42" fmla="*/ 19 w 49"/>
                <a:gd name="T43" fmla="*/ 26 h 26"/>
                <a:gd name="T44" fmla="*/ 23 w 49"/>
                <a:gd name="T45" fmla="*/ 23 h 26"/>
                <a:gd name="T46" fmla="*/ 23 w 49"/>
                <a:gd name="T47" fmla="*/ 23 h 26"/>
                <a:gd name="T48" fmla="*/ 23 w 49"/>
                <a:gd name="T49" fmla="*/ 19 h 26"/>
                <a:gd name="T50" fmla="*/ 19 w 49"/>
                <a:gd name="T51" fmla="*/ 19 h 26"/>
                <a:gd name="T52" fmla="*/ 19 w 49"/>
                <a:gd name="T53" fmla="*/ 19 h 26"/>
                <a:gd name="T54" fmla="*/ 15 w 49"/>
                <a:gd name="T55" fmla="*/ 15 h 26"/>
                <a:gd name="T56" fmla="*/ 26 w 49"/>
                <a:gd name="T57" fmla="*/ 15 h 26"/>
                <a:gd name="T58" fmla="*/ 26 w 49"/>
                <a:gd name="T59" fmla="*/ 15 h 26"/>
                <a:gd name="T60" fmla="*/ 23 w 49"/>
                <a:gd name="T61" fmla="*/ 15 h 26"/>
                <a:gd name="T62" fmla="*/ 19 w 49"/>
                <a:gd name="T63" fmla="*/ 15 h 26"/>
                <a:gd name="T64" fmla="*/ 15 w 49"/>
                <a:gd name="T65" fmla="*/ 15 h 26"/>
                <a:gd name="T66" fmla="*/ 12 w 49"/>
                <a:gd name="T67" fmla="*/ 15 h 26"/>
                <a:gd name="T68" fmla="*/ 12 w 49"/>
                <a:gd name="T69" fmla="*/ 15 h 26"/>
                <a:gd name="T70" fmla="*/ 8 w 49"/>
                <a:gd name="T71" fmla="*/ 15 h 26"/>
                <a:gd name="T72" fmla="*/ 4 w 49"/>
                <a:gd name="T73" fmla="*/ 12 h 26"/>
                <a:gd name="T74" fmla="*/ 8 w 49"/>
                <a:gd name="T75" fmla="*/ 8 h 26"/>
                <a:gd name="T76" fmla="*/ 4 w 49"/>
                <a:gd name="T77" fmla="*/ 8 h 26"/>
                <a:gd name="T78" fmla="*/ 0 w 49"/>
                <a:gd name="T79" fmla="*/ 8 h 26"/>
                <a:gd name="T80" fmla="*/ 0 w 49"/>
                <a:gd name="T81" fmla="*/ 8 h 26"/>
                <a:gd name="T82" fmla="*/ 0 w 49"/>
                <a:gd name="T83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26">
                  <a:moveTo>
                    <a:pt x="0" y="8"/>
                  </a:moveTo>
                  <a:lnTo>
                    <a:pt x="4" y="8"/>
                  </a:lnTo>
                  <a:lnTo>
                    <a:pt x="8" y="4"/>
                  </a:lnTo>
                  <a:lnTo>
                    <a:pt x="19" y="4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41" y="0"/>
                  </a:lnTo>
                  <a:lnTo>
                    <a:pt x="49" y="0"/>
                  </a:lnTo>
                  <a:lnTo>
                    <a:pt x="49" y="4"/>
                  </a:lnTo>
                  <a:lnTo>
                    <a:pt x="49" y="8"/>
                  </a:lnTo>
                  <a:lnTo>
                    <a:pt x="49" y="12"/>
                  </a:lnTo>
                  <a:lnTo>
                    <a:pt x="49" y="15"/>
                  </a:lnTo>
                  <a:lnTo>
                    <a:pt x="49" y="19"/>
                  </a:lnTo>
                  <a:lnTo>
                    <a:pt x="45" y="19"/>
                  </a:lnTo>
                  <a:lnTo>
                    <a:pt x="41" y="19"/>
                  </a:lnTo>
                  <a:lnTo>
                    <a:pt x="37" y="23"/>
                  </a:lnTo>
                  <a:lnTo>
                    <a:pt x="34" y="23"/>
                  </a:lnTo>
                  <a:lnTo>
                    <a:pt x="30" y="26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6" y="23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3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5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3" y="15"/>
                  </a:lnTo>
                  <a:lnTo>
                    <a:pt x="19" y="15"/>
                  </a:lnTo>
                  <a:lnTo>
                    <a:pt x="15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4" y="12"/>
                  </a:lnTo>
                  <a:lnTo>
                    <a:pt x="8" y="8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" name="Freeform 121"/>
            <p:cNvSpPr>
              <a:spLocks/>
            </p:cNvSpPr>
            <p:nvPr/>
          </p:nvSpPr>
          <p:spPr bwMode="auto">
            <a:xfrm>
              <a:off x="3988089" y="2927649"/>
              <a:ext cx="153109" cy="133810"/>
            </a:xfrm>
            <a:custGeom>
              <a:avLst/>
              <a:gdLst>
                <a:gd name="T0" fmla="*/ 4 w 119"/>
                <a:gd name="T1" fmla="*/ 23 h 104"/>
                <a:gd name="T2" fmla="*/ 11 w 119"/>
                <a:gd name="T3" fmla="*/ 19 h 104"/>
                <a:gd name="T4" fmla="*/ 19 w 119"/>
                <a:gd name="T5" fmla="*/ 19 h 104"/>
                <a:gd name="T6" fmla="*/ 19 w 119"/>
                <a:gd name="T7" fmla="*/ 12 h 104"/>
                <a:gd name="T8" fmla="*/ 19 w 119"/>
                <a:gd name="T9" fmla="*/ 4 h 104"/>
                <a:gd name="T10" fmla="*/ 19 w 119"/>
                <a:gd name="T11" fmla="*/ 0 h 104"/>
                <a:gd name="T12" fmla="*/ 37 w 119"/>
                <a:gd name="T13" fmla="*/ 4 h 104"/>
                <a:gd name="T14" fmla="*/ 44 w 119"/>
                <a:gd name="T15" fmla="*/ 4 h 104"/>
                <a:gd name="T16" fmla="*/ 52 w 119"/>
                <a:gd name="T17" fmla="*/ 4 h 104"/>
                <a:gd name="T18" fmla="*/ 59 w 119"/>
                <a:gd name="T19" fmla="*/ 8 h 104"/>
                <a:gd name="T20" fmla="*/ 63 w 119"/>
                <a:gd name="T21" fmla="*/ 12 h 104"/>
                <a:gd name="T22" fmla="*/ 67 w 119"/>
                <a:gd name="T23" fmla="*/ 12 h 104"/>
                <a:gd name="T24" fmla="*/ 74 w 119"/>
                <a:gd name="T25" fmla="*/ 12 h 104"/>
                <a:gd name="T26" fmla="*/ 81 w 119"/>
                <a:gd name="T27" fmla="*/ 12 h 104"/>
                <a:gd name="T28" fmla="*/ 85 w 119"/>
                <a:gd name="T29" fmla="*/ 8 h 104"/>
                <a:gd name="T30" fmla="*/ 93 w 119"/>
                <a:gd name="T31" fmla="*/ 8 h 104"/>
                <a:gd name="T32" fmla="*/ 96 w 119"/>
                <a:gd name="T33" fmla="*/ 8 h 104"/>
                <a:gd name="T34" fmla="*/ 100 w 119"/>
                <a:gd name="T35" fmla="*/ 12 h 104"/>
                <a:gd name="T36" fmla="*/ 104 w 119"/>
                <a:gd name="T37" fmla="*/ 19 h 104"/>
                <a:gd name="T38" fmla="*/ 107 w 119"/>
                <a:gd name="T39" fmla="*/ 19 h 104"/>
                <a:gd name="T40" fmla="*/ 104 w 119"/>
                <a:gd name="T41" fmla="*/ 26 h 104"/>
                <a:gd name="T42" fmla="*/ 107 w 119"/>
                <a:gd name="T43" fmla="*/ 30 h 104"/>
                <a:gd name="T44" fmla="*/ 111 w 119"/>
                <a:gd name="T45" fmla="*/ 26 h 104"/>
                <a:gd name="T46" fmla="*/ 111 w 119"/>
                <a:gd name="T47" fmla="*/ 30 h 104"/>
                <a:gd name="T48" fmla="*/ 115 w 119"/>
                <a:gd name="T49" fmla="*/ 34 h 104"/>
                <a:gd name="T50" fmla="*/ 119 w 119"/>
                <a:gd name="T51" fmla="*/ 38 h 104"/>
                <a:gd name="T52" fmla="*/ 111 w 119"/>
                <a:gd name="T53" fmla="*/ 41 h 104"/>
                <a:gd name="T54" fmla="*/ 111 w 119"/>
                <a:gd name="T55" fmla="*/ 41 h 104"/>
                <a:gd name="T56" fmla="*/ 111 w 119"/>
                <a:gd name="T57" fmla="*/ 52 h 104"/>
                <a:gd name="T58" fmla="*/ 111 w 119"/>
                <a:gd name="T59" fmla="*/ 60 h 104"/>
                <a:gd name="T60" fmla="*/ 115 w 119"/>
                <a:gd name="T61" fmla="*/ 64 h 104"/>
                <a:gd name="T62" fmla="*/ 111 w 119"/>
                <a:gd name="T63" fmla="*/ 64 h 104"/>
                <a:gd name="T64" fmla="*/ 111 w 119"/>
                <a:gd name="T65" fmla="*/ 71 h 104"/>
                <a:gd name="T66" fmla="*/ 115 w 119"/>
                <a:gd name="T67" fmla="*/ 75 h 104"/>
                <a:gd name="T68" fmla="*/ 107 w 119"/>
                <a:gd name="T69" fmla="*/ 82 h 104"/>
                <a:gd name="T70" fmla="*/ 107 w 119"/>
                <a:gd name="T71" fmla="*/ 90 h 104"/>
                <a:gd name="T72" fmla="*/ 100 w 119"/>
                <a:gd name="T73" fmla="*/ 97 h 104"/>
                <a:gd name="T74" fmla="*/ 78 w 119"/>
                <a:gd name="T75" fmla="*/ 104 h 104"/>
                <a:gd name="T76" fmla="*/ 67 w 119"/>
                <a:gd name="T77" fmla="*/ 101 h 104"/>
                <a:gd name="T78" fmla="*/ 63 w 119"/>
                <a:gd name="T79" fmla="*/ 93 h 104"/>
                <a:gd name="T80" fmla="*/ 63 w 119"/>
                <a:gd name="T81" fmla="*/ 93 h 104"/>
                <a:gd name="T82" fmla="*/ 70 w 119"/>
                <a:gd name="T83" fmla="*/ 67 h 104"/>
                <a:gd name="T84" fmla="*/ 70 w 119"/>
                <a:gd name="T85" fmla="*/ 64 h 104"/>
                <a:gd name="T86" fmla="*/ 70 w 119"/>
                <a:gd name="T87" fmla="*/ 60 h 104"/>
                <a:gd name="T88" fmla="*/ 67 w 119"/>
                <a:gd name="T89" fmla="*/ 56 h 104"/>
                <a:gd name="T90" fmla="*/ 63 w 119"/>
                <a:gd name="T91" fmla="*/ 49 h 104"/>
                <a:gd name="T92" fmla="*/ 59 w 119"/>
                <a:gd name="T93" fmla="*/ 41 h 104"/>
                <a:gd name="T94" fmla="*/ 41 w 119"/>
                <a:gd name="T95" fmla="*/ 41 h 104"/>
                <a:gd name="T96" fmla="*/ 37 w 119"/>
                <a:gd name="T97" fmla="*/ 49 h 104"/>
                <a:gd name="T98" fmla="*/ 30 w 119"/>
                <a:gd name="T99" fmla="*/ 52 h 104"/>
                <a:gd name="T100" fmla="*/ 26 w 119"/>
                <a:gd name="T101" fmla="*/ 52 h 104"/>
                <a:gd name="T102" fmla="*/ 19 w 119"/>
                <a:gd name="T103" fmla="*/ 45 h 104"/>
                <a:gd name="T104" fmla="*/ 15 w 119"/>
                <a:gd name="T105" fmla="*/ 45 h 104"/>
                <a:gd name="T106" fmla="*/ 15 w 119"/>
                <a:gd name="T107" fmla="*/ 41 h 104"/>
                <a:gd name="T108" fmla="*/ 11 w 119"/>
                <a:gd name="T109" fmla="*/ 41 h 104"/>
                <a:gd name="T110" fmla="*/ 7 w 119"/>
                <a:gd name="T111" fmla="*/ 41 h 104"/>
                <a:gd name="T112" fmla="*/ 4 w 119"/>
                <a:gd name="T113" fmla="*/ 30 h 104"/>
                <a:gd name="T114" fmla="*/ 0 w 119"/>
                <a:gd name="T115" fmla="*/ 2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9" h="104">
                  <a:moveTo>
                    <a:pt x="0" y="26"/>
                  </a:moveTo>
                  <a:lnTo>
                    <a:pt x="4" y="23"/>
                  </a:lnTo>
                  <a:lnTo>
                    <a:pt x="7" y="23"/>
                  </a:lnTo>
                  <a:lnTo>
                    <a:pt x="11" y="19"/>
                  </a:lnTo>
                  <a:lnTo>
                    <a:pt x="15" y="19"/>
                  </a:lnTo>
                  <a:lnTo>
                    <a:pt x="19" y="19"/>
                  </a:lnTo>
                  <a:lnTo>
                    <a:pt x="19" y="15"/>
                  </a:lnTo>
                  <a:lnTo>
                    <a:pt x="19" y="12"/>
                  </a:lnTo>
                  <a:lnTo>
                    <a:pt x="19" y="8"/>
                  </a:lnTo>
                  <a:lnTo>
                    <a:pt x="19" y="4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37" y="4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52" y="8"/>
                  </a:lnTo>
                  <a:lnTo>
                    <a:pt x="52" y="4"/>
                  </a:lnTo>
                  <a:lnTo>
                    <a:pt x="56" y="8"/>
                  </a:lnTo>
                  <a:lnTo>
                    <a:pt x="59" y="8"/>
                  </a:lnTo>
                  <a:lnTo>
                    <a:pt x="63" y="8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7" y="12"/>
                  </a:lnTo>
                  <a:lnTo>
                    <a:pt x="70" y="12"/>
                  </a:lnTo>
                  <a:lnTo>
                    <a:pt x="74" y="12"/>
                  </a:lnTo>
                  <a:lnTo>
                    <a:pt x="78" y="12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5" y="8"/>
                  </a:lnTo>
                  <a:lnTo>
                    <a:pt x="89" y="8"/>
                  </a:lnTo>
                  <a:lnTo>
                    <a:pt x="93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100" y="12"/>
                  </a:lnTo>
                  <a:lnTo>
                    <a:pt x="104" y="15"/>
                  </a:lnTo>
                  <a:lnTo>
                    <a:pt x="104" y="19"/>
                  </a:lnTo>
                  <a:lnTo>
                    <a:pt x="104" y="19"/>
                  </a:lnTo>
                  <a:lnTo>
                    <a:pt x="107" y="19"/>
                  </a:lnTo>
                  <a:lnTo>
                    <a:pt x="107" y="23"/>
                  </a:lnTo>
                  <a:lnTo>
                    <a:pt x="104" y="26"/>
                  </a:lnTo>
                  <a:lnTo>
                    <a:pt x="104" y="30"/>
                  </a:lnTo>
                  <a:lnTo>
                    <a:pt x="107" y="30"/>
                  </a:lnTo>
                  <a:lnTo>
                    <a:pt x="107" y="26"/>
                  </a:lnTo>
                  <a:lnTo>
                    <a:pt x="111" y="26"/>
                  </a:lnTo>
                  <a:lnTo>
                    <a:pt x="111" y="30"/>
                  </a:lnTo>
                  <a:lnTo>
                    <a:pt x="111" y="30"/>
                  </a:lnTo>
                  <a:lnTo>
                    <a:pt x="111" y="34"/>
                  </a:lnTo>
                  <a:lnTo>
                    <a:pt x="115" y="34"/>
                  </a:lnTo>
                  <a:lnTo>
                    <a:pt x="119" y="34"/>
                  </a:lnTo>
                  <a:lnTo>
                    <a:pt x="119" y="38"/>
                  </a:lnTo>
                  <a:lnTo>
                    <a:pt x="115" y="38"/>
                  </a:lnTo>
                  <a:lnTo>
                    <a:pt x="111" y="41"/>
                  </a:lnTo>
                  <a:lnTo>
                    <a:pt x="111" y="41"/>
                  </a:lnTo>
                  <a:lnTo>
                    <a:pt x="111" y="41"/>
                  </a:lnTo>
                  <a:lnTo>
                    <a:pt x="111" y="49"/>
                  </a:lnTo>
                  <a:lnTo>
                    <a:pt x="111" y="52"/>
                  </a:lnTo>
                  <a:lnTo>
                    <a:pt x="111" y="56"/>
                  </a:lnTo>
                  <a:lnTo>
                    <a:pt x="111" y="60"/>
                  </a:lnTo>
                  <a:lnTo>
                    <a:pt x="115" y="60"/>
                  </a:lnTo>
                  <a:lnTo>
                    <a:pt x="115" y="64"/>
                  </a:lnTo>
                  <a:lnTo>
                    <a:pt x="111" y="64"/>
                  </a:lnTo>
                  <a:lnTo>
                    <a:pt x="111" y="64"/>
                  </a:lnTo>
                  <a:lnTo>
                    <a:pt x="111" y="67"/>
                  </a:lnTo>
                  <a:lnTo>
                    <a:pt x="111" y="71"/>
                  </a:lnTo>
                  <a:lnTo>
                    <a:pt x="115" y="71"/>
                  </a:lnTo>
                  <a:lnTo>
                    <a:pt x="115" y="75"/>
                  </a:lnTo>
                  <a:lnTo>
                    <a:pt x="107" y="82"/>
                  </a:lnTo>
                  <a:lnTo>
                    <a:pt x="107" y="82"/>
                  </a:lnTo>
                  <a:lnTo>
                    <a:pt x="104" y="86"/>
                  </a:lnTo>
                  <a:lnTo>
                    <a:pt x="107" y="90"/>
                  </a:lnTo>
                  <a:lnTo>
                    <a:pt x="104" y="93"/>
                  </a:lnTo>
                  <a:lnTo>
                    <a:pt x="100" y="97"/>
                  </a:lnTo>
                  <a:lnTo>
                    <a:pt x="104" y="97"/>
                  </a:lnTo>
                  <a:lnTo>
                    <a:pt x="78" y="104"/>
                  </a:lnTo>
                  <a:lnTo>
                    <a:pt x="70" y="101"/>
                  </a:lnTo>
                  <a:lnTo>
                    <a:pt x="67" y="101"/>
                  </a:lnTo>
                  <a:lnTo>
                    <a:pt x="63" y="97"/>
                  </a:lnTo>
                  <a:lnTo>
                    <a:pt x="63" y="93"/>
                  </a:lnTo>
                  <a:lnTo>
                    <a:pt x="63" y="93"/>
                  </a:lnTo>
                  <a:lnTo>
                    <a:pt x="63" y="93"/>
                  </a:lnTo>
                  <a:lnTo>
                    <a:pt x="70" y="86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70" y="64"/>
                  </a:lnTo>
                  <a:lnTo>
                    <a:pt x="70" y="64"/>
                  </a:lnTo>
                  <a:lnTo>
                    <a:pt x="70" y="60"/>
                  </a:lnTo>
                  <a:lnTo>
                    <a:pt x="70" y="60"/>
                  </a:lnTo>
                  <a:lnTo>
                    <a:pt x="67" y="56"/>
                  </a:lnTo>
                  <a:lnTo>
                    <a:pt x="70" y="52"/>
                  </a:lnTo>
                  <a:lnTo>
                    <a:pt x="63" y="49"/>
                  </a:lnTo>
                  <a:lnTo>
                    <a:pt x="63" y="45"/>
                  </a:lnTo>
                  <a:lnTo>
                    <a:pt x="59" y="41"/>
                  </a:lnTo>
                  <a:lnTo>
                    <a:pt x="48" y="41"/>
                  </a:lnTo>
                  <a:lnTo>
                    <a:pt x="41" y="41"/>
                  </a:lnTo>
                  <a:lnTo>
                    <a:pt x="41" y="45"/>
                  </a:lnTo>
                  <a:lnTo>
                    <a:pt x="37" y="49"/>
                  </a:lnTo>
                  <a:lnTo>
                    <a:pt x="37" y="52"/>
                  </a:lnTo>
                  <a:lnTo>
                    <a:pt x="30" y="52"/>
                  </a:lnTo>
                  <a:lnTo>
                    <a:pt x="30" y="52"/>
                  </a:lnTo>
                  <a:lnTo>
                    <a:pt x="26" y="52"/>
                  </a:lnTo>
                  <a:lnTo>
                    <a:pt x="22" y="49"/>
                  </a:lnTo>
                  <a:lnTo>
                    <a:pt x="19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38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7" y="41"/>
                  </a:lnTo>
                  <a:lnTo>
                    <a:pt x="4" y="34"/>
                  </a:lnTo>
                  <a:lnTo>
                    <a:pt x="4" y="30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" name="Freeform 122"/>
            <p:cNvSpPr>
              <a:spLocks noEditPoints="1"/>
            </p:cNvSpPr>
            <p:nvPr/>
          </p:nvSpPr>
          <p:spPr bwMode="auto">
            <a:xfrm>
              <a:off x="4021540" y="2980401"/>
              <a:ext cx="56612" cy="66905"/>
            </a:xfrm>
            <a:custGeom>
              <a:avLst/>
              <a:gdLst>
                <a:gd name="T0" fmla="*/ 11 w 44"/>
                <a:gd name="T1" fmla="*/ 45 h 52"/>
                <a:gd name="T2" fmla="*/ 11 w 44"/>
                <a:gd name="T3" fmla="*/ 41 h 52"/>
                <a:gd name="T4" fmla="*/ 11 w 44"/>
                <a:gd name="T5" fmla="*/ 41 h 52"/>
                <a:gd name="T6" fmla="*/ 7 w 44"/>
                <a:gd name="T7" fmla="*/ 41 h 52"/>
                <a:gd name="T8" fmla="*/ 7 w 44"/>
                <a:gd name="T9" fmla="*/ 41 h 52"/>
                <a:gd name="T10" fmla="*/ 7 w 44"/>
                <a:gd name="T11" fmla="*/ 41 h 52"/>
                <a:gd name="T12" fmla="*/ 11 w 44"/>
                <a:gd name="T13" fmla="*/ 45 h 52"/>
                <a:gd name="T14" fmla="*/ 11 w 44"/>
                <a:gd name="T15" fmla="*/ 45 h 52"/>
                <a:gd name="T16" fmla="*/ 11 w 44"/>
                <a:gd name="T17" fmla="*/ 45 h 52"/>
                <a:gd name="T18" fmla="*/ 4 w 44"/>
                <a:gd name="T19" fmla="*/ 11 h 52"/>
                <a:gd name="T20" fmla="*/ 4 w 44"/>
                <a:gd name="T21" fmla="*/ 11 h 52"/>
                <a:gd name="T22" fmla="*/ 11 w 44"/>
                <a:gd name="T23" fmla="*/ 11 h 52"/>
                <a:gd name="T24" fmla="*/ 11 w 44"/>
                <a:gd name="T25" fmla="*/ 8 h 52"/>
                <a:gd name="T26" fmla="*/ 15 w 44"/>
                <a:gd name="T27" fmla="*/ 4 h 52"/>
                <a:gd name="T28" fmla="*/ 15 w 44"/>
                <a:gd name="T29" fmla="*/ 0 h 52"/>
                <a:gd name="T30" fmla="*/ 22 w 44"/>
                <a:gd name="T31" fmla="*/ 0 h 52"/>
                <a:gd name="T32" fmla="*/ 33 w 44"/>
                <a:gd name="T33" fmla="*/ 0 h 52"/>
                <a:gd name="T34" fmla="*/ 37 w 44"/>
                <a:gd name="T35" fmla="*/ 4 h 52"/>
                <a:gd name="T36" fmla="*/ 37 w 44"/>
                <a:gd name="T37" fmla="*/ 8 h 52"/>
                <a:gd name="T38" fmla="*/ 44 w 44"/>
                <a:gd name="T39" fmla="*/ 11 h 52"/>
                <a:gd name="T40" fmla="*/ 41 w 44"/>
                <a:gd name="T41" fmla="*/ 15 h 52"/>
                <a:gd name="T42" fmla="*/ 44 w 44"/>
                <a:gd name="T43" fmla="*/ 19 h 52"/>
                <a:gd name="T44" fmla="*/ 44 w 44"/>
                <a:gd name="T45" fmla="*/ 19 h 52"/>
                <a:gd name="T46" fmla="*/ 44 w 44"/>
                <a:gd name="T47" fmla="*/ 23 h 52"/>
                <a:gd name="T48" fmla="*/ 44 w 44"/>
                <a:gd name="T49" fmla="*/ 23 h 52"/>
                <a:gd name="T50" fmla="*/ 44 w 44"/>
                <a:gd name="T51" fmla="*/ 26 h 52"/>
                <a:gd name="T52" fmla="*/ 44 w 44"/>
                <a:gd name="T53" fmla="*/ 26 h 52"/>
                <a:gd name="T54" fmla="*/ 44 w 44"/>
                <a:gd name="T55" fmla="*/ 45 h 52"/>
                <a:gd name="T56" fmla="*/ 37 w 44"/>
                <a:gd name="T57" fmla="*/ 52 h 52"/>
                <a:gd name="T58" fmla="*/ 33 w 44"/>
                <a:gd name="T59" fmla="*/ 49 h 52"/>
                <a:gd name="T60" fmla="*/ 30 w 44"/>
                <a:gd name="T61" fmla="*/ 49 h 52"/>
                <a:gd name="T62" fmla="*/ 18 w 44"/>
                <a:gd name="T63" fmla="*/ 45 h 52"/>
                <a:gd name="T64" fmla="*/ 15 w 44"/>
                <a:gd name="T65" fmla="*/ 45 h 52"/>
                <a:gd name="T66" fmla="*/ 15 w 44"/>
                <a:gd name="T67" fmla="*/ 45 h 52"/>
                <a:gd name="T68" fmla="*/ 15 w 44"/>
                <a:gd name="T69" fmla="*/ 41 h 52"/>
                <a:gd name="T70" fmla="*/ 11 w 44"/>
                <a:gd name="T71" fmla="*/ 37 h 52"/>
                <a:gd name="T72" fmla="*/ 15 w 44"/>
                <a:gd name="T73" fmla="*/ 37 h 52"/>
                <a:gd name="T74" fmla="*/ 15 w 44"/>
                <a:gd name="T75" fmla="*/ 37 h 52"/>
                <a:gd name="T76" fmla="*/ 11 w 44"/>
                <a:gd name="T77" fmla="*/ 37 h 52"/>
                <a:gd name="T78" fmla="*/ 7 w 44"/>
                <a:gd name="T79" fmla="*/ 34 h 52"/>
                <a:gd name="T80" fmla="*/ 7 w 44"/>
                <a:gd name="T81" fmla="*/ 30 h 52"/>
                <a:gd name="T82" fmla="*/ 4 w 44"/>
                <a:gd name="T83" fmla="*/ 26 h 52"/>
                <a:gd name="T84" fmla="*/ 0 w 44"/>
                <a:gd name="T85" fmla="*/ 26 h 52"/>
                <a:gd name="T86" fmla="*/ 0 w 44"/>
                <a:gd name="T87" fmla="*/ 23 h 52"/>
                <a:gd name="T88" fmla="*/ 4 w 44"/>
                <a:gd name="T89" fmla="*/ 19 h 52"/>
                <a:gd name="T90" fmla="*/ 0 w 44"/>
                <a:gd name="T91" fmla="*/ 19 h 52"/>
                <a:gd name="T92" fmla="*/ 0 w 44"/>
                <a:gd name="T93" fmla="*/ 15 h 52"/>
                <a:gd name="T94" fmla="*/ 4 w 44"/>
                <a:gd name="T95" fmla="*/ 11 h 52"/>
                <a:gd name="T96" fmla="*/ 4 w 44"/>
                <a:gd name="T97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" h="52">
                  <a:moveTo>
                    <a:pt x="11" y="45"/>
                  </a:moveTo>
                  <a:lnTo>
                    <a:pt x="11" y="41"/>
                  </a:lnTo>
                  <a:lnTo>
                    <a:pt x="11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1" y="45"/>
                  </a:lnTo>
                  <a:close/>
                  <a:moveTo>
                    <a:pt x="4" y="11"/>
                  </a:moveTo>
                  <a:lnTo>
                    <a:pt x="4" y="11"/>
                  </a:lnTo>
                  <a:lnTo>
                    <a:pt x="11" y="11"/>
                  </a:lnTo>
                  <a:lnTo>
                    <a:pt x="11" y="8"/>
                  </a:lnTo>
                  <a:lnTo>
                    <a:pt x="15" y="4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37" y="4"/>
                  </a:lnTo>
                  <a:lnTo>
                    <a:pt x="37" y="8"/>
                  </a:lnTo>
                  <a:lnTo>
                    <a:pt x="44" y="11"/>
                  </a:lnTo>
                  <a:lnTo>
                    <a:pt x="41" y="15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45"/>
                  </a:lnTo>
                  <a:lnTo>
                    <a:pt x="37" y="52"/>
                  </a:lnTo>
                  <a:lnTo>
                    <a:pt x="33" y="49"/>
                  </a:lnTo>
                  <a:lnTo>
                    <a:pt x="30" y="49"/>
                  </a:lnTo>
                  <a:lnTo>
                    <a:pt x="18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1"/>
                  </a:lnTo>
                  <a:lnTo>
                    <a:pt x="11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4" y="11"/>
                  </a:lnTo>
                  <a:lnTo>
                    <a:pt x="4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" name="Freeform 123"/>
            <p:cNvSpPr>
              <a:spLocks/>
            </p:cNvSpPr>
            <p:nvPr/>
          </p:nvSpPr>
          <p:spPr bwMode="auto">
            <a:xfrm>
              <a:off x="4060141" y="3009994"/>
              <a:ext cx="84918" cy="81058"/>
            </a:xfrm>
            <a:custGeom>
              <a:avLst/>
              <a:gdLst>
                <a:gd name="T0" fmla="*/ 0 w 66"/>
                <a:gd name="T1" fmla="*/ 26 h 63"/>
                <a:gd name="T2" fmla="*/ 0 w 66"/>
                <a:gd name="T3" fmla="*/ 26 h 63"/>
                <a:gd name="T4" fmla="*/ 3 w 66"/>
                <a:gd name="T5" fmla="*/ 22 h 63"/>
                <a:gd name="T6" fmla="*/ 7 w 66"/>
                <a:gd name="T7" fmla="*/ 18 h 63"/>
                <a:gd name="T8" fmla="*/ 11 w 66"/>
                <a:gd name="T9" fmla="*/ 14 h 63"/>
                <a:gd name="T10" fmla="*/ 11 w 66"/>
                <a:gd name="T11" fmla="*/ 14 h 63"/>
                <a:gd name="T12" fmla="*/ 11 w 66"/>
                <a:gd name="T13" fmla="*/ 11 h 63"/>
                <a:gd name="T14" fmla="*/ 14 w 66"/>
                <a:gd name="T15" fmla="*/ 7 h 63"/>
                <a:gd name="T16" fmla="*/ 14 w 66"/>
                <a:gd name="T17" fmla="*/ 7 h 63"/>
                <a:gd name="T18" fmla="*/ 14 w 66"/>
                <a:gd name="T19" fmla="*/ 3 h 63"/>
                <a:gd name="T20" fmla="*/ 18 w 66"/>
                <a:gd name="T21" fmla="*/ 0 h 63"/>
                <a:gd name="T22" fmla="*/ 18 w 66"/>
                <a:gd name="T23" fmla="*/ 3 h 63"/>
                <a:gd name="T24" fmla="*/ 25 w 66"/>
                <a:gd name="T25" fmla="*/ 0 h 63"/>
                <a:gd name="T26" fmla="*/ 29 w 66"/>
                <a:gd name="T27" fmla="*/ 0 h 63"/>
                <a:gd name="T28" fmla="*/ 33 w 66"/>
                <a:gd name="T29" fmla="*/ 3 h 63"/>
                <a:gd name="T30" fmla="*/ 37 w 66"/>
                <a:gd name="T31" fmla="*/ 7 h 63"/>
                <a:gd name="T32" fmla="*/ 33 w 66"/>
                <a:gd name="T33" fmla="*/ 11 h 63"/>
                <a:gd name="T34" fmla="*/ 33 w 66"/>
                <a:gd name="T35" fmla="*/ 14 h 63"/>
                <a:gd name="T36" fmla="*/ 37 w 66"/>
                <a:gd name="T37" fmla="*/ 18 h 63"/>
                <a:gd name="T38" fmla="*/ 40 w 66"/>
                <a:gd name="T39" fmla="*/ 18 h 63"/>
                <a:gd name="T40" fmla="*/ 44 w 66"/>
                <a:gd name="T41" fmla="*/ 14 h 63"/>
                <a:gd name="T42" fmla="*/ 48 w 66"/>
                <a:gd name="T43" fmla="*/ 14 h 63"/>
                <a:gd name="T44" fmla="*/ 48 w 66"/>
                <a:gd name="T45" fmla="*/ 18 h 63"/>
                <a:gd name="T46" fmla="*/ 51 w 66"/>
                <a:gd name="T47" fmla="*/ 18 h 63"/>
                <a:gd name="T48" fmla="*/ 48 w 66"/>
                <a:gd name="T49" fmla="*/ 22 h 63"/>
                <a:gd name="T50" fmla="*/ 51 w 66"/>
                <a:gd name="T51" fmla="*/ 26 h 63"/>
                <a:gd name="T52" fmla="*/ 48 w 66"/>
                <a:gd name="T53" fmla="*/ 29 h 63"/>
                <a:gd name="T54" fmla="*/ 44 w 66"/>
                <a:gd name="T55" fmla="*/ 33 h 63"/>
                <a:gd name="T56" fmla="*/ 48 w 66"/>
                <a:gd name="T57" fmla="*/ 33 h 63"/>
                <a:gd name="T58" fmla="*/ 48 w 66"/>
                <a:gd name="T59" fmla="*/ 37 h 63"/>
                <a:gd name="T60" fmla="*/ 51 w 66"/>
                <a:gd name="T61" fmla="*/ 33 h 63"/>
                <a:gd name="T62" fmla="*/ 51 w 66"/>
                <a:gd name="T63" fmla="*/ 33 h 63"/>
                <a:gd name="T64" fmla="*/ 55 w 66"/>
                <a:gd name="T65" fmla="*/ 37 h 63"/>
                <a:gd name="T66" fmla="*/ 59 w 66"/>
                <a:gd name="T67" fmla="*/ 37 h 63"/>
                <a:gd name="T68" fmla="*/ 59 w 66"/>
                <a:gd name="T69" fmla="*/ 37 h 63"/>
                <a:gd name="T70" fmla="*/ 59 w 66"/>
                <a:gd name="T71" fmla="*/ 40 h 63"/>
                <a:gd name="T72" fmla="*/ 63 w 66"/>
                <a:gd name="T73" fmla="*/ 40 h 63"/>
                <a:gd name="T74" fmla="*/ 66 w 66"/>
                <a:gd name="T75" fmla="*/ 40 h 63"/>
                <a:gd name="T76" fmla="*/ 66 w 66"/>
                <a:gd name="T77" fmla="*/ 44 h 63"/>
                <a:gd name="T78" fmla="*/ 63 w 66"/>
                <a:gd name="T79" fmla="*/ 48 h 63"/>
                <a:gd name="T80" fmla="*/ 66 w 66"/>
                <a:gd name="T81" fmla="*/ 48 h 63"/>
                <a:gd name="T82" fmla="*/ 63 w 66"/>
                <a:gd name="T83" fmla="*/ 51 h 63"/>
                <a:gd name="T84" fmla="*/ 63 w 66"/>
                <a:gd name="T85" fmla="*/ 51 h 63"/>
                <a:gd name="T86" fmla="*/ 63 w 66"/>
                <a:gd name="T87" fmla="*/ 55 h 63"/>
                <a:gd name="T88" fmla="*/ 63 w 66"/>
                <a:gd name="T89" fmla="*/ 59 h 63"/>
                <a:gd name="T90" fmla="*/ 63 w 66"/>
                <a:gd name="T91" fmla="*/ 63 h 63"/>
                <a:gd name="T92" fmla="*/ 63 w 66"/>
                <a:gd name="T93" fmla="*/ 63 h 63"/>
                <a:gd name="T94" fmla="*/ 48 w 66"/>
                <a:gd name="T95" fmla="*/ 59 h 63"/>
                <a:gd name="T96" fmla="*/ 37 w 66"/>
                <a:gd name="T97" fmla="*/ 51 h 63"/>
                <a:gd name="T98" fmla="*/ 33 w 66"/>
                <a:gd name="T99" fmla="*/ 51 h 63"/>
                <a:gd name="T100" fmla="*/ 22 w 66"/>
                <a:gd name="T101" fmla="*/ 40 h 63"/>
                <a:gd name="T102" fmla="*/ 14 w 66"/>
                <a:gd name="T103" fmla="*/ 37 h 63"/>
                <a:gd name="T104" fmla="*/ 11 w 66"/>
                <a:gd name="T105" fmla="*/ 37 h 63"/>
                <a:gd name="T106" fmla="*/ 7 w 66"/>
                <a:gd name="T107" fmla="*/ 33 h 63"/>
                <a:gd name="T108" fmla="*/ 7 w 66"/>
                <a:gd name="T109" fmla="*/ 29 h 63"/>
                <a:gd name="T110" fmla="*/ 7 w 66"/>
                <a:gd name="T111" fmla="*/ 29 h 63"/>
                <a:gd name="T112" fmla="*/ 3 w 66"/>
                <a:gd name="T113" fmla="*/ 26 h 63"/>
                <a:gd name="T114" fmla="*/ 0 w 66"/>
                <a:gd name="T115" fmla="*/ 2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6" h="63">
                  <a:moveTo>
                    <a:pt x="0" y="26"/>
                  </a:moveTo>
                  <a:lnTo>
                    <a:pt x="0" y="26"/>
                  </a:lnTo>
                  <a:lnTo>
                    <a:pt x="3" y="22"/>
                  </a:lnTo>
                  <a:lnTo>
                    <a:pt x="7" y="18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3"/>
                  </a:lnTo>
                  <a:lnTo>
                    <a:pt x="18" y="0"/>
                  </a:lnTo>
                  <a:lnTo>
                    <a:pt x="18" y="3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3" y="3"/>
                  </a:lnTo>
                  <a:lnTo>
                    <a:pt x="37" y="7"/>
                  </a:lnTo>
                  <a:lnTo>
                    <a:pt x="33" y="11"/>
                  </a:lnTo>
                  <a:lnTo>
                    <a:pt x="33" y="14"/>
                  </a:lnTo>
                  <a:lnTo>
                    <a:pt x="37" y="18"/>
                  </a:lnTo>
                  <a:lnTo>
                    <a:pt x="40" y="18"/>
                  </a:lnTo>
                  <a:lnTo>
                    <a:pt x="44" y="14"/>
                  </a:lnTo>
                  <a:lnTo>
                    <a:pt x="48" y="14"/>
                  </a:lnTo>
                  <a:lnTo>
                    <a:pt x="48" y="18"/>
                  </a:lnTo>
                  <a:lnTo>
                    <a:pt x="51" y="18"/>
                  </a:lnTo>
                  <a:lnTo>
                    <a:pt x="48" y="22"/>
                  </a:lnTo>
                  <a:lnTo>
                    <a:pt x="51" y="26"/>
                  </a:lnTo>
                  <a:lnTo>
                    <a:pt x="48" y="29"/>
                  </a:lnTo>
                  <a:lnTo>
                    <a:pt x="44" y="33"/>
                  </a:lnTo>
                  <a:lnTo>
                    <a:pt x="48" y="33"/>
                  </a:lnTo>
                  <a:lnTo>
                    <a:pt x="48" y="37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5" y="37"/>
                  </a:lnTo>
                  <a:lnTo>
                    <a:pt x="59" y="37"/>
                  </a:lnTo>
                  <a:lnTo>
                    <a:pt x="59" y="37"/>
                  </a:lnTo>
                  <a:lnTo>
                    <a:pt x="59" y="40"/>
                  </a:lnTo>
                  <a:lnTo>
                    <a:pt x="63" y="40"/>
                  </a:lnTo>
                  <a:lnTo>
                    <a:pt x="66" y="40"/>
                  </a:lnTo>
                  <a:lnTo>
                    <a:pt x="66" y="44"/>
                  </a:lnTo>
                  <a:lnTo>
                    <a:pt x="63" y="48"/>
                  </a:lnTo>
                  <a:lnTo>
                    <a:pt x="66" y="48"/>
                  </a:lnTo>
                  <a:lnTo>
                    <a:pt x="63" y="51"/>
                  </a:lnTo>
                  <a:lnTo>
                    <a:pt x="63" y="51"/>
                  </a:lnTo>
                  <a:lnTo>
                    <a:pt x="63" y="55"/>
                  </a:lnTo>
                  <a:lnTo>
                    <a:pt x="63" y="59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48" y="59"/>
                  </a:lnTo>
                  <a:lnTo>
                    <a:pt x="37" y="51"/>
                  </a:lnTo>
                  <a:lnTo>
                    <a:pt x="33" y="51"/>
                  </a:lnTo>
                  <a:lnTo>
                    <a:pt x="22" y="40"/>
                  </a:lnTo>
                  <a:lnTo>
                    <a:pt x="14" y="37"/>
                  </a:lnTo>
                  <a:lnTo>
                    <a:pt x="11" y="37"/>
                  </a:lnTo>
                  <a:lnTo>
                    <a:pt x="7" y="33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3" y="26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6" name="Freeform 124"/>
            <p:cNvSpPr>
              <a:spLocks/>
            </p:cNvSpPr>
            <p:nvPr/>
          </p:nvSpPr>
          <p:spPr bwMode="auto">
            <a:xfrm>
              <a:off x="4116751" y="2966247"/>
              <a:ext cx="133810" cy="128663"/>
            </a:xfrm>
            <a:custGeom>
              <a:avLst/>
              <a:gdLst>
                <a:gd name="T0" fmla="*/ 19 w 104"/>
                <a:gd name="T1" fmla="*/ 97 h 100"/>
                <a:gd name="T2" fmla="*/ 19 w 104"/>
                <a:gd name="T3" fmla="*/ 89 h 100"/>
                <a:gd name="T4" fmla="*/ 19 w 104"/>
                <a:gd name="T5" fmla="*/ 85 h 100"/>
                <a:gd name="T6" fmla="*/ 19 w 104"/>
                <a:gd name="T7" fmla="*/ 82 h 100"/>
                <a:gd name="T8" fmla="*/ 22 w 104"/>
                <a:gd name="T9" fmla="*/ 74 h 100"/>
                <a:gd name="T10" fmla="*/ 15 w 104"/>
                <a:gd name="T11" fmla="*/ 74 h 100"/>
                <a:gd name="T12" fmla="*/ 15 w 104"/>
                <a:gd name="T13" fmla="*/ 71 h 100"/>
                <a:gd name="T14" fmla="*/ 7 w 104"/>
                <a:gd name="T15" fmla="*/ 67 h 100"/>
                <a:gd name="T16" fmla="*/ 4 w 104"/>
                <a:gd name="T17" fmla="*/ 71 h 100"/>
                <a:gd name="T18" fmla="*/ 0 w 104"/>
                <a:gd name="T19" fmla="*/ 67 h 100"/>
                <a:gd name="T20" fmla="*/ 7 w 104"/>
                <a:gd name="T21" fmla="*/ 60 h 100"/>
                <a:gd name="T22" fmla="*/ 7 w 104"/>
                <a:gd name="T23" fmla="*/ 52 h 100"/>
                <a:gd name="T24" fmla="*/ 15 w 104"/>
                <a:gd name="T25" fmla="*/ 45 h 100"/>
                <a:gd name="T26" fmla="*/ 11 w 104"/>
                <a:gd name="T27" fmla="*/ 41 h 100"/>
                <a:gd name="T28" fmla="*/ 11 w 104"/>
                <a:gd name="T29" fmla="*/ 34 h 100"/>
                <a:gd name="T30" fmla="*/ 15 w 104"/>
                <a:gd name="T31" fmla="*/ 34 h 100"/>
                <a:gd name="T32" fmla="*/ 11 w 104"/>
                <a:gd name="T33" fmla="*/ 30 h 100"/>
                <a:gd name="T34" fmla="*/ 11 w 104"/>
                <a:gd name="T35" fmla="*/ 22 h 100"/>
                <a:gd name="T36" fmla="*/ 11 w 104"/>
                <a:gd name="T37" fmla="*/ 11 h 100"/>
                <a:gd name="T38" fmla="*/ 11 w 104"/>
                <a:gd name="T39" fmla="*/ 11 h 100"/>
                <a:gd name="T40" fmla="*/ 22 w 104"/>
                <a:gd name="T41" fmla="*/ 4 h 100"/>
                <a:gd name="T42" fmla="*/ 26 w 104"/>
                <a:gd name="T43" fmla="*/ 8 h 100"/>
                <a:gd name="T44" fmla="*/ 37 w 104"/>
                <a:gd name="T45" fmla="*/ 4 h 100"/>
                <a:gd name="T46" fmla="*/ 41 w 104"/>
                <a:gd name="T47" fmla="*/ 4 h 100"/>
                <a:gd name="T48" fmla="*/ 44 w 104"/>
                <a:gd name="T49" fmla="*/ 4 h 100"/>
                <a:gd name="T50" fmla="*/ 52 w 104"/>
                <a:gd name="T51" fmla="*/ 8 h 100"/>
                <a:gd name="T52" fmla="*/ 56 w 104"/>
                <a:gd name="T53" fmla="*/ 0 h 100"/>
                <a:gd name="T54" fmla="*/ 67 w 104"/>
                <a:gd name="T55" fmla="*/ 8 h 100"/>
                <a:gd name="T56" fmla="*/ 70 w 104"/>
                <a:gd name="T57" fmla="*/ 8 h 100"/>
                <a:gd name="T58" fmla="*/ 78 w 104"/>
                <a:gd name="T59" fmla="*/ 11 h 100"/>
                <a:gd name="T60" fmla="*/ 85 w 104"/>
                <a:gd name="T61" fmla="*/ 15 h 100"/>
                <a:gd name="T62" fmla="*/ 93 w 104"/>
                <a:gd name="T63" fmla="*/ 11 h 100"/>
                <a:gd name="T64" fmla="*/ 96 w 104"/>
                <a:gd name="T65" fmla="*/ 15 h 100"/>
                <a:gd name="T66" fmla="*/ 100 w 104"/>
                <a:gd name="T67" fmla="*/ 15 h 100"/>
                <a:gd name="T68" fmla="*/ 100 w 104"/>
                <a:gd name="T69" fmla="*/ 22 h 100"/>
                <a:gd name="T70" fmla="*/ 104 w 104"/>
                <a:gd name="T71" fmla="*/ 30 h 100"/>
                <a:gd name="T72" fmla="*/ 104 w 104"/>
                <a:gd name="T73" fmla="*/ 37 h 100"/>
                <a:gd name="T74" fmla="*/ 100 w 104"/>
                <a:gd name="T75" fmla="*/ 41 h 100"/>
                <a:gd name="T76" fmla="*/ 93 w 104"/>
                <a:gd name="T77" fmla="*/ 52 h 100"/>
                <a:gd name="T78" fmla="*/ 93 w 104"/>
                <a:gd name="T79" fmla="*/ 56 h 100"/>
                <a:gd name="T80" fmla="*/ 93 w 104"/>
                <a:gd name="T81" fmla="*/ 63 h 100"/>
                <a:gd name="T82" fmla="*/ 89 w 104"/>
                <a:gd name="T83" fmla="*/ 67 h 100"/>
                <a:gd name="T84" fmla="*/ 93 w 104"/>
                <a:gd name="T85" fmla="*/ 74 h 100"/>
                <a:gd name="T86" fmla="*/ 100 w 104"/>
                <a:gd name="T87" fmla="*/ 78 h 100"/>
                <a:gd name="T88" fmla="*/ 100 w 104"/>
                <a:gd name="T89" fmla="*/ 85 h 100"/>
                <a:gd name="T90" fmla="*/ 93 w 104"/>
                <a:gd name="T91" fmla="*/ 85 h 100"/>
                <a:gd name="T92" fmla="*/ 93 w 104"/>
                <a:gd name="T93" fmla="*/ 82 h 100"/>
                <a:gd name="T94" fmla="*/ 89 w 104"/>
                <a:gd name="T95" fmla="*/ 89 h 100"/>
                <a:gd name="T96" fmla="*/ 70 w 104"/>
                <a:gd name="T97" fmla="*/ 85 h 100"/>
                <a:gd name="T98" fmla="*/ 44 w 104"/>
                <a:gd name="T99" fmla="*/ 89 h 100"/>
                <a:gd name="T100" fmla="*/ 33 w 104"/>
                <a:gd name="T101" fmla="*/ 93 h 100"/>
                <a:gd name="T102" fmla="*/ 26 w 104"/>
                <a:gd name="T103" fmla="*/ 93 h 100"/>
                <a:gd name="T104" fmla="*/ 19 w 104"/>
                <a:gd name="T105" fmla="*/ 9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4" h="100">
                  <a:moveTo>
                    <a:pt x="19" y="97"/>
                  </a:moveTo>
                  <a:lnTo>
                    <a:pt x="19" y="97"/>
                  </a:lnTo>
                  <a:lnTo>
                    <a:pt x="19" y="93"/>
                  </a:lnTo>
                  <a:lnTo>
                    <a:pt x="19" y="89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22" y="82"/>
                  </a:lnTo>
                  <a:lnTo>
                    <a:pt x="19" y="82"/>
                  </a:lnTo>
                  <a:lnTo>
                    <a:pt x="22" y="78"/>
                  </a:lnTo>
                  <a:lnTo>
                    <a:pt x="22" y="74"/>
                  </a:lnTo>
                  <a:lnTo>
                    <a:pt x="19" y="74"/>
                  </a:lnTo>
                  <a:lnTo>
                    <a:pt x="15" y="74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1" y="71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4" y="71"/>
                  </a:lnTo>
                  <a:lnTo>
                    <a:pt x="4" y="67"/>
                  </a:lnTo>
                  <a:lnTo>
                    <a:pt x="0" y="67"/>
                  </a:lnTo>
                  <a:lnTo>
                    <a:pt x="4" y="63"/>
                  </a:lnTo>
                  <a:lnTo>
                    <a:pt x="7" y="60"/>
                  </a:lnTo>
                  <a:lnTo>
                    <a:pt x="4" y="56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15" y="45"/>
                  </a:lnTo>
                  <a:lnTo>
                    <a:pt x="15" y="41"/>
                  </a:lnTo>
                  <a:lnTo>
                    <a:pt x="11" y="41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5" y="34"/>
                  </a:lnTo>
                  <a:lnTo>
                    <a:pt x="15" y="30"/>
                  </a:lnTo>
                  <a:lnTo>
                    <a:pt x="11" y="30"/>
                  </a:lnTo>
                  <a:lnTo>
                    <a:pt x="11" y="26"/>
                  </a:lnTo>
                  <a:lnTo>
                    <a:pt x="11" y="22"/>
                  </a:lnTo>
                  <a:lnTo>
                    <a:pt x="11" y="1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5" y="8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6" y="8"/>
                  </a:lnTo>
                  <a:lnTo>
                    <a:pt x="33" y="8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41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8"/>
                  </a:lnTo>
                  <a:lnTo>
                    <a:pt x="52" y="8"/>
                  </a:lnTo>
                  <a:lnTo>
                    <a:pt x="56" y="4"/>
                  </a:lnTo>
                  <a:lnTo>
                    <a:pt x="56" y="0"/>
                  </a:lnTo>
                  <a:lnTo>
                    <a:pt x="63" y="4"/>
                  </a:lnTo>
                  <a:lnTo>
                    <a:pt x="67" y="8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4" y="8"/>
                  </a:lnTo>
                  <a:lnTo>
                    <a:pt x="78" y="11"/>
                  </a:lnTo>
                  <a:lnTo>
                    <a:pt x="78" y="11"/>
                  </a:lnTo>
                  <a:lnTo>
                    <a:pt x="85" y="15"/>
                  </a:lnTo>
                  <a:lnTo>
                    <a:pt x="89" y="15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6" y="15"/>
                  </a:lnTo>
                  <a:lnTo>
                    <a:pt x="100" y="15"/>
                  </a:lnTo>
                  <a:lnTo>
                    <a:pt x="100" y="15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100" y="26"/>
                  </a:lnTo>
                  <a:lnTo>
                    <a:pt x="104" y="30"/>
                  </a:lnTo>
                  <a:lnTo>
                    <a:pt x="104" y="34"/>
                  </a:lnTo>
                  <a:lnTo>
                    <a:pt x="104" y="37"/>
                  </a:lnTo>
                  <a:lnTo>
                    <a:pt x="104" y="37"/>
                  </a:lnTo>
                  <a:lnTo>
                    <a:pt x="100" y="41"/>
                  </a:lnTo>
                  <a:lnTo>
                    <a:pt x="93" y="48"/>
                  </a:lnTo>
                  <a:lnTo>
                    <a:pt x="93" y="52"/>
                  </a:lnTo>
                  <a:lnTo>
                    <a:pt x="93" y="52"/>
                  </a:lnTo>
                  <a:lnTo>
                    <a:pt x="93" y="56"/>
                  </a:lnTo>
                  <a:lnTo>
                    <a:pt x="93" y="60"/>
                  </a:lnTo>
                  <a:lnTo>
                    <a:pt x="93" y="63"/>
                  </a:lnTo>
                  <a:lnTo>
                    <a:pt x="89" y="67"/>
                  </a:lnTo>
                  <a:lnTo>
                    <a:pt x="89" y="67"/>
                  </a:lnTo>
                  <a:lnTo>
                    <a:pt x="93" y="67"/>
                  </a:lnTo>
                  <a:lnTo>
                    <a:pt x="93" y="74"/>
                  </a:lnTo>
                  <a:lnTo>
                    <a:pt x="96" y="78"/>
                  </a:lnTo>
                  <a:lnTo>
                    <a:pt x="100" y="78"/>
                  </a:lnTo>
                  <a:lnTo>
                    <a:pt x="100" y="82"/>
                  </a:lnTo>
                  <a:lnTo>
                    <a:pt x="100" y="85"/>
                  </a:lnTo>
                  <a:lnTo>
                    <a:pt x="96" y="85"/>
                  </a:lnTo>
                  <a:lnTo>
                    <a:pt x="93" y="85"/>
                  </a:lnTo>
                  <a:lnTo>
                    <a:pt x="93" y="85"/>
                  </a:lnTo>
                  <a:lnTo>
                    <a:pt x="93" y="82"/>
                  </a:lnTo>
                  <a:lnTo>
                    <a:pt x="89" y="85"/>
                  </a:lnTo>
                  <a:lnTo>
                    <a:pt x="89" y="89"/>
                  </a:lnTo>
                  <a:lnTo>
                    <a:pt x="78" y="85"/>
                  </a:lnTo>
                  <a:lnTo>
                    <a:pt x="70" y="85"/>
                  </a:lnTo>
                  <a:lnTo>
                    <a:pt x="48" y="85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33" y="93"/>
                  </a:lnTo>
                  <a:lnTo>
                    <a:pt x="30" y="93"/>
                  </a:lnTo>
                  <a:lnTo>
                    <a:pt x="26" y="93"/>
                  </a:lnTo>
                  <a:lnTo>
                    <a:pt x="22" y="100"/>
                  </a:lnTo>
                  <a:lnTo>
                    <a:pt x="19" y="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" name="Freeform 125"/>
            <p:cNvSpPr>
              <a:spLocks/>
            </p:cNvSpPr>
            <p:nvPr/>
          </p:nvSpPr>
          <p:spPr bwMode="auto">
            <a:xfrm>
              <a:off x="4231263" y="2957242"/>
              <a:ext cx="90064" cy="128663"/>
            </a:xfrm>
            <a:custGeom>
              <a:avLst/>
              <a:gdLst>
                <a:gd name="T0" fmla="*/ 4 w 70"/>
                <a:gd name="T1" fmla="*/ 92 h 100"/>
                <a:gd name="T2" fmla="*/ 11 w 70"/>
                <a:gd name="T3" fmla="*/ 92 h 100"/>
                <a:gd name="T4" fmla="*/ 11 w 70"/>
                <a:gd name="T5" fmla="*/ 85 h 100"/>
                <a:gd name="T6" fmla="*/ 4 w 70"/>
                <a:gd name="T7" fmla="*/ 81 h 100"/>
                <a:gd name="T8" fmla="*/ 0 w 70"/>
                <a:gd name="T9" fmla="*/ 74 h 100"/>
                <a:gd name="T10" fmla="*/ 4 w 70"/>
                <a:gd name="T11" fmla="*/ 70 h 100"/>
                <a:gd name="T12" fmla="*/ 4 w 70"/>
                <a:gd name="T13" fmla="*/ 63 h 100"/>
                <a:gd name="T14" fmla="*/ 4 w 70"/>
                <a:gd name="T15" fmla="*/ 59 h 100"/>
                <a:gd name="T16" fmla="*/ 11 w 70"/>
                <a:gd name="T17" fmla="*/ 48 h 100"/>
                <a:gd name="T18" fmla="*/ 15 w 70"/>
                <a:gd name="T19" fmla="*/ 44 h 100"/>
                <a:gd name="T20" fmla="*/ 15 w 70"/>
                <a:gd name="T21" fmla="*/ 37 h 100"/>
                <a:gd name="T22" fmla="*/ 11 w 70"/>
                <a:gd name="T23" fmla="*/ 29 h 100"/>
                <a:gd name="T24" fmla="*/ 11 w 70"/>
                <a:gd name="T25" fmla="*/ 22 h 100"/>
                <a:gd name="T26" fmla="*/ 7 w 70"/>
                <a:gd name="T27" fmla="*/ 15 h 100"/>
                <a:gd name="T28" fmla="*/ 7 w 70"/>
                <a:gd name="T29" fmla="*/ 7 h 100"/>
                <a:gd name="T30" fmla="*/ 11 w 70"/>
                <a:gd name="T31" fmla="*/ 3 h 100"/>
                <a:gd name="T32" fmla="*/ 26 w 70"/>
                <a:gd name="T33" fmla="*/ 3 h 100"/>
                <a:gd name="T34" fmla="*/ 41 w 70"/>
                <a:gd name="T35" fmla="*/ 3 h 100"/>
                <a:gd name="T36" fmla="*/ 48 w 70"/>
                <a:gd name="T37" fmla="*/ 0 h 100"/>
                <a:gd name="T38" fmla="*/ 52 w 70"/>
                <a:gd name="T39" fmla="*/ 3 h 100"/>
                <a:gd name="T40" fmla="*/ 52 w 70"/>
                <a:gd name="T41" fmla="*/ 7 h 100"/>
                <a:gd name="T42" fmla="*/ 59 w 70"/>
                <a:gd name="T43" fmla="*/ 15 h 100"/>
                <a:gd name="T44" fmla="*/ 59 w 70"/>
                <a:gd name="T45" fmla="*/ 18 h 100"/>
                <a:gd name="T46" fmla="*/ 63 w 70"/>
                <a:gd name="T47" fmla="*/ 26 h 100"/>
                <a:gd name="T48" fmla="*/ 63 w 70"/>
                <a:gd name="T49" fmla="*/ 33 h 100"/>
                <a:gd name="T50" fmla="*/ 63 w 70"/>
                <a:gd name="T51" fmla="*/ 37 h 100"/>
                <a:gd name="T52" fmla="*/ 63 w 70"/>
                <a:gd name="T53" fmla="*/ 41 h 100"/>
                <a:gd name="T54" fmla="*/ 63 w 70"/>
                <a:gd name="T55" fmla="*/ 44 h 100"/>
                <a:gd name="T56" fmla="*/ 63 w 70"/>
                <a:gd name="T57" fmla="*/ 52 h 100"/>
                <a:gd name="T58" fmla="*/ 63 w 70"/>
                <a:gd name="T59" fmla="*/ 63 h 100"/>
                <a:gd name="T60" fmla="*/ 63 w 70"/>
                <a:gd name="T61" fmla="*/ 70 h 100"/>
                <a:gd name="T62" fmla="*/ 63 w 70"/>
                <a:gd name="T63" fmla="*/ 78 h 100"/>
                <a:gd name="T64" fmla="*/ 67 w 70"/>
                <a:gd name="T65" fmla="*/ 78 h 100"/>
                <a:gd name="T66" fmla="*/ 63 w 70"/>
                <a:gd name="T67" fmla="*/ 81 h 100"/>
                <a:gd name="T68" fmla="*/ 44 w 70"/>
                <a:gd name="T69" fmla="*/ 92 h 100"/>
                <a:gd name="T70" fmla="*/ 22 w 70"/>
                <a:gd name="T71" fmla="*/ 100 h 100"/>
                <a:gd name="T72" fmla="*/ 4 w 70"/>
                <a:gd name="T73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100">
                  <a:moveTo>
                    <a:pt x="4" y="92"/>
                  </a:moveTo>
                  <a:lnTo>
                    <a:pt x="4" y="92"/>
                  </a:lnTo>
                  <a:lnTo>
                    <a:pt x="7" y="92"/>
                  </a:lnTo>
                  <a:lnTo>
                    <a:pt x="11" y="92"/>
                  </a:lnTo>
                  <a:lnTo>
                    <a:pt x="11" y="89"/>
                  </a:lnTo>
                  <a:lnTo>
                    <a:pt x="11" y="85"/>
                  </a:lnTo>
                  <a:lnTo>
                    <a:pt x="7" y="85"/>
                  </a:lnTo>
                  <a:lnTo>
                    <a:pt x="4" y="81"/>
                  </a:lnTo>
                  <a:lnTo>
                    <a:pt x="4" y="7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4" y="70"/>
                  </a:lnTo>
                  <a:lnTo>
                    <a:pt x="4" y="67"/>
                  </a:lnTo>
                  <a:lnTo>
                    <a:pt x="4" y="63"/>
                  </a:lnTo>
                  <a:lnTo>
                    <a:pt x="4" y="59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11" y="48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1"/>
                  </a:lnTo>
                  <a:lnTo>
                    <a:pt x="15" y="37"/>
                  </a:lnTo>
                  <a:lnTo>
                    <a:pt x="11" y="33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2"/>
                  </a:lnTo>
                  <a:lnTo>
                    <a:pt x="11" y="18"/>
                  </a:lnTo>
                  <a:lnTo>
                    <a:pt x="7" y="15"/>
                  </a:lnTo>
                  <a:lnTo>
                    <a:pt x="7" y="11"/>
                  </a:lnTo>
                  <a:lnTo>
                    <a:pt x="7" y="7"/>
                  </a:lnTo>
                  <a:lnTo>
                    <a:pt x="7" y="3"/>
                  </a:lnTo>
                  <a:lnTo>
                    <a:pt x="11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33" y="3"/>
                  </a:lnTo>
                  <a:lnTo>
                    <a:pt x="41" y="3"/>
                  </a:lnTo>
                  <a:lnTo>
                    <a:pt x="44" y="3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2" y="3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5" y="11"/>
                  </a:lnTo>
                  <a:lnTo>
                    <a:pt x="59" y="15"/>
                  </a:lnTo>
                  <a:lnTo>
                    <a:pt x="59" y="15"/>
                  </a:lnTo>
                  <a:lnTo>
                    <a:pt x="59" y="18"/>
                  </a:lnTo>
                  <a:lnTo>
                    <a:pt x="59" y="26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63" y="33"/>
                  </a:lnTo>
                  <a:lnTo>
                    <a:pt x="63" y="33"/>
                  </a:lnTo>
                  <a:lnTo>
                    <a:pt x="63" y="37"/>
                  </a:lnTo>
                  <a:lnTo>
                    <a:pt x="63" y="37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3" y="44"/>
                  </a:lnTo>
                  <a:lnTo>
                    <a:pt x="63" y="48"/>
                  </a:lnTo>
                  <a:lnTo>
                    <a:pt x="63" y="52"/>
                  </a:lnTo>
                  <a:lnTo>
                    <a:pt x="67" y="59"/>
                  </a:lnTo>
                  <a:lnTo>
                    <a:pt x="63" y="63"/>
                  </a:lnTo>
                  <a:lnTo>
                    <a:pt x="63" y="67"/>
                  </a:lnTo>
                  <a:lnTo>
                    <a:pt x="63" y="70"/>
                  </a:lnTo>
                  <a:lnTo>
                    <a:pt x="63" y="74"/>
                  </a:lnTo>
                  <a:lnTo>
                    <a:pt x="63" y="78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63" y="81"/>
                  </a:lnTo>
                  <a:lnTo>
                    <a:pt x="52" y="85"/>
                  </a:lnTo>
                  <a:lnTo>
                    <a:pt x="44" y="92"/>
                  </a:lnTo>
                  <a:lnTo>
                    <a:pt x="33" y="92"/>
                  </a:lnTo>
                  <a:lnTo>
                    <a:pt x="22" y="100"/>
                  </a:lnTo>
                  <a:lnTo>
                    <a:pt x="15" y="96"/>
                  </a:lnTo>
                  <a:lnTo>
                    <a:pt x="4" y="96"/>
                  </a:lnTo>
                  <a:lnTo>
                    <a:pt x="4" y="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" name="Freeform 126"/>
            <p:cNvSpPr>
              <a:spLocks/>
            </p:cNvSpPr>
            <p:nvPr/>
          </p:nvSpPr>
          <p:spPr bwMode="auto">
            <a:xfrm>
              <a:off x="4293020" y="2957242"/>
              <a:ext cx="42459" cy="104218"/>
            </a:xfrm>
            <a:custGeom>
              <a:avLst/>
              <a:gdLst>
                <a:gd name="T0" fmla="*/ 19 w 33"/>
                <a:gd name="T1" fmla="*/ 3 h 81"/>
                <a:gd name="T2" fmla="*/ 4 w 33"/>
                <a:gd name="T3" fmla="*/ 0 h 81"/>
                <a:gd name="T4" fmla="*/ 0 w 33"/>
                <a:gd name="T5" fmla="*/ 0 h 81"/>
                <a:gd name="T6" fmla="*/ 4 w 33"/>
                <a:gd name="T7" fmla="*/ 3 h 81"/>
                <a:gd name="T8" fmla="*/ 4 w 33"/>
                <a:gd name="T9" fmla="*/ 7 h 81"/>
                <a:gd name="T10" fmla="*/ 4 w 33"/>
                <a:gd name="T11" fmla="*/ 7 h 81"/>
                <a:gd name="T12" fmla="*/ 7 w 33"/>
                <a:gd name="T13" fmla="*/ 11 h 81"/>
                <a:gd name="T14" fmla="*/ 11 w 33"/>
                <a:gd name="T15" fmla="*/ 15 h 81"/>
                <a:gd name="T16" fmla="*/ 11 w 33"/>
                <a:gd name="T17" fmla="*/ 15 h 81"/>
                <a:gd name="T18" fmla="*/ 11 w 33"/>
                <a:gd name="T19" fmla="*/ 18 h 81"/>
                <a:gd name="T20" fmla="*/ 11 w 33"/>
                <a:gd name="T21" fmla="*/ 26 h 81"/>
                <a:gd name="T22" fmla="*/ 15 w 33"/>
                <a:gd name="T23" fmla="*/ 26 h 81"/>
                <a:gd name="T24" fmla="*/ 15 w 33"/>
                <a:gd name="T25" fmla="*/ 26 h 81"/>
                <a:gd name="T26" fmla="*/ 15 w 33"/>
                <a:gd name="T27" fmla="*/ 33 h 81"/>
                <a:gd name="T28" fmla="*/ 15 w 33"/>
                <a:gd name="T29" fmla="*/ 33 h 81"/>
                <a:gd name="T30" fmla="*/ 15 w 33"/>
                <a:gd name="T31" fmla="*/ 37 h 81"/>
                <a:gd name="T32" fmla="*/ 15 w 33"/>
                <a:gd name="T33" fmla="*/ 37 h 81"/>
                <a:gd name="T34" fmla="*/ 15 w 33"/>
                <a:gd name="T35" fmla="*/ 41 h 81"/>
                <a:gd name="T36" fmla="*/ 15 w 33"/>
                <a:gd name="T37" fmla="*/ 41 h 81"/>
                <a:gd name="T38" fmla="*/ 15 w 33"/>
                <a:gd name="T39" fmla="*/ 44 h 81"/>
                <a:gd name="T40" fmla="*/ 15 w 33"/>
                <a:gd name="T41" fmla="*/ 48 h 81"/>
                <a:gd name="T42" fmla="*/ 15 w 33"/>
                <a:gd name="T43" fmla="*/ 52 h 81"/>
                <a:gd name="T44" fmla="*/ 19 w 33"/>
                <a:gd name="T45" fmla="*/ 59 h 81"/>
                <a:gd name="T46" fmla="*/ 15 w 33"/>
                <a:gd name="T47" fmla="*/ 63 h 81"/>
                <a:gd name="T48" fmla="*/ 15 w 33"/>
                <a:gd name="T49" fmla="*/ 67 h 81"/>
                <a:gd name="T50" fmla="*/ 15 w 33"/>
                <a:gd name="T51" fmla="*/ 70 h 81"/>
                <a:gd name="T52" fmla="*/ 15 w 33"/>
                <a:gd name="T53" fmla="*/ 74 h 81"/>
                <a:gd name="T54" fmla="*/ 15 w 33"/>
                <a:gd name="T55" fmla="*/ 78 h 81"/>
                <a:gd name="T56" fmla="*/ 19 w 33"/>
                <a:gd name="T57" fmla="*/ 78 h 81"/>
                <a:gd name="T58" fmla="*/ 19 w 33"/>
                <a:gd name="T59" fmla="*/ 78 h 81"/>
                <a:gd name="T60" fmla="*/ 22 w 33"/>
                <a:gd name="T61" fmla="*/ 81 h 81"/>
                <a:gd name="T62" fmla="*/ 22 w 33"/>
                <a:gd name="T63" fmla="*/ 81 h 81"/>
                <a:gd name="T64" fmla="*/ 33 w 33"/>
                <a:gd name="T65" fmla="*/ 78 h 81"/>
                <a:gd name="T66" fmla="*/ 33 w 33"/>
                <a:gd name="T67" fmla="*/ 78 h 81"/>
                <a:gd name="T68" fmla="*/ 33 w 33"/>
                <a:gd name="T69" fmla="*/ 74 h 81"/>
                <a:gd name="T70" fmla="*/ 33 w 33"/>
                <a:gd name="T71" fmla="*/ 70 h 81"/>
                <a:gd name="T72" fmla="*/ 33 w 33"/>
                <a:gd name="T73" fmla="*/ 67 h 81"/>
                <a:gd name="T74" fmla="*/ 30 w 33"/>
                <a:gd name="T75" fmla="*/ 63 h 81"/>
                <a:gd name="T76" fmla="*/ 30 w 33"/>
                <a:gd name="T77" fmla="*/ 44 h 81"/>
                <a:gd name="T78" fmla="*/ 33 w 33"/>
                <a:gd name="T79" fmla="*/ 41 h 81"/>
                <a:gd name="T80" fmla="*/ 33 w 33"/>
                <a:gd name="T81" fmla="*/ 41 h 81"/>
                <a:gd name="T82" fmla="*/ 33 w 33"/>
                <a:gd name="T83" fmla="*/ 37 h 81"/>
                <a:gd name="T84" fmla="*/ 33 w 33"/>
                <a:gd name="T85" fmla="*/ 33 h 81"/>
                <a:gd name="T86" fmla="*/ 33 w 33"/>
                <a:gd name="T87" fmla="*/ 29 h 81"/>
                <a:gd name="T88" fmla="*/ 30 w 33"/>
                <a:gd name="T89" fmla="*/ 22 h 81"/>
                <a:gd name="T90" fmla="*/ 26 w 33"/>
                <a:gd name="T91" fmla="*/ 15 h 81"/>
                <a:gd name="T92" fmla="*/ 26 w 33"/>
                <a:gd name="T93" fmla="*/ 15 h 81"/>
                <a:gd name="T94" fmla="*/ 22 w 33"/>
                <a:gd name="T95" fmla="*/ 15 h 81"/>
                <a:gd name="T96" fmla="*/ 19 w 33"/>
                <a:gd name="T97" fmla="*/ 11 h 81"/>
                <a:gd name="T98" fmla="*/ 19 w 33"/>
                <a:gd name="T99" fmla="*/ 7 h 81"/>
                <a:gd name="T100" fmla="*/ 19 w 33"/>
                <a:gd name="T10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" h="81">
                  <a:moveTo>
                    <a:pt x="19" y="3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3"/>
                  </a:lnTo>
                  <a:lnTo>
                    <a:pt x="4" y="7"/>
                  </a:lnTo>
                  <a:lnTo>
                    <a:pt x="4" y="7"/>
                  </a:lnTo>
                  <a:lnTo>
                    <a:pt x="7" y="11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11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4"/>
                  </a:lnTo>
                  <a:lnTo>
                    <a:pt x="15" y="48"/>
                  </a:lnTo>
                  <a:lnTo>
                    <a:pt x="15" y="52"/>
                  </a:lnTo>
                  <a:lnTo>
                    <a:pt x="19" y="59"/>
                  </a:lnTo>
                  <a:lnTo>
                    <a:pt x="15" y="63"/>
                  </a:lnTo>
                  <a:lnTo>
                    <a:pt x="15" y="67"/>
                  </a:lnTo>
                  <a:lnTo>
                    <a:pt x="15" y="70"/>
                  </a:lnTo>
                  <a:lnTo>
                    <a:pt x="15" y="74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19" y="78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3" y="74"/>
                  </a:lnTo>
                  <a:lnTo>
                    <a:pt x="33" y="70"/>
                  </a:lnTo>
                  <a:lnTo>
                    <a:pt x="33" y="67"/>
                  </a:lnTo>
                  <a:lnTo>
                    <a:pt x="30" y="63"/>
                  </a:lnTo>
                  <a:lnTo>
                    <a:pt x="30" y="44"/>
                  </a:lnTo>
                  <a:lnTo>
                    <a:pt x="33" y="41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3" y="33"/>
                  </a:lnTo>
                  <a:lnTo>
                    <a:pt x="33" y="29"/>
                  </a:lnTo>
                  <a:lnTo>
                    <a:pt x="30" y="22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2" y="15"/>
                  </a:lnTo>
                  <a:lnTo>
                    <a:pt x="19" y="11"/>
                  </a:lnTo>
                  <a:lnTo>
                    <a:pt x="19" y="7"/>
                  </a:lnTo>
                  <a:lnTo>
                    <a:pt x="19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" name="Freeform 127"/>
            <p:cNvSpPr>
              <a:spLocks/>
            </p:cNvSpPr>
            <p:nvPr/>
          </p:nvSpPr>
          <p:spPr bwMode="auto">
            <a:xfrm>
              <a:off x="4317467" y="2932796"/>
              <a:ext cx="65619" cy="124804"/>
            </a:xfrm>
            <a:custGeom>
              <a:avLst/>
              <a:gdLst>
                <a:gd name="T0" fmla="*/ 25 w 51"/>
                <a:gd name="T1" fmla="*/ 8 h 97"/>
                <a:gd name="T2" fmla="*/ 18 w 51"/>
                <a:gd name="T3" fmla="*/ 11 h 97"/>
                <a:gd name="T4" fmla="*/ 11 w 51"/>
                <a:gd name="T5" fmla="*/ 11 h 97"/>
                <a:gd name="T6" fmla="*/ 7 w 51"/>
                <a:gd name="T7" fmla="*/ 15 h 97"/>
                <a:gd name="T8" fmla="*/ 7 w 51"/>
                <a:gd name="T9" fmla="*/ 22 h 97"/>
                <a:gd name="T10" fmla="*/ 0 w 51"/>
                <a:gd name="T11" fmla="*/ 26 h 97"/>
                <a:gd name="T12" fmla="*/ 3 w 51"/>
                <a:gd name="T13" fmla="*/ 34 h 97"/>
                <a:gd name="T14" fmla="*/ 7 w 51"/>
                <a:gd name="T15" fmla="*/ 34 h 97"/>
                <a:gd name="T16" fmla="*/ 14 w 51"/>
                <a:gd name="T17" fmla="*/ 48 h 97"/>
                <a:gd name="T18" fmla="*/ 14 w 51"/>
                <a:gd name="T19" fmla="*/ 56 h 97"/>
                <a:gd name="T20" fmla="*/ 14 w 51"/>
                <a:gd name="T21" fmla="*/ 60 h 97"/>
                <a:gd name="T22" fmla="*/ 11 w 51"/>
                <a:gd name="T23" fmla="*/ 82 h 97"/>
                <a:gd name="T24" fmla="*/ 14 w 51"/>
                <a:gd name="T25" fmla="*/ 89 h 97"/>
                <a:gd name="T26" fmla="*/ 14 w 51"/>
                <a:gd name="T27" fmla="*/ 97 h 97"/>
                <a:gd name="T28" fmla="*/ 33 w 51"/>
                <a:gd name="T29" fmla="*/ 93 h 97"/>
                <a:gd name="T30" fmla="*/ 33 w 51"/>
                <a:gd name="T31" fmla="*/ 89 h 97"/>
                <a:gd name="T32" fmla="*/ 33 w 51"/>
                <a:gd name="T33" fmla="*/ 78 h 97"/>
                <a:gd name="T34" fmla="*/ 33 w 51"/>
                <a:gd name="T35" fmla="*/ 71 h 97"/>
                <a:gd name="T36" fmla="*/ 33 w 51"/>
                <a:gd name="T37" fmla="*/ 67 h 97"/>
                <a:gd name="T38" fmla="*/ 33 w 51"/>
                <a:gd name="T39" fmla="*/ 67 h 97"/>
                <a:gd name="T40" fmla="*/ 33 w 51"/>
                <a:gd name="T41" fmla="*/ 63 h 97"/>
                <a:gd name="T42" fmla="*/ 33 w 51"/>
                <a:gd name="T43" fmla="*/ 56 h 97"/>
                <a:gd name="T44" fmla="*/ 33 w 51"/>
                <a:gd name="T45" fmla="*/ 52 h 97"/>
                <a:gd name="T46" fmla="*/ 37 w 51"/>
                <a:gd name="T47" fmla="*/ 52 h 97"/>
                <a:gd name="T48" fmla="*/ 40 w 51"/>
                <a:gd name="T49" fmla="*/ 48 h 97"/>
                <a:gd name="T50" fmla="*/ 44 w 51"/>
                <a:gd name="T51" fmla="*/ 41 h 97"/>
                <a:gd name="T52" fmla="*/ 48 w 51"/>
                <a:gd name="T53" fmla="*/ 41 h 97"/>
                <a:gd name="T54" fmla="*/ 44 w 51"/>
                <a:gd name="T55" fmla="*/ 34 h 97"/>
                <a:gd name="T56" fmla="*/ 48 w 51"/>
                <a:gd name="T57" fmla="*/ 30 h 97"/>
                <a:gd name="T58" fmla="*/ 51 w 51"/>
                <a:gd name="T59" fmla="*/ 30 h 97"/>
                <a:gd name="T60" fmla="*/ 48 w 51"/>
                <a:gd name="T61" fmla="*/ 19 h 97"/>
                <a:gd name="T62" fmla="*/ 44 w 51"/>
                <a:gd name="T63" fmla="*/ 15 h 97"/>
                <a:gd name="T64" fmla="*/ 44 w 51"/>
                <a:gd name="T65" fmla="*/ 11 h 97"/>
                <a:gd name="T66" fmla="*/ 37 w 51"/>
                <a:gd name="T67" fmla="*/ 8 h 97"/>
                <a:gd name="T68" fmla="*/ 29 w 51"/>
                <a:gd name="T69" fmla="*/ 0 h 97"/>
                <a:gd name="T70" fmla="*/ 29 w 51"/>
                <a:gd name="T71" fmla="*/ 4 h 97"/>
                <a:gd name="T72" fmla="*/ 25 w 51"/>
                <a:gd name="T73" fmla="*/ 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1" h="97">
                  <a:moveTo>
                    <a:pt x="25" y="4"/>
                  </a:moveTo>
                  <a:lnTo>
                    <a:pt x="25" y="8"/>
                  </a:lnTo>
                  <a:lnTo>
                    <a:pt x="22" y="11"/>
                  </a:lnTo>
                  <a:lnTo>
                    <a:pt x="18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3" y="19"/>
                  </a:lnTo>
                  <a:lnTo>
                    <a:pt x="7" y="22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3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11" y="41"/>
                  </a:lnTo>
                  <a:lnTo>
                    <a:pt x="14" y="48"/>
                  </a:lnTo>
                  <a:lnTo>
                    <a:pt x="14" y="52"/>
                  </a:lnTo>
                  <a:lnTo>
                    <a:pt x="14" y="56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1" y="63"/>
                  </a:lnTo>
                  <a:lnTo>
                    <a:pt x="11" y="82"/>
                  </a:lnTo>
                  <a:lnTo>
                    <a:pt x="14" y="86"/>
                  </a:lnTo>
                  <a:lnTo>
                    <a:pt x="14" y="89"/>
                  </a:lnTo>
                  <a:lnTo>
                    <a:pt x="14" y="93"/>
                  </a:lnTo>
                  <a:lnTo>
                    <a:pt x="14" y="97"/>
                  </a:lnTo>
                  <a:lnTo>
                    <a:pt x="22" y="97"/>
                  </a:lnTo>
                  <a:lnTo>
                    <a:pt x="33" y="93"/>
                  </a:lnTo>
                  <a:lnTo>
                    <a:pt x="33" y="93"/>
                  </a:lnTo>
                  <a:lnTo>
                    <a:pt x="33" y="89"/>
                  </a:lnTo>
                  <a:lnTo>
                    <a:pt x="33" y="82"/>
                  </a:lnTo>
                  <a:lnTo>
                    <a:pt x="33" y="78"/>
                  </a:lnTo>
                  <a:lnTo>
                    <a:pt x="33" y="78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3" y="60"/>
                  </a:lnTo>
                  <a:lnTo>
                    <a:pt x="33" y="56"/>
                  </a:lnTo>
                  <a:lnTo>
                    <a:pt x="33" y="52"/>
                  </a:lnTo>
                  <a:lnTo>
                    <a:pt x="33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4" y="45"/>
                  </a:lnTo>
                  <a:lnTo>
                    <a:pt x="44" y="41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8" y="37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8" y="30"/>
                  </a:lnTo>
                  <a:lnTo>
                    <a:pt x="51" y="30"/>
                  </a:lnTo>
                  <a:lnTo>
                    <a:pt x="51" y="30"/>
                  </a:lnTo>
                  <a:lnTo>
                    <a:pt x="48" y="22"/>
                  </a:lnTo>
                  <a:lnTo>
                    <a:pt x="48" y="19"/>
                  </a:lnTo>
                  <a:lnTo>
                    <a:pt x="44" y="19"/>
                  </a:lnTo>
                  <a:lnTo>
                    <a:pt x="44" y="15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0" y="8"/>
                  </a:lnTo>
                  <a:lnTo>
                    <a:pt x="37" y="8"/>
                  </a:lnTo>
                  <a:lnTo>
                    <a:pt x="37" y="4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0" name="Freeform 128"/>
            <p:cNvSpPr>
              <a:spLocks noEditPoints="1"/>
            </p:cNvSpPr>
            <p:nvPr/>
          </p:nvSpPr>
          <p:spPr bwMode="auto">
            <a:xfrm>
              <a:off x="4550346" y="2714068"/>
              <a:ext cx="247033" cy="319084"/>
            </a:xfrm>
            <a:custGeom>
              <a:avLst/>
              <a:gdLst>
                <a:gd name="T0" fmla="*/ 189 w 192"/>
                <a:gd name="T1" fmla="*/ 63 h 248"/>
                <a:gd name="T2" fmla="*/ 185 w 192"/>
                <a:gd name="T3" fmla="*/ 122 h 248"/>
                <a:gd name="T4" fmla="*/ 174 w 192"/>
                <a:gd name="T5" fmla="*/ 126 h 248"/>
                <a:gd name="T6" fmla="*/ 174 w 192"/>
                <a:gd name="T7" fmla="*/ 133 h 248"/>
                <a:gd name="T8" fmla="*/ 167 w 192"/>
                <a:gd name="T9" fmla="*/ 141 h 248"/>
                <a:gd name="T10" fmla="*/ 167 w 192"/>
                <a:gd name="T11" fmla="*/ 148 h 248"/>
                <a:gd name="T12" fmla="*/ 167 w 192"/>
                <a:gd name="T13" fmla="*/ 155 h 248"/>
                <a:gd name="T14" fmla="*/ 159 w 192"/>
                <a:gd name="T15" fmla="*/ 166 h 248"/>
                <a:gd name="T16" fmla="*/ 163 w 192"/>
                <a:gd name="T17" fmla="*/ 166 h 248"/>
                <a:gd name="T18" fmla="*/ 163 w 192"/>
                <a:gd name="T19" fmla="*/ 170 h 248"/>
                <a:gd name="T20" fmla="*/ 167 w 192"/>
                <a:gd name="T21" fmla="*/ 178 h 248"/>
                <a:gd name="T22" fmla="*/ 174 w 192"/>
                <a:gd name="T23" fmla="*/ 185 h 248"/>
                <a:gd name="T24" fmla="*/ 174 w 192"/>
                <a:gd name="T25" fmla="*/ 192 h 248"/>
                <a:gd name="T26" fmla="*/ 167 w 192"/>
                <a:gd name="T27" fmla="*/ 196 h 248"/>
                <a:gd name="T28" fmla="*/ 155 w 192"/>
                <a:gd name="T29" fmla="*/ 200 h 248"/>
                <a:gd name="T30" fmla="*/ 152 w 192"/>
                <a:gd name="T31" fmla="*/ 204 h 248"/>
                <a:gd name="T32" fmla="*/ 148 w 192"/>
                <a:gd name="T33" fmla="*/ 207 h 248"/>
                <a:gd name="T34" fmla="*/ 144 w 192"/>
                <a:gd name="T35" fmla="*/ 215 h 248"/>
                <a:gd name="T36" fmla="*/ 141 w 192"/>
                <a:gd name="T37" fmla="*/ 218 h 248"/>
                <a:gd name="T38" fmla="*/ 130 w 192"/>
                <a:gd name="T39" fmla="*/ 226 h 248"/>
                <a:gd name="T40" fmla="*/ 118 w 192"/>
                <a:gd name="T41" fmla="*/ 222 h 248"/>
                <a:gd name="T42" fmla="*/ 111 w 192"/>
                <a:gd name="T43" fmla="*/ 226 h 248"/>
                <a:gd name="T44" fmla="*/ 115 w 192"/>
                <a:gd name="T45" fmla="*/ 230 h 248"/>
                <a:gd name="T46" fmla="*/ 107 w 192"/>
                <a:gd name="T47" fmla="*/ 237 h 248"/>
                <a:gd name="T48" fmla="*/ 89 w 192"/>
                <a:gd name="T49" fmla="*/ 241 h 248"/>
                <a:gd name="T50" fmla="*/ 78 w 192"/>
                <a:gd name="T51" fmla="*/ 248 h 248"/>
                <a:gd name="T52" fmla="*/ 74 w 192"/>
                <a:gd name="T53" fmla="*/ 241 h 248"/>
                <a:gd name="T54" fmla="*/ 70 w 192"/>
                <a:gd name="T55" fmla="*/ 248 h 248"/>
                <a:gd name="T56" fmla="*/ 59 w 192"/>
                <a:gd name="T57" fmla="*/ 248 h 248"/>
                <a:gd name="T58" fmla="*/ 55 w 192"/>
                <a:gd name="T59" fmla="*/ 241 h 248"/>
                <a:gd name="T60" fmla="*/ 48 w 192"/>
                <a:gd name="T61" fmla="*/ 233 h 248"/>
                <a:gd name="T62" fmla="*/ 33 w 192"/>
                <a:gd name="T63" fmla="*/ 222 h 248"/>
                <a:gd name="T64" fmla="*/ 33 w 192"/>
                <a:gd name="T65" fmla="*/ 215 h 248"/>
                <a:gd name="T66" fmla="*/ 33 w 192"/>
                <a:gd name="T67" fmla="*/ 211 h 248"/>
                <a:gd name="T68" fmla="*/ 41 w 192"/>
                <a:gd name="T69" fmla="*/ 211 h 248"/>
                <a:gd name="T70" fmla="*/ 48 w 192"/>
                <a:gd name="T71" fmla="*/ 211 h 248"/>
                <a:gd name="T72" fmla="*/ 55 w 192"/>
                <a:gd name="T73" fmla="*/ 211 h 248"/>
                <a:gd name="T74" fmla="*/ 52 w 192"/>
                <a:gd name="T75" fmla="*/ 207 h 248"/>
                <a:gd name="T76" fmla="*/ 44 w 192"/>
                <a:gd name="T77" fmla="*/ 200 h 248"/>
                <a:gd name="T78" fmla="*/ 48 w 192"/>
                <a:gd name="T79" fmla="*/ 189 h 248"/>
                <a:gd name="T80" fmla="*/ 48 w 192"/>
                <a:gd name="T81" fmla="*/ 185 h 248"/>
                <a:gd name="T82" fmla="*/ 44 w 192"/>
                <a:gd name="T83" fmla="*/ 178 h 248"/>
                <a:gd name="T84" fmla="*/ 37 w 192"/>
                <a:gd name="T85" fmla="*/ 166 h 248"/>
                <a:gd name="T86" fmla="*/ 26 w 192"/>
                <a:gd name="T87" fmla="*/ 159 h 248"/>
                <a:gd name="T88" fmla="*/ 18 w 192"/>
                <a:gd name="T89" fmla="*/ 137 h 248"/>
                <a:gd name="T90" fmla="*/ 22 w 192"/>
                <a:gd name="T91" fmla="*/ 133 h 248"/>
                <a:gd name="T92" fmla="*/ 52 w 192"/>
                <a:gd name="T93" fmla="*/ 85 h 248"/>
                <a:gd name="T94" fmla="*/ 59 w 192"/>
                <a:gd name="T95" fmla="*/ 48 h 248"/>
                <a:gd name="T96" fmla="*/ 48 w 192"/>
                <a:gd name="T97" fmla="*/ 29 h 248"/>
                <a:gd name="T98" fmla="*/ 41 w 192"/>
                <a:gd name="T99" fmla="*/ 7 h 248"/>
                <a:gd name="T100" fmla="*/ 0 w 192"/>
                <a:gd name="T101" fmla="*/ 16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2" h="248">
                  <a:moveTo>
                    <a:pt x="41" y="7"/>
                  </a:moveTo>
                  <a:lnTo>
                    <a:pt x="59" y="0"/>
                  </a:lnTo>
                  <a:lnTo>
                    <a:pt x="189" y="63"/>
                  </a:lnTo>
                  <a:lnTo>
                    <a:pt x="192" y="122"/>
                  </a:lnTo>
                  <a:lnTo>
                    <a:pt x="189" y="122"/>
                  </a:lnTo>
                  <a:lnTo>
                    <a:pt x="185" y="122"/>
                  </a:lnTo>
                  <a:lnTo>
                    <a:pt x="181" y="122"/>
                  </a:lnTo>
                  <a:lnTo>
                    <a:pt x="178" y="122"/>
                  </a:lnTo>
                  <a:lnTo>
                    <a:pt x="174" y="126"/>
                  </a:lnTo>
                  <a:lnTo>
                    <a:pt x="174" y="129"/>
                  </a:lnTo>
                  <a:lnTo>
                    <a:pt x="178" y="129"/>
                  </a:lnTo>
                  <a:lnTo>
                    <a:pt x="174" y="133"/>
                  </a:lnTo>
                  <a:lnTo>
                    <a:pt x="170" y="141"/>
                  </a:lnTo>
                  <a:lnTo>
                    <a:pt x="167" y="141"/>
                  </a:lnTo>
                  <a:lnTo>
                    <a:pt x="167" y="141"/>
                  </a:lnTo>
                  <a:lnTo>
                    <a:pt x="167" y="144"/>
                  </a:lnTo>
                  <a:lnTo>
                    <a:pt x="167" y="144"/>
                  </a:lnTo>
                  <a:lnTo>
                    <a:pt x="167" y="148"/>
                  </a:lnTo>
                  <a:lnTo>
                    <a:pt x="163" y="152"/>
                  </a:lnTo>
                  <a:lnTo>
                    <a:pt x="163" y="152"/>
                  </a:lnTo>
                  <a:lnTo>
                    <a:pt x="167" y="155"/>
                  </a:lnTo>
                  <a:lnTo>
                    <a:pt x="167" y="159"/>
                  </a:lnTo>
                  <a:lnTo>
                    <a:pt x="163" y="159"/>
                  </a:lnTo>
                  <a:lnTo>
                    <a:pt x="159" y="166"/>
                  </a:lnTo>
                  <a:lnTo>
                    <a:pt x="159" y="170"/>
                  </a:lnTo>
                  <a:lnTo>
                    <a:pt x="159" y="170"/>
                  </a:lnTo>
                  <a:lnTo>
                    <a:pt x="163" y="166"/>
                  </a:lnTo>
                  <a:lnTo>
                    <a:pt x="167" y="166"/>
                  </a:lnTo>
                  <a:lnTo>
                    <a:pt x="167" y="170"/>
                  </a:lnTo>
                  <a:lnTo>
                    <a:pt x="163" y="170"/>
                  </a:lnTo>
                  <a:lnTo>
                    <a:pt x="167" y="174"/>
                  </a:lnTo>
                  <a:lnTo>
                    <a:pt x="167" y="174"/>
                  </a:lnTo>
                  <a:lnTo>
                    <a:pt x="167" y="178"/>
                  </a:lnTo>
                  <a:lnTo>
                    <a:pt x="167" y="181"/>
                  </a:lnTo>
                  <a:lnTo>
                    <a:pt x="167" y="185"/>
                  </a:lnTo>
                  <a:lnTo>
                    <a:pt x="174" y="185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74" y="192"/>
                  </a:lnTo>
                  <a:lnTo>
                    <a:pt x="174" y="192"/>
                  </a:lnTo>
                  <a:lnTo>
                    <a:pt x="170" y="196"/>
                  </a:lnTo>
                  <a:lnTo>
                    <a:pt x="167" y="196"/>
                  </a:lnTo>
                  <a:lnTo>
                    <a:pt x="163" y="196"/>
                  </a:lnTo>
                  <a:lnTo>
                    <a:pt x="159" y="196"/>
                  </a:lnTo>
                  <a:lnTo>
                    <a:pt x="155" y="200"/>
                  </a:lnTo>
                  <a:lnTo>
                    <a:pt x="155" y="200"/>
                  </a:lnTo>
                  <a:lnTo>
                    <a:pt x="155" y="204"/>
                  </a:lnTo>
                  <a:lnTo>
                    <a:pt x="152" y="204"/>
                  </a:lnTo>
                  <a:lnTo>
                    <a:pt x="152" y="207"/>
                  </a:lnTo>
                  <a:lnTo>
                    <a:pt x="148" y="207"/>
                  </a:lnTo>
                  <a:lnTo>
                    <a:pt x="148" y="207"/>
                  </a:lnTo>
                  <a:lnTo>
                    <a:pt x="144" y="211"/>
                  </a:lnTo>
                  <a:lnTo>
                    <a:pt x="144" y="211"/>
                  </a:lnTo>
                  <a:lnTo>
                    <a:pt x="144" y="215"/>
                  </a:lnTo>
                  <a:lnTo>
                    <a:pt x="141" y="215"/>
                  </a:lnTo>
                  <a:lnTo>
                    <a:pt x="144" y="218"/>
                  </a:lnTo>
                  <a:lnTo>
                    <a:pt x="141" y="218"/>
                  </a:lnTo>
                  <a:lnTo>
                    <a:pt x="141" y="222"/>
                  </a:lnTo>
                  <a:lnTo>
                    <a:pt x="137" y="222"/>
                  </a:lnTo>
                  <a:lnTo>
                    <a:pt x="130" y="226"/>
                  </a:lnTo>
                  <a:lnTo>
                    <a:pt x="126" y="226"/>
                  </a:lnTo>
                  <a:lnTo>
                    <a:pt x="122" y="226"/>
                  </a:lnTo>
                  <a:lnTo>
                    <a:pt x="118" y="222"/>
                  </a:lnTo>
                  <a:lnTo>
                    <a:pt x="115" y="222"/>
                  </a:lnTo>
                  <a:lnTo>
                    <a:pt x="111" y="222"/>
                  </a:lnTo>
                  <a:lnTo>
                    <a:pt x="111" y="226"/>
                  </a:lnTo>
                  <a:lnTo>
                    <a:pt x="111" y="226"/>
                  </a:lnTo>
                  <a:lnTo>
                    <a:pt x="111" y="230"/>
                  </a:lnTo>
                  <a:lnTo>
                    <a:pt x="115" y="230"/>
                  </a:lnTo>
                  <a:lnTo>
                    <a:pt x="115" y="233"/>
                  </a:lnTo>
                  <a:lnTo>
                    <a:pt x="111" y="233"/>
                  </a:lnTo>
                  <a:lnTo>
                    <a:pt x="107" y="237"/>
                  </a:lnTo>
                  <a:lnTo>
                    <a:pt x="104" y="237"/>
                  </a:lnTo>
                  <a:lnTo>
                    <a:pt x="93" y="241"/>
                  </a:lnTo>
                  <a:lnTo>
                    <a:pt x="89" y="241"/>
                  </a:lnTo>
                  <a:lnTo>
                    <a:pt x="85" y="244"/>
                  </a:lnTo>
                  <a:lnTo>
                    <a:pt x="81" y="244"/>
                  </a:lnTo>
                  <a:lnTo>
                    <a:pt x="78" y="248"/>
                  </a:lnTo>
                  <a:lnTo>
                    <a:pt x="78" y="244"/>
                  </a:lnTo>
                  <a:lnTo>
                    <a:pt x="74" y="241"/>
                  </a:lnTo>
                  <a:lnTo>
                    <a:pt x="74" y="241"/>
                  </a:lnTo>
                  <a:lnTo>
                    <a:pt x="70" y="241"/>
                  </a:lnTo>
                  <a:lnTo>
                    <a:pt x="70" y="244"/>
                  </a:lnTo>
                  <a:lnTo>
                    <a:pt x="70" y="248"/>
                  </a:lnTo>
                  <a:lnTo>
                    <a:pt x="67" y="248"/>
                  </a:lnTo>
                  <a:lnTo>
                    <a:pt x="63" y="248"/>
                  </a:lnTo>
                  <a:lnTo>
                    <a:pt x="59" y="248"/>
                  </a:lnTo>
                  <a:lnTo>
                    <a:pt x="59" y="244"/>
                  </a:lnTo>
                  <a:lnTo>
                    <a:pt x="55" y="244"/>
                  </a:lnTo>
                  <a:lnTo>
                    <a:pt x="55" y="241"/>
                  </a:lnTo>
                  <a:lnTo>
                    <a:pt x="55" y="237"/>
                  </a:lnTo>
                  <a:lnTo>
                    <a:pt x="52" y="233"/>
                  </a:lnTo>
                  <a:lnTo>
                    <a:pt x="48" y="233"/>
                  </a:lnTo>
                  <a:lnTo>
                    <a:pt x="44" y="226"/>
                  </a:lnTo>
                  <a:lnTo>
                    <a:pt x="37" y="222"/>
                  </a:lnTo>
                  <a:lnTo>
                    <a:pt x="33" y="222"/>
                  </a:lnTo>
                  <a:lnTo>
                    <a:pt x="33" y="218"/>
                  </a:lnTo>
                  <a:lnTo>
                    <a:pt x="33" y="218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3" y="211"/>
                  </a:lnTo>
                  <a:lnTo>
                    <a:pt x="33" y="211"/>
                  </a:lnTo>
                  <a:lnTo>
                    <a:pt x="37" y="211"/>
                  </a:lnTo>
                  <a:lnTo>
                    <a:pt x="37" y="211"/>
                  </a:lnTo>
                  <a:lnTo>
                    <a:pt x="41" y="211"/>
                  </a:lnTo>
                  <a:lnTo>
                    <a:pt x="44" y="211"/>
                  </a:lnTo>
                  <a:lnTo>
                    <a:pt x="44" y="211"/>
                  </a:lnTo>
                  <a:lnTo>
                    <a:pt x="48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5" y="211"/>
                  </a:lnTo>
                  <a:lnTo>
                    <a:pt x="55" y="211"/>
                  </a:lnTo>
                  <a:lnTo>
                    <a:pt x="55" y="211"/>
                  </a:lnTo>
                  <a:lnTo>
                    <a:pt x="52" y="207"/>
                  </a:lnTo>
                  <a:lnTo>
                    <a:pt x="48" y="204"/>
                  </a:lnTo>
                  <a:lnTo>
                    <a:pt x="48" y="204"/>
                  </a:lnTo>
                  <a:lnTo>
                    <a:pt x="44" y="200"/>
                  </a:lnTo>
                  <a:lnTo>
                    <a:pt x="44" y="196"/>
                  </a:lnTo>
                  <a:lnTo>
                    <a:pt x="44" y="192"/>
                  </a:lnTo>
                  <a:lnTo>
                    <a:pt x="48" y="189"/>
                  </a:lnTo>
                  <a:lnTo>
                    <a:pt x="44" y="189"/>
                  </a:lnTo>
                  <a:lnTo>
                    <a:pt x="44" y="185"/>
                  </a:lnTo>
                  <a:lnTo>
                    <a:pt x="48" y="185"/>
                  </a:lnTo>
                  <a:lnTo>
                    <a:pt x="48" y="181"/>
                  </a:lnTo>
                  <a:lnTo>
                    <a:pt x="44" y="178"/>
                  </a:lnTo>
                  <a:lnTo>
                    <a:pt x="44" y="178"/>
                  </a:lnTo>
                  <a:lnTo>
                    <a:pt x="44" y="174"/>
                  </a:lnTo>
                  <a:lnTo>
                    <a:pt x="41" y="170"/>
                  </a:lnTo>
                  <a:lnTo>
                    <a:pt x="37" y="166"/>
                  </a:lnTo>
                  <a:lnTo>
                    <a:pt x="30" y="163"/>
                  </a:lnTo>
                  <a:lnTo>
                    <a:pt x="30" y="163"/>
                  </a:lnTo>
                  <a:lnTo>
                    <a:pt x="26" y="159"/>
                  </a:lnTo>
                  <a:lnTo>
                    <a:pt x="22" y="155"/>
                  </a:lnTo>
                  <a:lnTo>
                    <a:pt x="22" y="155"/>
                  </a:lnTo>
                  <a:lnTo>
                    <a:pt x="18" y="137"/>
                  </a:lnTo>
                  <a:lnTo>
                    <a:pt x="18" y="133"/>
                  </a:lnTo>
                  <a:lnTo>
                    <a:pt x="22" y="133"/>
                  </a:lnTo>
                  <a:lnTo>
                    <a:pt x="22" y="133"/>
                  </a:lnTo>
                  <a:lnTo>
                    <a:pt x="26" y="129"/>
                  </a:lnTo>
                  <a:lnTo>
                    <a:pt x="52" y="107"/>
                  </a:lnTo>
                  <a:lnTo>
                    <a:pt x="52" y="85"/>
                  </a:lnTo>
                  <a:lnTo>
                    <a:pt x="55" y="55"/>
                  </a:lnTo>
                  <a:lnTo>
                    <a:pt x="59" y="55"/>
                  </a:lnTo>
                  <a:lnTo>
                    <a:pt x="59" y="48"/>
                  </a:lnTo>
                  <a:lnTo>
                    <a:pt x="48" y="37"/>
                  </a:lnTo>
                  <a:lnTo>
                    <a:pt x="48" y="33"/>
                  </a:lnTo>
                  <a:lnTo>
                    <a:pt x="48" y="29"/>
                  </a:lnTo>
                  <a:lnTo>
                    <a:pt x="41" y="11"/>
                  </a:lnTo>
                  <a:lnTo>
                    <a:pt x="41" y="7"/>
                  </a:lnTo>
                  <a:lnTo>
                    <a:pt x="41" y="7"/>
                  </a:lnTo>
                  <a:close/>
                  <a:moveTo>
                    <a:pt x="4" y="163"/>
                  </a:moveTo>
                  <a:lnTo>
                    <a:pt x="4" y="16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4" y="1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1" name="Freeform 129"/>
            <p:cNvSpPr>
              <a:spLocks/>
            </p:cNvSpPr>
            <p:nvPr/>
          </p:nvSpPr>
          <p:spPr bwMode="auto">
            <a:xfrm>
              <a:off x="4302026" y="2717929"/>
              <a:ext cx="324231" cy="229020"/>
            </a:xfrm>
            <a:custGeom>
              <a:avLst/>
              <a:gdLst>
                <a:gd name="T0" fmla="*/ 52 w 252"/>
                <a:gd name="T1" fmla="*/ 175 h 178"/>
                <a:gd name="T2" fmla="*/ 49 w 252"/>
                <a:gd name="T3" fmla="*/ 171 h 178"/>
                <a:gd name="T4" fmla="*/ 41 w 252"/>
                <a:gd name="T5" fmla="*/ 167 h 178"/>
                <a:gd name="T6" fmla="*/ 37 w 252"/>
                <a:gd name="T7" fmla="*/ 171 h 178"/>
                <a:gd name="T8" fmla="*/ 30 w 252"/>
                <a:gd name="T9" fmla="*/ 167 h 178"/>
                <a:gd name="T10" fmla="*/ 34 w 252"/>
                <a:gd name="T11" fmla="*/ 163 h 178"/>
                <a:gd name="T12" fmla="*/ 30 w 252"/>
                <a:gd name="T13" fmla="*/ 160 h 178"/>
                <a:gd name="T14" fmla="*/ 23 w 252"/>
                <a:gd name="T15" fmla="*/ 160 h 178"/>
                <a:gd name="T16" fmla="*/ 15 w 252"/>
                <a:gd name="T17" fmla="*/ 152 h 178"/>
                <a:gd name="T18" fmla="*/ 0 w 252"/>
                <a:gd name="T19" fmla="*/ 138 h 178"/>
                <a:gd name="T20" fmla="*/ 4 w 252"/>
                <a:gd name="T21" fmla="*/ 130 h 178"/>
                <a:gd name="T22" fmla="*/ 8 w 252"/>
                <a:gd name="T23" fmla="*/ 130 h 178"/>
                <a:gd name="T24" fmla="*/ 23 w 252"/>
                <a:gd name="T25" fmla="*/ 130 h 178"/>
                <a:gd name="T26" fmla="*/ 34 w 252"/>
                <a:gd name="T27" fmla="*/ 126 h 178"/>
                <a:gd name="T28" fmla="*/ 41 w 252"/>
                <a:gd name="T29" fmla="*/ 123 h 178"/>
                <a:gd name="T30" fmla="*/ 52 w 252"/>
                <a:gd name="T31" fmla="*/ 123 h 178"/>
                <a:gd name="T32" fmla="*/ 63 w 252"/>
                <a:gd name="T33" fmla="*/ 115 h 178"/>
                <a:gd name="T34" fmla="*/ 63 w 252"/>
                <a:gd name="T35" fmla="*/ 108 h 178"/>
                <a:gd name="T36" fmla="*/ 67 w 252"/>
                <a:gd name="T37" fmla="*/ 67 h 178"/>
                <a:gd name="T38" fmla="*/ 111 w 252"/>
                <a:gd name="T39" fmla="*/ 45 h 178"/>
                <a:gd name="T40" fmla="*/ 215 w 252"/>
                <a:gd name="T41" fmla="*/ 8 h 178"/>
                <a:gd name="T42" fmla="*/ 234 w 252"/>
                <a:gd name="T43" fmla="*/ 4 h 178"/>
                <a:gd name="T44" fmla="*/ 241 w 252"/>
                <a:gd name="T45" fmla="*/ 26 h 178"/>
                <a:gd name="T46" fmla="*/ 241 w 252"/>
                <a:gd name="T47" fmla="*/ 34 h 178"/>
                <a:gd name="T48" fmla="*/ 252 w 252"/>
                <a:gd name="T49" fmla="*/ 52 h 178"/>
                <a:gd name="T50" fmla="*/ 245 w 252"/>
                <a:gd name="T51" fmla="*/ 82 h 178"/>
                <a:gd name="T52" fmla="*/ 219 w 252"/>
                <a:gd name="T53" fmla="*/ 126 h 178"/>
                <a:gd name="T54" fmla="*/ 215 w 252"/>
                <a:gd name="T55" fmla="*/ 130 h 178"/>
                <a:gd name="T56" fmla="*/ 211 w 252"/>
                <a:gd name="T57" fmla="*/ 134 h 178"/>
                <a:gd name="T58" fmla="*/ 211 w 252"/>
                <a:gd name="T59" fmla="*/ 149 h 178"/>
                <a:gd name="T60" fmla="*/ 208 w 252"/>
                <a:gd name="T61" fmla="*/ 156 h 178"/>
                <a:gd name="T62" fmla="*/ 204 w 252"/>
                <a:gd name="T63" fmla="*/ 156 h 178"/>
                <a:gd name="T64" fmla="*/ 200 w 252"/>
                <a:gd name="T65" fmla="*/ 156 h 178"/>
                <a:gd name="T66" fmla="*/ 197 w 252"/>
                <a:gd name="T67" fmla="*/ 160 h 178"/>
                <a:gd name="T68" fmla="*/ 189 w 252"/>
                <a:gd name="T69" fmla="*/ 160 h 178"/>
                <a:gd name="T70" fmla="*/ 182 w 252"/>
                <a:gd name="T71" fmla="*/ 156 h 178"/>
                <a:gd name="T72" fmla="*/ 171 w 252"/>
                <a:gd name="T73" fmla="*/ 156 h 178"/>
                <a:gd name="T74" fmla="*/ 156 w 252"/>
                <a:gd name="T75" fmla="*/ 156 h 178"/>
                <a:gd name="T76" fmla="*/ 149 w 252"/>
                <a:gd name="T77" fmla="*/ 163 h 178"/>
                <a:gd name="T78" fmla="*/ 141 w 252"/>
                <a:gd name="T79" fmla="*/ 163 h 178"/>
                <a:gd name="T80" fmla="*/ 130 w 252"/>
                <a:gd name="T81" fmla="*/ 160 h 178"/>
                <a:gd name="T82" fmla="*/ 126 w 252"/>
                <a:gd name="T83" fmla="*/ 156 h 178"/>
                <a:gd name="T84" fmla="*/ 123 w 252"/>
                <a:gd name="T85" fmla="*/ 156 h 178"/>
                <a:gd name="T86" fmla="*/ 115 w 252"/>
                <a:gd name="T87" fmla="*/ 156 h 178"/>
                <a:gd name="T88" fmla="*/ 111 w 252"/>
                <a:gd name="T89" fmla="*/ 156 h 178"/>
                <a:gd name="T90" fmla="*/ 108 w 252"/>
                <a:gd name="T91" fmla="*/ 160 h 178"/>
                <a:gd name="T92" fmla="*/ 100 w 252"/>
                <a:gd name="T93" fmla="*/ 152 h 178"/>
                <a:gd name="T94" fmla="*/ 97 w 252"/>
                <a:gd name="T95" fmla="*/ 149 h 178"/>
                <a:gd name="T96" fmla="*/ 89 w 252"/>
                <a:gd name="T97" fmla="*/ 149 h 178"/>
                <a:gd name="T98" fmla="*/ 86 w 252"/>
                <a:gd name="T99" fmla="*/ 149 h 178"/>
                <a:gd name="T100" fmla="*/ 82 w 252"/>
                <a:gd name="T101" fmla="*/ 149 h 178"/>
                <a:gd name="T102" fmla="*/ 74 w 252"/>
                <a:gd name="T103" fmla="*/ 149 h 178"/>
                <a:gd name="T104" fmla="*/ 67 w 252"/>
                <a:gd name="T105" fmla="*/ 149 h 178"/>
                <a:gd name="T106" fmla="*/ 63 w 252"/>
                <a:gd name="T107" fmla="*/ 152 h 178"/>
                <a:gd name="T108" fmla="*/ 60 w 252"/>
                <a:gd name="T109" fmla="*/ 156 h 178"/>
                <a:gd name="T110" fmla="*/ 60 w 252"/>
                <a:gd name="T111" fmla="*/ 156 h 178"/>
                <a:gd name="T112" fmla="*/ 60 w 252"/>
                <a:gd name="T113" fmla="*/ 160 h 178"/>
                <a:gd name="T114" fmla="*/ 63 w 252"/>
                <a:gd name="T115" fmla="*/ 163 h 178"/>
                <a:gd name="T116" fmla="*/ 56 w 252"/>
                <a:gd name="T117" fmla="*/ 167 h 178"/>
                <a:gd name="T118" fmla="*/ 56 w 252"/>
                <a:gd name="T119" fmla="*/ 171 h 178"/>
                <a:gd name="T120" fmla="*/ 60 w 252"/>
                <a:gd name="T121" fmla="*/ 175 h 178"/>
                <a:gd name="T122" fmla="*/ 56 w 252"/>
                <a:gd name="T12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2" h="178">
                  <a:moveTo>
                    <a:pt x="56" y="178"/>
                  </a:moveTo>
                  <a:lnTo>
                    <a:pt x="52" y="175"/>
                  </a:lnTo>
                  <a:lnTo>
                    <a:pt x="49" y="175"/>
                  </a:lnTo>
                  <a:lnTo>
                    <a:pt x="49" y="171"/>
                  </a:lnTo>
                  <a:lnTo>
                    <a:pt x="41" y="167"/>
                  </a:lnTo>
                  <a:lnTo>
                    <a:pt x="41" y="167"/>
                  </a:lnTo>
                  <a:lnTo>
                    <a:pt x="41" y="171"/>
                  </a:lnTo>
                  <a:lnTo>
                    <a:pt x="37" y="171"/>
                  </a:lnTo>
                  <a:lnTo>
                    <a:pt x="34" y="171"/>
                  </a:lnTo>
                  <a:lnTo>
                    <a:pt x="30" y="167"/>
                  </a:lnTo>
                  <a:lnTo>
                    <a:pt x="34" y="163"/>
                  </a:lnTo>
                  <a:lnTo>
                    <a:pt x="34" y="163"/>
                  </a:lnTo>
                  <a:lnTo>
                    <a:pt x="30" y="160"/>
                  </a:lnTo>
                  <a:lnTo>
                    <a:pt x="30" y="160"/>
                  </a:lnTo>
                  <a:lnTo>
                    <a:pt x="30" y="160"/>
                  </a:lnTo>
                  <a:lnTo>
                    <a:pt x="23" y="160"/>
                  </a:lnTo>
                  <a:lnTo>
                    <a:pt x="15" y="156"/>
                  </a:lnTo>
                  <a:lnTo>
                    <a:pt x="15" y="152"/>
                  </a:lnTo>
                  <a:lnTo>
                    <a:pt x="0" y="141"/>
                  </a:lnTo>
                  <a:lnTo>
                    <a:pt x="0" y="138"/>
                  </a:lnTo>
                  <a:lnTo>
                    <a:pt x="4" y="134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8" y="130"/>
                  </a:lnTo>
                  <a:lnTo>
                    <a:pt x="19" y="130"/>
                  </a:lnTo>
                  <a:lnTo>
                    <a:pt x="23" y="130"/>
                  </a:lnTo>
                  <a:lnTo>
                    <a:pt x="26" y="126"/>
                  </a:lnTo>
                  <a:lnTo>
                    <a:pt x="34" y="126"/>
                  </a:lnTo>
                  <a:lnTo>
                    <a:pt x="37" y="126"/>
                  </a:lnTo>
                  <a:lnTo>
                    <a:pt x="41" y="123"/>
                  </a:lnTo>
                  <a:lnTo>
                    <a:pt x="49" y="123"/>
                  </a:lnTo>
                  <a:lnTo>
                    <a:pt x="52" y="123"/>
                  </a:lnTo>
                  <a:lnTo>
                    <a:pt x="60" y="119"/>
                  </a:lnTo>
                  <a:lnTo>
                    <a:pt x="63" y="115"/>
                  </a:lnTo>
                  <a:lnTo>
                    <a:pt x="63" y="108"/>
                  </a:lnTo>
                  <a:lnTo>
                    <a:pt x="63" y="108"/>
                  </a:lnTo>
                  <a:lnTo>
                    <a:pt x="67" y="93"/>
                  </a:lnTo>
                  <a:lnTo>
                    <a:pt x="67" y="67"/>
                  </a:lnTo>
                  <a:lnTo>
                    <a:pt x="93" y="60"/>
                  </a:lnTo>
                  <a:lnTo>
                    <a:pt x="111" y="45"/>
                  </a:lnTo>
                  <a:lnTo>
                    <a:pt x="186" y="0"/>
                  </a:lnTo>
                  <a:lnTo>
                    <a:pt x="215" y="8"/>
                  </a:lnTo>
                  <a:lnTo>
                    <a:pt x="219" y="11"/>
                  </a:lnTo>
                  <a:lnTo>
                    <a:pt x="234" y="4"/>
                  </a:lnTo>
                  <a:lnTo>
                    <a:pt x="234" y="8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4"/>
                  </a:lnTo>
                  <a:lnTo>
                    <a:pt x="252" y="45"/>
                  </a:lnTo>
                  <a:lnTo>
                    <a:pt x="252" y="52"/>
                  </a:lnTo>
                  <a:lnTo>
                    <a:pt x="248" y="52"/>
                  </a:lnTo>
                  <a:lnTo>
                    <a:pt x="245" y="82"/>
                  </a:lnTo>
                  <a:lnTo>
                    <a:pt x="245" y="104"/>
                  </a:lnTo>
                  <a:lnTo>
                    <a:pt x="219" y="126"/>
                  </a:lnTo>
                  <a:lnTo>
                    <a:pt x="215" y="130"/>
                  </a:lnTo>
                  <a:lnTo>
                    <a:pt x="215" y="130"/>
                  </a:lnTo>
                  <a:lnTo>
                    <a:pt x="211" y="130"/>
                  </a:lnTo>
                  <a:lnTo>
                    <a:pt x="211" y="134"/>
                  </a:lnTo>
                  <a:lnTo>
                    <a:pt x="215" y="152"/>
                  </a:lnTo>
                  <a:lnTo>
                    <a:pt x="211" y="149"/>
                  </a:lnTo>
                  <a:lnTo>
                    <a:pt x="208" y="152"/>
                  </a:lnTo>
                  <a:lnTo>
                    <a:pt x="208" y="156"/>
                  </a:lnTo>
                  <a:lnTo>
                    <a:pt x="208" y="156"/>
                  </a:lnTo>
                  <a:lnTo>
                    <a:pt x="204" y="156"/>
                  </a:lnTo>
                  <a:lnTo>
                    <a:pt x="204" y="156"/>
                  </a:lnTo>
                  <a:lnTo>
                    <a:pt x="200" y="156"/>
                  </a:lnTo>
                  <a:lnTo>
                    <a:pt x="197" y="156"/>
                  </a:lnTo>
                  <a:lnTo>
                    <a:pt x="197" y="160"/>
                  </a:lnTo>
                  <a:lnTo>
                    <a:pt x="193" y="160"/>
                  </a:lnTo>
                  <a:lnTo>
                    <a:pt x="189" y="160"/>
                  </a:lnTo>
                  <a:lnTo>
                    <a:pt x="186" y="160"/>
                  </a:lnTo>
                  <a:lnTo>
                    <a:pt x="182" y="156"/>
                  </a:lnTo>
                  <a:lnTo>
                    <a:pt x="174" y="156"/>
                  </a:lnTo>
                  <a:lnTo>
                    <a:pt x="171" y="156"/>
                  </a:lnTo>
                  <a:lnTo>
                    <a:pt x="160" y="156"/>
                  </a:lnTo>
                  <a:lnTo>
                    <a:pt x="156" y="156"/>
                  </a:lnTo>
                  <a:lnTo>
                    <a:pt x="152" y="163"/>
                  </a:lnTo>
                  <a:lnTo>
                    <a:pt x="149" y="163"/>
                  </a:lnTo>
                  <a:lnTo>
                    <a:pt x="145" y="163"/>
                  </a:lnTo>
                  <a:lnTo>
                    <a:pt x="141" y="163"/>
                  </a:lnTo>
                  <a:lnTo>
                    <a:pt x="137" y="163"/>
                  </a:lnTo>
                  <a:lnTo>
                    <a:pt x="130" y="160"/>
                  </a:lnTo>
                  <a:lnTo>
                    <a:pt x="126" y="160"/>
                  </a:lnTo>
                  <a:lnTo>
                    <a:pt x="126" y="156"/>
                  </a:lnTo>
                  <a:lnTo>
                    <a:pt x="126" y="156"/>
                  </a:lnTo>
                  <a:lnTo>
                    <a:pt x="123" y="156"/>
                  </a:lnTo>
                  <a:lnTo>
                    <a:pt x="123" y="156"/>
                  </a:lnTo>
                  <a:lnTo>
                    <a:pt x="115" y="156"/>
                  </a:lnTo>
                  <a:lnTo>
                    <a:pt x="115" y="156"/>
                  </a:lnTo>
                  <a:lnTo>
                    <a:pt x="111" y="156"/>
                  </a:lnTo>
                  <a:lnTo>
                    <a:pt x="111" y="160"/>
                  </a:lnTo>
                  <a:lnTo>
                    <a:pt x="108" y="160"/>
                  </a:lnTo>
                  <a:lnTo>
                    <a:pt x="104" y="160"/>
                  </a:lnTo>
                  <a:lnTo>
                    <a:pt x="100" y="152"/>
                  </a:lnTo>
                  <a:lnTo>
                    <a:pt x="100" y="152"/>
                  </a:lnTo>
                  <a:lnTo>
                    <a:pt x="97" y="149"/>
                  </a:lnTo>
                  <a:lnTo>
                    <a:pt x="93" y="149"/>
                  </a:lnTo>
                  <a:lnTo>
                    <a:pt x="89" y="149"/>
                  </a:lnTo>
                  <a:lnTo>
                    <a:pt x="86" y="149"/>
                  </a:lnTo>
                  <a:lnTo>
                    <a:pt x="86" y="149"/>
                  </a:lnTo>
                  <a:lnTo>
                    <a:pt x="82" y="149"/>
                  </a:lnTo>
                  <a:lnTo>
                    <a:pt x="82" y="149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1" y="149"/>
                  </a:lnTo>
                  <a:lnTo>
                    <a:pt x="67" y="149"/>
                  </a:lnTo>
                  <a:lnTo>
                    <a:pt x="67" y="149"/>
                  </a:lnTo>
                  <a:lnTo>
                    <a:pt x="63" y="152"/>
                  </a:lnTo>
                  <a:lnTo>
                    <a:pt x="60" y="152"/>
                  </a:lnTo>
                  <a:lnTo>
                    <a:pt x="60" y="156"/>
                  </a:lnTo>
                  <a:lnTo>
                    <a:pt x="63" y="156"/>
                  </a:lnTo>
                  <a:lnTo>
                    <a:pt x="60" y="156"/>
                  </a:lnTo>
                  <a:lnTo>
                    <a:pt x="60" y="160"/>
                  </a:lnTo>
                  <a:lnTo>
                    <a:pt x="60" y="160"/>
                  </a:lnTo>
                  <a:lnTo>
                    <a:pt x="63" y="163"/>
                  </a:lnTo>
                  <a:lnTo>
                    <a:pt x="63" y="163"/>
                  </a:lnTo>
                  <a:lnTo>
                    <a:pt x="60" y="163"/>
                  </a:lnTo>
                  <a:lnTo>
                    <a:pt x="56" y="167"/>
                  </a:lnTo>
                  <a:lnTo>
                    <a:pt x="56" y="171"/>
                  </a:lnTo>
                  <a:lnTo>
                    <a:pt x="56" y="171"/>
                  </a:lnTo>
                  <a:lnTo>
                    <a:pt x="60" y="175"/>
                  </a:lnTo>
                  <a:lnTo>
                    <a:pt x="60" y="175"/>
                  </a:lnTo>
                  <a:lnTo>
                    <a:pt x="60" y="178"/>
                  </a:lnTo>
                  <a:lnTo>
                    <a:pt x="56" y="1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2" name="Freeform 130"/>
            <p:cNvSpPr>
              <a:spLocks/>
            </p:cNvSpPr>
            <p:nvPr/>
          </p:nvSpPr>
          <p:spPr bwMode="auto">
            <a:xfrm>
              <a:off x="4359925" y="2909636"/>
              <a:ext cx="238027" cy="185275"/>
            </a:xfrm>
            <a:custGeom>
              <a:avLst/>
              <a:gdLst>
                <a:gd name="T0" fmla="*/ 174 w 185"/>
                <a:gd name="T1" fmla="*/ 7 h 144"/>
                <a:gd name="T2" fmla="*/ 163 w 185"/>
                <a:gd name="T3" fmla="*/ 3 h 144"/>
                <a:gd name="T4" fmla="*/ 159 w 185"/>
                <a:gd name="T5" fmla="*/ 7 h 144"/>
                <a:gd name="T6" fmla="*/ 152 w 185"/>
                <a:gd name="T7" fmla="*/ 7 h 144"/>
                <a:gd name="T8" fmla="*/ 144 w 185"/>
                <a:gd name="T9" fmla="*/ 11 h 144"/>
                <a:gd name="T10" fmla="*/ 129 w 185"/>
                <a:gd name="T11" fmla="*/ 7 h 144"/>
                <a:gd name="T12" fmla="*/ 111 w 185"/>
                <a:gd name="T13" fmla="*/ 7 h 144"/>
                <a:gd name="T14" fmla="*/ 100 w 185"/>
                <a:gd name="T15" fmla="*/ 14 h 144"/>
                <a:gd name="T16" fmla="*/ 85 w 185"/>
                <a:gd name="T17" fmla="*/ 11 h 144"/>
                <a:gd name="T18" fmla="*/ 81 w 185"/>
                <a:gd name="T19" fmla="*/ 7 h 144"/>
                <a:gd name="T20" fmla="*/ 70 w 185"/>
                <a:gd name="T21" fmla="*/ 7 h 144"/>
                <a:gd name="T22" fmla="*/ 66 w 185"/>
                <a:gd name="T23" fmla="*/ 11 h 144"/>
                <a:gd name="T24" fmla="*/ 55 w 185"/>
                <a:gd name="T25" fmla="*/ 3 h 144"/>
                <a:gd name="T26" fmla="*/ 48 w 185"/>
                <a:gd name="T27" fmla="*/ 0 h 144"/>
                <a:gd name="T28" fmla="*/ 41 w 185"/>
                <a:gd name="T29" fmla="*/ 0 h 144"/>
                <a:gd name="T30" fmla="*/ 29 w 185"/>
                <a:gd name="T31" fmla="*/ 0 h 144"/>
                <a:gd name="T32" fmla="*/ 22 w 185"/>
                <a:gd name="T33" fmla="*/ 0 h 144"/>
                <a:gd name="T34" fmla="*/ 15 w 185"/>
                <a:gd name="T35" fmla="*/ 3 h 144"/>
                <a:gd name="T36" fmla="*/ 15 w 185"/>
                <a:gd name="T37" fmla="*/ 7 h 144"/>
                <a:gd name="T38" fmla="*/ 18 w 185"/>
                <a:gd name="T39" fmla="*/ 14 h 144"/>
                <a:gd name="T40" fmla="*/ 11 w 185"/>
                <a:gd name="T41" fmla="*/ 18 h 144"/>
                <a:gd name="T42" fmla="*/ 15 w 185"/>
                <a:gd name="T43" fmla="*/ 26 h 144"/>
                <a:gd name="T44" fmla="*/ 11 w 185"/>
                <a:gd name="T45" fmla="*/ 29 h 144"/>
                <a:gd name="T46" fmla="*/ 15 w 185"/>
                <a:gd name="T47" fmla="*/ 37 h 144"/>
                <a:gd name="T48" fmla="*/ 18 w 185"/>
                <a:gd name="T49" fmla="*/ 48 h 144"/>
                <a:gd name="T50" fmla="*/ 11 w 185"/>
                <a:gd name="T51" fmla="*/ 52 h 144"/>
                <a:gd name="T52" fmla="*/ 15 w 185"/>
                <a:gd name="T53" fmla="*/ 59 h 144"/>
                <a:gd name="T54" fmla="*/ 7 w 185"/>
                <a:gd name="T55" fmla="*/ 66 h 144"/>
                <a:gd name="T56" fmla="*/ 4 w 185"/>
                <a:gd name="T57" fmla="*/ 70 h 144"/>
                <a:gd name="T58" fmla="*/ 0 w 185"/>
                <a:gd name="T59" fmla="*/ 74 h 144"/>
                <a:gd name="T60" fmla="*/ 0 w 185"/>
                <a:gd name="T61" fmla="*/ 81 h 144"/>
                <a:gd name="T62" fmla="*/ 0 w 185"/>
                <a:gd name="T63" fmla="*/ 85 h 144"/>
                <a:gd name="T64" fmla="*/ 0 w 185"/>
                <a:gd name="T65" fmla="*/ 96 h 144"/>
                <a:gd name="T66" fmla="*/ 0 w 185"/>
                <a:gd name="T67" fmla="*/ 107 h 144"/>
                <a:gd name="T68" fmla="*/ 11 w 185"/>
                <a:gd name="T69" fmla="*/ 111 h 144"/>
                <a:gd name="T70" fmla="*/ 33 w 185"/>
                <a:gd name="T71" fmla="*/ 129 h 144"/>
                <a:gd name="T72" fmla="*/ 37 w 185"/>
                <a:gd name="T73" fmla="*/ 141 h 144"/>
                <a:gd name="T74" fmla="*/ 63 w 185"/>
                <a:gd name="T75" fmla="*/ 144 h 144"/>
                <a:gd name="T76" fmla="*/ 78 w 185"/>
                <a:gd name="T77" fmla="*/ 141 h 144"/>
                <a:gd name="T78" fmla="*/ 85 w 185"/>
                <a:gd name="T79" fmla="*/ 137 h 144"/>
                <a:gd name="T80" fmla="*/ 89 w 185"/>
                <a:gd name="T81" fmla="*/ 141 h 144"/>
                <a:gd name="T82" fmla="*/ 96 w 185"/>
                <a:gd name="T83" fmla="*/ 129 h 144"/>
                <a:gd name="T84" fmla="*/ 96 w 185"/>
                <a:gd name="T85" fmla="*/ 122 h 144"/>
                <a:gd name="T86" fmla="*/ 104 w 185"/>
                <a:gd name="T87" fmla="*/ 115 h 144"/>
                <a:gd name="T88" fmla="*/ 107 w 185"/>
                <a:gd name="T89" fmla="*/ 107 h 144"/>
                <a:gd name="T90" fmla="*/ 115 w 185"/>
                <a:gd name="T91" fmla="*/ 104 h 144"/>
                <a:gd name="T92" fmla="*/ 122 w 185"/>
                <a:gd name="T93" fmla="*/ 104 h 144"/>
                <a:gd name="T94" fmla="*/ 129 w 185"/>
                <a:gd name="T95" fmla="*/ 111 h 144"/>
                <a:gd name="T96" fmla="*/ 137 w 185"/>
                <a:gd name="T97" fmla="*/ 107 h 144"/>
                <a:gd name="T98" fmla="*/ 141 w 185"/>
                <a:gd name="T99" fmla="*/ 104 h 144"/>
                <a:gd name="T100" fmla="*/ 144 w 185"/>
                <a:gd name="T101" fmla="*/ 96 h 144"/>
                <a:gd name="T102" fmla="*/ 148 w 185"/>
                <a:gd name="T103" fmla="*/ 85 h 144"/>
                <a:gd name="T104" fmla="*/ 159 w 185"/>
                <a:gd name="T105" fmla="*/ 78 h 144"/>
                <a:gd name="T106" fmla="*/ 159 w 185"/>
                <a:gd name="T107" fmla="*/ 66 h 144"/>
                <a:gd name="T108" fmla="*/ 166 w 185"/>
                <a:gd name="T109" fmla="*/ 63 h 144"/>
                <a:gd name="T110" fmla="*/ 170 w 185"/>
                <a:gd name="T111" fmla="*/ 52 h 144"/>
                <a:gd name="T112" fmla="*/ 174 w 185"/>
                <a:gd name="T113" fmla="*/ 44 h 144"/>
                <a:gd name="T114" fmla="*/ 181 w 185"/>
                <a:gd name="T115" fmla="*/ 40 h 144"/>
                <a:gd name="T116" fmla="*/ 185 w 185"/>
                <a:gd name="T117" fmla="*/ 33 h 144"/>
                <a:gd name="T118" fmla="*/ 185 w 185"/>
                <a:gd name="T119" fmla="*/ 26 h 144"/>
                <a:gd name="T120" fmla="*/ 181 w 185"/>
                <a:gd name="T121" fmla="*/ 18 h 144"/>
                <a:gd name="T122" fmla="*/ 178 w 185"/>
                <a:gd name="T123" fmla="*/ 1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5" h="144">
                  <a:moveTo>
                    <a:pt x="178" y="11"/>
                  </a:moveTo>
                  <a:lnTo>
                    <a:pt x="178" y="11"/>
                  </a:lnTo>
                  <a:lnTo>
                    <a:pt x="174" y="7"/>
                  </a:lnTo>
                  <a:lnTo>
                    <a:pt x="170" y="3"/>
                  </a:lnTo>
                  <a:lnTo>
                    <a:pt x="166" y="0"/>
                  </a:lnTo>
                  <a:lnTo>
                    <a:pt x="163" y="3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59" y="7"/>
                  </a:lnTo>
                  <a:lnTo>
                    <a:pt x="159" y="7"/>
                  </a:lnTo>
                  <a:lnTo>
                    <a:pt x="155" y="7"/>
                  </a:lnTo>
                  <a:lnTo>
                    <a:pt x="152" y="7"/>
                  </a:lnTo>
                  <a:lnTo>
                    <a:pt x="152" y="11"/>
                  </a:lnTo>
                  <a:lnTo>
                    <a:pt x="148" y="11"/>
                  </a:lnTo>
                  <a:lnTo>
                    <a:pt x="144" y="11"/>
                  </a:lnTo>
                  <a:lnTo>
                    <a:pt x="141" y="11"/>
                  </a:lnTo>
                  <a:lnTo>
                    <a:pt x="137" y="7"/>
                  </a:lnTo>
                  <a:lnTo>
                    <a:pt x="129" y="7"/>
                  </a:lnTo>
                  <a:lnTo>
                    <a:pt x="126" y="7"/>
                  </a:lnTo>
                  <a:lnTo>
                    <a:pt x="115" y="7"/>
                  </a:lnTo>
                  <a:lnTo>
                    <a:pt x="111" y="7"/>
                  </a:lnTo>
                  <a:lnTo>
                    <a:pt x="107" y="14"/>
                  </a:lnTo>
                  <a:lnTo>
                    <a:pt x="104" y="14"/>
                  </a:lnTo>
                  <a:lnTo>
                    <a:pt x="100" y="14"/>
                  </a:lnTo>
                  <a:lnTo>
                    <a:pt x="96" y="14"/>
                  </a:lnTo>
                  <a:lnTo>
                    <a:pt x="92" y="14"/>
                  </a:lnTo>
                  <a:lnTo>
                    <a:pt x="85" y="11"/>
                  </a:lnTo>
                  <a:lnTo>
                    <a:pt x="81" y="11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8" y="7"/>
                  </a:lnTo>
                  <a:lnTo>
                    <a:pt x="78" y="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66" y="7"/>
                  </a:lnTo>
                  <a:lnTo>
                    <a:pt x="66" y="11"/>
                  </a:lnTo>
                  <a:lnTo>
                    <a:pt x="63" y="11"/>
                  </a:lnTo>
                  <a:lnTo>
                    <a:pt x="59" y="11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3"/>
                  </a:lnTo>
                  <a:lnTo>
                    <a:pt x="15" y="3"/>
                  </a:lnTo>
                  <a:lnTo>
                    <a:pt x="15" y="7"/>
                  </a:lnTo>
                  <a:lnTo>
                    <a:pt x="18" y="7"/>
                  </a:lnTo>
                  <a:lnTo>
                    <a:pt x="15" y="7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5" y="14"/>
                  </a:lnTo>
                  <a:lnTo>
                    <a:pt x="11" y="18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9"/>
                  </a:lnTo>
                  <a:lnTo>
                    <a:pt x="11" y="29"/>
                  </a:lnTo>
                  <a:lnTo>
                    <a:pt x="11" y="33"/>
                  </a:lnTo>
                  <a:lnTo>
                    <a:pt x="11" y="37"/>
                  </a:lnTo>
                  <a:lnTo>
                    <a:pt x="15" y="37"/>
                  </a:lnTo>
                  <a:lnTo>
                    <a:pt x="15" y="40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5" y="48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5" y="55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1" y="59"/>
                  </a:lnTo>
                  <a:lnTo>
                    <a:pt x="11" y="63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00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7" y="111"/>
                  </a:lnTo>
                  <a:lnTo>
                    <a:pt x="11" y="111"/>
                  </a:lnTo>
                  <a:lnTo>
                    <a:pt x="22" y="115"/>
                  </a:lnTo>
                  <a:lnTo>
                    <a:pt x="29" y="122"/>
                  </a:lnTo>
                  <a:lnTo>
                    <a:pt x="33" y="129"/>
                  </a:lnTo>
                  <a:lnTo>
                    <a:pt x="33" y="133"/>
                  </a:lnTo>
                  <a:lnTo>
                    <a:pt x="37" y="133"/>
                  </a:lnTo>
                  <a:lnTo>
                    <a:pt x="37" y="141"/>
                  </a:lnTo>
                  <a:lnTo>
                    <a:pt x="41" y="144"/>
                  </a:lnTo>
                  <a:lnTo>
                    <a:pt x="48" y="144"/>
                  </a:lnTo>
                  <a:lnTo>
                    <a:pt x="63" y="144"/>
                  </a:lnTo>
                  <a:lnTo>
                    <a:pt x="66" y="141"/>
                  </a:lnTo>
                  <a:lnTo>
                    <a:pt x="70" y="144"/>
                  </a:lnTo>
                  <a:lnTo>
                    <a:pt x="78" y="141"/>
                  </a:lnTo>
                  <a:lnTo>
                    <a:pt x="81" y="141"/>
                  </a:lnTo>
                  <a:lnTo>
                    <a:pt x="85" y="141"/>
                  </a:lnTo>
                  <a:lnTo>
                    <a:pt x="85" y="137"/>
                  </a:lnTo>
                  <a:lnTo>
                    <a:pt x="89" y="141"/>
                  </a:lnTo>
                  <a:lnTo>
                    <a:pt x="89" y="141"/>
                  </a:lnTo>
                  <a:lnTo>
                    <a:pt x="89" y="141"/>
                  </a:lnTo>
                  <a:lnTo>
                    <a:pt x="89" y="137"/>
                  </a:lnTo>
                  <a:lnTo>
                    <a:pt x="96" y="133"/>
                  </a:lnTo>
                  <a:lnTo>
                    <a:pt x="96" y="129"/>
                  </a:lnTo>
                  <a:lnTo>
                    <a:pt x="96" y="126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18"/>
                  </a:lnTo>
                  <a:lnTo>
                    <a:pt x="100" y="118"/>
                  </a:lnTo>
                  <a:lnTo>
                    <a:pt x="104" y="115"/>
                  </a:lnTo>
                  <a:lnTo>
                    <a:pt x="104" y="115"/>
                  </a:lnTo>
                  <a:lnTo>
                    <a:pt x="107" y="111"/>
                  </a:lnTo>
                  <a:lnTo>
                    <a:pt x="107" y="107"/>
                  </a:lnTo>
                  <a:lnTo>
                    <a:pt x="111" y="107"/>
                  </a:lnTo>
                  <a:lnTo>
                    <a:pt x="115" y="104"/>
                  </a:lnTo>
                  <a:lnTo>
                    <a:pt x="115" y="104"/>
                  </a:lnTo>
                  <a:lnTo>
                    <a:pt x="115" y="104"/>
                  </a:lnTo>
                  <a:lnTo>
                    <a:pt x="118" y="107"/>
                  </a:lnTo>
                  <a:lnTo>
                    <a:pt x="122" y="104"/>
                  </a:lnTo>
                  <a:lnTo>
                    <a:pt x="126" y="107"/>
                  </a:lnTo>
                  <a:lnTo>
                    <a:pt x="126" y="111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33" y="111"/>
                  </a:lnTo>
                  <a:lnTo>
                    <a:pt x="137" y="107"/>
                  </a:lnTo>
                  <a:lnTo>
                    <a:pt x="137" y="107"/>
                  </a:lnTo>
                  <a:lnTo>
                    <a:pt x="137" y="104"/>
                  </a:lnTo>
                  <a:lnTo>
                    <a:pt x="141" y="104"/>
                  </a:lnTo>
                  <a:lnTo>
                    <a:pt x="144" y="100"/>
                  </a:lnTo>
                  <a:lnTo>
                    <a:pt x="144" y="100"/>
                  </a:lnTo>
                  <a:lnTo>
                    <a:pt x="144" y="96"/>
                  </a:lnTo>
                  <a:lnTo>
                    <a:pt x="148" y="89"/>
                  </a:lnTo>
                  <a:lnTo>
                    <a:pt x="148" y="89"/>
                  </a:lnTo>
                  <a:lnTo>
                    <a:pt x="148" y="85"/>
                  </a:lnTo>
                  <a:lnTo>
                    <a:pt x="152" y="85"/>
                  </a:lnTo>
                  <a:lnTo>
                    <a:pt x="155" y="81"/>
                  </a:lnTo>
                  <a:lnTo>
                    <a:pt x="159" y="78"/>
                  </a:lnTo>
                  <a:lnTo>
                    <a:pt x="159" y="74"/>
                  </a:lnTo>
                  <a:lnTo>
                    <a:pt x="159" y="74"/>
                  </a:lnTo>
                  <a:lnTo>
                    <a:pt x="159" y="66"/>
                  </a:lnTo>
                  <a:lnTo>
                    <a:pt x="163" y="66"/>
                  </a:lnTo>
                  <a:lnTo>
                    <a:pt x="166" y="63"/>
                  </a:lnTo>
                  <a:lnTo>
                    <a:pt x="166" y="63"/>
                  </a:lnTo>
                  <a:lnTo>
                    <a:pt x="170" y="59"/>
                  </a:lnTo>
                  <a:lnTo>
                    <a:pt x="170" y="55"/>
                  </a:lnTo>
                  <a:lnTo>
                    <a:pt x="170" y="52"/>
                  </a:lnTo>
                  <a:lnTo>
                    <a:pt x="170" y="48"/>
                  </a:lnTo>
                  <a:lnTo>
                    <a:pt x="174" y="44"/>
                  </a:lnTo>
                  <a:lnTo>
                    <a:pt x="174" y="44"/>
                  </a:lnTo>
                  <a:lnTo>
                    <a:pt x="174" y="40"/>
                  </a:lnTo>
                  <a:lnTo>
                    <a:pt x="178" y="40"/>
                  </a:lnTo>
                  <a:lnTo>
                    <a:pt x="181" y="40"/>
                  </a:lnTo>
                  <a:lnTo>
                    <a:pt x="181" y="37"/>
                  </a:lnTo>
                  <a:lnTo>
                    <a:pt x="185" y="37"/>
                  </a:lnTo>
                  <a:lnTo>
                    <a:pt x="185" y="33"/>
                  </a:lnTo>
                  <a:lnTo>
                    <a:pt x="185" y="29"/>
                  </a:lnTo>
                  <a:lnTo>
                    <a:pt x="185" y="29"/>
                  </a:lnTo>
                  <a:lnTo>
                    <a:pt x="185" y="26"/>
                  </a:lnTo>
                  <a:lnTo>
                    <a:pt x="181" y="26"/>
                  </a:lnTo>
                  <a:lnTo>
                    <a:pt x="181" y="22"/>
                  </a:lnTo>
                  <a:lnTo>
                    <a:pt x="181" y="18"/>
                  </a:lnTo>
                  <a:lnTo>
                    <a:pt x="181" y="14"/>
                  </a:lnTo>
                  <a:lnTo>
                    <a:pt x="178" y="11"/>
                  </a:lnTo>
                  <a:lnTo>
                    <a:pt x="178" y="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3" name="Freeform 131"/>
            <p:cNvSpPr>
              <a:spLocks/>
            </p:cNvSpPr>
            <p:nvPr/>
          </p:nvSpPr>
          <p:spPr bwMode="auto">
            <a:xfrm>
              <a:off x="4430689" y="3172109"/>
              <a:ext cx="5147" cy="3860"/>
            </a:xfrm>
            <a:custGeom>
              <a:avLst/>
              <a:gdLst>
                <a:gd name="T0" fmla="*/ 0 w 4"/>
                <a:gd name="T1" fmla="*/ 3 h 3"/>
                <a:gd name="T2" fmla="*/ 0 w 4"/>
                <a:gd name="T3" fmla="*/ 0 h 3"/>
                <a:gd name="T4" fmla="*/ 0 w 4"/>
                <a:gd name="T5" fmla="*/ 0 h 3"/>
                <a:gd name="T6" fmla="*/ 4 w 4"/>
                <a:gd name="T7" fmla="*/ 0 h 3"/>
                <a:gd name="T8" fmla="*/ 4 w 4"/>
                <a:gd name="T9" fmla="*/ 3 h 3"/>
                <a:gd name="T10" fmla="*/ 0 w 4"/>
                <a:gd name="T11" fmla="*/ 3 h 3"/>
                <a:gd name="T12" fmla="*/ 0 w 4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4" name="Freeform 132"/>
            <p:cNvSpPr>
              <a:spLocks/>
            </p:cNvSpPr>
            <p:nvPr/>
          </p:nvSpPr>
          <p:spPr bwMode="auto">
            <a:xfrm>
              <a:off x="4469289" y="3105203"/>
              <a:ext cx="9007" cy="14153"/>
            </a:xfrm>
            <a:custGeom>
              <a:avLst/>
              <a:gdLst>
                <a:gd name="T0" fmla="*/ 0 w 7"/>
                <a:gd name="T1" fmla="*/ 7 h 11"/>
                <a:gd name="T2" fmla="*/ 0 w 7"/>
                <a:gd name="T3" fmla="*/ 3 h 11"/>
                <a:gd name="T4" fmla="*/ 4 w 7"/>
                <a:gd name="T5" fmla="*/ 3 h 11"/>
                <a:gd name="T6" fmla="*/ 4 w 7"/>
                <a:gd name="T7" fmla="*/ 0 h 11"/>
                <a:gd name="T8" fmla="*/ 7 w 7"/>
                <a:gd name="T9" fmla="*/ 0 h 11"/>
                <a:gd name="T10" fmla="*/ 7 w 7"/>
                <a:gd name="T11" fmla="*/ 0 h 11"/>
                <a:gd name="T12" fmla="*/ 7 w 7"/>
                <a:gd name="T13" fmla="*/ 3 h 11"/>
                <a:gd name="T14" fmla="*/ 7 w 7"/>
                <a:gd name="T15" fmla="*/ 11 h 11"/>
                <a:gd name="T16" fmla="*/ 4 w 7"/>
                <a:gd name="T17" fmla="*/ 7 h 11"/>
                <a:gd name="T18" fmla="*/ 0 w 7"/>
                <a:gd name="T1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1">
                  <a:moveTo>
                    <a:pt x="0" y="7"/>
                  </a:moveTo>
                  <a:lnTo>
                    <a:pt x="0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7" y="11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5" name="Freeform 133"/>
            <p:cNvSpPr>
              <a:spLocks/>
            </p:cNvSpPr>
            <p:nvPr/>
          </p:nvSpPr>
          <p:spPr bwMode="auto">
            <a:xfrm>
              <a:off x="4474436" y="2923790"/>
              <a:ext cx="162115" cy="218727"/>
            </a:xfrm>
            <a:custGeom>
              <a:avLst/>
              <a:gdLst>
                <a:gd name="T0" fmla="*/ 7 w 126"/>
                <a:gd name="T1" fmla="*/ 122 h 170"/>
                <a:gd name="T2" fmla="*/ 7 w 126"/>
                <a:gd name="T3" fmla="*/ 111 h 170"/>
                <a:gd name="T4" fmla="*/ 11 w 126"/>
                <a:gd name="T5" fmla="*/ 107 h 170"/>
                <a:gd name="T6" fmla="*/ 18 w 126"/>
                <a:gd name="T7" fmla="*/ 100 h 170"/>
                <a:gd name="T8" fmla="*/ 26 w 126"/>
                <a:gd name="T9" fmla="*/ 93 h 170"/>
                <a:gd name="T10" fmla="*/ 29 w 126"/>
                <a:gd name="T11" fmla="*/ 96 h 170"/>
                <a:gd name="T12" fmla="*/ 37 w 126"/>
                <a:gd name="T13" fmla="*/ 100 h 170"/>
                <a:gd name="T14" fmla="*/ 44 w 126"/>
                <a:gd name="T15" fmla="*/ 100 h 170"/>
                <a:gd name="T16" fmla="*/ 48 w 126"/>
                <a:gd name="T17" fmla="*/ 93 h 170"/>
                <a:gd name="T18" fmla="*/ 55 w 126"/>
                <a:gd name="T19" fmla="*/ 89 h 170"/>
                <a:gd name="T20" fmla="*/ 59 w 126"/>
                <a:gd name="T21" fmla="*/ 78 h 170"/>
                <a:gd name="T22" fmla="*/ 66 w 126"/>
                <a:gd name="T23" fmla="*/ 70 h 170"/>
                <a:gd name="T24" fmla="*/ 70 w 126"/>
                <a:gd name="T25" fmla="*/ 63 h 170"/>
                <a:gd name="T26" fmla="*/ 77 w 126"/>
                <a:gd name="T27" fmla="*/ 52 h 170"/>
                <a:gd name="T28" fmla="*/ 81 w 126"/>
                <a:gd name="T29" fmla="*/ 44 h 170"/>
                <a:gd name="T30" fmla="*/ 85 w 126"/>
                <a:gd name="T31" fmla="*/ 33 h 170"/>
                <a:gd name="T32" fmla="*/ 89 w 126"/>
                <a:gd name="T33" fmla="*/ 29 h 170"/>
                <a:gd name="T34" fmla="*/ 96 w 126"/>
                <a:gd name="T35" fmla="*/ 26 h 170"/>
                <a:gd name="T36" fmla="*/ 96 w 126"/>
                <a:gd name="T37" fmla="*/ 18 h 170"/>
                <a:gd name="T38" fmla="*/ 92 w 126"/>
                <a:gd name="T39" fmla="*/ 11 h 170"/>
                <a:gd name="T40" fmla="*/ 89 w 126"/>
                <a:gd name="T41" fmla="*/ 0 h 170"/>
                <a:gd name="T42" fmla="*/ 103 w 126"/>
                <a:gd name="T43" fmla="*/ 11 h 170"/>
                <a:gd name="T44" fmla="*/ 107 w 126"/>
                <a:gd name="T45" fmla="*/ 18 h 170"/>
                <a:gd name="T46" fmla="*/ 103 w 126"/>
                <a:gd name="T47" fmla="*/ 26 h 170"/>
                <a:gd name="T48" fmla="*/ 103 w 126"/>
                <a:gd name="T49" fmla="*/ 33 h 170"/>
                <a:gd name="T50" fmla="*/ 107 w 126"/>
                <a:gd name="T51" fmla="*/ 41 h 170"/>
                <a:gd name="T52" fmla="*/ 114 w 126"/>
                <a:gd name="T53" fmla="*/ 48 h 170"/>
                <a:gd name="T54" fmla="*/ 111 w 126"/>
                <a:gd name="T55" fmla="*/ 48 h 170"/>
                <a:gd name="T56" fmla="*/ 103 w 126"/>
                <a:gd name="T57" fmla="*/ 48 h 170"/>
                <a:gd name="T58" fmla="*/ 96 w 126"/>
                <a:gd name="T59" fmla="*/ 48 h 170"/>
                <a:gd name="T60" fmla="*/ 92 w 126"/>
                <a:gd name="T61" fmla="*/ 52 h 170"/>
                <a:gd name="T62" fmla="*/ 92 w 126"/>
                <a:gd name="T63" fmla="*/ 55 h 170"/>
                <a:gd name="T64" fmla="*/ 103 w 126"/>
                <a:gd name="T65" fmla="*/ 63 h 170"/>
                <a:gd name="T66" fmla="*/ 114 w 126"/>
                <a:gd name="T67" fmla="*/ 74 h 170"/>
                <a:gd name="T68" fmla="*/ 114 w 126"/>
                <a:gd name="T69" fmla="*/ 85 h 170"/>
                <a:gd name="T70" fmla="*/ 107 w 126"/>
                <a:gd name="T71" fmla="*/ 96 h 170"/>
                <a:gd name="T72" fmla="*/ 100 w 126"/>
                <a:gd name="T73" fmla="*/ 104 h 170"/>
                <a:gd name="T74" fmla="*/ 100 w 126"/>
                <a:gd name="T75" fmla="*/ 111 h 170"/>
                <a:gd name="T76" fmla="*/ 100 w 126"/>
                <a:gd name="T77" fmla="*/ 122 h 170"/>
                <a:gd name="T78" fmla="*/ 107 w 126"/>
                <a:gd name="T79" fmla="*/ 133 h 170"/>
                <a:gd name="T80" fmla="*/ 114 w 126"/>
                <a:gd name="T81" fmla="*/ 144 h 170"/>
                <a:gd name="T82" fmla="*/ 126 w 126"/>
                <a:gd name="T83" fmla="*/ 152 h 170"/>
                <a:gd name="T84" fmla="*/ 126 w 126"/>
                <a:gd name="T85" fmla="*/ 159 h 170"/>
                <a:gd name="T86" fmla="*/ 126 w 126"/>
                <a:gd name="T87" fmla="*/ 163 h 170"/>
                <a:gd name="T88" fmla="*/ 122 w 126"/>
                <a:gd name="T89" fmla="*/ 170 h 170"/>
                <a:gd name="T90" fmla="*/ 122 w 126"/>
                <a:gd name="T91" fmla="*/ 170 h 170"/>
                <a:gd name="T92" fmla="*/ 118 w 126"/>
                <a:gd name="T93" fmla="*/ 170 h 170"/>
                <a:gd name="T94" fmla="*/ 111 w 126"/>
                <a:gd name="T95" fmla="*/ 167 h 170"/>
                <a:gd name="T96" fmla="*/ 107 w 126"/>
                <a:gd name="T97" fmla="*/ 170 h 170"/>
                <a:gd name="T98" fmla="*/ 100 w 126"/>
                <a:gd name="T99" fmla="*/ 167 h 170"/>
                <a:gd name="T100" fmla="*/ 96 w 126"/>
                <a:gd name="T101" fmla="*/ 167 h 170"/>
                <a:gd name="T102" fmla="*/ 74 w 126"/>
                <a:gd name="T103" fmla="*/ 163 h 170"/>
                <a:gd name="T104" fmla="*/ 66 w 126"/>
                <a:gd name="T105" fmla="*/ 163 h 170"/>
                <a:gd name="T106" fmla="*/ 63 w 126"/>
                <a:gd name="T107" fmla="*/ 163 h 170"/>
                <a:gd name="T108" fmla="*/ 55 w 126"/>
                <a:gd name="T109" fmla="*/ 163 h 170"/>
                <a:gd name="T110" fmla="*/ 48 w 126"/>
                <a:gd name="T111" fmla="*/ 163 h 170"/>
                <a:gd name="T112" fmla="*/ 44 w 126"/>
                <a:gd name="T113" fmla="*/ 167 h 170"/>
                <a:gd name="T114" fmla="*/ 22 w 126"/>
                <a:gd name="T115" fmla="*/ 167 h 170"/>
                <a:gd name="T116" fmla="*/ 18 w 126"/>
                <a:gd name="T117" fmla="*/ 163 h 170"/>
                <a:gd name="T118" fmla="*/ 18 w 126"/>
                <a:gd name="T119" fmla="*/ 148 h 170"/>
                <a:gd name="T120" fmla="*/ 18 w 126"/>
                <a:gd name="T121" fmla="*/ 137 h 170"/>
                <a:gd name="T122" fmla="*/ 7 w 126"/>
                <a:gd name="T123" fmla="*/ 137 h 170"/>
                <a:gd name="T124" fmla="*/ 0 w 126"/>
                <a:gd name="T125" fmla="*/ 13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" h="170">
                  <a:moveTo>
                    <a:pt x="0" y="130"/>
                  </a:moveTo>
                  <a:lnTo>
                    <a:pt x="0" y="126"/>
                  </a:lnTo>
                  <a:lnTo>
                    <a:pt x="7" y="122"/>
                  </a:lnTo>
                  <a:lnTo>
                    <a:pt x="7" y="118"/>
                  </a:lnTo>
                  <a:lnTo>
                    <a:pt x="7" y="115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7" y="107"/>
                  </a:lnTo>
                  <a:lnTo>
                    <a:pt x="11" y="107"/>
                  </a:lnTo>
                  <a:lnTo>
                    <a:pt x="15" y="104"/>
                  </a:lnTo>
                  <a:lnTo>
                    <a:pt x="15" y="104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2" y="96"/>
                  </a:lnTo>
                  <a:lnTo>
                    <a:pt x="26" y="93"/>
                  </a:lnTo>
                  <a:lnTo>
                    <a:pt x="26" y="93"/>
                  </a:lnTo>
                  <a:lnTo>
                    <a:pt x="26" y="93"/>
                  </a:lnTo>
                  <a:lnTo>
                    <a:pt x="29" y="96"/>
                  </a:lnTo>
                  <a:lnTo>
                    <a:pt x="33" y="93"/>
                  </a:lnTo>
                  <a:lnTo>
                    <a:pt x="37" y="96"/>
                  </a:lnTo>
                  <a:lnTo>
                    <a:pt x="37" y="100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4" y="100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3"/>
                  </a:lnTo>
                  <a:lnTo>
                    <a:pt x="52" y="93"/>
                  </a:lnTo>
                  <a:lnTo>
                    <a:pt x="55" y="89"/>
                  </a:lnTo>
                  <a:lnTo>
                    <a:pt x="55" y="89"/>
                  </a:lnTo>
                  <a:lnTo>
                    <a:pt x="55" y="85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4"/>
                  </a:lnTo>
                  <a:lnTo>
                    <a:pt x="63" y="74"/>
                  </a:lnTo>
                  <a:lnTo>
                    <a:pt x="66" y="70"/>
                  </a:lnTo>
                  <a:lnTo>
                    <a:pt x="70" y="67"/>
                  </a:lnTo>
                  <a:lnTo>
                    <a:pt x="70" y="63"/>
                  </a:lnTo>
                  <a:lnTo>
                    <a:pt x="70" y="63"/>
                  </a:lnTo>
                  <a:lnTo>
                    <a:pt x="70" y="55"/>
                  </a:lnTo>
                  <a:lnTo>
                    <a:pt x="74" y="55"/>
                  </a:lnTo>
                  <a:lnTo>
                    <a:pt x="77" y="52"/>
                  </a:lnTo>
                  <a:lnTo>
                    <a:pt x="77" y="52"/>
                  </a:lnTo>
                  <a:lnTo>
                    <a:pt x="81" y="48"/>
                  </a:lnTo>
                  <a:lnTo>
                    <a:pt x="81" y="44"/>
                  </a:lnTo>
                  <a:lnTo>
                    <a:pt x="81" y="41"/>
                  </a:lnTo>
                  <a:lnTo>
                    <a:pt x="81" y="37"/>
                  </a:lnTo>
                  <a:lnTo>
                    <a:pt x="85" y="33"/>
                  </a:lnTo>
                  <a:lnTo>
                    <a:pt x="85" y="33"/>
                  </a:lnTo>
                  <a:lnTo>
                    <a:pt x="85" y="29"/>
                  </a:lnTo>
                  <a:lnTo>
                    <a:pt x="89" y="29"/>
                  </a:lnTo>
                  <a:lnTo>
                    <a:pt x="92" y="29"/>
                  </a:lnTo>
                  <a:lnTo>
                    <a:pt x="92" y="26"/>
                  </a:lnTo>
                  <a:lnTo>
                    <a:pt x="96" y="26"/>
                  </a:lnTo>
                  <a:lnTo>
                    <a:pt x="96" y="22"/>
                  </a:lnTo>
                  <a:lnTo>
                    <a:pt x="96" y="18"/>
                  </a:lnTo>
                  <a:lnTo>
                    <a:pt x="96" y="18"/>
                  </a:lnTo>
                  <a:lnTo>
                    <a:pt x="96" y="15"/>
                  </a:lnTo>
                  <a:lnTo>
                    <a:pt x="92" y="15"/>
                  </a:lnTo>
                  <a:lnTo>
                    <a:pt x="92" y="11"/>
                  </a:lnTo>
                  <a:lnTo>
                    <a:pt x="92" y="7"/>
                  </a:lnTo>
                  <a:lnTo>
                    <a:pt x="92" y="3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0" y="7"/>
                  </a:lnTo>
                  <a:lnTo>
                    <a:pt x="103" y="11"/>
                  </a:lnTo>
                  <a:lnTo>
                    <a:pt x="103" y="15"/>
                  </a:lnTo>
                  <a:lnTo>
                    <a:pt x="103" y="15"/>
                  </a:lnTo>
                  <a:lnTo>
                    <a:pt x="107" y="18"/>
                  </a:lnTo>
                  <a:lnTo>
                    <a:pt x="107" y="22"/>
                  </a:lnTo>
                  <a:lnTo>
                    <a:pt x="103" y="22"/>
                  </a:lnTo>
                  <a:lnTo>
                    <a:pt x="103" y="26"/>
                  </a:lnTo>
                  <a:lnTo>
                    <a:pt x="107" y="26"/>
                  </a:lnTo>
                  <a:lnTo>
                    <a:pt x="103" y="29"/>
                  </a:lnTo>
                  <a:lnTo>
                    <a:pt x="103" y="33"/>
                  </a:lnTo>
                  <a:lnTo>
                    <a:pt x="103" y="37"/>
                  </a:lnTo>
                  <a:lnTo>
                    <a:pt x="107" y="41"/>
                  </a:lnTo>
                  <a:lnTo>
                    <a:pt x="107" y="41"/>
                  </a:lnTo>
                  <a:lnTo>
                    <a:pt x="111" y="44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1" y="48"/>
                  </a:lnTo>
                  <a:lnTo>
                    <a:pt x="111" y="48"/>
                  </a:lnTo>
                  <a:lnTo>
                    <a:pt x="107" y="48"/>
                  </a:lnTo>
                  <a:lnTo>
                    <a:pt x="103" y="48"/>
                  </a:lnTo>
                  <a:lnTo>
                    <a:pt x="103" y="48"/>
                  </a:lnTo>
                  <a:lnTo>
                    <a:pt x="100" y="48"/>
                  </a:lnTo>
                  <a:lnTo>
                    <a:pt x="96" y="48"/>
                  </a:lnTo>
                  <a:lnTo>
                    <a:pt x="96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52"/>
                  </a:lnTo>
                  <a:lnTo>
                    <a:pt x="92" y="52"/>
                  </a:lnTo>
                  <a:lnTo>
                    <a:pt x="92" y="55"/>
                  </a:lnTo>
                  <a:lnTo>
                    <a:pt x="92" y="55"/>
                  </a:lnTo>
                  <a:lnTo>
                    <a:pt x="92" y="59"/>
                  </a:lnTo>
                  <a:lnTo>
                    <a:pt x="96" y="59"/>
                  </a:lnTo>
                  <a:lnTo>
                    <a:pt x="103" y="63"/>
                  </a:lnTo>
                  <a:lnTo>
                    <a:pt x="107" y="70"/>
                  </a:lnTo>
                  <a:lnTo>
                    <a:pt x="111" y="70"/>
                  </a:lnTo>
                  <a:lnTo>
                    <a:pt x="114" y="74"/>
                  </a:lnTo>
                  <a:lnTo>
                    <a:pt x="114" y="78"/>
                  </a:lnTo>
                  <a:lnTo>
                    <a:pt x="114" y="81"/>
                  </a:lnTo>
                  <a:lnTo>
                    <a:pt x="114" y="85"/>
                  </a:lnTo>
                  <a:lnTo>
                    <a:pt x="111" y="85"/>
                  </a:lnTo>
                  <a:lnTo>
                    <a:pt x="111" y="89"/>
                  </a:lnTo>
                  <a:lnTo>
                    <a:pt x="107" y="96"/>
                  </a:lnTo>
                  <a:lnTo>
                    <a:pt x="103" y="100"/>
                  </a:lnTo>
                  <a:lnTo>
                    <a:pt x="100" y="104"/>
                  </a:lnTo>
                  <a:lnTo>
                    <a:pt x="100" y="104"/>
                  </a:lnTo>
                  <a:lnTo>
                    <a:pt x="96" y="104"/>
                  </a:lnTo>
                  <a:lnTo>
                    <a:pt x="100" y="107"/>
                  </a:lnTo>
                  <a:lnTo>
                    <a:pt x="100" y="111"/>
                  </a:lnTo>
                  <a:lnTo>
                    <a:pt x="100" y="115"/>
                  </a:lnTo>
                  <a:lnTo>
                    <a:pt x="100" y="118"/>
                  </a:lnTo>
                  <a:lnTo>
                    <a:pt x="100" y="122"/>
                  </a:lnTo>
                  <a:lnTo>
                    <a:pt x="100" y="130"/>
                  </a:lnTo>
                  <a:lnTo>
                    <a:pt x="103" y="130"/>
                  </a:lnTo>
                  <a:lnTo>
                    <a:pt x="107" y="133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4" y="144"/>
                  </a:lnTo>
                  <a:lnTo>
                    <a:pt x="118" y="148"/>
                  </a:lnTo>
                  <a:lnTo>
                    <a:pt x="118" y="152"/>
                  </a:lnTo>
                  <a:lnTo>
                    <a:pt x="126" y="152"/>
                  </a:lnTo>
                  <a:lnTo>
                    <a:pt x="126" y="156"/>
                  </a:lnTo>
                  <a:lnTo>
                    <a:pt x="126" y="159"/>
                  </a:lnTo>
                  <a:lnTo>
                    <a:pt x="126" y="159"/>
                  </a:lnTo>
                  <a:lnTo>
                    <a:pt x="126" y="159"/>
                  </a:lnTo>
                  <a:lnTo>
                    <a:pt x="126" y="159"/>
                  </a:lnTo>
                  <a:lnTo>
                    <a:pt x="126" y="163"/>
                  </a:lnTo>
                  <a:lnTo>
                    <a:pt x="122" y="167"/>
                  </a:lnTo>
                  <a:lnTo>
                    <a:pt x="122" y="167"/>
                  </a:lnTo>
                  <a:lnTo>
                    <a:pt x="122" y="170"/>
                  </a:lnTo>
                  <a:lnTo>
                    <a:pt x="122" y="170"/>
                  </a:lnTo>
                  <a:lnTo>
                    <a:pt x="122" y="170"/>
                  </a:lnTo>
                  <a:lnTo>
                    <a:pt x="122" y="170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14" y="170"/>
                  </a:lnTo>
                  <a:lnTo>
                    <a:pt x="111" y="170"/>
                  </a:lnTo>
                  <a:lnTo>
                    <a:pt x="111" y="167"/>
                  </a:lnTo>
                  <a:lnTo>
                    <a:pt x="107" y="167"/>
                  </a:lnTo>
                  <a:lnTo>
                    <a:pt x="107" y="170"/>
                  </a:lnTo>
                  <a:lnTo>
                    <a:pt x="107" y="170"/>
                  </a:lnTo>
                  <a:lnTo>
                    <a:pt x="103" y="167"/>
                  </a:lnTo>
                  <a:lnTo>
                    <a:pt x="103" y="167"/>
                  </a:lnTo>
                  <a:lnTo>
                    <a:pt x="100" y="167"/>
                  </a:lnTo>
                  <a:lnTo>
                    <a:pt x="100" y="167"/>
                  </a:lnTo>
                  <a:lnTo>
                    <a:pt x="100" y="167"/>
                  </a:lnTo>
                  <a:lnTo>
                    <a:pt x="96" y="167"/>
                  </a:lnTo>
                  <a:lnTo>
                    <a:pt x="96" y="167"/>
                  </a:lnTo>
                  <a:lnTo>
                    <a:pt x="74" y="167"/>
                  </a:lnTo>
                  <a:lnTo>
                    <a:pt x="74" y="163"/>
                  </a:lnTo>
                  <a:lnTo>
                    <a:pt x="74" y="163"/>
                  </a:lnTo>
                  <a:lnTo>
                    <a:pt x="70" y="167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6" y="163"/>
                  </a:lnTo>
                  <a:lnTo>
                    <a:pt x="63" y="163"/>
                  </a:lnTo>
                  <a:lnTo>
                    <a:pt x="59" y="163"/>
                  </a:lnTo>
                  <a:lnTo>
                    <a:pt x="55" y="163"/>
                  </a:lnTo>
                  <a:lnTo>
                    <a:pt x="55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26" y="167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18" y="167"/>
                  </a:lnTo>
                  <a:lnTo>
                    <a:pt x="22" y="163"/>
                  </a:lnTo>
                  <a:lnTo>
                    <a:pt x="18" y="163"/>
                  </a:lnTo>
                  <a:lnTo>
                    <a:pt x="22" y="156"/>
                  </a:lnTo>
                  <a:lnTo>
                    <a:pt x="22" y="152"/>
                  </a:lnTo>
                  <a:lnTo>
                    <a:pt x="18" y="148"/>
                  </a:lnTo>
                  <a:lnTo>
                    <a:pt x="18" y="141"/>
                  </a:lnTo>
                  <a:lnTo>
                    <a:pt x="18" y="141"/>
                  </a:lnTo>
                  <a:lnTo>
                    <a:pt x="18" y="137"/>
                  </a:lnTo>
                  <a:lnTo>
                    <a:pt x="11" y="137"/>
                  </a:lnTo>
                  <a:lnTo>
                    <a:pt x="11" y="137"/>
                  </a:lnTo>
                  <a:lnTo>
                    <a:pt x="7" y="137"/>
                  </a:lnTo>
                  <a:lnTo>
                    <a:pt x="7" y="126"/>
                  </a:lnTo>
                  <a:lnTo>
                    <a:pt x="3" y="130"/>
                  </a:lnTo>
                  <a:lnTo>
                    <a:pt x="0" y="13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" name="Freeform 134"/>
            <p:cNvSpPr>
              <a:spLocks/>
            </p:cNvSpPr>
            <p:nvPr/>
          </p:nvSpPr>
          <p:spPr bwMode="auto">
            <a:xfrm>
              <a:off x="4478295" y="3133509"/>
              <a:ext cx="119657" cy="119657"/>
            </a:xfrm>
            <a:custGeom>
              <a:avLst/>
              <a:gdLst>
                <a:gd name="T0" fmla="*/ 41 w 93"/>
                <a:gd name="T1" fmla="*/ 4 h 93"/>
                <a:gd name="T2" fmla="*/ 45 w 93"/>
                <a:gd name="T3" fmla="*/ 0 h 93"/>
                <a:gd name="T4" fmla="*/ 52 w 93"/>
                <a:gd name="T5" fmla="*/ 0 h 93"/>
                <a:gd name="T6" fmla="*/ 56 w 93"/>
                <a:gd name="T7" fmla="*/ 0 h 93"/>
                <a:gd name="T8" fmla="*/ 63 w 93"/>
                <a:gd name="T9" fmla="*/ 0 h 93"/>
                <a:gd name="T10" fmla="*/ 63 w 93"/>
                <a:gd name="T11" fmla="*/ 0 h 93"/>
                <a:gd name="T12" fmla="*/ 71 w 93"/>
                <a:gd name="T13" fmla="*/ 0 h 93"/>
                <a:gd name="T14" fmla="*/ 71 w 93"/>
                <a:gd name="T15" fmla="*/ 4 h 93"/>
                <a:gd name="T16" fmla="*/ 71 w 93"/>
                <a:gd name="T17" fmla="*/ 7 h 93"/>
                <a:gd name="T18" fmla="*/ 71 w 93"/>
                <a:gd name="T19" fmla="*/ 11 h 93"/>
                <a:gd name="T20" fmla="*/ 71 w 93"/>
                <a:gd name="T21" fmla="*/ 15 h 93"/>
                <a:gd name="T22" fmla="*/ 74 w 93"/>
                <a:gd name="T23" fmla="*/ 15 h 93"/>
                <a:gd name="T24" fmla="*/ 82 w 93"/>
                <a:gd name="T25" fmla="*/ 15 h 93"/>
                <a:gd name="T26" fmla="*/ 89 w 93"/>
                <a:gd name="T27" fmla="*/ 15 h 93"/>
                <a:gd name="T28" fmla="*/ 93 w 93"/>
                <a:gd name="T29" fmla="*/ 19 h 93"/>
                <a:gd name="T30" fmla="*/ 93 w 93"/>
                <a:gd name="T31" fmla="*/ 22 h 93"/>
                <a:gd name="T32" fmla="*/ 89 w 93"/>
                <a:gd name="T33" fmla="*/ 26 h 93"/>
                <a:gd name="T34" fmla="*/ 86 w 93"/>
                <a:gd name="T35" fmla="*/ 30 h 93"/>
                <a:gd name="T36" fmla="*/ 86 w 93"/>
                <a:gd name="T37" fmla="*/ 33 h 93"/>
                <a:gd name="T38" fmla="*/ 86 w 93"/>
                <a:gd name="T39" fmla="*/ 33 h 93"/>
                <a:gd name="T40" fmla="*/ 82 w 93"/>
                <a:gd name="T41" fmla="*/ 37 h 93"/>
                <a:gd name="T42" fmla="*/ 86 w 93"/>
                <a:gd name="T43" fmla="*/ 41 h 93"/>
                <a:gd name="T44" fmla="*/ 89 w 93"/>
                <a:gd name="T45" fmla="*/ 41 h 93"/>
                <a:gd name="T46" fmla="*/ 89 w 93"/>
                <a:gd name="T47" fmla="*/ 45 h 93"/>
                <a:gd name="T48" fmla="*/ 93 w 93"/>
                <a:gd name="T49" fmla="*/ 48 h 93"/>
                <a:gd name="T50" fmla="*/ 86 w 93"/>
                <a:gd name="T51" fmla="*/ 67 h 93"/>
                <a:gd name="T52" fmla="*/ 86 w 93"/>
                <a:gd name="T53" fmla="*/ 70 h 93"/>
                <a:gd name="T54" fmla="*/ 86 w 93"/>
                <a:gd name="T55" fmla="*/ 70 h 93"/>
                <a:gd name="T56" fmla="*/ 78 w 93"/>
                <a:gd name="T57" fmla="*/ 67 h 93"/>
                <a:gd name="T58" fmla="*/ 74 w 93"/>
                <a:gd name="T59" fmla="*/ 70 h 93"/>
                <a:gd name="T60" fmla="*/ 67 w 93"/>
                <a:gd name="T61" fmla="*/ 67 h 93"/>
                <a:gd name="T62" fmla="*/ 63 w 93"/>
                <a:gd name="T63" fmla="*/ 63 h 93"/>
                <a:gd name="T64" fmla="*/ 60 w 93"/>
                <a:gd name="T65" fmla="*/ 67 h 93"/>
                <a:gd name="T66" fmla="*/ 56 w 93"/>
                <a:gd name="T67" fmla="*/ 70 h 93"/>
                <a:gd name="T68" fmla="*/ 52 w 93"/>
                <a:gd name="T69" fmla="*/ 70 h 93"/>
                <a:gd name="T70" fmla="*/ 45 w 93"/>
                <a:gd name="T71" fmla="*/ 70 h 93"/>
                <a:gd name="T72" fmla="*/ 41 w 93"/>
                <a:gd name="T73" fmla="*/ 74 h 93"/>
                <a:gd name="T74" fmla="*/ 41 w 93"/>
                <a:gd name="T75" fmla="*/ 78 h 93"/>
                <a:gd name="T76" fmla="*/ 49 w 93"/>
                <a:gd name="T77" fmla="*/ 78 h 93"/>
                <a:gd name="T78" fmla="*/ 52 w 93"/>
                <a:gd name="T79" fmla="*/ 78 h 93"/>
                <a:gd name="T80" fmla="*/ 52 w 93"/>
                <a:gd name="T81" fmla="*/ 89 h 93"/>
                <a:gd name="T82" fmla="*/ 45 w 93"/>
                <a:gd name="T83" fmla="*/ 85 h 93"/>
                <a:gd name="T84" fmla="*/ 41 w 93"/>
                <a:gd name="T85" fmla="*/ 89 h 93"/>
                <a:gd name="T86" fmla="*/ 41 w 93"/>
                <a:gd name="T87" fmla="*/ 89 h 93"/>
                <a:gd name="T88" fmla="*/ 37 w 93"/>
                <a:gd name="T89" fmla="*/ 93 h 93"/>
                <a:gd name="T90" fmla="*/ 34 w 93"/>
                <a:gd name="T91" fmla="*/ 89 h 93"/>
                <a:gd name="T92" fmla="*/ 26 w 93"/>
                <a:gd name="T93" fmla="*/ 82 h 93"/>
                <a:gd name="T94" fmla="*/ 15 w 93"/>
                <a:gd name="T95" fmla="*/ 74 h 93"/>
                <a:gd name="T96" fmla="*/ 12 w 93"/>
                <a:gd name="T97" fmla="*/ 70 h 93"/>
                <a:gd name="T98" fmla="*/ 8 w 93"/>
                <a:gd name="T99" fmla="*/ 63 h 93"/>
                <a:gd name="T100" fmla="*/ 4 w 93"/>
                <a:gd name="T101" fmla="*/ 56 h 93"/>
                <a:gd name="T102" fmla="*/ 4 w 93"/>
                <a:gd name="T103" fmla="*/ 52 h 93"/>
                <a:gd name="T104" fmla="*/ 0 w 93"/>
                <a:gd name="T105" fmla="*/ 45 h 93"/>
                <a:gd name="T106" fmla="*/ 8 w 93"/>
                <a:gd name="T107" fmla="*/ 45 h 93"/>
                <a:gd name="T108" fmla="*/ 8 w 93"/>
                <a:gd name="T109" fmla="*/ 30 h 93"/>
                <a:gd name="T110" fmla="*/ 15 w 93"/>
                <a:gd name="T111" fmla="*/ 30 h 93"/>
                <a:gd name="T112" fmla="*/ 8 w 93"/>
                <a:gd name="T113" fmla="*/ 26 h 93"/>
                <a:gd name="T114" fmla="*/ 12 w 93"/>
                <a:gd name="T115" fmla="*/ 22 h 93"/>
                <a:gd name="T116" fmla="*/ 15 w 93"/>
                <a:gd name="T117" fmla="*/ 19 h 93"/>
                <a:gd name="T118" fmla="*/ 19 w 93"/>
                <a:gd name="T119" fmla="*/ 22 h 93"/>
                <a:gd name="T120" fmla="*/ 41 w 93"/>
                <a:gd name="T121" fmla="*/ 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93">
                  <a:moveTo>
                    <a:pt x="41" y="4"/>
                  </a:moveTo>
                  <a:lnTo>
                    <a:pt x="41" y="4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4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11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74" y="19"/>
                  </a:lnTo>
                  <a:lnTo>
                    <a:pt x="74" y="15"/>
                  </a:lnTo>
                  <a:lnTo>
                    <a:pt x="78" y="15"/>
                  </a:lnTo>
                  <a:lnTo>
                    <a:pt x="82" y="15"/>
                  </a:lnTo>
                  <a:lnTo>
                    <a:pt x="86" y="15"/>
                  </a:lnTo>
                  <a:lnTo>
                    <a:pt x="89" y="15"/>
                  </a:lnTo>
                  <a:lnTo>
                    <a:pt x="93" y="15"/>
                  </a:lnTo>
                  <a:lnTo>
                    <a:pt x="93" y="19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3" y="26"/>
                  </a:lnTo>
                  <a:lnTo>
                    <a:pt x="89" y="26"/>
                  </a:lnTo>
                  <a:lnTo>
                    <a:pt x="86" y="30"/>
                  </a:lnTo>
                  <a:lnTo>
                    <a:pt x="86" y="30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86" y="33"/>
                  </a:lnTo>
                  <a:lnTo>
                    <a:pt x="82" y="37"/>
                  </a:lnTo>
                  <a:lnTo>
                    <a:pt x="82" y="37"/>
                  </a:lnTo>
                  <a:lnTo>
                    <a:pt x="86" y="37"/>
                  </a:lnTo>
                  <a:lnTo>
                    <a:pt x="86" y="41"/>
                  </a:lnTo>
                  <a:lnTo>
                    <a:pt x="86" y="41"/>
                  </a:lnTo>
                  <a:lnTo>
                    <a:pt x="89" y="41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3" y="45"/>
                  </a:lnTo>
                  <a:lnTo>
                    <a:pt x="93" y="48"/>
                  </a:lnTo>
                  <a:lnTo>
                    <a:pt x="89" y="56"/>
                  </a:lnTo>
                  <a:lnTo>
                    <a:pt x="86" y="67"/>
                  </a:lnTo>
                  <a:lnTo>
                    <a:pt x="89" y="70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2" y="67"/>
                  </a:lnTo>
                  <a:lnTo>
                    <a:pt x="78" y="67"/>
                  </a:lnTo>
                  <a:lnTo>
                    <a:pt x="74" y="70"/>
                  </a:lnTo>
                  <a:lnTo>
                    <a:pt x="74" y="70"/>
                  </a:lnTo>
                  <a:lnTo>
                    <a:pt x="71" y="70"/>
                  </a:lnTo>
                  <a:lnTo>
                    <a:pt x="67" y="67"/>
                  </a:lnTo>
                  <a:lnTo>
                    <a:pt x="67" y="63"/>
                  </a:lnTo>
                  <a:lnTo>
                    <a:pt x="63" y="63"/>
                  </a:lnTo>
                  <a:lnTo>
                    <a:pt x="60" y="63"/>
                  </a:lnTo>
                  <a:lnTo>
                    <a:pt x="60" y="67"/>
                  </a:lnTo>
                  <a:lnTo>
                    <a:pt x="60" y="70"/>
                  </a:lnTo>
                  <a:lnTo>
                    <a:pt x="56" y="70"/>
                  </a:lnTo>
                  <a:lnTo>
                    <a:pt x="52" y="70"/>
                  </a:lnTo>
                  <a:lnTo>
                    <a:pt x="52" y="70"/>
                  </a:lnTo>
                  <a:lnTo>
                    <a:pt x="49" y="74"/>
                  </a:lnTo>
                  <a:lnTo>
                    <a:pt x="45" y="70"/>
                  </a:lnTo>
                  <a:lnTo>
                    <a:pt x="45" y="70"/>
                  </a:lnTo>
                  <a:lnTo>
                    <a:pt x="41" y="74"/>
                  </a:lnTo>
                  <a:lnTo>
                    <a:pt x="41" y="74"/>
                  </a:lnTo>
                  <a:lnTo>
                    <a:pt x="41" y="78"/>
                  </a:lnTo>
                  <a:lnTo>
                    <a:pt x="45" y="78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52" y="78"/>
                  </a:lnTo>
                  <a:lnTo>
                    <a:pt x="52" y="85"/>
                  </a:lnTo>
                  <a:lnTo>
                    <a:pt x="52" y="89"/>
                  </a:lnTo>
                  <a:lnTo>
                    <a:pt x="49" y="85"/>
                  </a:lnTo>
                  <a:lnTo>
                    <a:pt x="45" y="85"/>
                  </a:lnTo>
                  <a:lnTo>
                    <a:pt x="45" y="89"/>
                  </a:lnTo>
                  <a:lnTo>
                    <a:pt x="41" y="89"/>
                  </a:lnTo>
                  <a:lnTo>
                    <a:pt x="41" y="89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7" y="93"/>
                  </a:lnTo>
                  <a:lnTo>
                    <a:pt x="34" y="93"/>
                  </a:lnTo>
                  <a:lnTo>
                    <a:pt x="34" y="89"/>
                  </a:lnTo>
                  <a:lnTo>
                    <a:pt x="26" y="85"/>
                  </a:lnTo>
                  <a:lnTo>
                    <a:pt x="26" y="82"/>
                  </a:lnTo>
                  <a:lnTo>
                    <a:pt x="19" y="78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12" y="70"/>
                  </a:lnTo>
                  <a:lnTo>
                    <a:pt x="8" y="67"/>
                  </a:lnTo>
                  <a:lnTo>
                    <a:pt x="8" y="63"/>
                  </a:lnTo>
                  <a:lnTo>
                    <a:pt x="8" y="59"/>
                  </a:lnTo>
                  <a:lnTo>
                    <a:pt x="4" y="56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4" y="45"/>
                  </a:lnTo>
                  <a:lnTo>
                    <a:pt x="8" y="45"/>
                  </a:lnTo>
                  <a:lnTo>
                    <a:pt x="8" y="33"/>
                  </a:lnTo>
                  <a:lnTo>
                    <a:pt x="8" y="30"/>
                  </a:lnTo>
                  <a:lnTo>
                    <a:pt x="8" y="33"/>
                  </a:lnTo>
                  <a:lnTo>
                    <a:pt x="15" y="30"/>
                  </a:lnTo>
                  <a:lnTo>
                    <a:pt x="12" y="30"/>
                  </a:lnTo>
                  <a:lnTo>
                    <a:pt x="8" y="26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5" y="22"/>
                  </a:lnTo>
                  <a:lnTo>
                    <a:pt x="15" y="19"/>
                  </a:lnTo>
                  <a:lnTo>
                    <a:pt x="19" y="19"/>
                  </a:lnTo>
                  <a:lnTo>
                    <a:pt x="19" y="22"/>
                  </a:lnTo>
                  <a:lnTo>
                    <a:pt x="41" y="22"/>
                  </a:lnTo>
                  <a:lnTo>
                    <a:pt x="41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" name="Freeform 135"/>
            <p:cNvSpPr>
              <a:spLocks/>
            </p:cNvSpPr>
            <p:nvPr/>
          </p:nvSpPr>
          <p:spPr bwMode="auto">
            <a:xfrm>
              <a:off x="4488588" y="3138657"/>
              <a:ext cx="42459" cy="23159"/>
            </a:xfrm>
            <a:custGeom>
              <a:avLst/>
              <a:gdLst>
                <a:gd name="T0" fmla="*/ 4 w 33"/>
                <a:gd name="T1" fmla="*/ 18 h 18"/>
                <a:gd name="T2" fmla="*/ 7 w 33"/>
                <a:gd name="T3" fmla="*/ 18 h 18"/>
                <a:gd name="T4" fmla="*/ 7 w 33"/>
                <a:gd name="T5" fmla="*/ 15 h 18"/>
                <a:gd name="T6" fmla="*/ 11 w 33"/>
                <a:gd name="T7" fmla="*/ 15 h 18"/>
                <a:gd name="T8" fmla="*/ 11 w 33"/>
                <a:gd name="T9" fmla="*/ 18 h 18"/>
                <a:gd name="T10" fmla="*/ 33 w 33"/>
                <a:gd name="T11" fmla="*/ 18 h 18"/>
                <a:gd name="T12" fmla="*/ 33 w 33"/>
                <a:gd name="T13" fmla="*/ 0 h 18"/>
                <a:gd name="T14" fmla="*/ 15 w 33"/>
                <a:gd name="T15" fmla="*/ 0 h 18"/>
                <a:gd name="T16" fmla="*/ 11 w 33"/>
                <a:gd name="T17" fmla="*/ 0 h 18"/>
                <a:gd name="T18" fmla="*/ 11 w 33"/>
                <a:gd name="T19" fmla="*/ 0 h 18"/>
                <a:gd name="T20" fmla="*/ 7 w 33"/>
                <a:gd name="T21" fmla="*/ 0 h 18"/>
                <a:gd name="T22" fmla="*/ 7 w 33"/>
                <a:gd name="T23" fmla="*/ 0 h 18"/>
                <a:gd name="T24" fmla="*/ 11 w 33"/>
                <a:gd name="T25" fmla="*/ 3 h 18"/>
                <a:gd name="T26" fmla="*/ 4 w 33"/>
                <a:gd name="T27" fmla="*/ 7 h 18"/>
                <a:gd name="T28" fmla="*/ 0 w 33"/>
                <a:gd name="T29" fmla="*/ 15 h 18"/>
                <a:gd name="T30" fmla="*/ 4 w 33"/>
                <a:gd name="T31" fmla="*/ 15 h 18"/>
                <a:gd name="T32" fmla="*/ 4 w 33"/>
                <a:gd name="T3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18">
                  <a:moveTo>
                    <a:pt x="4" y="18"/>
                  </a:moveTo>
                  <a:lnTo>
                    <a:pt x="7" y="18"/>
                  </a:lnTo>
                  <a:lnTo>
                    <a:pt x="7" y="15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33" y="18"/>
                  </a:lnTo>
                  <a:lnTo>
                    <a:pt x="33" y="0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11" y="3"/>
                  </a:lnTo>
                  <a:lnTo>
                    <a:pt x="4" y="7"/>
                  </a:lnTo>
                  <a:lnTo>
                    <a:pt x="0" y="15"/>
                  </a:lnTo>
                  <a:lnTo>
                    <a:pt x="4" y="15"/>
                  </a:lnTo>
                  <a:lnTo>
                    <a:pt x="4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" name="Freeform 136"/>
            <p:cNvSpPr>
              <a:spLocks/>
            </p:cNvSpPr>
            <p:nvPr/>
          </p:nvSpPr>
          <p:spPr bwMode="auto">
            <a:xfrm>
              <a:off x="4525901" y="3105204"/>
              <a:ext cx="162115" cy="171122"/>
            </a:xfrm>
            <a:custGeom>
              <a:avLst/>
              <a:gdLst>
                <a:gd name="T0" fmla="*/ 4 w 126"/>
                <a:gd name="T1" fmla="*/ 111 h 133"/>
                <a:gd name="T2" fmla="*/ 8 w 126"/>
                <a:gd name="T3" fmla="*/ 107 h 133"/>
                <a:gd name="T4" fmla="*/ 15 w 126"/>
                <a:gd name="T5" fmla="*/ 107 h 133"/>
                <a:gd name="T6" fmla="*/ 12 w 126"/>
                <a:gd name="T7" fmla="*/ 100 h 133"/>
                <a:gd name="T8" fmla="*/ 4 w 126"/>
                <a:gd name="T9" fmla="*/ 96 h 133"/>
                <a:gd name="T10" fmla="*/ 8 w 126"/>
                <a:gd name="T11" fmla="*/ 92 h 133"/>
                <a:gd name="T12" fmla="*/ 15 w 126"/>
                <a:gd name="T13" fmla="*/ 92 h 133"/>
                <a:gd name="T14" fmla="*/ 23 w 126"/>
                <a:gd name="T15" fmla="*/ 89 h 133"/>
                <a:gd name="T16" fmla="*/ 30 w 126"/>
                <a:gd name="T17" fmla="*/ 85 h 133"/>
                <a:gd name="T18" fmla="*/ 37 w 126"/>
                <a:gd name="T19" fmla="*/ 92 h 133"/>
                <a:gd name="T20" fmla="*/ 45 w 126"/>
                <a:gd name="T21" fmla="*/ 89 h 133"/>
                <a:gd name="T22" fmla="*/ 49 w 126"/>
                <a:gd name="T23" fmla="*/ 92 h 133"/>
                <a:gd name="T24" fmla="*/ 52 w 126"/>
                <a:gd name="T25" fmla="*/ 78 h 133"/>
                <a:gd name="T26" fmla="*/ 52 w 126"/>
                <a:gd name="T27" fmla="*/ 67 h 133"/>
                <a:gd name="T28" fmla="*/ 49 w 126"/>
                <a:gd name="T29" fmla="*/ 63 h 133"/>
                <a:gd name="T30" fmla="*/ 45 w 126"/>
                <a:gd name="T31" fmla="*/ 59 h 133"/>
                <a:gd name="T32" fmla="*/ 49 w 126"/>
                <a:gd name="T33" fmla="*/ 55 h 133"/>
                <a:gd name="T34" fmla="*/ 49 w 126"/>
                <a:gd name="T35" fmla="*/ 52 h 133"/>
                <a:gd name="T36" fmla="*/ 56 w 126"/>
                <a:gd name="T37" fmla="*/ 48 h 133"/>
                <a:gd name="T38" fmla="*/ 56 w 126"/>
                <a:gd name="T39" fmla="*/ 41 h 133"/>
                <a:gd name="T40" fmla="*/ 49 w 126"/>
                <a:gd name="T41" fmla="*/ 37 h 133"/>
                <a:gd name="T42" fmla="*/ 37 w 126"/>
                <a:gd name="T43" fmla="*/ 37 h 133"/>
                <a:gd name="T44" fmla="*/ 34 w 126"/>
                <a:gd name="T45" fmla="*/ 37 h 133"/>
                <a:gd name="T46" fmla="*/ 34 w 126"/>
                <a:gd name="T47" fmla="*/ 29 h 133"/>
                <a:gd name="T48" fmla="*/ 56 w 126"/>
                <a:gd name="T49" fmla="*/ 26 h 133"/>
                <a:gd name="T50" fmla="*/ 60 w 126"/>
                <a:gd name="T51" fmla="*/ 26 h 133"/>
                <a:gd name="T52" fmla="*/ 67 w 126"/>
                <a:gd name="T53" fmla="*/ 29 h 133"/>
                <a:gd name="T54" fmla="*/ 71 w 126"/>
                <a:gd name="T55" fmla="*/ 26 h 133"/>
                <a:gd name="T56" fmla="*/ 78 w 126"/>
                <a:gd name="T57" fmla="*/ 29 h 133"/>
                <a:gd name="T58" fmla="*/ 82 w 126"/>
                <a:gd name="T59" fmla="*/ 29 h 133"/>
                <a:gd name="T60" fmla="*/ 82 w 126"/>
                <a:gd name="T61" fmla="*/ 29 h 133"/>
                <a:gd name="T62" fmla="*/ 86 w 126"/>
                <a:gd name="T63" fmla="*/ 22 h 133"/>
                <a:gd name="T64" fmla="*/ 97 w 126"/>
                <a:gd name="T65" fmla="*/ 3 h 133"/>
                <a:gd name="T66" fmla="*/ 108 w 126"/>
                <a:gd name="T67" fmla="*/ 0 h 133"/>
                <a:gd name="T68" fmla="*/ 115 w 126"/>
                <a:gd name="T69" fmla="*/ 0 h 133"/>
                <a:gd name="T70" fmla="*/ 123 w 126"/>
                <a:gd name="T71" fmla="*/ 3 h 133"/>
                <a:gd name="T72" fmla="*/ 126 w 126"/>
                <a:gd name="T73" fmla="*/ 3 h 133"/>
                <a:gd name="T74" fmla="*/ 123 w 126"/>
                <a:gd name="T75" fmla="*/ 11 h 133"/>
                <a:gd name="T76" fmla="*/ 119 w 126"/>
                <a:gd name="T77" fmla="*/ 29 h 133"/>
                <a:gd name="T78" fmla="*/ 115 w 126"/>
                <a:gd name="T79" fmla="*/ 37 h 133"/>
                <a:gd name="T80" fmla="*/ 112 w 126"/>
                <a:gd name="T81" fmla="*/ 48 h 133"/>
                <a:gd name="T82" fmla="*/ 112 w 126"/>
                <a:gd name="T83" fmla="*/ 55 h 133"/>
                <a:gd name="T84" fmla="*/ 104 w 126"/>
                <a:gd name="T85" fmla="*/ 70 h 133"/>
                <a:gd name="T86" fmla="*/ 97 w 126"/>
                <a:gd name="T87" fmla="*/ 74 h 133"/>
                <a:gd name="T88" fmla="*/ 89 w 126"/>
                <a:gd name="T89" fmla="*/ 85 h 133"/>
                <a:gd name="T90" fmla="*/ 82 w 126"/>
                <a:gd name="T91" fmla="*/ 96 h 133"/>
                <a:gd name="T92" fmla="*/ 82 w 126"/>
                <a:gd name="T93" fmla="*/ 107 h 133"/>
                <a:gd name="T94" fmla="*/ 78 w 126"/>
                <a:gd name="T95" fmla="*/ 115 h 133"/>
                <a:gd name="T96" fmla="*/ 67 w 126"/>
                <a:gd name="T97" fmla="*/ 126 h 133"/>
                <a:gd name="T98" fmla="*/ 56 w 126"/>
                <a:gd name="T99" fmla="*/ 130 h 133"/>
                <a:gd name="T100" fmla="*/ 56 w 126"/>
                <a:gd name="T101" fmla="*/ 122 h 133"/>
                <a:gd name="T102" fmla="*/ 49 w 126"/>
                <a:gd name="T103" fmla="*/ 126 h 133"/>
                <a:gd name="T104" fmla="*/ 45 w 126"/>
                <a:gd name="T105" fmla="*/ 126 h 133"/>
                <a:gd name="T106" fmla="*/ 37 w 126"/>
                <a:gd name="T107" fmla="*/ 130 h 133"/>
                <a:gd name="T108" fmla="*/ 34 w 126"/>
                <a:gd name="T109" fmla="*/ 126 h 133"/>
                <a:gd name="T110" fmla="*/ 30 w 126"/>
                <a:gd name="T111" fmla="*/ 122 h 133"/>
                <a:gd name="T112" fmla="*/ 26 w 126"/>
                <a:gd name="T113" fmla="*/ 126 h 133"/>
                <a:gd name="T114" fmla="*/ 19 w 126"/>
                <a:gd name="T115" fmla="*/ 130 h 133"/>
                <a:gd name="T116" fmla="*/ 15 w 126"/>
                <a:gd name="T117" fmla="*/ 133 h 133"/>
                <a:gd name="T118" fmla="*/ 12 w 126"/>
                <a:gd name="T119" fmla="*/ 126 h 133"/>
                <a:gd name="T120" fmla="*/ 4 w 126"/>
                <a:gd name="T121" fmla="*/ 1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" h="133">
                  <a:moveTo>
                    <a:pt x="0" y="115"/>
                  </a:moveTo>
                  <a:lnTo>
                    <a:pt x="4" y="111"/>
                  </a:lnTo>
                  <a:lnTo>
                    <a:pt x="4" y="111"/>
                  </a:lnTo>
                  <a:lnTo>
                    <a:pt x="4" y="111"/>
                  </a:lnTo>
                  <a:lnTo>
                    <a:pt x="8" y="111"/>
                  </a:lnTo>
                  <a:lnTo>
                    <a:pt x="8" y="107"/>
                  </a:lnTo>
                  <a:lnTo>
                    <a:pt x="12" y="107"/>
                  </a:lnTo>
                  <a:lnTo>
                    <a:pt x="15" y="111"/>
                  </a:lnTo>
                  <a:lnTo>
                    <a:pt x="15" y="107"/>
                  </a:lnTo>
                  <a:lnTo>
                    <a:pt x="15" y="100"/>
                  </a:lnTo>
                  <a:lnTo>
                    <a:pt x="12" y="100"/>
                  </a:lnTo>
                  <a:lnTo>
                    <a:pt x="12" y="100"/>
                  </a:lnTo>
                  <a:lnTo>
                    <a:pt x="8" y="100"/>
                  </a:lnTo>
                  <a:lnTo>
                    <a:pt x="4" y="100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8" y="92"/>
                  </a:lnTo>
                  <a:lnTo>
                    <a:pt x="8" y="92"/>
                  </a:lnTo>
                  <a:lnTo>
                    <a:pt x="12" y="96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9" y="92"/>
                  </a:lnTo>
                  <a:lnTo>
                    <a:pt x="23" y="92"/>
                  </a:lnTo>
                  <a:lnTo>
                    <a:pt x="23" y="89"/>
                  </a:lnTo>
                  <a:lnTo>
                    <a:pt x="23" y="85"/>
                  </a:lnTo>
                  <a:lnTo>
                    <a:pt x="26" y="85"/>
                  </a:lnTo>
                  <a:lnTo>
                    <a:pt x="30" y="85"/>
                  </a:lnTo>
                  <a:lnTo>
                    <a:pt x="30" y="89"/>
                  </a:lnTo>
                  <a:lnTo>
                    <a:pt x="34" y="92"/>
                  </a:lnTo>
                  <a:lnTo>
                    <a:pt x="37" y="92"/>
                  </a:lnTo>
                  <a:lnTo>
                    <a:pt x="37" y="92"/>
                  </a:lnTo>
                  <a:lnTo>
                    <a:pt x="41" y="89"/>
                  </a:lnTo>
                  <a:lnTo>
                    <a:pt x="45" y="89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49" y="92"/>
                  </a:lnTo>
                  <a:lnTo>
                    <a:pt x="52" y="92"/>
                  </a:lnTo>
                  <a:lnTo>
                    <a:pt x="49" y="89"/>
                  </a:lnTo>
                  <a:lnTo>
                    <a:pt x="52" y="78"/>
                  </a:lnTo>
                  <a:lnTo>
                    <a:pt x="56" y="70"/>
                  </a:lnTo>
                  <a:lnTo>
                    <a:pt x="56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9" y="59"/>
                  </a:lnTo>
                  <a:lnTo>
                    <a:pt x="45" y="59"/>
                  </a:lnTo>
                  <a:lnTo>
                    <a:pt x="45" y="59"/>
                  </a:lnTo>
                  <a:lnTo>
                    <a:pt x="49" y="55"/>
                  </a:lnTo>
                  <a:lnTo>
                    <a:pt x="49" y="55"/>
                  </a:lnTo>
                  <a:lnTo>
                    <a:pt x="49" y="55"/>
                  </a:lnTo>
                  <a:lnTo>
                    <a:pt x="49" y="55"/>
                  </a:lnTo>
                  <a:lnTo>
                    <a:pt x="49" y="52"/>
                  </a:lnTo>
                  <a:lnTo>
                    <a:pt x="49" y="52"/>
                  </a:lnTo>
                  <a:lnTo>
                    <a:pt x="52" y="48"/>
                  </a:lnTo>
                  <a:lnTo>
                    <a:pt x="56" y="48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1"/>
                  </a:lnTo>
                  <a:lnTo>
                    <a:pt x="56" y="37"/>
                  </a:lnTo>
                  <a:lnTo>
                    <a:pt x="52" y="37"/>
                  </a:lnTo>
                  <a:lnTo>
                    <a:pt x="49" y="37"/>
                  </a:lnTo>
                  <a:lnTo>
                    <a:pt x="45" y="37"/>
                  </a:lnTo>
                  <a:lnTo>
                    <a:pt x="41" y="37"/>
                  </a:lnTo>
                  <a:lnTo>
                    <a:pt x="37" y="37"/>
                  </a:lnTo>
                  <a:lnTo>
                    <a:pt x="37" y="41"/>
                  </a:lnTo>
                  <a:lnTo>
                    <a:pt x="34" y="37"/>
                  </a:lnTo>
                  <a:lnTo>
                    <a:pt x="34" y="37"/>
                  </a:lnTo>
                  <a:lnTo>
                    <a:pt x="34" y="33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34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0" y="26"/>
                  </a:lnTo>
                  <a:lnTo>
                    <a:pt x="63" y="26"/>
                  </a:lnTo>
                  <a:lnTo>
                    <a:pt x="63" y="26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6"/>
                  </a:lnTo>
                  <a:lnTo>
                    <a:pt x="71" y="26"/>
                  </a:lnTo>
                  <a:lnTo>
                    <a:pt x="71" y="29"/>
                  </a:lnTo>
                  <a:lnTo>
                    <a:pt x="74" y="29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2" y="26"/>
                  </a:lnTo>
                  <a:lnTo>
                    <a:pt x="82" y="26"/>
                  </a:lnTo>
                  <a:lnTo>
                    <a:pt x="86" y="22"/>
                  </a:lnTo>
                  <a:lnTo>
                    <a:pt x="86" y="18"/>
                  </a:lnTo>
                  <a:lnTo>
                    <a:pt x="93" y="7"/>
                  </a:lnTo>
                  <a:lnTo>
                    <a:pt x="97" y="3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8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3" y="3"/>
                  </a:lnTo>
                  <a:lnTo>
                    <a:pt x="123" y="0"/>
                  </a:lnTo>
                  <a:lnTo>
                    <a:pt x="126" y="0"/>
                  </a:lnTo>
                  <a:lnTo>
                    <a:pt x="126" y="3"/>
                  </a:lnTo>
                  <a:lnTo>
                    <a:pt x="126" y="3"/>
                  </a:lnTo>
                  <a:lnTo>
                    <a:pt x="126" y="11"/>
                  </a:lnTo>
                  <a:lnTo>
                    <a:pt x="123" y="11"/>
                  </a:lnTo>
                  <a:lnTo>
                    <a:pt x="123" y="15"/>
                  </a:lnTo>
                  <a:lnTo>
                    <a:pt x="115" y="22"/>
                  </a:lnTo>
                  <a:lnTo>
                    <a:pt x="119" y="29"/>
                  </a:lnTo>
                  <a:lnTo>
                    <a:pt x="115" y="33"/>
                  </a:lnTo>
                  <a:lnTo>
                    <a:pt x="115" y="33"/>
                  </a:lnTo>
                  <a:lnTo>
                    <a:pt x="115" y="37"/>
                  </a:lnTo>
                  <a:lnTo>
                    <a:pt x="112" y="41"/>
                  </a:lnTo>
                  <a:lnTo>
                    <a:pt x="115" y="44"/>
                  </a:lnTo>
                  <a:lnTo>
                    <a:pt x="112" y="48"/>
                  </a:lnTo>
                  <a:lnTo>
                    <a:pt x="115" y="48"/>
                  </a:lnTo>
                  <a:lnTo>
                    <a:pt x="112" y="52"/>
                  </a:lnTo>
                  <a:lnTo>
                    <a:pt x="112" y="55"/>
                  </a:lnTo>
                  <a:lnTo>
                    <a:pt x="108" y="59"/>
                  </a:lnTo>
                  <a:lnTo>
                    <a:pt x="108" y="63"/>
                  </a:lnTo>
                  <a:lnTo>
                    <a:pt x="104" y="70"/>
                  </a:lnTo>
                  <a:lnTo>
                    <a:pt x="100" y="74"/>
                  </a:lnTo>
                  <a:lnTo>
                    <a:pt x="97" y="74"/>
                  </a:lnTo>
                  <a:lnTo>
                    <a:pt x="97" y="74"/>
                  </a:lnTo>
                  <a:lnTo>
                    <a:pt x="93" y="78"/>
                  </a:lnTo>
                  <a:lnTo>
                    <a:pt x="89" y="81"/>
                  </a:lnTo>
                  <a:lnTo>
                    <a:pt x="89" y="85"/>
                  </a:lnTo>
                  <a:lnTo>
                    <a:pt x="86" y="89"/>
                  </a:lnTo>
                  <a:lnTo>
                    <a:pt x="82" y="92"/>
                  </a:lnTo>
                  <a:lnTo>
                    <a:pt x="82" y="96"/>
                  </a:lnTo>
                  <a:lnTo>
                    <a:pt x="82" y="96"/>
                  </a:lnTo>
                  <a:lnTo>
                    <a:pt x="82" y="104"/>
                  </a:lnTo>
                  <a:lnTo>
                    <a:pt x="82" y="107"/>
                  </a:lnTo>
                  <a:lnTo>
                    <a:pt x="82" y="111"/>
                  </a:lnTo>
                  <a:lnTo>
                    <a:pt x="78" y="115"/>
                  </a:lnTo>
                  <a:lnTo>
                    <a:pt x="78" y="115"/>
                  </a:lnTo>
                  <a:lnTo>
                    <a:pt x="74" y="118"/>
                  </a:lnTo>
                  <a:lnTo>
                    <a:pt x="74" y="118"/>
                  </a:lnTo>
                  <a:lnTo>
                    <a:pt x="67" y="126"/>
                  </a:lnTo>
                  <a:lnTo>
                    <a:pt x="63" y="130"/>
                  </a:lnTo>
                  <a:lnTo>
                    <a:pt x="60" y="130"/>
                  </a:lnTo>
                  <a:lnTo>
                    <a:pt x="56" y="130"/>
                  </a:lnTo>
                  <a:lnTo>
                    <a:pt x="56" y="126"/>
                  </a:lnTo>
                  <a:lnTo>
                    <a:pt x="52" y="126"/>
                  </a:lnTo>
                  <a:lnTo>
                    <a:pt x="56" y="122"/>
                  </a:lnTo>
                  <a:lnTo>
                    <a:pt x="56" y="122"/>
                  </a:lnTo>
                  <a:lnTo>
                    <a:pt x="52" y="122"/>
                  </a:lnTo>
                  <a:lnTo>
                    <a:pt x="49" y="126"/>
                  </a:lnTo>
                  <a:lnTo>
                    <a:pt x="45" y="126"/>
                  </a:lnTo>
                  <a:lnTo>
                    <a:pt x="45" y="126"/>
                  </a:lnTo>
                  <a:lnTo>
                    <a:pt x="45" y="126"/>
                  </a:lnTo>
                  <a:lnTo>
                    <a:pt x="41" y="130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37" y="126"/>
                  </a:lnTo>
                  <a:lnTo>
                    <a:pt x="34" y="126"/>
                  </a:lnTo>
                  <a:lnTo>
                    <a:pt x="34" y="126"/>
                  </a:lnTo>
                  <a:lnTo>
                    <a:pt x="34" y="130"/>
                  </a:lnTo>
                  <a:lnTo>
                    <a:pt x="34" y="126"/>
                  </a:lnTo>
                  <a:lnTo>
                    <a:pt x="30" y="122"/>
                  </a:lnTo>
                  <a:lnTo>
                    <a:pt x="30" y="122"/>
                  </a:lnTo>
                  <a:lnTo>
                    <a:pt x="26" y="122"/>
                  </a:lnTo>
                  <a:lnTo>
                    <a:pt x="26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19" y="130"/>
                  </a:lnTo>
                  <a:lnTo>
                    <a:pt x="19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26"/>
                  </a:lnTo>
                  <a:lnTo>
                    <a:pt x="12" y="122"/>
                  </a:lnTo>
                  <a:lnTo>
                    <a:pt x="4" y="118"/>
                  </a:lnTo>
                  <a:lnTo>
                    <a:pt x="4" y="118"/>
                  </a:lnTo>
                  <a:lnTo>
                    <a:pt x="0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" name="Freeform 137"/>
            <p:cNvSpPr>
              <a:spLocks/>
            </p:cNvSpPr>
            <p:nvPr/>
          </p:nvSpPr>
          <p:spPr bwMode="auto">
            <a:xfrm>
              <a:off x="4545201" y="3262173"/>
              <a:ext cx="24446" cy="28306"/>
            </a:xfrm>
            <a:custGeom>
              <a:avLst/>
              <a:gdLst>
                <a:gd name="T0" fmla="*/ 19 w 19"/>
                <a:gd name="T1" fmla="*/ 8 h 22"/>
                <a:gd name="T2" fmla="*/ 19 w 19"/>
                <a:gd name="T3" fmla="*/ 4 h 22"/>
                <a:gd name="T4" fmla="*/ 15 w 19"/>
                <a:gd name="T5" fmla="*/ 0 h 22"/>
                <a:gd name="T6" fmla="*/ 15 w 19"/>
                <a:gd name="T7" fmla="*/ 0 h 22"/>
                <a:gd name="T8" fmla="*/ 11 w 19"/>
                <a:gd name="T9" fmla="*/ 0 h 22"/>
                <a:gd name="T10" fmla="*/ 11 w 19"/>
                <a:gd name="T11" fmla="*/ 4 h 22"/>
                <a:gd name="T12" fmla="*/ 8 w 19"/>
                <a:gd name="T13" fmla="*/ 4 h 22"/>
                <a:gd name="T14" fmla="*/ 8 w 19"/>
                <a:gd name="T15" fmla="*/ 4 h 22"/>
                <a:gd name="T16" fmla="*/ 4 w 19"/>
                <a:gd name="T17" fmla="*/ 8 h 22"/>
                <a:gd name="T18" fmla="*/ 4 w 19"/>
                <a:gd name="T19" fmla="*/ 8 h 22"/>
                <a:gd name="T20" fmla="*/ 0 w 19"/>
                <a:gd name="T21" fmla="*/ 11 h 22"/>
                <a:gd name="T22" fmla="*/ 0 w 19"/>
                <a:gd name="T23" fmla="*/ 11 h 22"/>
                <a:gd name="T24" fmla="*/ 0 w 19"/>
                <a:gd name="T25" fmla="*/ 11 h 22"/>
                <a:gd name="T26" fmla="*/ 4 w 19"/>
                <a:gd name="T27" fmla="*/ 19 h 22"/>
                <a:gd name="T28" fmla="*/ 0 w 19"/>
                <a:gd name="T29" fmla="*/ 19 h 22"/>
                <a:gd name="T30" fmla="*/ 0 w 19"/>
                <a:gd name="T31" fmla="*/ 22 h 22"/>
                <a:gd name="T32" fmla="*/ 4 w 19"/>
                <a:gd name="T33" fmla="*/ 19 h 22"/>
                <a:gd name="T34" fmla="*/ 8 w 19"/>
                <a:gd name="T35" fmla="*/ 19 h 22"/>
                <a:gd name="T36" fmla="*/ 11 w 19"/>
                <a:gd name="T37" fmla="*/ 19 h 22"/>
                <a:gd name="T38" fmla="*/ 8 w 19"/>
                <a:gd name="T39" fmla="*/ 11 h 22"/>
                <a:gd name="T40" fmla="*/ 11 w 19"/>
                <a:gd name="T41" fmla="*/ 11 h 22"/>
                <a:gd name="T42" fmla="*/ 15 w 19"/>
                <a:gd name="T43" fmla="*/ 8 h 22"/>
                <a:gd name="T44" fmla="*/ 19 w 19"/>
                <a:gd name="T4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" h="22">
                  <a:moveTo>
                    <a:pt x="19" y="8"/>
                  </a:moveTo>
                  <a:lnTo>
                    <a:pt x="19" y="4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0" y="22"/>
                  </a:lnTo>
                  <a:lnTo>
                    <a:pt x="4" y="19"/>
                  </a:lnTo>
                  <a:lnTo>
                    <a:pt x="8" y="19"/>
                  </a:lnTo>
                  <a:lnTo>
                    <a:pt x="11" y="19"/>
                  </a:lnTo>
                  <a:lnTo>
                    <a:pt x="8" y="11"/>
                  </a:lnTo>
                  <a:lnTo>
                    <a:pt x="11" y="11"/>
                  </a:lnTo>
                  <a:lnTo>
                    <a:pt x="15" y="8"/>
                  </a:lnTo>
                  <a:lnTo>
                    <a:pt x="19" y="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" name="Freeform 138"/>
            <p:cNvSpPr>
              <a:spLocks/>
            </p:cNvSpPr>
            <p:nvPr/>
          </p:nvSpPr>
          <p:spPr bwMode="auto">
            <a:xfrm>
              <a:off x="4911889" y="3195268"/>
              <a:ext cx="238027" cy="220014"/>
            </a:xfrm>
            <a:custGeom>
              <a:avLst/>
              <a:gdLst>
                <a:gd name="T0" fmla="*/ 23 w 185"/>
                <a:gd name="T1" fmla="*/ 4 h 171"/>
                <a:gd name="T2" fmla="*/ 78 w 185"/>
                <a:gd name="T3" fmla="*/ 0 h 171"/>
                <a:gd name="T4" fmla="*/ 141 w 185"/>
                <a:gd name="T5" fmla="*/ 37 h 171"/>
                <a:gd name="T6" fmla="*/ 163 w 185"/>
                <a:gd name="T7" fmla="*/ 56 h 171"/>
                <a:gd name="T8" fmla="*/ 163 w 185"/>
                <a:gd name="T9" fmla="*/ 60 h 171"/>
                <a:gd name="T10" fmla="*/ 156 w 185"/>
                <a:gd name="T11" fmla="*/ 74 h 171"/>
                <a:gd name="T12" fmla="*/ 163 w 185"/>
                <a:gd name="T13" fmla="*/ 86 h 171"/>
                <a:gd name="T14" fmla="*/ 167 w 185"/>
                <a:gd name="T15" fmla="*/ 93 h 171"/>
                <a:gd name="T16" fmla="*/ 163 w 185"/>
                <a:gd name="T17" fmla="*/ 97 h 171"/>
                <a:gd name="T18" fmla="*/ 167 w 185"/>
                <a:gd name="T19" fmla="*/ 108 h 171"/>
                <a:gd name="T20" fmla="*/ 167 w 185"/>
                <a:gd name="T21" fmla="*/ 119 h 171"/>
                <a:gd name="T22" fmla="*/ 167 w 185"/>
                <a:gd name="T23" fmla="*/ 123 h 171"/>
                <a:gd name="T24" fmla="*/ 171 w 185"/>
                <a:gd name="T25" fmla="*/ 126 h 171"/>
                <a:gd name="T26" fmla="*/ 174 w 185"/>
                <a:gd name="T27" fmla="*/ 141 h 171"/>
                <a:gd name="T28" fmla="*/ 185 w 185"/>
                <a:gd name="T29" fmla="*/ 145 h 171"/>
                <a:gd name="T30" fmla="*/ 182 w 185"/>
                <a:gd name="T31" fmla="*/ 145 h 171"/>
                <a:gd name="T32" fmla="*/ 174 w 185"/>
                <a:gd name="T33" fmla="*/ 149 h 171"/>
                <a:gd name="T34" fmla="*/ 167 w 185"/>
                <a:gd name="T35" fmla="*/ 152 h 171"/>
                <a:gd name="T36" fmla="*/ 160 w 185"/>
                <a:gd name="T37" fmla="*/ 152 h 171"/>
                <a:gd name="T38" fmla="*/ 148 w 185"/>
                <a:gd name="T39" fmla="*/ 156 h 171"/>
                <a:gd name="T40" fmla="*/ 141 w 185"/>
                <a:gd name="T41" fmla="*/ 156 h 171"/>
                <a:gd name="T42" fmla="*/ 141 w 185"/>
                <a:gd name="T43" fmla="*/ 160 h 171"/>
                <a:gd name="T44" fmla="*/ 130 w 185"/>
                <a:gd name="T45" fmla="*/ 160 h 171"/>
                <a:gd name="T46" fmla="*/ 126 w 185"/>
                <a:gd name="T47" fmla="*/ 160 h 171"/>
                <a:gd name="T48" fmla="*/ 119 w 185"/>
                <a:gd name="T49" fmla="*/ 163 h 171"/>
                <a:gd name="T50" fmla="*/ 111 w 185"/>
                <a:gd name="T51" fmla="*/ 160 h 171"/>
                <a:gd name="T52" fmla="*/ 108 w 185"/>
                <a:gd name="T53" fmla="*/ 160 h 171"/>
                <a:gd name="T54" fmla="*/ 104 w 185"/>
                <a:gd name="T55" fmla="*/ 160 h 171"/>
                <a:gd name="T56" fmla="*/ 82 w 185"/>
                <a:gd name="T57" fmla="*/ 171 h 171"/>
                <a:gd name="T58" fmla="*/ 74 w 185"/>
                <a:gd name="T59" fmla="*/ 134 h 171"/>
                <a:gd name="T60" fmla="*/ 71 w 185"/>
                <a:gd name="T61" fmla="*/ 130 h 171"/>
                <a:gd name="T62" fmla="*/ 67 w 185"/>
                <a:gd name="T63" fmla="*/ 130 h 171"/>
                <a:gd name="T64" fmla="*/ 63 w 185"/>
                <a:gd name="T65" fmla="*/ 130 h 171"/>
                <a:gd name="T66" fmla="*/ 60 w 185"/>
                <a:gd name="T67" fmla="*/ 126 h 171"/>
                <a:gd name="T68" fmla="*/ 56 w 185"/>
                <a:gd name="T69" fmla="*/ 123 h 171"/>
                <a:gd name="T70" fmla="*/ 52 w 185"/>
                <a:gd name="T71" fmla="*/ 119 h 171"/>
                <a:gd name="T72" fmla="*/ 37 w 185"/>
                <a:gd name="T73" fmla="*/ 119 h 171"/>
                <a:gd name="T74" fmla="*/ 34 w 185"/>
                <a:gd name="T75" fmla="*/ 112 h 171"/>
                <a:gd name="T76" fmla="*/ 26 w 185"/>
                <a:gd name="T77" fmla="*/ 112 h 171"/>
                <a:gd name="T78" fmla="*/ 8 w 185"/>
                <a:gd name="T79" fmla="*/ 86 h 171"/>
                <a:gd name="T80" fmla="*/ 8 w 185"/>
                <a:gd name="T81" fmla="*/ 52 h 171"/>
                <a:gd name="T82" fmla="*/ 23 w 185"/>
                <a:gd name="T83" fmla="*/ 45 h 171"/>
                <a:gd name="T84" fmla="*/ 26 w 185"/>
                <a:gd name="T85" fmla="*/ 37 h 171"/>
                <a:gd name="T86" fmla="*/ 26 w 185"/>
                <a:gd name="T87" fmla="*/ 34 h 171"/>
                <a:gd name="T88" fmla="*/ 23 w 185"/>
                <a:gd name="T89" fmla="*/ 26 h 171"/>
                <a:gd name="T90" fmla="*/ 23 w 185"/>
                <a:gd name="T91" fmla="*/ 26 h 171"/>
                <a:gd name="T92" fmla="*/ 26 w 185"/>
                <a:gd name="T93" fmla="*/ 22 h 171"/>
                <a:gd name="T94" fmla="*/ 26 w 185"/>
                <a:gd name="T95" fmla="*/ 15 h 171"/>
                <a:gd name="T96" fmla="*/ 26 w 185"/>
                <a:gd name="T97" fmla="*/ 8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171">
                  <a:moveTo>
                    <a:pt x="23" y="4"/>
                  </a:moveTo>
                  <a:lnTo>
                    <a:pt x="23" y="4"/>
                  </a:lnTo>
                  <a:lnTo>
                    <a:pt x="23" y="4"/>
                  </a:lnTo>
                  <a:lnTo>
                    <a:pt x="26" y="0"/>
                  </a:lnTo>
                  <a:lnTo>
                    <a:pt x="45" y="0"/>
                  </a:lnTo>
                  <a:lnTo>
                    <a:pt x="78" y="0"/>
                  </a:lnTo>
                  <a:lnTo>
                    <a:pt x="137" y="34"/>
                  </a:lnTo>
                  <a:lnTo>
                    <a:pt x="141" y="37"/>
                  </a:lnTo>
                  <a:lnTo>
                    <a:pt x="141" y="37"/>
                  </a:lnTo>
                  <a:lnTo>
                    <a:pt x="141" y="41"/>
                  </a:lnTo>
                  <a:lnTo>
                    <a:pt x="145" y="41"/>
                  </a:lnTo>
                  <a:lnTo>
                    <a:pt x="163" y="56"/>
                  </a:lnTo>
                  <a:lnTo>
                    <a:pt x="163" y="56"/>
                  </a:lnTo>
                  <a:lnTo>
                    <a:pt x="163" y="56"/>
                  </a:lnTo>
                  <a:lnTo>
                    <a:pt x="163" y="60"/>
                  </a:lnTo>
                  <a:lnTo>
                    <a:pt x="163" y="60"/>
                  </a:lnTo>
                  <a:lnTo>
                    <a:pt x="160" y="71"/>
                  </a:lnTo>
                  <a:lnTo>
                    <a:pt x="156" y="74"/>
                  </a:lnTo>
                  <a:lnTo>
                    <a:pt x="156" y="78"/>
                  </a:lnTo>
                  <a:lnTo>
                    <a:pt x="163" y="82"/>
                  </a:lnTo>
                  <a:lnTo>
                    <a:pt x="163" y="86"/>
                  </a:lnTo>
                  <a:lnTo>
                    <a:pt x="167" y="86"/>
                  </a:lnTo>
                  <a:lnTo>
                    <a:pt x="171" y="93"/>
                  </a:lnTo>
                  <a:lnTo>
                    <a:pt x="167" y="93"/>
                  </a:lnTo>
                  <a:lnTo>
                    <a:pt x="167" y="93"/>
                  </a:lnTo>
                  <a:lnTo>
                    <a:pt x="163" y="93"/>
                  </a:lnTo>
                  <a:lnTo>
                    <a:pt x="163" y="97"/>
                  </a:lnTo>
                  <a:lnTo>
                    <a:pt x="163" y="104"/>
                  </a:lnTo>
                  <a:lnTo>
                    <a:pt x="167" y="104"/>
                  </a:lnTo>
                  <a:lnTo>
                    <a:pt x="167" y="108"/>
                  </a:lnTo>
                  <a:lnTo>
                    <a:pt x="163" y="112"/>
                  </a:lnTo>
                  <a:lnTo>
                    <a:pt x="163" y="115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3"/>
                  </a:lnTo>
                  <a:lnTo>
                    <a:pt x="171" y="123"/>
                  </a:lnTo>
                  <a:lnTo>
                    <a:pt x="167" y="126"/>
                  </a:lnTo>
                  <a:lnTo>
                    <a:pt x="171" y="126"/>
                  </a:lnTo>
                  <a:lnTo>
                    <a:pt x="171" y="134"/>
                  </a:lnTo>
                  <a:lnTo>
                    <a:pt x="171" y="134"/>
                  </a:lnTo>
                  <a:lnTo>
                    <a:pt x="174" y="141"/>
                  </a:lnTo>
                  <a:lnTo>
                    <a:pt x="182" y="141"/>
                  </a:lnTo>
                  <a:lnTo>
                    <a:pt x="185" y="141"/>
                  </a:lnTo>
                  <a:lnTo>
                    <a:pt x="185" y="145"/>
                  </a:lnTo>
                  <a:lnTo>
                    <a:pt x="185" y="145"/>
                  </a:lnTo>
                  <a:lnTo>
                    <a:pt x="185" y="145"/>
                  </a:lnTo>
                  <a:lnTo>
                    <a:pt x="182" y="145"/>
                  </a:lnTo>
                  <a:lnTo>
                    <a:pt x="178" y="145"/>
                  </a:lnTo>
                  <a:lnTo>
                    <a:pt x="178" y="149"/>
                  </a:lnTo>
                  <a:lnTo>
                    <a:pt x="174" y="149"/>
                  </a:lnTo>
                  <a:lnTo>
                    <a:pt x="171" y="149"/>
                  </a:lnTo>
                  <a:lnTo>
                    <a:pt x="171" y="152"/>
                  </a:lnTo>
                  <a:lnTo>
                    <a:pt x="167" y="152"/>
                  </a:lnTo>
                  <a:lnTo>
                    <a:pt x="163" y="152"/>
                  </a:lnTo>
                  <a:lnTo>
                    <a:pt x="163" y="156"/>
                  </a:lnTo>
                  <a:lnTo>
                    <a:pt x="160" y="152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48" y="156"/>
                  </a:lnTo>
                  <a:lnTo>
                    <a:pt x="145" y="156"/>
                  </a:lnTo>
                  <a:lnTo>
                    <a:pt x="145" y="156"/>
                  </a:lnTo>
                  <a:lnTo>
                    <a:pt x="141" y="156"/>
                  </a:lnTo>
                  <a:lnTo>
                    <a:pt x="141" y="156"/>
                  </a:lnTo>
                  <a:lnTo>
                    <a:pt x="141" y="160"/>
                  </a:lnTo>
                  <a:lnTo>
                    <a:pt x="141" y="160"/>
                  </a:lnTo>
                  <a:lnTo>
                    <a:pt x="134" y="160"/>
                  </a:lnTo>
                  <a:lnTo>
                    <a:pt x="130" y="163"/>
                  </a:lnTo>
                  <a:lnTo>
                    <a:pt x="130" y="160"/>
                  </a:lnTo>
                  <a:lnTo>
                    <a:pt x="126" y="160"/>
                  </a:lnTo>
                  <a:lnTo>
                    <a:pt x="126" y="160"/>
                  </a:lnTo>
                  <a:lnTo>
                    <a:pt x="126" y="160"/>
                  </a:lnTo>
                  <a:lnTo>
                    <a:pt x="123" y="160"/>
                  </a:lnTo>
                  <a:lnTo>
                    <a:pt x="123" y="160"/>
                  </a:lnTo>
                  <a:lnTo>
                    <a:pt x="119" y="163"/>
                  </a:lnTo>
                  <a:lnTo>
                    <a:pt x="115" y="163"/>
                  </a:lnTo>
                  <a:lnTo>
                    <a:pt x="115" y="163"/>
                  </a:lnTo>
                  <a:lnTo>
                    <a:pt x="111" y="160"/>
                  </a:lnTo>
                  <a:lnTo>
                    <a:pt x="111" y="160"/>
                  </a:lnTo>
                  <a:lnTo>
                    <a:pt x="108" y="160"/>
                  </a:lnTo>
                  <a:lnTo>
                    <a:pt x="108" y="160"/>
                  </a:lnTo>
                  <a:lnTo>
                    <a:pt x="108" y="156"/>
                  </a:lnTo>
                  <a:lnTo>
                    <a:pt x="104" y="156"/>
                  </a:lnTo>
                  <a:lnTo>
                    <a:pt x="104" y="160"/>
                  </a:lnTo>
                  <a:lnTo>
                    <a:pt x="100" y="160"/>
                  </a:lnTo>
                  <a:lnTo>
                    <a:pt x="86" y="160"/>
                  </a:lnTo>
                  <a:lnTo>
                    <a:pt x="82" y="171"/>
                  </a:lnTo>
                  <a:lnTo>
                    <a:pt x="82" y="145"/>
                  </a:lnTo>
                  <a:lnTo>
                    <a:pt x="82" y="141"/>
                  </a:lnTo>
                  <a:lnTo>
                    <a:pt x="74" y="134"/>
                  </a:lnTo>
                  <a:lnTo>
                    <a:pt x="74" y="134"/>
                  </a:lnTo>
                  <a:lnTo>
                    <a:pt x="71" y="130"/>
                  </a:lnTo>
                  <a:lnTo>
                    <a:pt x="71" y="130"/>
                  </a:lnTo>
                  <a:lnTo>
                    <a:pt x="71" y="130"/>
                  </a:lnTo>
                  <a:lnTo>
                    <a:pt x="71" y="130"/>
                  </a:lnTo>
                  <a:lnTo>
                    <a:pt x="67" y="130"/>
                  </a:lnTo>
                  <a:lnTo>
                    <a:pt x="67" y="130"/>
                  </a:lnTo>
                  <a:lnTo>
                    <a:pt x="67" y="130"/>
                  </a:lnTo>
                  <a:lnTo>
                    <a:pt x="63" y="130"/>
                  </a:lnTo>
                  <a:lnTo>
                    <a:pt x="63" y="126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2" y="123"/>
                  </a:lnTo>
                  <a:lnTo>
                    <a:pt x="52" y="119"/>
                  </a:lnTo>
                  <a:lnTo>
                    <a:pt x="48" y="119"/>
                  </a:lnTo>
                  <a:lnTo>
                    <a:pt x="41" y="119"/>
                  </a:lnTo>
                  <a:lnTo>
                    <a:pt x="37" y="119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4" y="112"/>
                  </a:lnTo>
                  <a:lnTo>
                    <a:pt x="34" y="112"/>
                  </a:lnTo>
                  <a:lnTo>
                    <a:pt x="30" y="112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19" y="97"/>
                  </a:lnTo>
                  <a:lnTo>
                    <a:pt x="8" y="86"/>
                  </a:lnTo>
                  <a:lnTo>
                    <a:pt x="4" y="67"/>
                  </a:lnTo>
                  <a:lnTo>
                    <a:pt x="0" y="52"/>
                  </a:lnTo>
                  <a:lnTo>
                    <a:pt x="8" y="52"/>
                  </a:lnTo>
                  <a:lnTo>
                    <a:pt x="15" y="52"/>
                  </a:lnTo>
                  <a:lnTo>
                    <a:pt x="15" y="48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26" y="41"/>
                  </a:lnTo>
                  <a:lnTo>
                    <a:pt x="26" y="37"/>
                  </a:lnTo>
                  <a:lnTo>
                    <a:pt x="30" y="37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3" y="30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2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0" y="19"/>
                  </a:lnTo>
                  <a:lnTo>
                    <a:pt x="26" y="15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8"/>
                  </a:lnTo>
                  <a:lnTo>
                    <a:pt x="23" y="8"/>
                  </a:lnTo>
                  <a:lnTo>
                    <a:pt x="23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" name="Freeform 139"/>
            <p:cNvSpPr>
              <a:spLocks/>
            </p:cNvSpPr>
            <p:nvPr/>
          </p:nvSpPr>
          <p:spPr bwMode="auto">
            <a:xfrm>
              <a:off x="4908029" y="3200415"/>
              <a:ext cx="42459" cy="33452"/>
            </a:xfrm>
            <a:custGeom>
              <a:avLst/>
              <a:gdLst>
                <a:gd name="T0" fmla="*/ 7 w 33"/>
                <a:gd name="T1" fmla="*/ 4 h 26"/>
                <a:gd name="T2" fmla="*/ 7 w 33"/>
                <a:gd name="T3" fmla="*/ 4 h 26"/>
                <a:gd name="T4" fmla="*/ 11 w 33"/>
                <a:gd name="T5" fmla="*/ 4 h 26"/>
                <a:gd name="T6" fmla="*/ 14 w 33"/>
                <a:gd name="T7" fmla="*/ 0 h 26"/>
                <a:gd name="T8" fmla="*/ 14 w 33"/>
                <a:gd name="T9" fmla="*/ 0 h 26"/>
                <a:gd name="T10" fmla="*/ 18 w 33"/>
                <a:gd name="T11" fmla="*/ 4 h 26"/>
                <a:gd name="T12" fmla="*/ 18 w 33"/>
                <a:gd name="T13" fmla="*/ 4 h 26"/>
                <a:gd name="T14" fmla="*/ 22 w 33"/>
                <a:gd name="T15" fmla="*/ 0 h 26"/>
                <a:gd name="T16" fmla="*/ 22 w 33"/>
                <a:gd name="T17" fmla="*/ 0 h 26"/>
                <a:gd name="T18" fmla="*/ 22 w 33"/>
                <a:gd name="T19" fmla="*/ 0 h 26"/>
                <a:gd name="T20" fmla="*/ 26 w 33"/>
                <a:gd name="T21" fmla="*/ 4 h 26"/>
                <a:gd name="T22" fmla="*/ 29 w 33"/>
                <a:gd name="T23" fmla="*/ 4 h 26"/>
                <a:gd name="T24" fmla="*/ 29 w 33"/>
                <a:gd name="T25" fmla="*/ 7 h 26"/>
                <a:gd name="T26" fmla="*/ 29 w 33"/>
                <a:gd name="T27" fmla="*/ 7 h 26"/>
                <a:gd name="T28" fmla="*/ 29 w 33"/>
                <a:gd name="T29" fmla="*/ 11 h 26"/>
                <a:gd name="T30" fmla="*/ 33 w 33"/>
                <a:gd name="T31" fmla="*/ 15 h 26"/>
                <a:gd name="T32" fmla="*/ 29 w 33"/>
                <a:gd name="T33" fmla="*/ 18 h 26"/>
                <a:gd name="T34" fmla="*/ 29 w 33"/>
                <a:gd name="T35" fmla="*/ 18 h 26"/>
                <a:gd name="T36" fmla="*/ 29 w 33"/>
                <a:gd name="T37" fmla="*/ 18 h 26"/>
                <a:gd name="T38" fmla="*/ 26 w 33"/>
                <a:gd name="T39" fmla="*/ 22 h 26"/>
                <a:gd name="T40" fmla="*/ 26 w 33"/>
                <a:gd name="T41" fmla="*/ 22 h 26"/>
                <a:gd name="T42" fmla="*/ 26 w 33"/>
                <a:gd name="T43" fmla="*/ 18 h 26"/>
                <a:gd name="T44" fmla="*/ 26 w 33"/>
                <a:gd name="T45" fmla="*/ 18 h 26"/>
                <a:gd name="T46" fmla="*/ 22 w 33"/>
                <a:gd name="T47" fmla="*/ 18 h 26"/>
                <a:gd name="T48" fmla="*/ 22 w 33"/>
                <a:gd name="T49" fmla="*/ 15 h 26"/>
                <a:gd name="T50" fmla="*/ 18 w 33"/>
                <a:gd name="T51" fmla="*/ 15 h 26"/>
                <a:gd name="T52" fmla="*/ 18 w 33"/>
                <a:gd name="T53" fmla="*/ 15 h 26"/>
                <a:gd name="T54" fmla="*/ 18 w 33"/>
                <a:gd name="T55" fmla="*/ 15 h 26"/>
                <a:gd name="T56" fmla="*/ 18 w 33"/>
                <a:gd name="T57" fmla="*/ 18 h 26"/>
                <a:gd name="T58" fmla="*/ 14 w 33"/>
                <a:gd name="T59" fmla="*/ 22 h 26"/>
                <a:gd name="T60" fmla="*/ 14 w 33"/>
                <a:gd name="T61" fmla="*/ 22 h 26"/>
                <a:gd name="T62" fmla="*/ 11 w 33"/>
                <a:gd name="T63" fmla="*/ 26 h 26"/>
                <a:gd name="T64" fmla="*/ 11 w 33"/>
                <a:gd name="T65" fmla="*/ 22 h 26"/>
                <a:gd name="T66" fmla="*/ 11 w 33"/>
                <a:gd name="T67" fmla="*/ 22 h 26"/>
                <a:gd name="T68" fmla="*/ 7 w 33"/>
                <a:gd name="T69" fmla="*/ 26 h 26"/>
                <a:gd name="T70" fmla="*/ 7 w 33"/>
                <a:gd name="T71" fmla="*/ 22 h 26"/>
                <a:gd name="T72" fmla="*/ 3 w 33"/>
                <a:gd name="T73" fmla="*/ 22 h 26"/>
                <a:gd name="T74" fmla="*/ 3 w 33"/>
                <a:gd name="T75" fmla="*/ 18 h 26"/>
                <a:gd name="T76" fmla="*/ 0 w 33"/>
                <a:gd name="T77" fmla="*/ 18 h 26"/>
                <a:gd name="T78" fmla="*/ 0 w 33"/>
                <a:gd name="T79" fmla="*/ 22 h 26"/>
                <a:gd name="T80" fmla="*/ 0 w 33"/>
                <a:gd name="T81" fmla="*/ 18 h 26"/>
                <a:gd name="T82" fmla="*/ 0 w 33"/>
                <a:gd name="T83" fmla="*/ 7 h 26"/>
                <a:gd name="T84" fmla="*/ 3 w 33"/>
                <a:gd name="T85" fmla="*/ 7 h 26"/>
                <a:gd name="T86" fmla="*/ 7 w 33"/>
                <a:gd name="T87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3" h="26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9" y="4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11"/>
                  </a:lnTo>
                  <a:lnTo>
                    <a:pt x="33" y="15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22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1" y="26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7" y="26"/>
                  </a:lnTo>
                  <a:lnTo>
                    <a:pt x="7" y="22"/>
                  </a:lnTo>
                  <a:lnTo>
                    <a:pt x="3" y="22"/>
                  </a:lnTo>
                  <a:lnTo>
                    <a:pt x="3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7"/>
                  </a:lnTo>
                  <a:lnTo>
                    <a:pt x="3" y="7"/>
                  </a:lnTo>
                  <a:lnTo>
                    <a:pt x="7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" name="Freeform 140"/>
            <p:cNvSpPr>
              <a:spLocks/>
            </p:cNvSpPr>
            <p:nvPr/>
          </p:nvSpPr>
          <p:spPr bwMode="auto">
            <a:xfrm>
              <a:off x="4908029" y="3219715"/>
              <a:ext cx="42459" cy="42459"/>
            </a:xfrm>
            <a:custGeom>
              <a:avLst/>
              <a:gdLst>
                <a:gd name="T0" fmla="*/ 3 w 33"/>
                <a:gd name="T1" fmla="*/ 33 h 33"/>
                <a:gd name="T2" fmla="*/ 11 w 33"/>
                <a:gd name="T3" fmla="*/ 33 h 33"/>
                <a:gd name="T4" fmla="*/ 18 w 33"/>
                <a:gd name="T5" fmla="*/ 33 h 33"/>
                <a:gd name="T6" fmla="*/ 18 w 33"/>
                <a:gd name="T7" fmla="*/ 29 h 33"/>
                <a:gd name="T8" fmla="*/ 26 w 33"/>
                <a:gd name="T9" fmla="*/ 26 h 33"/>
                <a:gd name="T10" fmla="*/ 26 w 33"/>
                <a:gd name="T11" fmla="*/ 26 h 33"/>
                <a:gd name="T12" fmla="*/ 29 w 33"/>
                <a:gd name="T13" fmla="*/ 22 h 33"/>
                <a:gd name="T14" fmla="*/ 29 w 33"/>
                <a:gd name="T15" fmla="*/ 18 h 33"/>
                <a:gd name="T16" fmla="*/ 33 w 33"/>
                <a:gd name="T17" fmla="*/ 18 h 33"/>
                <a:gd name="T18" fmla="*/ 29 w 33"/>
                <a:gd name="T19" fmla="*/ 15 h 33"/>
                <a:gd name="T20" fmla="*/ 29 w 33"/>
                <a:gd name="T21" fmla="*/ 15 h 33"/>
                <a:gd name="T22" fmla="*/ 29 w 33"/>
                <a:gd name="T23" fmla="*/ 11 h 33"/>
                <a:gd name="T24" fmla="*/ 26 w 33"/>
                <a:gd name="T25" fmla="*/ 11 h 33"/>
                <a:gd name="T26" fmla="*/ 26 w 33"/>
                <a:gd name="T27" fmla="*/ 7 h 33"/>
                <a:gd name="T28" fmla="*/ 26 w 33"/>
                <a:gd name="T29" fmla="*/ 7 h 33"/>
                <a:gd name="T30" fmla="*/ 26 w 33"/>
                <a:gd name="T31" fmla="*/ 3 h 33"/>
                <a:gd name="T32" fmla="*/ 22 w 33"/>
                <a:gd name="T33" fmla="*/ 3 h 33"/>
                <a:gd name="T34" fmla="*/ 22 w 33"/>
                <a:gd name="T35" fmla="*/ 0 h 33"/>
                <a:gd name="T36" fmla="*/ 18 w 33"/>
                <a:gd name="T37" fmla="*/ 0 h 33"/>
                <a:gd name="T38" fmla="*/ 18 w 33"/>
                <a:gd name="T39" fmla="*/ 0 h 33"/>
                <a:gd name="T40" fmla="*/ 18 w 33"/>
                <a:gd name="T41" fmla="*/ 0 h 33"/>
                <a:gd name="T42" fmla="*/ 18 w 33"/>
                <a:gd name="T43" fmla="*/ 3 h 33"/>
                <a:gd name="T44" fmla="*/ 14 w 33"/>
                <a:gd name="T45" fmla="*/ 7 h 33"/>
                <a:gd name="T46" fmla="*/ 14 w 33"/>
                <a:gd name="T47" fmla="*/ 7 h 33"/>
                <a:gd name="T48" fmla="*/ 11 w 33"/>
                <a:gd name="T49" fmla="*/ 11 h 33"/>
                <a:gd name="T50" fmla="*/ 11 w 33"/>
                <a:gd name="T51" fmla="*/ 7 h 33"/>
                <a:gd name="T52" fmla="*/ 11 w 33"/>
                <a:gd name="T53" fmla="*/ 7 h 33"/>
                <a:gd name="T54" fmla="*/ 7 w 33"/>
                <a:gd name="T55" fmla="*/ 11 h 33"/>
                <a:gd name="T56" fmla="*/ 7 w 33"/>
                <a:gd name="T57" fmla="*/ 7 h 33"/>
                <a:gd name="T58" fmla="*/ 3 w 33"/>
                <a:gd name="T59" fmla="*/ 7 h 33"/>
                <a:gd name="T60" fmla="*/ 3 w 33"/>
                <a:gd name="T61" fmla="*/ 3 h 33"/>
                <a:gd name="T62" fmla="*/ 0 w 33"/>
                <a:gd name="T63" fmla="*/ 3 h 33"/>
                <a:gd name="T64" fmla="*/ 0 w 33"/>
                <a:gd name="T65" fmla="*/ 7 h 33"/>
                <a:gd name="T66" fmla="*/ 0 w 33"/>
                <a:gd name="T67" fmla="*/ 7 h 33"/>
                <a:gd name="T68" fmla="*/ 0 w 33"/>
                <a:gd name="T69" fmla="*/ 11 h 33"/>
                <a:gd name="T70" fmla="*/ 0 w 33"/>
                <a:gd name="T71" fmla="*/ 15 h 33"/>
                <a:gd name="T72" fmla="*/ 0 w 33"/>
                <a:gd name="T73" fmla="*/ 18 h 33"/>
                <a:gd name="T74" fmla="*/ 3 w 33"/>
                <a:gd name="T7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33">
                  <a:moveTo>
                    <a:pt x="3" y="33"/>
                  </a:moveTo>
                  <a:lnTo>
                    <a:pt x="11" y="33"/>
                  </a:lnTo>
                  <a:lnTo>
                    <a:pt x="18" y="33"/>
                  </a:lnTo>
                  <a:lnTo>
                    <a:pt x="18" y="29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9" y="22"/>
                  </a:lnTo>
                  <a:lnTo>
                    <a:pt x="29" y="18"/>
                  </a:lnTo>
                  <a:lnTo>
                    <a:pt x="33" y="18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1"/>
                  </a:lnTo>
                  <a:lnTo>
                    <a:pt x="26" y="11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3"/>
                  </a:lnTo>
                  <a:lnTo>
                    <a:pt x="22" y="3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3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1" y="11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7" y="11"/>
                  </a:lnTo>
                  <a:lnTo>
                    <a:pt x="7" y="7"/>
                  </a:lnTo>
                  <a:lnTo>
                    <a:pt x="3" y="7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3" y="3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" name="Freeform 141"/>
            <p:cNvSpPr>
              <a:spLocks/>
            </p:cNvSpPr>
            <p:nvPr/>
          </p:nvSpPr>
          <p:spPr bwMode="auto">
            <a:xfrm>
              <a:off x="4545201" y="3075612"/>
              <a:ext cx="405289" cy="362830"/>
            </a:xfrm>
            <a:custGeom>
              <a:avLst/>
              <a:gdLst>
                <a:gd name="T0" fmla="*/ 11 w 315"/>
                <a:gd name="T1" fmla="*/ 156 h 282"/>
                <a:gd name="T2" fmla="*/ 22 w 315"/>
                <a:gd name="T3" fmla="*/ 153 h 282"/>
                <a:gd name="T4" fmla="*/ 37 w 315"/>
                <a:gd name="T5" fmla="*/ 145 h 282"/>
                <a:gd name="T6" fmla="*/ 45 w 315"/>
                <a:gd name="T7" fmla="*/ 153 h 282"/>
                <a:gd name="T8" fmla="*/ 63 w 315"/>
                <a:gd name="T9" fmla="*/ 138 h 282"/>
                <a:gd name="T10" fmla="*/ 67 w 315"/>
                <a:gd name="T11" fmla="*/ 115 h 282"/>
                <a:gd name="T12" fmla="*/ 82 w 315"/>
                <a:gd name="T13" fmla="*/ 97 h 282"/>
                <a:gd name="T14" fmla="*/ 97 w 315"/>
                <a:gd name="T15" fmla="*/ 75 h 282"/>
                <a:gd name="T16" fmla="*/ 100 w 315"/>
                <a:gd name="T17" fmla="*/ 56 h 282"/>
                <a:gd name="T18" fmla="*/ 111 w 315"/>
                <a:gd name="T19" fmla="*/ 34 h 282"/>
                <a:gd name="T20" fmla="*/ 111 w 315"/>
                <a:gd name="T21" fmla="*/ 15 h 282"/>
                <a:gd name="T22" fmla="*/ 115 w 315"/>
                <a:gd name="T23" fmla="*/ 8 h 282"/>
                <a:gd name="T24" fmla="*/ 126 w 315"/>
                <a:gd name="T25" fmla="*/ 4 h 282"/>
                <a:gd name="T26" fmla="*/ 141 w 315"/>
                <a:gd name="T27" fmla="*/ 12 h 282"/>
                <a:gd name="T28" fmla="*/ 159 w 315"/>
                <a:gd name="T29" fmla="*/ 15 h 282"/>
                <a:gd name="T30" fmla="*/ 171 w 315"/>
                <a:gd name="T31" fmla="*/ 15 h 282"/>
                <a:gd name="T32" fmla="*/ 185 w 315"/>
                <a:gd name="T33" fmla="*/ 8 h 282"/>
                <a:gd name="T34" fmla="*/ 208 w 315"/>
                <a:gd name="T35" fmla="*/ 4 h 282"/>
                <a:gd name="T36" fmla="*/ 215 w 315"/>
                <a:gd name="T37" fmla="*/ 4 h 282"/>
                <a:gd name="T38" fmla="*/ 222 w 315"/>
                <a:gd name="T39" fmla="*/ 0 h 282"/>
                <a:gd name="T40" fmla="*/ 237 w 315"/>
                <a:gd name="T41" fmla="*/ 4 h 282"/>
                <a:gd name="T42" fmla="*/ 256 w 315"/>
                <a:gd name="T43" fmla="*/ 4 h 282"/>
                <a:gd name="T44" fmla="*/ 271 w 315"/>
                <a:gd name="T45" fmla="*/ 15 h 282"/>
                <a:gd name="T46" fmla="*/ 282 w 315"/>
                <a:gd name="T47" fmla="*/ 12 h 282"/>
                <a:gd name="T48" fmla="*/ 293 w 315"/>
                <a:gd name="T49" fmla="*/ 8 h 282"/>
                <a:gd name="T50" fmla="*/ 308 w 315"/>
                <a:gd name="T51" fmla="*/ 19 h 282"/>
                <a:gd name="T52" fmla="*/ 315 w 315"/>
                <a:gd name="T53" fmla="*/ 26 h 282"/>
                <a:gd name="T54" fmla="*/ 311 w 315"/>
                <a:gd name="T55" fmla="*/ 45 h 282"/>
                <a:gd name="T56" fmla="*/ 300 w 315"/>
                <a:gd name="T57" fmla="*/ 67 h 282"/>
                <a:gd name="T58" fmla="*/ 289 w 315"/>
                <a:gd name="T59" fmla="*/ 101 h 282"/>
                <a:gd name="T60" fmla="*/ 282 w 315"/>
                <a:gd name="T61" fmla="*/ 127 h 282"/>
                <a:gd name="T62" fmla="*/ 304 w 315"/>
                <a:gd name="T63" fmla="*/ 201 h 282"/>
                <a:gd name="T64" fmla="*/ 274 w 315"/>
                <a:gd name="T65" fmla="*/ 227 h 282"/>
                <a:gd name="T66" fmla="*/ 274 w 315"/>
                <a:gd name="T67" fmla="*/ 238 h 282"/>
                <a:gd name="T68" fmla="*/ 271 w 315"/>
                <a:gd name="T69" fmla="*/ 256 h 282"/>
                <a:gd name="T70" fmla="*/ 285 w 315"/>
                <a:gd name="T71" fmla="*/ 268 h 282"/>
                <a:gd name="T72" fmla="*/ 289 w 315"/>
                <a:gd name="T73" fmla="*/ 282 h 282"/>
                <a:gd name="T74" fmla="*/ 278 w 315"/>
                <a:gd name="T75" fmla="*/ 282 h 282"/>
                <a:gd name="T76" fmla="*/ 256 w 315"/>
                <a:gd name="T77" fmla="*/ 264 h 282"/>
                <a:gd name="T78" fmla="*/ 245 w 315"/>
                <a:gd name="T79" fmla="*/ 253 h 282"/>
                <a:gd name="T80" fmla="*/ 234 w 315"/>
                <a:gd name="T81" fmla="*/ 260 h 282"/>
                <a:gd name="T82" fmla="*/ 219 w 315"/>
                <a:gd name="T83" fmla="*/ 256 h 282"/>
                <a:gd name="T84" fmla="*/ 211 w 315"/>
                <a:gd name="T85" fmla="*/ 249 h 282"/>
                <a:gd name="T86" fmla="*/ 204 w 315"/>
                <a:gd name="T87" fmla="*/ 253 h 282"/>
                <a:gd name="T88" fmla="*/ 196 w 315"/>
                <a:gd name="T89" fmla="*/ 245 h 282"/>
                <a:gd name="T90" fmla="*/ 182 w 315"/>
                <a:gd name="T91" fmla="*/ 249 h 282"/>
                <a:gd name="T92" fmla="*/ 171 w 315"/>
                <a:gd name="T93" fmla="*/ 249 h 282"/>
                <a:gd name="T94" fmla="*/ 167 w 315"/>
                <a:gd name="T95" fmla="*/ 242 h 282"/>
                <a:gd name="T96" fmla="*/ 163 w 315"/>
                <a:gd name="T97" fmla="*/ 230 h 282"/>
                <a:gd name="T98" fmla="*/ 163 w 315"/>
                <a:gd name="T99" fmla="*/ 223 h 282"/>
                <a:gd name="T100" fmla="*/ 159 w 315"/>
                <a:gd name="T101" fmla="*/ 208 h 282"/>
                <a:gd name="T102" fmla="*/ 159 w 315"/>
                <a:gd name="T103" fmla="*/ 197 h 282"/>
                <a:gd name="T104" fmla="*/ 141 w 315"/>
                <a:gd name="T105" fmla="*/ 186 h 282"/>
                <a:gd name="T106" fmla="*/ 122 w 315"/>
                <a:gd name="T107" fmla="*/ 190 h 282"/>
                <a:gd name="T108" fmla="*/ 104 w 315"/>
                <a:gd name="T109" fmla="*/ 201 h 282"/>
                <a:gd name="T110" fmla="*/ 85 w 315"/>
                <a:gd name="T111" fmla="*/ 193 h 282"/>
                <a:gd name="T112" fmla="*/ 82 w 315"/>
                <a:gd name="T113" fmla="*/ 182 h 282"/>
                <a:gd name="T114" fmla="*/ 78 w 315"/>
                <a:gd name="T115" fmla="*/ 171 h 282"/>
                <a:gd name="T116" fmla="*/ 37 w 315"/>
                <a:gd name="T117" fmla="*/ 167 h 282"/>
                <a:gd name="T118" fmla="*/ 19 w 315"/>
                <a:gd name="T119" fmla="*/ 167 h 282"/>
                <a:gd name="T120" fmla="*/ 11 w 315"/>
                <a:gd name="T121" fmla="*/ 171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5" h="282">
                  <a:moveTo>
                    <a:pt x="0" y="167"/>
                  </a:moveTo>
                  <a:lnTo>
                    <a:pt x="4" y="164"/>
                  </a:lnTo>
                  <a:lnTo>
                    <a:pt x="8" y="164"/>
                  </a:lnTo>
                  <a:lnTo>
                    <a:pt x="11" y="164"/>
                  </a:lnTo>
                  <a:lnTo>
                    <a:pt x="8" y="156"/>
                  </a:lnTo>
                  <a:lnTo>
                    <a:pt x="11" y="156"/>
                  </a:lnTo>
                  <a:lnTo>
                    <a:pt x="15" y="153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22" y="149"/>
                  </a:lnTo>
                  <a:lnTo>
                    <a:pt x="22" y="153"/>
                  </a:lnTo>
                  <a:lnTo>
                    <a:pt x="22" y="153"/>
                  </a:lnTo>
                  <a:lnTo>
                    <a:pt x="26" y="153"/>
                  </a:lnTo>
                  <a:lnTo>
                    <a:pt x="30" y="149"/>
                  </a:lnTo>
                  <a:lnTo>
                    <a:pt x="30" y="149"/>
                  </a:lnTo>
                  <a:lnTo>
                    <a:pt x="30" y="149"/>
                  </a:lnTo>
                  <a:lnTo>
                    <a:pt x="34" y="149"/>
                  </a:lnTo>
                  <a:lnTo>
                    <a:pt x="37" y="145"/>
                  </a:lnTo>
                  <a:lnTo>
                    <a:pt x="41" y="145"/>
                  </a:lnTo>
                  <a:lnTo>
                    <a:pt x="41" y="145"/>
                  </a:lnTo>
                  <a:lnTo>
                    <a:pt x="37" y="149"/>
                  </a:lnTo>
                  <a:lnTo>
                    <a:pt x="41" y="149"/>
                  </a:lnTo>
                  <a:lnTo>
                    <a:pt x="41" y="153"/>
                  </a:lnTo>
                  <a:lnTo>
                    <a:pt x="45" y="153"/>
                  </a:lnTo>
                  <a:lnTo>
                    <a:pt x="48" y="153"/>
                  </a:lnTo>
                  <a:lnTo>
                    <a:pt x="52" y="149"/>
                  </a:lnTo>
                  <a:lnTo>
                    <a:pt x="59" y="141"/>
                  </a:lnTo>
                  <a:lnTo>
                    <a:pt x="59" y="141"/>
                  </a:lnTo>
                  <a:lnTo>
                    <a:pt x="63" y="138"/>
                  </a:lnTo>
                  <a:lnTo>
                    <a:pt x="63" y="138"/>
                  </a:lnTo>
                  <a:lnTo>
                    <a:pt x="67" y="134"/>
                  </a:lnTo>
                  <a:lnTo>
                    <a:pt x="67" y="130"/>
                  </a:lnTo>
                  <a:lnTo>
                    <a:pt x="67" y="127"/>
                  </a:lnTo>
                  <a:lnTo>
                    <a:pt x="67" y="119"/>
                  </a:lnTo>
                  <a:lnTo>
                    <a:pt x="67" y="119"/>
                  </a:lnTo>
                  <a:lnTo>
                    <a:pt x="67" y="115"/>
                  </a:lnTo>
                  <a:lnTo>
                    <a:pt x="71" y="112"/>
                  </a:lnTo>
                  <a:lnTo>
                    <a:pt x="74" y="108"/>
                  </a:lnTo>
                  <a:lnTo>
                    <a:pt x="74" y="104"/>
                  </a:lnTo>
                  <a:lnTo>
                    <a:pt x="78" y="101"/>
                  </a:lnTo>
                  <a:lnTo>
                    <a:pt x="82" y="97"/>
                  </a:lnTo>
                  <a:lnTo>
                    <a:pt x="82" y="97"/>
                  </a:lnTo>
                  <a:lnTo>
                    <a:pt x="85" y="97"/>
                  </a:lnTo>
                  <a:lnTo>
                    <a:pt x="89" y="93"/>
                  </a:lnTo>
                  <a:lnTo>
                    <a:pt x="93" y="86"/>
                  </a:lnTo>
                  <a:lnTo>
                    <a:pt x="93" y="82"/>
                  </a:lnTo>
                  <a:lnTo>
                    <a:pt x="97" y="78"/>
                  </a:lnTo>
                  <a:lnTo>
                    <a:pt x="97" y="75"/>
                  </a:lnTo>
                  <a:lnTo>
                    <a:pt x="100" y="71"/>
                  </a:lnTo>
                  <a:lnTo>
                    <a:pt x="97" y="71"/>
                  </a:lnTo>
                  <a:lnTo>
                    <a:pt x="100" y="67"/>
                  </a:lnTo>
                  <a:lnTo>
                    <a:pt x="97" y="64"/>
                  </a:lnTo>
                  <a:lnTo>
                    <a:pt x="100" y="60"/>
                  </a:lnTo>
                  <a:lnTo>
                    <a:pt x="100" y="56"/>
                  </a:lnTo>
                  <a:lnTo>
                    <a:pt x="100" y="56"/>
                  </a:lnTo>
                  <a:lnTo>
                    <a:pt x="104" y="52"/>
                  </a:lnTo>
                  <a:lnTo>
                    <a:pt x="100" y="45"/>
                  </a:lnTo>
                  <a:lnTo>
                    <a:pt x="108" y="38"/>
                  </a:lnTo>
                  <a:lnTo>
                    <a:pt x="108" y="34"/>
                  </a:lnTo>
                  <a:lnTo>
                    <a:pt x="111" y="34"/>
                  </a:lnTo>
                  <a:lnTo>
                    <a:pt x="111" y="26"/>
                  </a:lnTo>
                  <a:lnTo>
                    <a:pt x="111" y="26"/>
                  </a:lnTo>
                  <a:lnTo>
                    <a:pt x="111" y="23"/>
                  </a:lnTo>
                  <a:lnTo>
                    <a:pt x="111" y="19"/>
                  </a:lnTo>
                  <a:lnTo>
                    <a:pt x="111" y="19"/>
                  </a:lnTo>
                  <a:lnTo>
                    <a:pt x="111" y="15"/>
                  </a:lnTo>
                  <a:lnTo>
                    <a:pt x="111" y="12"/>
                  </a:lnTo>
                  <a:lnTo>
                    <a:pt x="111" y="12"/>
                  </a:lnTo>
                  <a:lnTo>
                    <a:pt x="115" y="12"/>
                  </a:lnTo>
                  <a:lnTo>
                    <a:pt x="115" y="12"/>
                  </a:lnTo>
                  <a:lnTo>
                    <a:pt x="115" y="8"/>
                  </a:lnTo>
                  <a:lnTo>
                    <a:pt x="115" y="8"/>
                  </a:lnTo>
                  <a:lnTo>
                    <a:pt x="115" y="4"/>
                  </a:lnTo>
                  <a:lnTo>
                    <a:pt x="119" y="4"/>
                  </a:lnTo>
                  <a:lnTo>
                    <a:pt x="122" y="4"/>
                  </a:lnTo>
                  <a:lnTo>
                    <a:pt x="122" y="4"/>
                  </a:lnTo>
                  <a:lnTo>
                    <a:pt x="122" y="4"/>
                  </a:lnTo>
                  <a:lnTo>
                    <a:pt x="126" y="4"/>
                  </a:lnTo>
                  <a:lnTo>
                    <a:pt x="130" y="4"/>
                  </a:lnTo>
                  <a:lnTo>
                    <a:pt x="130" y="4"/>
                  </a:lnTo>
                  <a:lnTo>
                    <a:pt x="134" y="8"/>
                  </a:lnTo>
                  <a:lnTo>
                    <a:pt x="137" y="8"/>
                  </a:lnTo>
                  <a:lnTo>
                    <a:pt x="141" y="12"/>
                  </a:lnTo>
                  <a:lnTo>
                    <a:pt x="141" y="12"/>
                  </a:lnTo>
                  <a:lnTo>
                    <a:pt x="145" y="12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6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63" y="15"/>
                  </a:lnTo>
                  <a:lnTo>
                    <a:pt x="167" y="15"/>
                  </a:lnTo>
                  <a:lnTo>
                    <a:pt x="167" y="15"/>
                  </a:lnTo>
                  <a:lnTo>
                    <a:pt x="171" y="15"/>
                  </a:lnTo>
                  <a:lnTo>
                    <a:pt x="174" y="15"/>
                  </a:lnTo>
                  <a:lnTo>
                    <a:pt x="171" y="15"/>
                  </a:lnTo>
                  <a:lnTo>
                    <a:pt x="171" y="12"/>
                  </a:lnTo>
                  <a:lnTo>
                    <a:pt x="174" y="8"/>
                  </a:lnTo>
                  <a:lnTo>
                    <a:pt x="174" y="8"/>
                  </a:lnTo>
                  <a:lnTo>
                    <a:pt x="178" y="8"/>
                  </a:lnTo>
                  <a:lnTo>
                    <a:pt x="182" y="8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93" y="8"/>
                  </a:lnTo>
                  <a:lnTo>
                    <a:pt x="193" y="8"/>
                  </a:lnTo>
                  <a:lnTo>
                    <a:pt x="196" y="4"/>
                  </a:lnTo>
                  <a:lnTo>
                    <a:pt x="204" y="4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08" y="4"/>
                  </a:lnTo>
                  <a:lnTo>
                    <a:pt x="211" y="4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19" y="4"/>
                  </a:lnTo>
                  <a:lnTo>
                    <a:pt x="219" y="4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6" y="0"/>
                  </a:lnTo>
                  <a:lnTo>
                    <a:pt x="230" y="0"/>
                  </a:lnTo>
                  <a:lnTo>
                    <a:pt x="230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7" y="4"/>
                  </a:lnTo>
                  <a:lnTo>
                    <a:pt x="245" y="4"/>
                  </a:lnTo>
                  <a:lnTo>
                    <a:pt x="245" y="4"/>
                  </a:lnTo>
                  <a:lnTo>
                    <a:pt x="248" y="0"/>
                  </a:lnTo>
                  <a:lnTo>
                    <a:pt x="252" y="0"/>
                  </a:lnTo>
                  <a:lnTo>
                    <a:pt x="256" y="4"/>
                  </a:lnTo>
                  <a:lnTo>
                    <a:pt x="256" y="4"/>
                  </a:lnTo>
                  <a:lnTo>
                    <a:pt x="259" y="8"/>
                  </a:lnTo>
                  <a:lnTo>
                    <a:pt x="259" y="8"/>
                  </a:lnTo>
                  <a:lnTo>
                    <a:pt x="263" y="8"/>
                  </a:lnTo>
                  <a:lnTo>
                    <a:pt x="263" y="12"/>
                  </a:lnTo>
                  <a:lnTo>
                    <a:pt x="267" y="12"/>
                  </a:lnTo>
                  <a:lnTo>
                    <a:pt x="271" y="15"/>
                  </a:lnTo>
                  <a:lnTo>
                    <a:pt x="271" y="15"/>
                  </a:lnTo>
                  <a:lnTo>
                    <a:pt x="274" y="12"/>
                  </a:lnTo>
                  <a:lnTo>
                    <a:pt x="274" y="12"/>
                  </a:lnTo>
                  <a:lnTo>
                    <a:pt x="278" y="12"/>
                  </a:lnTo>
                  <a:lnTo>
                    <a:pt x="282" y="12"/>
                  </a:lnTo>
                  <a:lnTo>
                    <a:pt x="282" y="12"/>
                  </a:lnTo>
                  <a:lnTo>
                    <a:pt x="282" y="12"/>
                  </a:lnTo>
                  <a:lnTo>
                    <a:pt x="285" y="12"/>
                  </a:lnTo>
                  <a:lnTo>
                    <a:pt x="289" y="8"/>
                  </a:lnTo>
                  <a:lnTo>
                    <a:pt x="289" y="8"/>
                  </a:lnTo>
                  <a:lnTo>
                    <a:pt x="293" y="8"/>
                  </a:lnTo>
                  <a:lnTo>
                    <a:pt x="293" y="8"/>
                  </a:lnTo>
                  <a:lnTo>
                    <a:pt x="296" y="12"/>
                  </a:lnTo>
                  <a:lnTo>
                    <a:pt x="300" y="15"/>
                  </a:lnTo>
                  <a:lnTo>
                    <a:pt x="300" y="15"/>
                  </a:lnTo>
                  <a:lnTo>
                    <a:pt x="304" y="15"/>
                  </a:lnTo>
                  <a:lnTo>
                    <a:pt x="304" y="19"/>
                  </a:lnTo>
                  <a:lnTo>
                    <a:pt x="308" y="19"/>
                  </a:lnTo>
                  <a:lnTo>
                    <a:pt x="308" y="23"/>
                  </a:lnTo>
                  <a:lnTo>
                    <a:pt x="308" y="23"/>
                  </a:lnTo>
                  <a:lnTo>
                    <a:pt x="308" y="26"/>
                  </a:lnTo>
                  <a:lnTo>
                    <a:pt x="311" y="26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5" y="30"/>
                  </a:lnTo>
                  <a:lnTo>
                    <a:pt x="311" y="30"/>
                  </a:lnTo>
                  <a:lnTo>
                    <a:pt x="311" y="34"/>
                  </a:lnTo>
                  <a:lnTo>
                    <a:pt x="311" y="41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315" y="52"/>
                  </a:lnTo>
                  <a:lnTo>
                    <a:pt x="308" y="60"/>
                  </a:lnTo>
                  <a:lnTo>
                    <a:pt x="300" y="67"/>
                  </a:lnTo>
                  <a:lnTo>
                    <a:pt x="300" y="67"/>
                  </a:lnTo>
                  <a:lnTo>
                    <a:pt x="293" y="78"/>
                  </a:lnTo>
                  <a:lnTo>
                    <a:pt x="293" y="82"/>
                  </a:lnTo>
                  <a:lnTo>
                    <a:pt x="293" y="86"/>
                  </a:lnTo>
                  <a:lnTo>
                    <a:pt x="293" y="90"/>
                  </a:lnTo>
                  <a:lnTo>
                    <a:pt x="289" y="97"/>
                  </a:lnTo>
                  <a:lnTo>
                    <a:pt x="289" y="101"/>
                  </a:lnTo>
                  <a:lnTo>
                    <a:pt x="285" y="104"/>
                  </a:lnTo>
                  <a:lnTo>
                    <a:pt x="282" y="104"/>
                  </a:lnTo>
                  <a:lnTo>
                    <a:pt x="282" y="115"/>
                  </a:lnTo>
                  <a:lnTo>
                    <a:pt x="282" y="119"/>
                  </a:lnTo>
                  <a:lnTo>
                    <a:pt x="282" y="123"/>
                  </a:lnTo>
                  <a:lnTo>
                    <a:pt x="282" y="127"/>
                  </a:lnTo>
                  <a:lnTo>
                    <a:pt x="282" y="130"/>
                  </a:lnTo>
                  <a:lnTo>
                    <a:pt x="289" y="160"/>
                  </a:lnTo>
                  <a:lnTo>
                    <a:pt x="293" y="179"/>
                  </a:lnTo>
                  <a:lnTo>
                    <a:pt x="304" y="190"/>
                  </a:lnTo>
                  <a:lnTo>
                    <a:pt x="308" y="205"/>
                  </a:lnTo>
                  <a:lnTo>
                    <a:pt x="304" y="201"/>
                  </a:lnTo>
                  <a:lnTo>
                    <a:pt x="278" y="208"/>
                  </a:lnTo>
                  <a:lnTo>
                    <a:pt x="271" y="219"/>
                  </a:lnTo>
                  <a:lnTo>
                    <a:pt x="271" y="223"/>
                  </a:lnTo>
                  <a:lnTo>
                    <a:pt x="274" y="223"/>
                  </a:lnTo>
                  <a:lnTo>
                    <a:pt x="274" y="227"/>
                  </a:lnTo>
                  <a:lnTo>
                    <a:pt x="274" y="227"/>
                  </a:lnTo>
                  <a:lnTo>
                    <a:pt x="274" y="227"/>
                  </a:lnTo>
                  <a:lnTo>
                    <a:pt x="274" y="230"/>
                  </a:lnTo>
                  <a:lnTo>
                    <a:pt x="274" y="230"/>
                  </a:lnTo>
                  <a:lnTo>
                    <a:pt x="274" y="234"/>
                  </a:lnTo>
                  <a:lnTo>
                    <a:pt x="274" y="238"/>
                  </a:lnTo>
                  <a:lnTo>
                    <a:pt x="274" y="238"/>
                  </a:lnTo>
                  <a:lnTo>
                    <a:pt x="274" y="238"/>
                  </a:lnTo>
                  <a:lnTo>
                    <a:pt x="271" y="242"/>
                  </a:lnTo>
                  <a:lnTo>
                    <a:pt x="271" y="242"/>
                  </a:lnTo>
                  <a:lnTo>
                    <a:pt x="271" y="245"/>
                  </a:lnTo>
                  <a:lnTo>
                    <a:pt x="271" y="253"/>
                  </a:lnTo>
                  <a:lnTo>
                    <a:pt x="271" y="256"/>
                  </a:lnTo>
                  <a:lnTo>
                    <a:pt x="271" y="260"/>
                  </a:lnTo>
                  <a:lnTo>
                    <a:pt x="274" y="264"/>
                  </a:lnTo>
                  <a:lnTo>
                    <a:pt x="278" y="264"/>
                  </a:lnTo>
                  <a:lnTo>
                    <a:pt x="278" y="268"/>
                  </a:lnTo>
                  <a:lnTo>
                    <a:pt x="285" y="268"/>
                  </a:lnTo>
                  <a:lnTo>
                    <a:pt x="285" y="268"/>
                  </a:lnTo>
                  <a:lnTo>
                    <a:pt x="285" y="264"/>
                  </a:lnTo>
                  <a:lnTo>
                    <a:pt x="285" y="264"/>
                  </a:lnTo>
                  <a:lnTo>
                    <a:pt x="289" y="264"/>
                  </a:lnTo>
                  <a:lnTo>
                    <a:pt x="289" y="264"/>
                  </a:lnTo>
                  <a:lnTo>
                    <a:pt x="293" y="279"/>
                  </a:lnTo>
                  <a:lnTo>
                    <a:pt x="289" y="282"/>
                  </a:lnTo>
                  <a:lnTo>
                    <a:pt x="289" y="282"/>
                  </a:lnTo>
                  <a:lnTo>
                    <a:pt x="289" y="279"/>
                  </a:lnTo>
                  <a:lnTo>
                    <a:pt x="285" y="279"/>
                  </a:lnTo>
                  <a:lnTo>
                    <a:pt x="285" y="279"/>
                  </a:lnTo>
                  <a:lnTo>
                    <a:pt x="282" y="282"/>
                  </a:lnTo>
                  <a:lnTo>
                    <a:pt x="278" y="282"/>
                  </a:lnTo>
                  <a:lnTo>
                    <a:pt x="274" y="279"/>
                  </a:lnTo>
                  <a:lnTo>
                    <a:pt x="271" y="275"/>
                  </a:lnTo>
                  <a:lnTo>
                    <a:pt x="271" y="271"/>
                  </a:lnTo>
                  <a:lnTo>
                    <a:pt x="267" y="268"/>
                  </a:lnTo>
                  <a:lnTo>
                    <a:pt x="263" y="268"/>
                  </a:lnTo>
                  <a:lnTo>
                    <a:pt x="256" y="264"/>
                  </a:lnTo>
                  <a:lnTo>
                    <a:pt x="252" y="264"/>
                  </a:lnTo>
                  <a:lnTo>
                    <a:pt x="252" y="260"/>
                  </a:lnTo>
                  <a:lnTo>
                    <a:pt x="248" y="256"/>
                  </a:lnTo>
                  <a:lnTo>
                    <a:pt x="248" y="253"/>
                  </a:lnTo>
                  <a:lnTo>
                    <a:pt x="248" y="253"/>
                  </a:lnTo>
                  <a:lnTo>
                    <a:pt x="245" y="253"/>
                  </a:lnTo>
                  <a:lnTo>
                    <a:pt x="245" y="253"/>
                  </a:lnTo>
                  <a:lnTo>
                    <a:pt x="241" y="256"/>
                  </a:lnTo>
                  <a:lnTo>
                    <a:pt x="241" y="260"/>
                  </a:lnTo>
                  <a:lnTo>
                    <a:pt x="237" y="260"/>
                  </a:lnTo>
                  <a:lnTo>
                    <a:pt x="234" y="260"/>
                  </a:lnTo>
                  <a:lnTo>
                    <a:pt x="234" y="260"/>
                  </a:lnTo>
                  <a:lnTo>
                    <a:pt x="230" y="260"/>
                  </a:lnTo>
                  <a:lnTo>
                    <a:pt x="226" y="260"/>
                  </a:lnTo>
                  <a:lnTo>
                    <a:pt x="222" y="256"/>
                  </a:lnTo>
                  <a:lnTo>
                    <a:pt x="222" y="256"/>
                  </a:lnTo>
                  <a:lnTo>
                    <a:pt x="219" y="256"/>
                  </a:lnTo>
                  <a:lnTo>
                    <a:pt x="219" y="256"/>
                  </a:lnTo>
                  <a:lnTo>
                    <a:pt x="219" y="253"/>
                  </a:lnTo>
                  <a:lnTo>
                    <a:pt x="219" y="253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1" y="249"/>
                  </a:lnTo>
                  <a:lnTo>
                    <a:pt x="211" y="249"/>
                  </a:lnTo>
                  <a:lnTo>
                    <a:pt x="208" y="249"/>
                  </a:lnTo>
                  <a:lnTo>
                    <a:pt x="204" y="249"/>
                  </a:lnTo>
                  <a:lnTo>
                    <a:pt x="204" y="253"/>
                  </a:lnTo>
                  <a:lnTo>
                    <a:pt x="204" y="253"/>
                  </a:lnTo>
                  <a:lnTo>
                    <a:pt x="204" y="253"/>
                  </a:lnTo>
                  <a:lnTo>
                    <a:pt x="200" y="249"/>
                  </a:lnTo>
                  <a:lnTo>
                    <a:pt x="200" y="249"/>
                  </a:lnTo>
                  <a:lnTo>
                    <a:pt x="200" y="245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3" y="245"/>
                  </a:lnTo>
                  <a:lnTo>
                    <a:pt x="189" y="245"/>
                  </a:lnTo>
                  <a:lnTo>
                    <a:pt x="185" y="249"/>
                  </a:lnTo>
                  <a:lnTo>
                    <a:pt x="185" y="249"/>
                  </a:lnTo>
                  <a:lnTo>
                    <a:pt x="182" y="249"/>
                  </a:lnTo>
                  <a:lnTo>
                    <a:pt x="182" y="249"/>
                  </a:lnTo>
                  <a:lnTo>
                    <a:pt x="178" y="249"/>
                  </a:lnTo>
                  <a:lnTo>
                    <a:pt x="174" y="249"/>
                  </a:lnTo>
                  <a:lnTo>
                    <a:pt x="174" y="245"/>
                  </a:lnTo>
                  <a:lnTo>
                    <a:pt x="171" y="245"/>
                  </a:lnTo>
                  <a:lnTo>
                    <a:pt x="171" y="245"/>
                  </a:lnTo>
                  <a:lnTo>
                    <a:pt x="171" y="249"/>
                  </a:lnTo>
                  <a:lnTo>
                    <a:pt x="171" y="249"/>
                  </a:lnTo>
                  <a:lnTo>
                    <a:pt x="167" y="249"/>
                  </a:lnTo>
                  <a:lnTo>
                    <a:pt x="167" y="249"/>
                  </a:lnTo>
                  <a:lnTo>
                    <a:pt x="167" y="245"/>
                  </a:lnTo>
                  <a:lnTo>
                    <a:pt x="167" y="245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38"/>
                  </a:lnTo>
                  <a:lnTo>
                    <a:pt x="167" y="238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3" y="230"/>
                  </a:lnTo>
                  <a:lnTo>
                    <a:pt x="163" y="230"/>
                  </a:lnTo>
                  <a:lnTo>
                    <a:pt x="167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3"/>
                  </a:lnTo>
                  <a:lnTo>
                    <a:pt x="163" y="223"/>
                  </a:lnTo>
                  <a:lnTo>
                    <a:pt x="163" y="223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59" y="216"/>
                  </a:lnTo>
                  <a:lnTo>
                    <a:pt x="159" y="216"/>
                  </a:lnTo>
                  <a:lnTo>
                    <a:pt x="159" y="208"/>
                  </a:lnTo>
                  <a:lnTo>
                    <a:pt x="159" y="208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59" y="201"/>
                  </a:lnTo>
                  <a:lnTo>
                    <a:pt x="159" y="197"/>
                  </a:lnTo>
                  <a:lnTo>
                    <a:pt x="159" y="197"/>
                  </a:lnTo>
                  <a:lnTo>
                    <a:pt x="159" y="193"/>
                  </a:lnTo>
                  <a:lnTo>
                    <a:pt x="159" y="190"/>
                  </a:lnTo>
                  <a:lnTo>
                    <a:pt x="159" y="190"/>
                  </a:lnTo>
                  <a:lnTo>
                    <a:pt x="141" y="190"/>
                  </a:lnTo>
                  <a:lnTo>
                    <a:pt x="141" y="186"/>
                  </a:lnTo>
                  <a:lnTo>
                    <a:pt x="141" y="186"/>
                  </a:lnTo>
                  <a:lnTo>
                    <a:pt x="141" y="182"/>
                  </a:lnTo>
                  <a:lnTo>
                    <a:pt x="137" y="182"/>
                  </a:lnTo>
                  <a:lnTo>
                    <a:pt x="137" y="186"/>
                  </a:lnTo>
                  <a:lnTo>
                    <a:pt x="122" y="186"/>
                  </a:lnTo>
                  <a:lnTo>
                    <a:pt x="122" y="190"/>
                  </a:lnTo>
                  <a:lnTo>
                    <a:pt x="119" y="190"/>
                  </a:lnTo>
                  <a:lnTo>
                    <a:pt x="119" y="193"/>
                  </a:lnTo>
                  <a:lnTo>
                    <a:pt x="119" y="193"/>
                  </a:lnTo>
                  <a:lnTo>
                    <a:pt x="119" y="197"/>
                  </a:lnTo>
                  <a:lnTo>
                    <a:pt x="108" y="201"/>
                  </a:lnTo>
                  <a:lnTo>
                    <a:pt x="104" y="201"/>
                  </a:lnTo>
                  <a:lnTo>
                    <a:pt x="100" y="201"/>
                  </a:lnTo>
                  <a:lnTo>
                    <a:pt x="97" y="201"/>
                  </a:lnTo>
                  <a:lnTo>
                    <a:pt x="93" y="201"/>
                  </a:lnTo>
                  <a:lnTo>
                    <a:pt x="89" y="201"/>
                  </a:lnTo>
                  <a:lnTo>
                    <a:pt x="89" y="201"/>
                  </a:lnTo>
                  <a:lnTo>
                    <a:pt x="85" y="193"/>
                  </a:lnTo>
                  <a:lnTo>
                    <a:pt x="85" y="193"/>
                  </a:lnTo>
                  <a:lnTo>
                    <a:pt x="82" y="190"/>
                  </a:lnTo>
                  <a:lnTo>
                    <a:pt x="82" y="190"/>
                  </a:lnTo>
                  <a:lnTo>
                    <a:pt x="82" y="186"/>
                  </a:lnTo>
                  <a:lnTo>
                    <a:pt x="82" y="186"/>
                  </a:lnTo>
                  <a:lnTo>
                    <a:pt x="82" y="182"/>
                  </a:lnTo>
                  <a:lnTo>
                    <a:pt x="78" y="179"/>
                  </a:lnTo>
                  <a:lnTo>
                    <a:pt x="78" y="179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8" y="171"/>
                  </a:lnTo>
                  <a:lnTo>
                    <a:pt x="78" y="171"/>
                  </a:lnTo>
                  <a:lnTo>
                    <a:pt x="78" y="171"/>
                  </a:lnTo>
                  <a:lnTo>
                    <a:pt x="78" y="167"/>
                  </a:lnTo>
                  <a:lnTo>
                    <a:pt x="59" y="167"/>
                  </a:lnTo>
                  <a:lnTo>
                    <a:pt x="48" y="167"/>
                  </a:lnTo>
                  <a:lnTo>
                    <a:pt x="41" y="167"/>
                  </a:lnTo>
                  <a:lnTo>
                    <a:pt x="37" y="167"/>
                  </a:lnTo>
                  <a:lnTo>
                    <a:pt x="34" y="167"/>
                  </a:lnTo>
                  <a:lnTo>
                    <a:pt x="30" y="167"/>
                  </a:lnTo>
                  <a:lnTo>
                    <a:pt x="26" y="167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19" y="167"/>
                  </a:lnTo>
                  <a:lnTo>
                    <a:pt x="15" y="167"/>
                  </a:lnTo>
                  <a:lnTo>
                    <a:pt x="11" y="167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7"/>
                  </a:lnTo>
                  <a:lnTo>
                    <a:pt x="4" y="167"/>
                  </a:lnTo>
                  <a:lnTo>
                    <a:pt x="0" y="1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4" name="Freeform 142"/>
            <p:cNvSpPr>
              <a:spLocks/>
            </p:cNvSpPr>
            <p:nvPr/>
          </p:nvSpPr>
          <p:spPr bwMode="auto">
            <a:xfrm>
              <a:off x="4983940" y="3357384"/>
              <a:ext cx="66905" cy="153109"/>
            </a:xfrm>
            <a:custGeom>
              <a:avLst/>
              <a:gdLst>
                <a:gd name="T0" fmla="*/ 4 w 52"/>
                <a:gd name="T1" fmla="*/ 0 h 119"/>
                <a:gd name="T2" fmla="*/ 7 w 52"/>
                <a:gd name="T3" fmla="*/ 4 h 119"/>
                <a:gd name="T4" fmla="*/ 11 w 52"/>
                <a:gd name="T5" fmla="*/ 4 h 119"/>
                <a:gd name="T6" fmla="*/ 15 w 52"/>
                <a:gd name="T7" fmla="*/ 4 h 119"/>
                <a:gd name="T8" fmla="*/ 15 w 52"/>
                <a:gd name="T9" fmla="*/ 4 h 119"/>
                <a:gd name="T10" fmla="*/ 18 w 52"/>
                <a:gd name="T11" fmla="*/ 8 h 119"/>
                <a:gd name="T12" fmla="*/ 26 w 52"/>
                <a:gd name="T13" fmla="*/ 15 h 119"/>
                <a:gd name="T14" fmla="*/ 26 w 52"/>
                <a:gd name="T15" fmla="*/ 45 h 119"/>
                <a:gd name="T16" fmla="*/ 26 w 52"/>
                <a:gd name="T17" fmla="*/ 60 h 119"/>
                <a:gd name="T18" fmla="*/ 33 w 52"/>
                <a:gd name="T19" fmla="*/ 63 h 119"/>
                <a:gd name="T20" fmla="*/ 37 w 52"/>
                <a:gd name="T21" fmla="*/ 67 h 119"/>
                <a:gd name="T22" fmla="*/ 44 w 52"/>
                <a:gd name="T23" fmla="*/ 75 h 119"/>
                <a:gd name="T24" fmla="*/ 48 w 52"/>
                <a:gd name="T25" fmla="*/ 82 h 119"/>
                <a:gd name="T26" fmla="*/ 52 w 52"/>
                <a:gd name="T27" fmla="*/ 86 h 119"/>
                <a:gd name="T28" fmla="*/ 48 w 52"/>
                <a:gd name="T29" fmla="*/ 89 h 119"/>
                <a:gd name="T30" fmla="*/ 44 w 52"/>
                <a:gd name="T31" fmla="*/ 89 h 119"/>
                <a:gd name="T32" fmla="*/ 44 w 52"/>
                <a:gd name="T33" fmla="*/ 93 h 119"/>
                <a:gd name="T34" fmla="*/ 48 w 52"/>
                <a:gd name="T35" fmla="*/ 100 h 119"/>
                <a:gd name="T36" fmla="*/ 44 w 52"/>
                <a:gd name="T37" fmla="*/ 104 h 119"/>
                <a:gd name="T38" fmla="*/ 41 w 52"/>
                <a:gd name="T39" fmla="*/ 108 h 119"/>
                <a:gd name="T40" fmla="*/ 37 w 52"/>
                <a:gd name="T41" fmla="*/ 115 h 119"/>
                <a:gd name="T42" fmla="*/ 37 w 52"/>
                <a:gd name="T43" fmla="*/ 119 h 119"/>
                <a:gd name="T44" fmla="*/ 33 w 52"/>
                <a:gd name="T45" fmla="*/ 119 h 119"/>
                <a:gd name="T46" fmla="*/ 33 w 52"/>
                <a:gd name="T47" fmla="*/ 115 h 119"/>
                <a:gd name="T48" fmla="*/ 30 w 52"/>
                <a:gd name="T49" fmla="*/ 112 h 119"/>
                <a:gd name="T50" fmla="*/ 22 w 52"/>
                <a:gd name="T51" fmla="*/ 108 h 119"/>
                <a:gd name="T52" fmla="*/ 22 w 52"/>
                <a:gd name="T53" fmla="*/ 100 h 119"/>
                <a:gd name="T54" fmla="*/ 22 w 52"/>
                <a:gd name="T55" fmla="*/ 97 h 119"/>
                <a:gd name="T56" fmla="*/ 26 w 52"/>
                <a:gd name="T57" fmla="*/ 89 h 119"/>
                <a:gd name="T58" fmla="*/ 30 w 52"/>
                <a:gd name="T59" fmla="*/ 82 h 119"/>
                <a:gd name="T60" fmla="*/ 22 w 52"/>
                <a:gd name="T61" fmla="*/ 78 h 119"/>
                <a:gd name="T62" fmla="*/ 18 w 52"/>
                <a:gd name="T63" fmla="*/ 78 h 119"/>
                <a:gd name="T64" fmla="*/ 15 w 52"/>
                <a:gd name="T65" fmla="*/ 78 h 119"/>
                <a:gd name="T66" fmla="*/ 11 w 52"/>
                <a:gd name="T67" fmla="*/ 78 h 119"/>
                <a:gd name="T68" fmla="*/ 7 w 52"/>
                <a:gd name="T69" fmla="*/ 75 h 119"/>
                <a:gd name="T70" fmla="*/ 4 w 52"/>
                <a:gd name="T71" fmla="*/ 75 h 119"/>
                <a:gd name="T72" fmla="*/ 0 w 52"/>
                <a:gd name="T73" fmla="*/ 67 h 119"/>
                <a:gd name="T74" fmla="*/ 0 w 52"/>
                <a:gd name="T75" fmla="*/ 63 h 119"/>
                <a:gd name="T76" fmla="*/ 4 w 52"/>
                <a:gd name="T77" fmla="*/ 60 h 119"/>
                <a:gd name="T78" fmla="*/ 4 w 52"/>
                <a:gd name="T79" fmla="*/ 56 h 119"/>
                <a:gd name="T80" fmla="*/ 4 w 52"/>
                <a:gd name="T81" fmla="*/ 56 h 119"/>
                <a:gd name="T82" fmla="*/ 7 w 52"/>
                <a:gd name="T83" fmla="*/ 52 h 119"/>
                <a:gd name="T84" fmla="*/ 11 w 52"/>
                <a:gd name="T85" fmla="*/ 49 h 119"/>
                <a:gd name="T86" fmla="*/ 11 w 52"/>
                <a:gd name="T87" fmla="*/ 49 h 119"/>
                <a:gd name="T88" fmla="*/ 11 w 52"/>
                <a:gd name="T89" fmla="*/ 45 h 119"/>
                <a:gd name="T90" fmla="*/ 11 w 52"/>
                <a:gd name="T91" fmla="*/ 41 h 119"/>
                <a:gd name="T92" fmla="*/ 7 w 52"/>
                <a:gd name="T93" fmla="*/ 37 h 119"/>
                <a:gd name="T94" fmla="*/ 11 w 52"/>
                <a:gd name="T95" fmla="*/ 34 h 119"/>
                <a:gd name="T96" fmla="*/ 7 w 52"/>
                <a:gd name="T97" fmla="*/ 30 h 119"/>
                <a:gd name="T98" fmla="*/ 11 w 52"/>
                <a:gd name="T99" fmla="*/ 23 h 119"/>
                <a:gd name="T100" fmla="*/ 15 w 52"/>
                <a:gd name="T101" fmla="*/ 23 h 119"/>
                <a:gd name="T102" fmla="*/ 11 w 52"/>
                <a:gd name="T103" fmla="*/ 15 h 119"/>
                <a:gd name="T104" fmla="*/ 7 w 52"/>
                <a:gd name="T105" fmla="*/ 11 h 119"/>
                <a:gd name="T106" fmla="*/ 11 w 52"/>
                <a:gd name="T107" fmla="*/ 8 h 119"/>
                <a:gd name="T108" fmla="*/ 7 w 52"/>
                <a:gd name="T109" fmla="*/ 8 h 119"/>
                <a:gd name="T110" fmla="*/ 4 w 52"/>
                <a:gd name="T111" fmla="*/ 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2" h="119">
                  <a:moveTo>
                    <a:pt x="4" y="0"/>
                  </a:moveTo>
                  <a:lnTo>
                    <a:pt x="4" y="0"/>
                  </a:lnTo>
                  <a:lnTo>
                    <a:pt x="7" y="0"/>
                  </a:lnTo>
                  <a:lnTo>
                    <a:pt x="7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26" y="15"/>
                  </a:lnTo>
                  <a:lnTo>
                    <a:pt x="26" y="19"/>
                  </a:lnTo>
                  <a:lnTo>
                    <a:pt x="26" y="45"/>
                  </a:lnTo>
                  <a:lnTo>
                    <a:pt x="26" y="49"/>
                  </a:lnTo>
                  <a:lnTo>
                    <a:pt x="26" y="60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44" y="71"/>
                  </a:lnTo>
                  <a:lnTo>
                    <a:pt x="44" y="75"/>
                  </a:lnTo>
                  <a:lnTo>
                    <a:pt x="48" y="78"/>
                  </a:lnTo>
                  <a:lnTo>
                    <a:pt x="48" y="82"/>
                  </a:lnTo>
                  <a:lnTo>
                    <a:pt x="52" y="86"/>
                  </a:lnTo>
                  <a:lnTo>
                    <a:pt x="52" y="86"/>
                  </a:lnTo>
                  <a:lnTo>
                    <a:pt x="48" y="86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4" y="89"/>
                  </a:lnTo>
                  <a:lnTo>
                    <a:pt x="48" y="89"/>
                  </a:lnTo>
                  <a:lnTo>
                    <a:pt x="44" y="93"/>
                  </a:lnTo>
                  <a:lnTo>
                    <a:pt x="48" y="93"/>
                  </a:lnTo>
                  <a:lnTo>
                    <a:pt x="48" y="100"/>
                  </a:lnTo>
                  <a:lnTo>
                    <a:pt x="48" y="100"/>
                  </a:lnTo>
                  <a:lnTo>
                    <a:pt x="44" y="104"/>
                  </a:lnTo>
                  <a:lnTo>
                    <a:pt x="41" y="104"/>
                  </a:lnTo>
                  <a:lnTo>
                    <a:pt x="41" y="108"/>
                  </a:lnTo>
                  <a:lnTo>
                    <a:pt x="41" y="112"/>
                  </a:lnTo>
                  <a:lnTo>
                    <a:pt x="37" y="115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5"/>
                  </a:lnTo>
                  <a:lnTo>
                    <a:pt x="33" y="115"/>
                  </a:lnTo>
                  <a:lnTo>
                    <a:pt x="30" y="112"/>
                  </a:lnTo>
                  <a:lnTo>
                    <a:pt x="30" y="112"/>
                  </a:lnTo>
                  <a:lnTo>
                    <a:pt x="26" y="108"/>
                  </a:lnTo>
                  <a:lnTo>
                    <a:pt x="22" y="108"/>
                  </a:lnTo>
                  <a:lnTo>
                    <a:pt x="22" y="104"/>
                  </a:lnTo>
                  <a:lnTo>
                    <a:pt x="22" y="100"/>
                  </a:lnTo>
                  <a:lnTo>
                    <a:pt x="22" y="97"/>
                  </a:lnTo>
                  <a:lnTo>
                    <a:pt x="22" y="97"/>
                  </a:lnTo>
                  <a:lnTo>
                    <a:pt x="22" y="93"/>
                  </a:lnTo>
                  <a:lnTo>
                    <a:pt x="26" y="89"/>
                  </a:lnTo>
                  <a:lnTo>
                    <a:pt x="30" y="86"/>
                  </a:lnTo>
                  <a:lnTo>
                    <a:pt x="30" y="82"/>
                  </a:lnTo>
                  <a:lnTo>
                    <a:pt x="26" y="78"/>
                  </a:lnTo>
                  <a:lnTo>
                    <a:pt x="22" y="78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15" y="78"/>
                  </a:lnTo>
                  <a:lnTo>
                    <a:pt x="15" y="78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11" y="75"/>
                  </a:lnTo>
                  <a:lnTo>
                    <a:pt x="7" y="75"/>
                  </a:lnTo>
                  <a:lnTo>
                    <a:pt x="7" y="71"/>
                  </a:lnTo>
                  <a:lnTo>
                    <a:pt x="4" y="75"/>
                  </a:lnTo>
                  <a:lnTo>
                    <a:pt x="4" y="7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2"/>
                  </a:lnTo>
                  <a:lnTo>
                    <a:pt x="7" y="52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9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7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7" y="37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5" y="23"/>
                  </a:lnTo>
                  <a:lnTo>
                    <a:pt x="15" y="19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4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" name="Freeform 143"/>
            <p:cNvSpPr>
              <a:spLocks/>
            </p:cNvSpPr>
            <p:nvPr/>
          </p:nvSpPr>
          <p:spPr bwMode="auto">
            <a:xfrm>
              <a:off x="4749773" y="3334224"/>
              <a:ext cx="253467" cy="195568"/>
            </a:xfrm>
            <a:custGeom>
              <a:avLst/>
              <a:gdLst>
                <a:gd name="T0" fmla="*/ 41 w 197"/>
                <a:gd name="T1" fmla="*/ 48 h 152"/>
                <a:gd name="T2" fmla="*/ 45 w 197"/>
                <a:gd name="T3" fmla="*/ 52 h 152"/>
                <a:gd name="T4" fmla="*/ 52 w 197"/>
                <a:gd name="T5" fmla="*/ 48 h 152"/>
                <a:gd name="T6" fmla="*/ 60 w 197"/>
                <a:gd name="T7" fmla="*/ 52 h 152"/>
                <a:gd name="T8" fmla="*/ 63 w 197"/>
                <a:gd name="T9" fmla="*/ 55 h 152"/>
                <a:gd name="T10" fmla="*/ 75 w 197"/>
                <a:gd name="T11" fmla="*/ 59 h 152"/>
                <a:gd name="T12" fmla="*/ 82 w 197"/>
                <a:gd name="T13" fmla="*/ 55 h 152"/>
                <a:gd name="T14" fmla="*/ 89 w 197"/>
                <a:gd name="T15" fmla="*/ 52 h 152"/>
                <a:gd name="T16" fmla="*/ 97 w 197"/>
                <a:gd name="T17" fmla="*/ 63 h 152"/>
                <a:gd name="T18" fmla="*/ 112 w 197"/>
                <a:gd name="T19" fmla="*/ 74 h 152"/>
                <a:gd name="T20" fmla="*/ 126 w 197"/>
                <a:gd name="T21" fmla="*/ 78 h 152"/>
                <a:gd name="T22" fmla="*/ 130 w 197"/>
                <a:gd name="T23" fmla="*/ 81 h 152"/>
                <a:gd name="T24" fmla="*/ 126 w 197"/>
                <a:gd name="T25" fmla="*/ 63 h 152"/>
                <a:gd name="T26" fmla="*/ 119 w 197"/>
                <a:gd name="T27" fmla="*/ 67 h 152"/>
                <a:gd name="T28" fmla="*/ 112 w 197"/>
                <a:gd name="T29" fmla="*/ 55 h 152"/>
                <a:gd name="T30" fmla="*/ 112 w 197"/>
                <a:gd name="T31" fmla="*/ 41 h 152"/>
                <a:gd name="T32" fmla="*/ 115 w 197"/>
                <a:gd name="T33" fmla="*/ 33 h 152"/>
                <a:gd name="T34" fmla="*/ 115 w 197"/>
                <a:gd name="T35" fmla="*/ 26 h 152"/>
                <a:gd name="T36" fmla="*/ 112 w 197"/>
                <a:gd name="T37" fmla="*/ 18 h 152"/>
                <a:gd name="T38" fmla="*/ 156 w 197"/>
                <a:gd name="T39" fmla="*/ 4 h 152"/>
                <a:gd name="T40" fmla="*/ 163 w 197"/>
                <a:gd name="T41" fmla="*/ 7 h 152"/>
                <a:gd name="T42" fmla="*/ 178 w 197"/>
                <a:gd name="T43" fmla="*/ 11 h 152"/>
                <a:gd name="T44" fmla="*/ 186 w 197"/>
                <a:gd name="T45" fmla="*/ 18 h 152"/>
                <a:gd name="T46" fmla="*/ 189 w 197"/>
                <a:gd name="T47" fmla="*/ 26 h 152"/>
                <a:gd name="T48" fmla="*/ 189 w 197"/>
                <a:gd name="T49" fmla="*/ 29 h 152"/>
                <a:gd name="T50" fmla="*/ 197 w 197"/>
                <a:gd name="T51" fmla="*/ 41 h 152"/>
                <a:gd name="T52" fmla="*/ 189 w 197"/>
                <a:gd name="T53" fmla="*/ 48 h 152"/>
                <a:gd name="T54" fmla="*/ 189 w 197"/>
                <a:gd name="T55" fmla="*/ 55 h 152"/>
                <a:gd name="T56" fmla="*/ 193 w 197"/>
                <a:gd name="T57" fmla="*/ 63 h 152"/>
                <a:gd name="T58" fmla="*/ 193 w 197"/>
                <a:gd name="T59" fmla="*/ 67 h 152"/>
                <a:gd name="T60" fmla="*/ 186 w 197"/>
                <a:gd name="T61" fmla="*/ 74 h 152"/>
                <a:gd name="T62" fmla="*/ 186 w 197"/>
                <a:gd name="T63" fmla="*/ 78 h 152"/>
                <a:gd name="T64" fmla="*/ 182 w 197"/>
                <a:gd name="T65" fmla="*/ 85 h 152"/>
                <a:gd name="T66" fmla="*/ 182 w 197"/>
                <a:gd name="T67" fmla="*/ 93 h 152"/>
                <a:gd name="T68" fmla="*/ 149 w 197"/>
                <a:gd name="T69" fmla="*/ 104 h 152"/>
                <a:gd name="T70" fmla="*/ 141 w 197"/>
                <a:gd name="T71" fmla="*/ 115 h 152"/>
                <a:gd name="T72" fmla="*/ 134 w 197"/>
                <a:gd name="T73" fmla="*/ 115 h 152"/>
                <a:gd name="T74" fmla="*/ 123 w 197"/>
                <a:gd name="T75" fmla="*/ 115 h 152"/>
                <a:gd name="T76" fmla="*/ 115 w 197"/>
                <a:gd name="T77" fmla="*/ 122 h 152"/>
                <a:gd name="T78" fmla="*/ 112 w 197"/>
                <a:gd name="T79" fmla="*/ 126 h 152"/>
                <a:gd name="T80" fmla="*/ 86 w 197"/>
                <a:gd name="T81" fmla="*/ 148 h 152"/>
                <a:gd name="T82" fmla="*/ 75 w 197"/>
                <a:gd name="T83" fmla="*/ 148 h 152"/>
                <a:gd name="T84" fmla="*/ 67 w 197"/>
                <a:gd name="T85" fmla="*/ 148 h 152"/>
                <a:gd name="T86" fmla="*/ 60 w 197"/>
                <a:gd name="T87" fmla="*/ 148 h 152"/>
                <a:gd name="T88" fmla="*/ 49 w 197"/>
                <a:gd name="T89" fmla="*/ 144 h 152"/>
                <a:gd name="T90" fmla="*/ 45 w 197"/>
                <a:gd name="T91" fmla="*/ 141 h 152"/>
                <a:gd name="T92" fmla="*/ 23 w 197"/>
                <a:gd name="T93" fmla="*/ 144 h 152"/>
                <a:gd name="T94" fmla="*/ 15 w 197"/>
                <a:gd name="T95" fmla="*/ 137 h 152"/>
                <a:gd name="T96" fmla="*/ 8 w 197"/>
                <a:gd name="T97" fmla="*/ 130 h 152"/>
                <a:gd name="T98" fmla="*/ 0 w 197"/>
                <a:gd name="T99" fmla="*/ 122 h 152"/>
                <a:gd name="T100" fmla="*/ 37 w 197"/>
                <a:gd name="T101" fmla="*/ 70 h 152"/>
                <a:gd name="T102" fmla="*/ 37 w 197"/>
                <a:gd name="T103" fmla="*/ 59 h 152"/>
                <a:gd name="T104" fmla="*/ 37 w 197"/>
                <a:gd name="T105" fmla="*/ 4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7" h="152">
                  <a:moveTo>
                    <a:pt x="37" y="44"/>
                  </a:moveTo>
                  <a:lnTo>
                    <a:pt x="37" y="44"/>
                  </a:lnTo>
                  <a:lnTo>
                    <a:pt x="41" y="44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5" y="48"/>
                  </a:lnTo>
                  <a:lnTo>
                    <a:pt x="49" y="48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60" y="52"/>
                  </a:lnTo>
                  <a:lnTo>
                    <a:pt x="60" y="52"/>
                  </a:lnTo>
                  <a:lnTo>
                    <a:pt x="60" y="55"/>
                  </a:lnTo>
                  <a:lnTo>
                    <a:pt x="60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7" y="59"/>
                  </a:lnTo>
                  <a:lnTo>
                    <a:pt x="71" y="59"/>
                  </a:lnTo>
                  <a:lnTo>
                    <a:pt x="75" y="59"/>
                  </a:lnTo>
                  <a:lnTo>
                    <a:pt x="75" y="59"/>
                  </a:lnTo>
                  <a:lnTo>
                    <a:pt x="78" y="59"/>
                  </a:lnTo>
                  <a:lnTo>
                    <a:pt x="82" y="59"/>
                  </a:lnTo>
                  <a:lnTo>
                    <a:pt x="82" y="55"/>
                  </a:lnTo>
                  <a:lnTo>
                    <a:pt x="86" y="52"/>
                  </a:lnTo>
                  <a:lnTo>
                    <a:pt x="86" y="52"/>
                  </a:lnTo>
                  <a:lnTo>
                    <a:pt x="89" y="52"/>
                  </a:lnTo>
                  <a:lnTo>
                    <a:pt x="89" y="52"/>
                  </a:lnTo>
                  <a:lnTo>
                    <a:pt x="89" y="55"/>
                  </a:lnTo>
                  <a:lnTo>
                    <a:pt x="93" y="59"/>
                  </a:lnTo>
                  <a:lnTo>
                    <a:pt x="93" y="63"/>
                  </a:lnTo>
                  <a:lnTo>
                    <a:pt x="97" y="63"/>
                  </a:lnTo>
                  <a:lnTo>
                    <a:pt x="104" y="67"/>
                  </a:lnTo>
                  <a:lnTo>
                    <a:pt x="108" y="67"/>
                  </a:lnTo>
                  <a:lnTo>
                    <a:pt x="112" y="70"/>
                  </a:lnTo>
                  <a:lnTo>
                    <a:pt x="112" y="74"/>
                  </a:lnTo>
                  <a:lnTo>
                    <a:pt x="115" y="78"/>
                  </a:lnTo>
                  <a:lnTo>
                    <a:pt x="119" y="81"/>
                  </a:lnTo>
                  <a:lnTo>
                    <a:pt x="123" y="81"/>
                  </a:lnTo>
                  <a:lnTo>
                    <a:pt x="126" y="78"/>
                  </a:lnTo>
                  <a:lnTo>
                    <a:pt x="126" y="78"/>
                  </a:lnTo>
                  <a:lnTo>
                    <a:pt x="130" y="78"/>
                  </a:lnTo>
                  <a:lnTo>
                    <a:pt x="130" y="81"/>
                  </a:lnTo>
                  <a:lnTo>
                    <a:pt x="130" y="81"/>
                  </a:lnTo>
                  <a:lnTo>
                    <a:pt x="134" y="78"/>
                  </a:lnTo>
                  <a:lnTo>
                    <a:pt x="130" y="63"/>
                  </a:lnTo>
                  <a:lnTo>
                    <a:pt x="130" y="63"/>
                  </a:lnTo>
                  <a:lnTo>
                    <a:pt x="126" y="63"/>
                  </a:lnTo>
                  <a:lnTo>
                    <a:pt x="126" y="63"/>
                  </a:lnTo>
                  <a:lnTo>
                    <a:pt x="126" y="67"/>
                  </a:lnTo>
                  <a:lnTo>
                    <a:pt x="126" y="67"/>
                  </a:lnTo>
                  <a:lnTo>
                    <a:pt x="119" y="67"/>
                  </a:lnTo>
                  <a:lnTo>
                    <a:pt x="119" y="63"/>
                  </a:lnTo>
                  <a:lnTo>
                    <a:pt x="115" y="63"/>
                  </a:lnTo>
                  <a:lnTo>
                    <a:pt x="112" y="59"/>
                  </a:lnTo>
                  <a:lnTo>
                    <a:pt x="112" y="55"/>
                  </a:lnTo>
                  <a:lnTo>
                    <a:pt x="112" y="52"/>
                  </a:lnTo>
                  <a:lnTo>
                    <a:pt x="112" y="44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15" y="37"/>
                  </a:lnTo>
                  <a:lnTo>
                    <a:pt x="115" y="37"/>
                  </a:lnTo>
                  <a:lnTo>
                    <a:pt x="115" y="37"/>
                  </a:lnTo>
                  <a:lnTo>
                    <a:pt x="115" y="33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15" y="22"/>
                  </a:lnTo>
                  <a:lnTo>
                    <a:pt x="112" y="22"/>
                  </a:lnTo>
                  <a:lnTo>
                    <a:pt x="112" y="18"/>
                  </a:lnTo>
                  <a:lnTo>
                    <a:pt x="119" y="7"/>
                  </a:lnTo>
                  <a:lnTo>
                    <a:pt x="145" y="0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11"/>
                  </a:lnTo>
                  <a:lnTo>
                    <a:pt x="167" y="11"/>
                  </a:lnTo>
                  <a:lnTo>
                    <a:pt x="174" y="11"/>
                  </a:lnTo>
                  <a:lnTo>
                    <a:pt x="178" y="11"/>
                  </a:lnTo>
                  <a:lnTo>
                    <a:pt x="178" y="15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22"/>
                  </a:lnTo>
                  <a:lnTo>
                    <a:pt x="189" y="22"/>
                  </a:lnTo>
                  <a:lnTo>
                    <a:pt x="189" y="26"/>
                  </a:lnTo>
                  <a:lnTo>
                    <a:pt x="189" y="26"/>
                  </a:lnTo>
                  <a:lnTo>
                    <a:pt x="193" y="26"/>
                  </a:lnTo>
                  <a:lnTo>
                    <a:pt x="193" y="26"/>
                  </a:lnTo>
                  <a:lnTo>
                    <a:pt x="189" y="29"/>
                  </a:lnTo>
                  <a:lnTo>
                    <a:pt x="193" y="33"/>
                  </a:lnTo>
                  <a:lnTo>
                    <a:pt x="193" y="33"/>
                  </a:lnTo>
                  <a:lnTo>
                    <a:pt x="197" y="37"/>
                  </a:lnTo>
                  <a:lnTo>
                    <a:pt x="197" y="41"/>
                  </a:lnTo>
                  <a:lnTo>
                    <a:pt x="193" y="41"/>
                  </a:lnTo>
                  <a:lnTo>
                    <a:pt x="193" y="41"/>
                  </a:lnTo>
                  <a:lnTo>
                    <a:pt x="189" y="44"/>
                  </a:lnTo>
                  <a:lnTo>
                    <a:pt x="189" y="48"/>
                  </a:lnTo>
                  <a:lnTo>
                    <a:pt x="193" y="52"/>
                  </a:lnTo>
                  <a:lnTo>
                    <a:pt x="193" y="52"/>
                  </a:lnTo>
                  <a:lnTo>
                    <a:pt x="193" y="55"/>
                  </a:lnTo>
                  <a:lnTo>
                    <a:pt x="189" y="55"/>
                  </a:lnTo>
                  <a:lnTo>
                    <a:pt x="193" y="59"/>
                  </a:lnTo>
                  <a:lnTo>
                    <a:pt x="193" y="59"/>
                  </a:lnTo>
                  <a:lnTo>
                    <a:pt x="189" y="59"/>
                  </a:lnTo>
                  <a:lnTo>
                    <a:pt x="193" y="63"/>
                  </a:lnTo>
                  <a:lnTo>
                    <a:pt x="193" y="63"/>
                  </a:lnTo>
                  <a:lnTo>
                    <a:pt x="193" y="67"/>
                  </a:lnTo>
                  <a:lnTo>
                    <a:pt x="193" y="67"/>
                  </a:lnTo>
                  <a:lnTo>
                    <a:pt x="193" y="67"/>
                  </a:lnTo>
                  <a:lnTo>
                    <a:pt x="193" y="67"/>
                  </a:lnTo>
                  <a:lnTo>
                    <a:pt x="189" y="70"/>
                  </a:lnTo>
                  <a:lnTo>
                    <a:pt x="186" y="70"/>
                  </a:lnTo>
                  <a:lnTo>
                    <a:pt x="186" y="74"/>
                  </a:lnTo>
                  <a:lnTo>
                    <a:pt x="186" y="74"/>
                  </a:lnTo>
                  <a:lnTo>
                    <a:pt x="186" y="74"/>
                  </a:lnTo>
                  <a:lnTo>
                    <a:pt x="186" y="78"/>
                  </a:lnTo>
                  <a:lnTo>
                    <a:pt x="186" y="78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5"/>
                  </a:lnTo>
                  <a:lnTo>
                    <a:pt x="182" y="85"/>
                  </a:lnTo>
                  <a:lnTo>
                    <a:pt x="186" y="89"/>
                  </a:lnTo>
                  <a:lnTo>
                    <a:pt x="186" y="93"/>
                  </a:lnTo>
                  <a:lnTo>
                    <a:pt x="186" y="93"/>
                  </a:lnTo>
                  <a:lnTo>
                    <a:pt x="182" y="93"/>
                  </a:lnTo>
                  <a:lnTo>
                    <a:pt x="171" y="96"/>
                  </a:lnTo>
                  <a:lnTo>
                    <a:pt x="167" y="96"/>
                  </a:lnTo>
                  <a:lnTo>
                    <a:pt x="152" y="104"/>
                  </a:lnTo>
                  <a:lnTo>
                    <a:pt x="149" y="104"/>
                  </a:lnTo>
                  <a:lnTo>
                    <a:pt x="141" y="107"/>
                  </a:lnTo>
                  <a:lnTo>
                    <a:pt x="141" y="107"/>
                  </a:lnTo>
                  <a:lnTo>
                    <a:pt x="141" y="111"/>
                  </a:lnTo>
                  <a:lnTo>
                    <a:pt x="141" y="115"/>
                  </a:lnTo>
                  <a:lnTo>
                    <a:pt x="141" y="115"/>
                  </a:lnTo>
                  <a:lnTo>
                    <a:pt x="137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0" y="115"/>
                  </a:lnTo>
                  <a:lnTo>
                    <a:pt x="126" y="115"/>
                  </a:lnTo>
                  <a:lnTo>
                    <a:pt x="123" y="115"/>
                  </a:lnTo>
                  <a:lnTo>
                    <a:pt x="119" y="115"/>
                  </a:lnTo>
                  <a:lnTo>
                    <a:pt x="115" y="118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2"/>
                  </a:lnTo>
                  <a:lnTo>
                    <a:pt x="115" y="126"/>
                  </a:lnTo>
                  <a:lnTo>
                    <a:pt x="115" y="126"/>
                  </a:lnTo>
                  <a:lnTo>
                    <a:pt x="112" y="126"/>
                  </a:lnTo>
                  <a:lnTo>
                    <a:pt x="108" y="130"/>
                  </a:lnTo>
                  <a:lnTo>
                    <a:pt x="97" y="133"/>
                  </a:lnTo>
                  <a:lnTo>
                    <a:pt x="89" y="144"/>
                  </a:lnTo>
                  <a:lnTo>
                    <a:pt x="86" y="148"/>
                  </a:lnTo>
                  <a:lnTo>
                    <a:pt x="82" y="152"/>
                  </a:lnTo>
                  <a:lnTo>
                    <a:pt x="78" y="152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71" y="148"/>
                  </a:lnTo>
                  <a:lnTo>
                    <a:pt x="67" y="148"/>
                  </a:lnTo>
                  <a:lnTo>
                    <a:pt x="63" y="148"/>
                  </a:lnTo>
                  <a:lnTo>
                    <a:pt x="63" y="148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56" y="148"/>
                  </a:lnTo>
                  <a:lnTo>
                    <a:pt x="52" y="148"/>
                  </a:lnTo>
                  <a:lnTo>
                    <a:pt x="52" y="144"/>
                  </a:lnTo>
                  <a:lnTo>
                    <a:pt x="49" y="144"/>
                  </a:lnTo>
                  <a:lnTo>
                    <a:pt x="49" y="144"/>
                  </a:lnTo>
                  <a:lnTo>
                    <a:pt x="49" y="144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41" y="144"/>
                  </a:lnTo>
                  <a:lnTo>
                    <a:pt x="37" y="141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9" y="141"/>
                  </a:lnTo>
                  <a:lnTo>
                    <a:pt x="19" y="141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2" y="137"/>
                  </a:lnTo>
                  <a:lnTo>
                    <a:pt x="8" y="133"/>
                  </a:lnTo>
                  <a:lnTo>
                    <a:pt x="8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0" y="126"/>
                  </a:lnTo>
                  <a:lnTo>
                    <a:pt x="0" y="122"/>
                  </a:lnTo>
                  <a:lnTo>
                    <a:pt x="0" y="74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7" y="70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7" y="63"/>
                  </a:lnTo>
                  <a:lnTo>
                    <a:pt x="37" y="59"/>
                  </a:lnTo>
                  <a:lnTo>
                    <a:pt x="37" y="52"/>
                  </a:lnTo>
                  <a:lnTo>
                    <a:pt x="34" y="48"/>
                  </a:lnTo>
                  <a:lnTo>
                    <a:pt x="37" y="48"/>
                  </a:lnTo>
                  <a:lnTo>
                    <a:pt x="37" y="44"/>
                  </a:lnTo>
                  <a:lnTo>
                    <a:pt x="37" y="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" name="Freeform 144"/>
            <p:cNvSpPr>
              <a:spLocks/>
            </p:cNvSpPr>
            <p:nvPr/>
          </p:nvSpPr>
          <p:spPr bwMode="auto">
            <a:xfrm>
              <a:off x="4531048" y="3290478"/>
              <a:ext cx="266333" cy="239313"/>
            </a:xfrm>
            <a:custGeom>
              <a:avLst/>
              <a:gdLst>
                <a:gd name="T0" fmla="*/ 189 w 207"/>
                <a:gd name="T1" fmla="*/ 175 h 186"/>
                <a:gd name="T2" fmla="*/ 178 w 207"/>
                <a:gd name="T3" fmla="*/ 167 h 186"/>
                <a:gd name="T4" fmla="*/ 170 w 207"/>
                <a:gd name="T5" fmla="*/ 160 h 186"/>
                <a:gd name="T6" fmla="*/ 207 w 207"/>
                <a:gd name="T7" fmla="*/ 108 h 186"/>
                <a:gd name="T8" fmla="*/ 207 w 207"/>
                <a:gd name="T9" fmla="*/ 97 h 186"/>
                <a:gd name="T10" fmla="*/ 207 w 207"/>
                <a:gd name="T11" fmla="*/ 82 h 186"/>
                <a:gd name="T12" fmla="*/ 200 w 207"/>
                <a:gd name="T13" fmla="*/ 78 h 186"/>
                <a:gd name="T14" fmla="*/ 193 w 207"/>
                <a:gd name="T15" fmla="*/ 82 h 186"/>
                <a:gd name="T16" fmla="*/ 182 w 207"/>
                <a:gd name="T17" fmla="*/ 78 h 186"/>
                <a:gd name="T18" fmla="*/ 178 w 207"/>
                <a:gd name="T19" fmla="*/ 82 h 186"/>
                <a:gd name="T20" fmla="*/ 178 w 207"/>
                <a:gd name="T21" fmla="*/ 75 h 186"/>
                <a:gd name="T22" fmla="*/ 178 w 207"/>
                <a:gd name="T23" fmla="*/ 67 h 186"/>
                <a:gd name="T24" fmla="*/ 178 w 207"/>
                <a:gd name="T25" fmla="*/ 60 h 186"/>
                <a:gd name="T26" fmla="*/ 174 w 207"/>
                <a:gd name="T27" fmla="*/ 56 h 186"/>
                <a:gd name="T28" fmla="*/ 170 w 207"/>
                <a:gd name="T29" fmla="*/ 49 h 186"/>
                <a:gd name="T30" fmla="*/ 170 w 207"/>
                <a:gd name="T31" fmla="*/ 38 h 186"/>
                <a:gd name="T32" fmla="*/ 170 w 207"/>
                <a:gd name="T33" fmla="*/ 30 h 186"/>
                <a:gd name="T34" fmla="*/ 170 w 207"/>
                <a:gd name="T35" fmla="*/ 23 h 186"/>
                <a:gd name="T36" fmla="*/ 152 w 207"/>
                <a:gd name="T37" fmla="*/ 15 h 186"/>
                <a:gd name="T38" fmla="*/ 133 w 207"/>
                <a:gd name="T39" fmla="*/ 23 h 186"/>
                <a:gd name="T40" fmla="*/ 130 w 207"/>
                <a:gd name="T41" fmla="*/ 30 h 186"/>
                <a:gd name="T42" fmla="*/ 108 w 207"/>
                <a:gd name="T43" fmla="*/ 34 h 186"/>
                <a:gd name="T44" fmla="*/ 96 w 207"/>
                <a:gd name="T45" fmla="*/ 26 h 186"/>
                <a:gd name="T46" fmla="*/ 93 w 207"/>
                <a:gd name="T47" fmla="*/ 19 h 186"/>
                <a:gd name="T48" fmla="*/ 89 w 207"/>
                <a:gd name="T49" fmla="*/ 12 h 186"/>
                <a:gd name="T50" fmla="*/ 89 w 207"/>
                <a:gd name="T51" fmla="*/ 4 h 186"/>
                <a:gd name="T52" fmla="*/ 59 w 207"/>
                <a:gd name="T53" fmla="*/ 0 h 186"/>
                <a:gd name="T54" fmla="*/ 41 w 207"/>
                <a:gd name="T55" fmla="*/ 0 h 186"/>
                <a:gd name="T56" fmla="*/ 30 w 207"/>
                <a:gd name="T57" fmla="*/ 0 h 186"/>
                <a:gd name="T58" fmla="*/ 22 w 207"/>
                <a:gd name="T59" fmla="*/ 4 h 186"/>
                <a:gd name="T60" fmla="*/ 15 w 207"/>
                <a:gd name="T61" fmla="*/ 4 h 186"/>
                <a:gd name="T62" fmla="*/ 26 w 207"/>
                <a:gd name="T63" fmla="*/ 30 h 186"/>
                <a:gd name="T64" fmla="*/ 30 w 207"/>
                <a:gd name="T65" fmla="*/ 49 h 186"/>
                <a:gd name="T66" fmla="*/ 37 w 207"/>
                <a:gd name="T67" fmla="*/ 71 h 186"/>
                <a:gd name="T68" fmla="*/ 33 w 207"/>
                <a:gd name="T69" fmla="*/ 101 h 186"/>
                <a:gd name="T70" fmla="*/ 15 w 207"/>
                <a:gd name="T71" fmla="*/ 115 h 186"/>
                <a:gd name="T72" fmla="*/ 8 w 207"/>
                <a:gd name="T73" fmla="*/ 141 h 186"/>
                <a:gd name="T74" fmla="*/ 4 w 207"/>
                <a:gd name="T75" fmla="*/ 160 h 186"/>
                <a:gd name="T76" fmla="*/ 0 w 207"/>
                <a:gd name="T77" fmla="*/ 175 h 186"/>
                <a:gd name="T78" fmla="*/ 8 w 207"/>
                <a:gd name="T79" fmla="*/ 171 h 186"/>
                <a:gd name="T80" fmla="*/ 15 w 207"/>
                <a:gd name="T81" fmla="*/ 171 h 186"/>
                <a:gd name="T82" fmla="*/ 26 w 207"/>
                <a:gd name="T83" fmla="*/ 167 h 186"/>
                <a:gd name="T84" fmla="*/ 30 w 207"/>
                <a:gd name="T85" fmla="*/ 167 h 186"/>
                <a:gd name="T86" fmla="*/ 33 w 207"/>
                <a:gd name="T87" fmla="*/ 171 h 186"/>
                <a:gd name="T88" fmla="*/ 45 w 207"/>
                <a:gd name="T89" fmla="*/ 175 h 186"/>
                <a:gd name="T90" fmla="*/ 111 w 207"/>
                <a:gd name="T91" fmla="*/ 175 h 186"/>
                <a:gd name="T92" fmla="*/ 119 w 207"/>
                <a:gd name="T93" fmla="*/ 178 h 186"/>
                <a:gd name="T94" fmla="*/ 126 w 207"/>
                <a:gd name="T95" fmla="*/ 182 h 186"/>
                <a:gd name="T96" fmla="*/ 137 w 207"/>
                <a:gd name="T97" fmla="*/ 182 h 186"/>
                <a:gd name="T98" fmla="*/ 145 w 207"/>
                <a:gd name="T99" fmla="*/ 182 h 186"/>
                <a:gd name="T100" fmla="*/ 156 w 207"/>
                <a:gd name="T101" fmla="*/ 186 h 186"/>
                <a:gd name="T102" fmla="*/ 159 w 207"/>
                <a:gd name="T103" fmla="*/ 182 h 186"/>
                <a:gd name="T104" fmla="*/ 163 w 207"/>
                <a:gd name="T105" fmla="*/ 186 h 186"/>
                <a:gd name="T106" fmla="*/ 193 w 207"/>
                <a:gd name="T107" fmla="*/ 178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7" h="186">
                  <a:moveTo>
                    <a:pt x="193" y="178"/>
                  </a:moveTo>
                  <a:lnTo>
                    <a:pt x="193" y="178"/>
                  </a:lnTo>
                  <a:lnTo>
                    <a:pt x="189" y="175"/>
                  </a:lnTo>
                  <a:lnTo>
                    <a:pt x="189" y="175"/>
                  </a:lnTo>
                  <a:lnTo>
                    <a:pt x="185" y="171"/>
                  </a:lnTo>
                  <a:lnTo>
                    <a:pt x="185" y="171"/>
                  </a:lnTo>
                  <a:lnTo>
                    <a:pt x="182" y="171"/>
                  </a:lnTo>
                  <a:lnTo>
                    <a:pt x="178" y="167"/>
                  </a:lnTo>
                  <a:lnTo>
                    <a:pt x="178" y="164"/>
                  </a:lnTo>
                  <a:lnTo>
                    <a:pt x="174" y="164"/>
                  </a:lnTo>
                  <a:lnTo>
                    <a:pt x="174" y="164"/>
                  </a:lnTo>
                  <a:lnTo>
                    <a:pt x="170" y="160"/>
                  </a:lnTo>
                  <a:lnTo>
                    <a:pt x="170" y="156"/>
                  </a:lnTo>
                  <a:lnTo>
                    <a:pt x="170" y="108"/>
                  </a:lnTo>
                  <a:lnTo>
                    <a:pt x="207" y="108"/>
                  </a:lnTo>
                  <a:lnTo>
                    <a:pt x="207" y="108"/>
                  </a:lnTo>
                  <a:lnTo>
                    <a:pt x="207" y="104"/>
                  </a:lnTo>
                  <a:lnTo>
                    <a:pt x="207" y="101"/>
                  </a:lnTo>
                  <a:lnTo>
                    <a:pt x="207" y="101"/>
                  </a:lnTo>
                  <a:lnTo>
                    <a:pt x="207" y="97"/>
                  </a:lnTo>
                  <a:lnTo>
                    <a:pt x="207" y="93"/>
                  </a:lnTo>
                  <a:lnTo>
                    <a:pt x="207" y="86"/>
                  </a:lnTo>
                  <a:lnTo>
                    <a:pt x="204" y="82"/>
                  </a:lnTo>
                  <a:lnTo>
                    <a:pt x="207" y="82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4" y="78"/>
                  </a:lnTo>
                  <a:lnTo>
                    <a:pt x="200" y="78"/>
                  </a:lnTo>
                  <a:lnTo>
                    <a:pt x="196" y="82"/>
                  </a:lnTo>
                  <a:lnTo>
                    <a:pt x="196" y="82"/>
                  </a:lnTo>
                  <a:lnTo>
                    <a:pt x="193" y="82"/>
                  </a:lnTo>
                  <a:lnTo>
                    <a:pt x="193" y="82"/>
                  </a:lnTo>
                  <a:lnTo>
                    <a:pt x="189" y="82"/>
                  </a:lnTo>
                  <a:lnTo>
                    <a:pt x="185" y="82"/>
                  </a:lnTo>
                  <a:lnTo>
                    <a:pt x="185" y="78"/>
                  </a:lnTo>
                  <a:lnTo>
                    <a:pt x="182" y="78"/>
                  </a:lnTo>
                  <a:lnTo>
                    <a:pt x="182" y="78"/>
                  </a:lnTo>
                  <a:lnTo>
                    <a:pt x="182" y="82"/>
                  </a:lnTo>
                  <a:lnTo>
                    <a:pt x="182" y="82"/>
                  </a:lnTo>
                  <a:lnTo>
                    <a:pt x="178" y="82"/>
                  </a:lnTo>
                  <a:lnTo>
                    <a:pt x="178" y="82"/>
                  </a:lnTo>
                  <a:lnTo>
                    <a:pt x="178" y="78"/>
                  </a:lnTo>
                  <a:lnTo>
                    <a:pt x="178" y="78"/>
                  </a:lnTo>
                  <a:lnTo>
                    <a:pt x="178" y="75"/>
                  </a:lnTo>
                  <a:lnTo>
                    <a:pt x="178" y="75"/>
                  </a:lnTo>
                  <a:lnTo>
                    <a:pt x="178" y="71"/>
                  </a:lnTo>
                  <a:lnTo>
                    <a:pt x="178" y="71"/>
                  </a:lnTo>
                  <a:lnTo>
                    <a:pt x="178" y="67"/>
                  </a:lnTo>
                  <a:lnTo>
                    <a:pt x="178" y="67"/>
                  </a:lnTo>
                  <a:lnTo>
                    <a:pt x="174" y="63"/>
                  </a:lnTo>
                  <a:lnTo>
                    <a:pt x="174" y="63"/>
                  </a:lnTo>
                  <a:lnTo>
                    <a:pt x="178" y="60"/>
                  </a:lnTo>
                  <a:lnTo>
                    <a:pt x="174" y="60"/>
                  </a:lnTo>
                  <a:lnTo>
                    <a:pt x="174" y="60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0" y="52"/>
                  </a:lnTo>
                  <a:lnTo>
                    <a:pt x="170" y="52"/>
                  </a:lnTo>
                  <a:lnTo>
                    <a:pt x="170" y="49"/>
                  </a:lnTo>
                  <a:lnTo>
                    <a:pt x="170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170" y="38"/>
                  </a:lnTo>
                  <a:lnTo>
                    <a:pt x="170" y="38"/>
                  </a:lnTo>
                  <a:lnTo>
                    <a:pt x="170" y="38"/>
                  </a:lnTo>
                  <a:lnTo>
                    <a:pt x="170" y="34"/>
                  </a:lnTo>
                  <a:lnTo>
                    <a:pt x="170" y="30"/>
                  </a:lnTo>
                  <a:lnTo>
                    <a:pt x="170" y="30"/>
                  </a:lnTo>
                  <a:lnTo>
                    <a:pt x="170" y="26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52" y="23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5"/>
                  </a:lnTo>
                  <a:lnTo>
                    <a:pt x="148" y="15"/>
                  </a:lnTo>
                  <a:lnTo>
                    <a:pt x="148" y="19"/>
                  </a:lnTo>
                  <a:lnTo>
                    <a:pt x="133" y="19"/>
                  </a:lnTo>
                  <a:lnTo>
                    <a:pt x="133" y="23"/>
                  </a:lnTo>
                  <a:lnTo>
                    <a:pt x="130" y="23"/>
                  </a:lnTo>
                  <a:lnTo>
                    <a:pt x="130" y="26"/>
                  </a:lnTo>
                  <a:lnTo>
                    <a:pt x="130" y="26"/>
                  </a:lnTo>
                  <a:lnTo>
                    <a:pt x="130" y="30"/>
                  </a:lnTo>
                  <a:lnTo>
                    <a:pt x="119" y="34"/>
                  </a:lnTo>
                  <a:lnTo>
                    <a:pt x="115" y="34"/>
                  </a:lnTo>
                  <a:lnTo>
                    <a:pt x="111" y="34"/>
                  </a:lnTo>
                  <a:lnTo>
                    <a:pt x="108" y="34"/>
                  </a:lnTo>
                  <a:lnTo>
                    <a:pt x="104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96" y="26"/>
                  </a:lnTo>
                  <a:lnTo>
                    <a:pt x="96" y="26"/>
                  </a:lnTo>
                  <a:lnTo>
                    <a:pt x="93" y="23"/>
                  </a:lnTo>
                  <a:lnTo>
                    <a:pt x="93" y="23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5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89" y="4"/>
                  </a:lnTo>
                  <a:lnTo>
                    <a:pt x="89" y="4"/>
                  </a:lnTo>
                  <a:lnTo>
                    <a:pt x="89" y="4"/>
                  </a:lnTo>
                  <a:lnTo>
                    <a:pt x="89" y="0"/>
                  </a:lnTo>
                  <a:lnTo>
                    <a:pt x="70" y="0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19" y="4"/>
                  </a:lnTo>
                  <a:lnTo>
                    <a:pt x="15" y="4"/>
                  </a:lnTo>
                  <a:lnTo>
                    <a:pt x="19" y="8"/>
                  </a:lnTo>
                  <a:lnTo>
                    <a:pt x="19" y="12"/>
                  </a:lnTo>
                  <a:lnTo>
                    <a:pt x="26" y="19"/>
                  </a:lnTo>
                  <a:lnTo>
                    <a:pt x="26" y="30"/>
                  </a:lnTo>
                  <a:lnTo>
                    <a:pt x="33" y="38"/>
                  </a:lnTo>
                  <a:lnTo>
                    <a:pt x="30" y="41"/>
                  </a:lnTo>
                  <a:lnTo>
                    <a:pt x="26" y="49"/>
                  </a:lnTo>
                  <a:lnTo>
                    <a:pt x="30" y="49"/>
                  </a:lnTo>
                  <a:lnTo>
                    <a:pt x="30" y="56"/>
                  </a:lnTo>
                  <a:lnTo>
                    <a:pt x="30" y="60"/>
                  </a:lnTo>
                  <a:lnTo>
                    <a:pt x="30" y="63"/>
                  </a:lnTo>
                  <a:lnTo>
                    <a:pt x="37" y="71"/>
                  </a:lnTo>
                  <a:lnTo>
                    <a:pt x="37" y="75"/>
                  </a:lnTo>
                  <a:lnTo>
                    <a:pt x="41" y="78"/>
                  </a:lnTo>
                  <a:lnTo>
                    <a:pt x="41" y="89"/>
                  </a:lnTo>
                  <a:lnTo>
                    <a:pt x="33" y="101"/>
                  </a:lnTo>
                  <a:lnTo>
                    <a:pt x="30" y="101"/>
                  </a:lnTo>
                  <a:lnTo>
                    <a:pt x="22" y="104"/>
                  </a:lnTo>
                  <a:lnTo>
                    <a:pt x="22" y="108"/>
                  </a:lnTo>
                  <a:lnTo>
                    <a:pt x="15" y="115"/>
                  </a:lnTo>
                  <a:lnTo>
                    <a:pt x="15" y="123"/>
                  </a:lnTo>
                  <a:lnTo>
                    <a:pt x="11" y="123"/>
                  </a:lnTo>
                  <a:lnTo>
                    <a:pt x="11" y="134"/>
                  </a:lnTo>
                  <a:lnTo>
                    <a:pt x="8" y="141"/>
                  </a:lnTo>
                  <a:lnTo>
                    <a:pt x="8" y="145"/>
                  </a:lnTo>
                  <a:lnTo>
                    <a:pt x="4" y="149"/>
                  </a:lnTo>
                  <a:lnTo>
                    <a:pt x="4" y="156"/>
                  </a:lnTo>
                  <a:lnTo>
                    <a:pt x="4" y="160"/>
                  </a:lnTo>
                  <a:lnTo>
                    <a:pt x="4" y="167"/>
                  </a:lnTo>
                  <a:lnTo>
                    <a:pt x="0" y="171"/>
                  </a:lnTo>
                  <a:lnTo>
                    <a:pt x="0" y="175"/>
                  </a:lnTo>
                  <a:lnTo>
                    <a:pt x="0" y="175"/>
                  </a:lnTo>
                  <a:lnTo>
                    <a:pt x="4" y="175"/>
                  </a:lnTo>
                  <a:lnTo>
                    <a:pt x="4" y="175"/>
                  </a:lnTo>
                  <a:lnTo>
                    <a:pt x="8" y="175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11" y="171"/>
                  </a:lnTo>
                  <a:lnTo>
                    <a:pt x="15" y="175"/>
                  </a:lnTo>
                  <a:lnTo>
                    <a:pt x="15" y="171"/>
                  </a:lnTo>
                  <a:lnTo>
                    <a:pt x="15" y="171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26" y="167"/>
                  </a:lnTo>
                  <a:lnTo>
                    <a:pt x="26" y="167"/>
                  </a:lnTo>
                  <a:lnTo>
                    <a:pt x="26" y="167"/>
                  </a:lnTo>
                  <a:lnTo>
                    <a:pt x="30" y="167"/>
                  </a:lnTo>
                  <a:lnTo>
                    <a:pt x="30" y="167"/>
                  </a:lnTo>
                  <a:lnTo>
                    <a:pt x="30" y="171"/>
                  </a:lnTo>
                  <a:lnTo>
                    <a:pt x="33" y="171"/>
                  </a:lnTo>
                  <a:lnTo>
                    <a:pt x="33" y="171"/>
                  </a:lnTo>
                  <a:lnTo>
                    <a:pt x="33" y="171"/>
                  </a:lnTo>
                  <a:lnTo>
                    <a:pt x="37" y="175"/>
                  </a:lnTo>
                  <a:lnTo>
                    <a:pt x="41" y="175"/>
                  </a:lnTo>
                  <a:lnTo>
                    <a:pt x="45" y="175"/>
                  </a:lnTo>
                  <a:lnTo>
                    <a:pt x="45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111" y="175"/>
                  </a:lnTo>
                  <a:lnTo>
                    <a:pt x="111" y="175"/>
                  </a:lnTo>
                  <a:lnTo>
                    <a:pt x="115" y="178"/>
                  </a:lnTo>
                  <a:lnTo>
                    <a:pt x="115" y="178"/>
                  </a:lnTo>
                  <a:lnTo>
                    <a:pt x="119" y="178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6" y="182"/>
                  </a:lnTo>
                  <a:lnTo>
                    <a:pt x="126" y="182"/>
                  </a:lnTo>
                  <a:lnTo>
                    <a:pt x="130" y="182"/>
                  </a:lnTo>
                  <a:lnTo>
                    <a:pt x="130" y="182"/>
                  </a:lnTo>
                  <a:lnTo>
                    <a:pt x="133" y="182"/>
                  </a:lnTo>
                  <a:lnTo>
                    <a:pt x="137" y="182"/>
                  </a:lnTo>
                  <a:lnTo>
                    <a:pt x="141" y="182"/>
                  </a:lnTo>
                  <a:lnTo>
                    <a:pt x="141" y="178"/>
                  </a:lnTo>
                  <a:lnTo>
                    <a:pt x="141" y="182"/>
                  </a:lnTo>
                  <a:lnTo>
                    <a:pt x="145" y="182"/>
                  </a:lnTo>
                  <a:lnTo>
                    <a:pt x="148" y="182"/>
                  </a:lnTo>
                  <a:lnTo>
                    <a:pt x="148" y="186"/>
                  </a:lnTo>
                  <a:lnTo>
                    <a:pt x="152" y="186"/>
                  </a:lnTo>
                  <a:lnTo>
                    <a:pt x="156" y="186"/>
                  </a:lnTo>
                  <a:lnTo>
                    <a:pt x="156" y="182"/>
                  </a:lnTo>
                  <a:lnTo>
                    <a:pt x="156" y="182"/>
                  </a:lnTo>
                  <a:lnTo>
                    <a:pt x="159" y="182"/>
                  </a:lnTo>
                  <a:lnTo>
                    <a:pt x="159" y="182"/>
                  </a:lnTo>
                  <a:lnTo>
                    <a:pt x="159" y="18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7" y="186"/>
                  </a:lnTo>
                  <a:lnTo>
                    <a:pt x="167" y="186"/>
                  </a:lnTo>
                  <a:lnTo>
                    <a:pt x="167" y="186"/>
                  </a:lnTo>
                  <a:lnTo>
                    <a:pt x="193" y="1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" name="Freeform 145"/>
            <p:cNvSpPr>
              <a:spLocks/>
            </p:cNvSpPr>
            <p:nvPr/>
          </p:nvSpPr>
          <p:spPr bwMode="auto">
            <a:xfrm>
              <a:off x="4816680" y="3482187"/>
              <a:ext cx="167262" cy="133810"/>
            </a:xfrm>
            <a:custGeom>
              <a:avLst/>
              <a:gdLst>
                <a:gd name="T0" fmla="*/ 8 w 130"/>
                <a:gd name="T1" fmla="*/ 33 h 104"/>
                <a:gd name="T2" fmla="*/ 11 w 130"/>
                <a:gd name="T3" fmla="*/ 33 h 104"/>
                <a:gd name="T4" fmla="*/ 23 w 130"/>
                <a:gd name="T5" fmla="*/ 33 h 104"/>
                <a:gd name="T6" fmla="*/ 23 w 130"/>
                <a:gd name="T7" fmla="*/ 33 h 104"/>
                <a:gd name="T8" fmla="*/ 34 w 130"/>
                <a:gd name="T9" fmla="*/ 33 h 104"/>
                <a:gd name="T10" fmla="*/ 56 w 130"/>
                <a:gd name="T11" fmla="*/ 15 h 104"/>
                <a:gd name="T12" fmla="*/ 63 w 130"/>
                <a:gd name="T13" fmla="*/ 11 h 104"/>
                <a:gd name="T14" fmla="*/ 63 w 130"/>
                <a:gd name="T15" fmla="*/ 7 h 104"/>
                <a:gd name="T16" fmla="*/ 71 w 130"/>
                <a:gd name="T17" fmla="*/ 0 h 104"/>
                <a:gd name="T18" fmla="*/ 82 w 130"/>
                <a:gd name="T19" fmla="*/ 0 h 104"/>
                <a:gd name="T20" fmla="*/ 85 w 130"/>
                <a:gd name="T21" fmla="*/ 0 h 104"/>
                <a:gd name="T22" fmla="*/ 89 w 130"/>
                <a:gd name="T23" fmla="*/ 3 h 104"/>
                <a:gd name="T24" fmla="*/ 97 w 130"/>
                <a:gd name="T25" fmla="*/ 7 h 104"/>
                <a:gd name="T26" fmla="*/ 104 w 130"/>
                <a:gd name="T27" fmla="*/ 7 h 104"/>
                <a:gd name="T28" fmla="*/ 115 w 130"/>
                <a:gd name="T29" fmla="*/ 11 h 104"/>
                <a:gd name="T30" fmla="*/ 126 w 130"/>
                <a:gd name="T31" fmla="*/ 18 h 104"/>
                <a:gd name="T32" fmla="*/ 130 w 130"/>
                <a:gd name="T33" fmla="*/ 22 h 104"/>
                <a:gd name="T34" fmla="*/ 130 w 130"/>
                <a:gd name="T35" fmla="*/ 29 h 104"/>
                <a:gd name="T36" fmla="*/ 126 w 130"/>
                <a:gd name="T37" fmla="*/ 37 h 104"/>
                <a:gd name="T38" fmla="*/ 130 w 130"/>
                <a:gd name="T39" fmla="*/ 41 h 104"/>
                <a:gd name="T40" fmla="*/ 126 w 130"/>
                <a:gd name="T41" fmla="*/ 48 h 104"/>
                <a:gd name="T42" fmla="*/ 122 w 130"/>
                <a:gd name="T43" fmla="*/ 52 h 104"/>
                <a:gd name="T44" fmla="*/ 126 w 130"/>
                <a:gd name="T45" fmla="*/ 59 h 104"/>
                <a:gd name="T46" fmla="*/ 126 w 130"/>
                <a:gd name="T47" fmla="*/ 63 h 104"/>
                <a:gd name="T48" fmla="*/ 122 w 130"/>
                <a:gd name="T49" fmla="*/ 70 h 104"/>
                <a:gd name="T50" fmla="*/ 119 w 130"/>
                <a:gd name="T51" fmla="*/ 74 h 104"/>
                <a:gd name="T52" fmla="*/ 119 w 130"/>
                <a:gd name="T53" fmla="*/ 85 h 104"/>
                <a:gd name="T54" fmla="*/ 97 w 130"/>
                <a:gd name="T55" fmla="*/ 104 h 104"/>
                <a:gd name="T56" fmla="*/ 85 w 130"/>
                <a:gd name="T57" fmla="*/ 104 h 104"/>
                <a:gd name="T58" fmla="*/ 78 w 130"/>
                <a:gd name="T59" fmla="*/ 100 h 104"/>
                <a:gd name="T60" fmla="*/ 67 w 130"/>
                <a:gd name="T61" fmla="*/ 100 h 104"/>
                <a:gd name="T62" fmla="*/ 63 w 130"/>
                <a:gd name="T63" fmla="*/ 96 h 104"/>
                <a:gd name="T64" fmla="*/ 56 w 130"/>
                <a:gd name="T65" fmla="*/ 93 h 104"/>
                <a:gd name="T66" fmla="*/ 48 w 130"/>
                <a:gd name="T67" fmla="*/ 93 h 104"/>
                <a:gd name="T68" fmla="*/ 41 w 130"/>
                <a:gd name="T69" fmla="*/ 85 h 104"/>
                <a:gd name="T70" fmla="*/ 37 w 130"/>
                <a:gd name="T71" fmla="*/ 78 h 104"/>
                <a:gd name="T72" fmla="*/ 34 w 130"/>
                <a:gd name="T73" fmla="*/ 74 h 104"/>
                <a:gd name="T74" fmla="*/ 34 w 130"/>
                <a:gd name="T75" fmla="*/ 70 h 104"/>
                <a:gd name="T76" fmla="*/ 26 w 130"/>
                <a:gd name="T77" fmla="*/ 67 h 104"/>
                <a:gd name="T78" fmla="*/ 19 w 130"/>
                <a:gd name="T79" fmla="*/ 55 h 104"/>
                <a:gd name="T80" fmla="*/ 15 w 130"/>
                <a:gd name="T81" fmla="*/ 52 h 104"/>
                <a:gd name="T82" fmla="*/ 11 w 130"/>
                <a:gd name="T83" fmla="*/ 44 h 104"/>
                <a:gd name="T84" fmla="*/ 8 w 130"/>
                <a:gd name="T85" fmla="*/ 41 h 104"/>
                <a:gd name="T86" fmla="*/ 0 w 130"/>
                <a:gd name="T87" fmla="*/ 37 h 104"/>
                <a:gd name="T88" fmla="*/ 0 w 130"/>
                <a:gd name="T89" fmla="*/ 33 h 104"/>
                <a:gd name="T90" fmla="*/ 0 w 130"/>
                <a:gd name="T91" fmla="*/ 3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0" h="104">
                  <a:moveTo>
                    <a:pt x="0" y="33"/>
                  </a:moveTo>
                  <a:lnTo>
                    <a:pt x="4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5" y="33"/>
                  </a:lnTo>
                  <a:lnTo>
                    <a:pt x="19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6" y="37"/>
                  </a:lnTo>
                  <a:lnTo>
                    <a:pt x="30" y="37"/>
                  </a:lnTo>
                  <a:lnTo>
                    <a:pt x="34" y="33"/>
                  </a:lnTo>
                  <a:lnTo>
                    <a:pt x="37" y="29"/>
                  </a:lnTo>
                  <a:lnTo>
                    <a:pt x="45" y="18"/>
                  </a:lnTo>
                  <a:lnTo>
                    <a:pt x="56" y="15"/>
                  </a:lnTo>
                  <a:lnTo>
                    <a:pt x="60" y="11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3" y="3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4" y="0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3"/>
                  </a:lnTo>
                  <a:lnTo>
                    <a:pt x="97" y="3"/>
                  </a:lnTo>
                  <a:lnTo>
                    <a:pt x="97" y="3"/>
                  </a:lnTo>
                  <a:lnTo>
                    <a:pt x="97" y="7"/>
                  </a:lnTo>
                  <a:lnTo>
                    <a:pt x="100" y="7"/>
                  </a:lnTo>
                  <a:lnTo>
                    <a:pt x="100" y="3"/>
                  </a:lnTo>
                  <a:lnTo>
                    <a:pt x="104" y="7"/>
                  </a:lnTo>
                  <a:lnTo>
                    <a:pt x="111" y="7"/>
                  </a:lnTo>
                  <a:lnTo>
                    <a:pt x="111" y="11"/>
                  </a:lnTo>
                  <a:lnTo>
                    <a:pt x="115" y="11"/>
                  </a:lnTo>
                  <a:lnTo>
                    <a:pt x="122" y="11"/>
                  </a:lnTo>
                  <a:lnTo>
                    <a:pt x="122" y="15"/>
                  </a:lnTo>
                  <a:lnTo>
                    <a:pt x="126" y="18"/>
                  </a:lnTo>
                  <a:lnTo>
                    <a:pt x="130" y="18"/>
                  </a:lnTo>
                  <a:lnTo>
                    <a:pt x="130" y="18"/>
                  </a:lnTo>
                  <a:lnTo>
                    <a:pt x="130" y="22"/>
                  </a:lnTo>
                  <a:lnTo>
                    <a:pt x="130" y="26"/>
                  </a:lnTo>
                  <a:lnTo>
                    <a:pt x="130" y="26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26" y="33"/>
                  </a:lnTo>
                  <a:lnTo>
                    <a:pt x="126" y="37"/>
                  </a:lnTo>
                  <a:lnTo>
                    <a:pt x="126" y="41"/>
                  </a:lnTo>
                  <a:lnTo>
                    <a:pt x="126" y="41"/>
                  </a:lnTo>
                  <a:lnTo>
                    <a:pt x="130" y="41"/>
                  </a:lnTo>
                  <a:lnTo>
                    <a:pt x="126" y="41"/>
                  </a:lnTo>
                  <a:lnTo>
                    <a:pt x="126" y="44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6" y="55"/>
                  </a:lnTo>
                  <a:lnTo>
                    <a:pt x="126" y="55"/>
                  </a:lnTo>
                  <a:lnTo>
                    <a:pt x="126" y="59"/>
                  </a:lnTo>
                  <a:lnTo>
                    <a:pt x="126" y="59"/>
                  </a:lnTo>
                  <a:lnTo>
                    <a:pt x="126" y="63"/>
                  </a:lnTo>
                  <a:lnTo>
                    <a:pt x="126" y="63"/>
                  </a:lnTo>
                  <a:lnTo>
                    <a:pt x="126" y="67"/>
                  </a:lnTo>
                  <a:lnTo>
                    <a:pt x="122" y="70"/>
                  </a:lnTo>
                  <a:lnTo>
                    <a:pt x="122" y="70"/>
                  </a:lnTo>
                  <a:lnTo>
                    <a:pt x="119" y="70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9" y="78"/>
                  </a:lnTo>
                  <a:lnTo>
                    <a:pt x="119" y="81"/>
                  </a:lnTo>
                  <a:lnTo>
                    <a:pt x="119" y="85"/>
                  </a:lnTo>
                  <a:lnTo>
                    <a:pt x="119" y="89"/>
                  </a:lnTo>
                  <a:lnTo>
                    <a:pt x="100" y="104"/>
                  </a:lnTo>
                  <a:lnTo>
                    <a:pt x="97" y="104"/>
                  </a:lnTo>
                  <a:lnTo>
                    <a:pt x="89" y="100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2" y="104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4" y="100"/>
                  </a:lnTo>
                  <a:lnTo>
                    <a:pt x="71" y="100"/>
                  </a:lnTo>
                  <a:lnTo>
                    <a:pt x="67" y="100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63" y="93"/>
                  </a:lnTo>
                  <a:lnTo>
                    <a:pt x="60" y="93"/>
                  </a:lnTo>
                  <a:lnTo>
                    <a:pt x="56" y="93"/>
                  </a:lnTo>
                  <a:lnTo>
                    <a:pt x="56" y="93"/>
                  </a:lnTo>
                  <a:lnTo>
                    <a:pt x="52" y="89"/>
                  </a:lnTo>
                  <a:lnTo>
                    <a:pt x="48" y="93"/>
                  </a:lnTo>
                  <a:lnTo>
                    <a:pt x="45" y="89"/>
                  </a:lnTo>
                  <a:lnTo>
                    <a:pt x="45" y="89"/>
                  </a:lnTo>
                  <a:lnTo>
                    <a:pt x="41" y="85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7" y="78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4" y="74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0" y="67"/>
                  </a:lnTo>
                  <a:lnTo>
                    <a:pt x="30" y="67"/>
                  </a:lnTo>
                  <a:lnTo>
                    <a:pt x="26" y="67"/>
                  </a:lnTo>
                  <a:lnTo>
                    <a:pt x="23" y="63"/>
                  </a:lnTo>
                  <a:lnTo>
                    <a:pt x="19" y="55"/>
                  </a:lnTo>
                  <a:lnTo>
                    <a:pt x="19" y="55"/>
                  </a:lnTo>
                  <a:lnTo>
                    <a:pt x="15" y="55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1"/>
                  </a:lnTo>
                  <a:lnTo>
                    <a:pt x="4" y="41"/>
                  </a:lnTo>
                  <a:lnTo>
                    <a:pt x="4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8" name="Freeform 146"/>
            <p:cNvSpPr>
              <a:spLocks/>
            </p:cNvSpPr>
            <p:nvPr/>
          </p:nvSpPr>
          <p:spPr bwMode="auto">
            <a:xfrm>
              <a:off x="4702168" y="3524645"/>
              <a:ext cx="200714" cy="176269"/>
            </a:xfrm>
            <a:custGeom>
              <a:avLst/>
              <a:gdLst>
                <a:gd name="T0" fmla="*/ 89 w 156"/>
                <a:gd name="T1" fmla="*/ 0 h 137"/>
                <a:gd name="T2" fmla="*/ 93 w 156"/>
                <a:gd name="T3" fmla="*/ 4 h 137"/>
                <a:gd name="T4" fmla="*/ 97 w 156"/>
                <a:gd name="T5" fmla="*/ 11 h 137"/>
                <a:gd name="T6" fmla="*/ 100 w 156"/>
                <a:gd name="T7" fmla="*/ 15 h 137"/>
                <a:gd name="T8" fmla="*/ 104 w 156"/>
                <a:gd name="T9" fmla="*/ 19 h 137"/>
                <a:gd name="T10" fmla="*/ 108 w 156"/>
                <a:gd name="T11" fmla="*/ 22 h 137"/>
                <a:gd name="T12" fmla="*/ 119 w 156"/>
                <a:gd name="T13" fmla="*/ 34 h 137"/>
                <a:gd name="T14" fmla="*/ 123 w 156"/>
                <a:gd name="T15" fmla="*/ 37 h 137"/>
                <a:gd name="T16" fmla="*/ 126 w 156"/>
                <a:gd name="T17" fmla="*/ 41 h 137"/>
                <a:gd name="T18" fmla="*/ 126 w 156"/>
                <a:gd name="T19" fmla="*/ 48 h 137"/>
                <a:gd name="T20" fmla="*/ 134 w 156"/>
                <a:gd name="T21" fmla="*/ 56 h 137"/>
                <a:gd name="T22" fmla="*/ 141 w 156"/>
                <a:gd name="T23" fmla="*/ 56 h 137"/>
                <a:gd name="T24" fmla="*/ 149 w 156"/>
                <a:gd name="T25" fmla="*/ 60 h 137"/>
                <a:gd name="T26" fmla="*/ 152 w 156"/>
                <a:gd name="T27" fmla="*/ 63 h 137"/>
                <a:gd name="T28" fmla="*/ 152 w 156"/>
                <a:gd name="T29" fmla="*/ 67 h 137"/>
                <a:gd name="T30" fmla="*/ 149 w 156"/>
                <a:gd name="T31" fmla="*/ 67 h 137"/>
                <a:gd name="T32" fmla="*/ 145 w 156"/>
                <a:gd name="T33" fmla="*/ 74 h 137"/>
                <a:gd name="T34" fmla="*/ 137 w 156"/>
                <a:gd name="T35" fmla="*/ 74 h 137"/>
                <a:gd name="T36" fmla="*/ 130 w 156"/>
                <a:gd name="T37" fmla="*/ 78 h 137"/>
                <a:gd name="T38" fmla="*/ 126 w 156"/>
                <a:gd name="T39" fmla="*/ 82 h 137"/>
                <a:gd name="T40" fmla="*/ 119 w 156"/>
                <a:gd name="T41" fmla="*/ 85 h 137"/>
                <a:gd name="T42" fmla="*/ 112 w 156"/>
                <a:gd name="T43" fmla="*/ 93 h 137"/>
                <a:gd name="T44" fmla="*/ 112 w 156"/>
                <a:gd name="T45" fmla="*/ 97 h 137"/>
                <a:gd name="T46" fmla="*/ 108 w 156"/>
                <a:gd name="T47" fmla="*/ 100 h 137"/>
                <a:gd name="T48" fmla="*/ 104 w 156"/>
                <a:gd name="T49" fmla="*/ 104 h 137"/>
                <a:gd name="T50" fmla="*/ 97 w 156"/>
                <a:gd name="T51" fmla="*/ 108 h 137"/>
                <a:gd name="T52" fmla="*/ 93 w 156"/>
                <a:gd name="T53" fmla="*/ 115 h 137"/>
                <a:gd name="T54" fmla="*/ 93 w 156"/>
                <a:gd name="T55" fmla="*/ 123 h 137"/>
                <a:gd name="T56" fmla="*/ 86 w 156"/>
                <a:gd name="T57" fmla="*/ 123 h 137"/>
                <a:gd name="T58" fmla="*/ 74 w 156"/>
                <a:gd name="T59" fmla="*/ 123 h 137"/>
                <a:gd name="T60" fmla="*/ 63 w 156"/>
                <a:gd name="T61" fmla="*/ 119 h 137"/>
                <a:gd name="T62" fmla="*/ 56 w 156"/>
                <a:gd name="T63" fmla="*/ 115 h 137"/>
                <a:gd name="T64" fmla="*/ 45 w 156"/>
                <a:gd name="T65" fmla="*/ 126 h 137"/>
                <a:gd name="T66" fmla="*/ 34 w 156"/>
                <a:gd name="T67" fmla="*/ 134 h 137"/>
                <a:gd name="T68" fmla="*/ 26 w 156"/>
                <a:gd name="T69" fmla="*/ 137 h 137"/>
                <a:gd name="T70" fmla="*/ 15 w 156"/>
                <a:gd name="T71" fmla="*/ 137 h 137"/>
                <a:gd name="T72" fmla="*/ 12 w 156"/>
                <a:gd name="T73" fmla="*/ 130 h 137"/>
                <a:gd name="T74" fmla="*/ 8 w 156"/>
                <a:gd name="T75" fmla="*/ 115 h 137"/>
                <a:gd name="T76" fmla="*/ 0 w 156"/>
                <a:gd name="T77" fmla="*/ 111 h 137"/>
                <a:gd name="T78" fmla="*/ 19 w 156"/>
                <a:gd name="T79" fmla="*/ 63 h 137"/>
                <a:gd name="T80" fmla="*/ 49 w 156"/>
                <a:gd name="T81" fmla="*/ 8 h 137"/>
                <a:gd name="T82" fmla="*/ 56 w 156"/>
                <a:gd name="T83" fmla="*/ 4 h 137"/>
                <a:gd name="T84" fmla="*/ 60 w 156"/>
                <a:gd name="T85" fmla="*/ 8 h 137"/>
                <a:gd name="T86" fmla="*/ 60 w 156"/>
                <a:gd name="T87" fmla="*/ 11 h 137"/>
                <a:gd name="T88" fmla="*/ 74 w 156"/>
                <a:gd name="T89" fmla="*/ 0 h 137"/>
                <a:gd name="T90" fmla="*/ 78 w 156"/>
                <a:gd name="T91" fmla="*/ 4 h 137"/>
                <a:gd name="T92" fmla="*/ 89 w 156"/>
                <a:gd name="T9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6" h="137">
                  <a:moveTo>
                    <a:pt x="89" y="0"/>
                  </a:moveTo>
                  <a:lnTo>
                    <a:pt x="89" y="0"/>
                  </a:lnTo>
                  <a:lnTo>
                    <a:pt x="89" y="0"/>
                  </a:lnTo>
                  <a:lnTo>
                    <a:pt x="89" y="4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3" y="8"/>
                  </a:lnTo>
                  <a:lnTo>
                    <a:pt x="97" y="8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100" y="11"/>
                  </a:lnTo>
                  <a:lnTo>
                    <a:pt x="100" y="15"/>
                  </a:lnTo>
                  <a:lnTo>
                    <a:pt x="100" y="15"/>
                  </a:lnTo>
                  <a:lnTo>
                    <a:pt x="104" y="19"/>
                  </a:lnTo>
                  <a:lnTo>
                    <a:pt x="104" y="19"/>
                  </a:lnTo>
                  <a:lnTo>
                    <a:pt x="104" y="22"/>
                  </a:lnTo>
                  <a:lnTo>
                    <a:pt x="108" y="22"/>
                  </a:lnTo>
                  <a:lnTo>
                    <a:pt x="108" y="22"/>
                  </a:lnTo>
                  <a:lnTo>
                    <a:pt x="112" y="30"/>
                  </a:lnTo>
                  <a:lnTo>
                    <a:pt x="115" y="34"/>
                  </a:lnTo>
                  <a:lnTo>
                    <a:pt x="119" y="34"/>
                  </a:lnTo>
                  <a:lnTo>
                    <a:pt x="119" y="34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23" y="41"/>
                  </a:lnTo>
                  <a:lnTo>
                    <a:pt x="126" y="41"/>
                  </a:lnTo>
                  <a:lnTo>
                    <a:pt x="126" y="41"/>
                  </a:lnTo>
                  <a:lnTo>
                    <a:pt x="126" y="45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30" y="52"/>
                  </a:lnTo>
                  <a:lnTo>
                    <a:pt x="134" y="56"/>
                  </a:lnTo>
                  <a:lnTo>
                    <a:pt x="134" y="56"/>
                  </a:lnTo>
                  <a:lnTo>
                    <a:pt x="137" y="60"/>
                  </a:lnTo>
                  <a:lnTo>
                    <a:pt x="141" y="56"/>
                  </a:lnTo>
                  <a:lnTo>
                    <a:pt x="145" y="60"/>
                  </a:lnTo>
                  <a:lnTo>
                    <a:pt x="145" y="60"/>
                  </a:lnTo>
                  <a:lnTo>
                    <a:pt x="149" y="60"/>
                  </a:lnTo>
                  <a:lnTo>
                    <a:pt x="152" y="60"/>
                  </a:lnTo>
                  <a:lnTo>
                    <a:pt x="152" y="63"/>
                  </a:lnTo>
                  <a:lnTo>
                    <a:pt x="152" y="63"/>
                  </a:lnTo>
                  <a:lnTo>
                    <a:pt x="152" y="63"/>
                  </a:lnTo>
                  <a:lnTo>
                    <a:pt x="156" y="67"/>
                  </a:lnTo>
                  <a:lnTo>
                    <a:pt x="152" y="67"/>
                  </a:lnTo>
                  <a:lnTo>
                    <a:pt x="152" y="67"/>
                  </a:lnTo>
                  <a:lnTo>
                    <a:pt x="149" y="67"/>
                  </a:lnTo>
                  <a:lnTo>
                    <a:pt x="149" y="67"/>
                  </a:lnTo>
                  <a:lnTo>
                    <a:pt x="149" y="71"/>
                  </a:lnTo>
                  <a:lnTo>
                    <a:pt x="145" y="71"/>
                  </a:lnTo>
                  <a:lnTo>
                    <a:pt x="145" y="74"/>
                  </a:lnTo>
                  <a:lnTo>
                    <a:pt x="141" y="74"/>
                  </a:lnTo>
                  <a:lnTo>
                    <a:pt x="137" y="74"/>
                  </a:lnTo>
                  <a:lnTo>
                    <a:pt x="137" y="74"/>
                  </a:lnTo>
                  <a:lnTo>
                    <a:pt x="137" y="74"/>
                  </a:lnTo>
                  <a:lnTo>
                    <a:pt x="134" y="74"/>
                  </a:lnTo>
                  <a:lnTo>
                    <a:pt x="130" y="78"/>
                  </a:lnTo>
                  <a:lnTo>
                    <a:pt x="126" y="78"/>
                  </a:lnTo>
                  <a:lnTo>
                    <a:pt x="126" y="82"/>
                  </a:lnTo>
                  <a:lnTo>
                    <a:pt x="126" y="82"/>
                  </a:lnTo>
                  <a:lnTo>
                    <a:pt x="123" y="82"/>
                  </a:lnTo>
                  <a:lnTo>
                    <a:pt x="123" y="85"/>
                  </a:lnTo>
                  <a:lnTo>
                    <a:pt x="119" y="85"/>
                  </a:lnTo>
                  <a:lnTo>
                    <a:pt x="119" y="85"/>
                  </a:lnTo>
                  <a:lnTo>
                    <a:pt x="112" y="89"/>
                  </a:lnTo>
                  <a:lnTo>
                    <a:pt x="112" y="93"/>
                  </a:lnTo>
                  <a:lnTo>
                    <a:pt x="115" y="97"/>
                  </a:lnTo>
                  <a:lnTo>
                    <a:pt x="115" y="97"/>
                  </a:lnTo>
                  <a:lnTo>
                    <a:pt x="112" y="97"/>
                  </a:lnTo>
                  <a:lnTo>
                    <a:pt x="112" y="100"/>
                  </a:lnTo>
                  <a:lnTo>
                    <a:pt x="108" y="100"/>
                  </a:lnTo>
                  <a:lnTo>
                    <a:pt x="108" y="100"/>
                  </a:lnTo>
                  <a:lnTo>
                    <a:pt x="104" y="104"/>
                  </a:lnTo>
                  <a:lnTo>
                    <a:pt x="104" y="104"/>
                  </a:lnTo>
                  <a:lnTo>
                    <a:pt x="104" y="104"/>
                  </a:lnTo>
                  <a:lnTo>
                    <a:pt x="100" y="108"/>
                  </a:lnTo>
                  <a:lnTo>
                    <a:pt x="100" y="108"/>
                  </a:lnTo>
                  <a:lnTo>
                    <a:pt x="97" y="108"/>
                  </a:lnTo>
                  <a:lnTo>
                    <a:pt x="93" y="111"/>
                  </a:lnTo>
                  <a:lnTo>
                    <a:pt x="93" y="115"/>
                  </a:lnTo>
                  <a:lnTo>
                    <a:pt x="93" y="115"/>
                  </a:lnTo>
                  <a:lnTo>
                    <a:pt x="93" y="119"/>
                  </a:lnTo>
                  <a:lnTo>
                    <a:pt x="93" y="119"/>
                  </a:lnTo>
                  <a:lnTo>
                    <a:pt x="93" y="123"/>
                  </a:lnTo>
                  <a:lnTo>
                    <a:pt x="89" y="123"/>
                  </a:lnTo>
                  <a:lnTo>
                    <a:pt x="86" y="123"/>
                  </a:lnTo>
                  <a:lnTo>
                    <a:pt x="86" y="123"/>
                  </a:lnTo>
                  <a:lnTo>
                    <a:pt x="82" y="123"/>
                  </a:lnTo>
                  <a:lnTo>
                    <a:pt x="78" y="123"/>
                  </a:lnTo>
                  <a:lnTo>
                    <a:pt x="74" y="123"/>
                  </a:lnTo>
                  <a:lnTo>
                    <a:pt x="74" y="123"/>
                  </a:lnTo>
                  <a:lnTo>
                    <a:pt x="71" y="123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0" y="115"/>
                  </a:lnTo>
                  <a:lnTo>
                    <a:pt x="56" y="115"/>
                  </a:lnTo>
                  <a:lnTo>
                    <a:pt x="52" y="115"/>
                  </a:lnTo>
                  <a:lnTo>
                    <a:pt x="49" y="119"/>
                  </a:lnTo>
                  <a:lnTo>
                    <a:pt x="45" y="126"/>
                  </a:lnTo>
                  <a:lnTo>
                    <a:pt x="41" y="130"/>
                  </a:lnTo>
                  <a:lnTo>
                    <a:pt x="37" y="130"/>
                  </a:lnTo>
                  <a:lnTo>
                    <a:pt x="34" y="134"/>
                  </a:lnTo>
                  <a:lnTo>
                    <a:pt x="30" y="134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3" y="137"/>
                  </a:lnTo>
                  <a:lnTo>
                    <a:pt x="19" y="137"/>
                  </a:lnTo>
                  <a:lnTo>
                    <a:pt x="15" y="137"/>
                  </a:lnTo>
                  <a:lnTo>
                    <a:pt x="12" y="137"/>
                  </a:lnTo>
                  <a:lnTo>
                    <a:pt x="12" y="134"/>
                  </a:lnTo>
                  <a:lnTo>
                    <a:pt x="12" y="130"/>
                  </a:lnTo>
                  <a:lnTo>
                    <a:pt x="12" y="126"/>
                  </a:lnTo>
                  <a:lnTo>
                    <a:pt x="8" y="119"/>
                  </a:lnTo>
                  <a:lnTo>
                    <a:pt x="8" y="115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08"/>
                  </a:lnTo>
                  <a:lnTo>
                    <a:pt x="4" y="63"/>
                  </a:lnTo>
                  <a:lnTo>
                    <a:pt x="19" y="63"/>
                  </a:lnTo>
                  <a:lnTo>
                    <a:pt x="23" y="8"/>
                  </a:lnTo>
                  <a:lnTo>
                    <a:pt x="34" y="8"/>
                  </a:lnTo>
                  <a:lnTo>
                    <a:pt x="49" y="8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7" y="8"/>
                  </a:lnTo>
                  <a:lnTo>
                    <a:pt x="71" y="4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82" y="0"/>
                  </a:lnTo>
                  <a:lnTo>
                    <a:pt x="86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9" name="Freeform 147"/>
            <p:cNvSpPr>
              <a:spLocks/>
            </p:cNvSpPr>
            <p:nvPr/>
          </p:nvSpPr>
          <p:spPr bwMode="auto">
            <a:xfrm>
              <a:off x="4531048" y="3505347"/>
              <a:ext cx="285632" cy="244460"/>
            </a:xfrm>
            <a:custGeom>
              <a:avLst/>
              <a:gdLst>
                <a:gd name="T0" fmla="*/ 137 w 222"/>
                <a:gd name="T1" fmla="*/ 78 h 190"/>
                <a:gd name="T2" fmla="*/ 167 w 222"/>
                <a:gd name="T3" fmla="*/ 23 h 190"/>
                <a:gd name="T4" fmla="*/ 189 w 222"/>
                <a:gd name="T5" fmla="*/ 19 h 190"/>
                <a:gd name="T6" fmla="*/ 193 w 222"/>
                <a:gd name="T7" fmla="*/ 23 h 190"/>
                <a:gd name="T8" fmla="*/ 193 w 222"/>
                <a:gd name="T9" fmla="*/ 26 h 190"/>
                <a:gd name="T10" fmla="*/ 204 w 222"/>
                <a:gd name="T11" fmla="*/ 19 h 190"/>
                <a:gd name="T12" fmla="*/ 211 w 222"/>
                <a:gd name="T13" fmla="*/ 19 h 190"/>
                <a:gd name="T14" fmla="*/ 219 w 222"/>
                <a:gd name="T15" fmla="*/ 15 h 190"/>
                <a:gd name="T16" fmla="*/ 219 w 222"/>
                <a:gd name="T17" fmla="*/ 11 h 190"/>
                <a:gd name="T18" fmla="*/ 215 w 222"/>
                <a:gd name="T19" fmla="*/ 8 h 190"/>
                <a:gd name="T20" fmla="*/ 211 w 222"/>
                <a:gd name="T21" fmla="*/ 11 h 190"/>
                <a:gd name="T22" fmla="*/ 167 w 222"/>
                <a:gd name="T23" fmla="*/ 19 h 190"/>
                <a:gd name="T24" fmla="*/ 163 w 222"/>
                <a:gd name="T25" fmla="*/ 19 h 190"/>
                <a:gd name="T26" fmla="*/ 159 w 222"/>
                <a:gd name="T27" fmla="*/ 15 h 190"/>
                <a:gd name="T28" fmla="*/ 156 w 222"/>
                <a:gd name="T29" fmla="*/ 15 h 190"/>
                <a:gd name="T30" fmla="*/ 148 w 222"/>
                <a:gd name="T31" fmla="*/ 19 h 190"/>
                <a:gd name="T32" fmla="*/ 141 w 222"/>
                <a:gd name="T33" fmla="*/ 15 h 190"/>
                <a:gd name="T34" fmla="*/ 137 w 222"/>
                <a:gd name="T35" fmla="*/ 15 h 190"/>
                <a:gd name="T36" fmla="*/ 130 w 222"/>
                <a:gd name="T37" fmla="*/ 15 h 190"/>
                <a:gd name="T38" fmla="*/ 122 w 222"/>
                <a:gd name="T39" fmla="*/ 15 h 190"/>
                <a:gd name="T40" fmla="*/ 115 w 222"/>
                <a:gd name="T41" fmla="*/ 11 h 190"/>
                <a:gd name="T42" fmla="*/ 111 w 222"/>
                <a:gd name="T43" fmla="*/ 8 h 190"/>
                <a:gd name="T44" fmla="*/ 48 w 222"/>
                <a:gd name="T45" fmla="*/ 8 h 190"/>
                <a:gd name="T46" fmla="*/ 41 w 222"/>
                <a:gd name="T47" fmla="*/ 8 h 190"/>
                <a:gd name="T48" fmla="*/ 33 w 222"/>
                <a:gd name="T49" fmla="*/ 4 h 190"/>
                <a:gd name="T50" fmla="*/ 30 w 222"/>
                <a:gd name="T51" fmla="*/ 0 h 190"/>
                <a:gd name="T52" fmla="*/ 26 w 222"/>
                <a:gd name="T53" fmla="*/ 0 h 190"/>
                <a:gd name="T54" fmla="*/ 22 w 222"/>
                <a:gd name="T55" fmla="*/ 0 h 190"/>
                <a:gd name="T56" fmla="*/ 15 w 222"/>
                <a:gd name="T57" fmla="*/ 8 h 190"/>
                <a:gd name="T58" fmla="*/ 8 w 222"/>
                <a:gd name="T59" fmla="*/ 4 h 190"/>
                <a:gd name="T60" fmla="*/ 4 w 222"/>
                <a:gd name="T61" fmla="*/ 8 h 190"/>
                <a:gd name="T62" fmla="*/ 4 w 222"/>
                <a:gd name="T63" fmla="*/ 19 h 190"/>
                <a:gd name="T64" fmla="*/ 26 w 222"/>
                <a:gd name="T65" fmla="*/ 52 h 190"/>
                <a:gd name="T66" fmla="*/ 33 w 222"/>
                <a:gd name="T67" fmla="*/ 75 h 190"/>
                <a:gd name="T68" fmla="*/ 41 w 222"/>
                <a:gd name="T69" fmla="*/ 93 h 190"/>
                <a:gd name="T70" fmla="*/ 48 w 222"/>
                <a:gd name="T71" fmla="*/ 123 h 190"/>
                <a:gd name="T72" fmla="*/ 48 w 222"/>
                <a:gd name="T73" fmla="*/ 134 h 190"/>
                <a:gd name="T74" fmla="*/ 52 w 222"/>
                <a:gd name="T75" fmla="*/ 145 h 190"/>
                <a:gd name="T76" fmla="*/ 52 w 222"/>
                <a:gd name="T77" fmla="*/ 152 h 190"/>
                <a:gd name="T78" fmla="*/ 59 w 222"/>
                <a:gd name="T79" fmla="*/ 167 h 190"/>
                <a:gd name="T80" fmla="*/ 67 w 222"/>
                <a:gd name="T81" fmla="*/ 178 h 190"/>
                <a:gd name="T82" fmla="*/ 78 w 222"/>
                <a:gd name="T83" fmla="*/ 178 h 190"/>
                <a:gd name="T84" fmla="*/ 82 w 222"/>
                <a:gd name="T85" fmla="*/ 175 h 190"/>
                <a:gd name="T86" fmla="*/ 89 w 222"/>
                <a:gd name="T87" fmla="*/ 175 h 190"/>
                <a:gd name="T88" fmla="*/ 96 w 222"/>
                <a:gd name="T89" fmla="*/ 186 h 190"/>
                <a:gd name="T90" fmla="*/ 104 w 222"/>
                <a:gd name="T91" fmla="*/ 186 h 190"/>
                <a:gd name="T92" fmla="*/ 111 w 222"/>
                <a:gd name="T93" fmla="*/ 186 h 190"/>
                <a:gd name="T94" fmla="*/ 115 w 222"/>
                <a:gd name="T95" fmla="*/ 190 h 190"/>
                <a:gd name="T96" fmla="*/ 119 w 222"/>
                <a:gd name="T97" fmla="*/ 182 h 190"/>
                <a:gd name="T98" fmla="*/ 130 w 222"/>
                <a:gd name="T99" fmla="*/ 178 h 190"/>
                <a:gd name="T100" fmla="*/ 133 w 222"/>
                <a:gd name="T101" fmla="*/ 12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2" h="190">
                  <a:moveTo>
                    <a:pt x="133" y="126"/>
                  </a:moveTo>
                  <a:lnTo>
                    <a:pt x="133" y="123"/>
                  </a:lnTo>
                  <a:lnTo>
                    <a:pt x="137" y="78"/>
                  </a:lnTo>
                  <a:lnTo>
                    <a:pt x="152" y="78"/>
                  </a:lnTo>
                  <a:lnTo>
                    <a:pt x="156" y="23"/>
                  </a:lnTo>
                  <a:lnTo>
                    <a:pt x="167" y="23"/>
                  </a:lnTo>
                  <a:lnTo>
                    <a:pt x="182" y="23"/>
                  </a:lnTo>
                  <a:lnTo>
                    <a:pt x="189" y="19"/>
                  </a:lnTo>
                  <a:lnTo>
                    <a:pt x="189" y="19"/>
                  </a:lnTo>
                  <a:lnTo>
                    <a:pt x="189" y="19"/>
                  </a:lnTo>
                  <a:lnTo>
                    <a:pt x="193" y="19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93" y="26"/>
                  </a:lnTo>
                  <a:lnTo>
                    <a:pt x="193" y="26"/>
                  </a:lnTo>
                  <a:lnTo>
                    <a:pt x="200" y="23"/>
                  </a:lnTo>
                  <a:lnTo>
                    <a:pt x="204" y="19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11" y="19"/>
                  </a:lnTo>
                  <a:lnTo>
                    <a:pt x="211" y="19"/>
                  </a:lnTo>
                  <a:lnTo>
                    <a:pt x="215" y="15"/>
                  </a:lnTo>
                  <a:lnTo>
                    <a:pt x="219" y="15"/>
                  </a:lnTo>
                  <a:lnTo>
                    <a:pt x="222" y="15"/>
                  </a:lnTo>
                  <a:lnTo>
                    <a:pt x="222" y="11"/>
                  </a:lnTo>
                  <a:lnTo>
                    <a:pt x="219" y="11"/>
                  </a:lnTo>
                  <a:lnTo>
                    <a:pt x="219" y="11"/>
                  </a:lnTo>
                  <a:lnTo>
                    <a:pt x="219" y="11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1" y="11"/>
                  </a:lnTo>
                  <a:lnTo>
                    <a:pt x="207" y="8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63" y="19"/>
                  </a:lnTo>
                  <a:lnTo>
                    <a:pt x="163" y="19"/>
                  </a:lnTo>
                  <a:lnTo>
                    <a:pt x="163" y="19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9"/>
                  </a:lnTo>
                  <a:lnTo>
                    <a:pt x="152" y="19"/>
                  </a:lnTo>
                  <a:lnTo>
                    <a:pt x="148" y="19"/>
                  </a:lnTo>
                  <a:lnTo>
                    <a:pt x="148" y="15"/>
                  </a:lnTo>
                  <a:lnTo>
                    <a:pt x="145" y="15"/>
                  </a:lnTo>
                  <a:lnTo>
                    <a:pt x="141" y="15"/>
                  </a:lnTo>
                  <a:lnTo>
                    <a:pt x="141" y="11"/>
                  </a:lnTo>
                  <a:lnTo>
                    <a:pt x="141" y="15"/>
                  </a:lnTo>
                  <a:lnTo>
                    <a:pt x="137" y="15"/>
                  </a:lnTo>
                  <a:lnTo>
                    <a:pt x="133" y="15"/>
                  </a:lnTo>
                  <a:lnTo>
                    <a:pt x="130" y="15"/>
                  </a:lnTo>
                  <a:lnTo>
                    <a:pt x="130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119" y="11"/>
                  </a:lnTo>
                  <a:lnTo>
                    <a:pt x="115" y="11"/>
                  </a:lnTo>
                  <a:lnTo>
                    <a:pt x="115" y="11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1" y="8"/>
                  </a:lnTo>
                  <a:lnTo>
                    <a:pt x="37" y="8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0" y="4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8"/>
                  </a:lnTo>
                  <a:lnTo>
                    <a:pt x="11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4" y="19"/>
                  </a:lnTo>
                  <a:lnTo>
                    <a:pt x="11" y="30"/>
                  </a:lnTo>
                  <a:lnTo>
                    <a:pt x="19" y="37"/>
                  </a:lnTo>
                  <a:lnTo>
                    <a:pt x="26" y="52"/>
                  </a:lnTo>
                  <a:lnTo>
                    <a:pt x="26" y="60"/>
                  </a:lnTo>
                  <a:lnTo>
                    <a:pt x="33" y="71"/>
                  </a:lnTo>
                  <a:lnTo>
                    <a:pt x="33" y="75"/>
                  </a:lnTo>
                  <a:lnTo>
                    <a:pt x="45" y="86"/>
                  </a:lnTo>
                  <a:lnTo>
                    <a:pt x="45" y="93"/>
                  </a:lnTo>
                  <a:lnTo>
                    <a:pt x="41" y="93"/>
                  </a:lnTo>
                  <a:lnTo>
                    <a:pt x="45" y="100"/>
                  </a:lnTo>
                  <a:lnTo>
                    <a:pt x="45" y="112"/>
                  </a:lnTo>
                  <a:lnTo>
                    <a:pt x="48" y="123"/>
                  </a:lnTo>
                  <a:lnTo>
                    <a:pt x="48" y="130"/>
                  </a:lnTo>
                  <a:lnTo>
                    <a:pt x="52" y="134"/>
                  </a:lnTo>
                  <a:lnTo>
                    <a:pt x="48" y="134"/>
                  </a:lnTo>
                  <a:lnTo>
                    <a:pt x="52" y="138"/>
                  </a:lnTo>
                  <a:lnTo>
                    <a:pt x="52" y="145"/>
                  </a:lnTo>
                  <a:lnTo>
                    <a:pt x="52" y="145"/>
                  </a:lnTo>
                  <a:lnTo>
                    <a:pt x="56" y="149"/>
                  </a:lnTo>
                  <a:lnTo>
                    <a:pt x="52" y="149"/>
                  </a:lnTo>
                  <a:lnTo>
                    <a:pt x="52" y="152"/>
                  </a:lnTo>
                  <a:lnTo>
                    <a:pt x="56" y="156"/>
                  </a:lnTo>
                  <a:lnTo>
                    <a:pt x="56" y="164"/>
                  </a:lnTo>
                  <a:lnTo>
                    <a:pt x="59" y="167"/>
                  </a:lnTo>
                  <a:lnTo>
                    <a:pt x="63" y="171"/>
                  </a:lnTo>
                  <a:lnTo>
                    <a:pt x="67" y="175"/>
                  </a:lnTo>
                  <a:lnTo>
                    <a:pt x="67" y="178"/>
                  </a:lnTo>
                  <a:lnTo>
                    <a:pt x="74" y="182"/>
                  </a:lnTo>
                  <a:lnTo>
                    <a:pt x="78" y="182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82" y="175"/>
                  </a:lnTo>
                  <a:lnTo>
                    <a:pt x="85" y="175"/>
                  </a:lnTo>
                  <a:lnTo>
                    <a:pt x="85" y="175"/>
                  </a:lnTo>
                  <a:lnTo>
                    <a:pt x="89" y="175"/>
                  </a:lnTo>
                  <a:lnTo>
                    <a:pt x="89" y="178"/>
                  </a:lnTo>
                  <a:lnTo>
                    <a:pt x="89" y="186"/>
                  </a:lnTo>
                  <a:lnTo>
                    <a:pt x="96" y="186"/>
                  </a:lnTo>
                  <a:lnTo>
                    <a:pt x="100" y="186"/>
                  </a:lnTo>
                  <a:lnTo>
                    <a:pt x="100" y="186"/>
                  </a:lnTo>
                  <a:lnTo>
                    <a:pt x="104" y="186"/>
                  </a:lnTo>
                  <a:lnTo>
                    <a:pt x="108" y="186"/>
                  </a:lnTo>
                  <a:lnTo>
                    <a:pt x="108" y="186"/>
                  </a:lnTo>
                  <a:lnTo>
                    <a:pt x="111" y="186"/>
                  </a:lnTo>
                  <a:lnTo>
                    <a:pt x="111" y="190"/>
                  </a:lnTo>
                  <a:lnTo>
                    <a:pt x="115" y="190"/>
                  </a:lnTo>
                  <a:lnTo>
                    <a:pt x="115" y="190"/>
                  </a:lnTo>
                  <a:lnTo>
                    <a:pt x="115" y="186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2" y="182"/>
                  </a:lnTo>
                  <a:lnTo>
                    <a:pt x="126" y="178"/>
                  </a:lnTo>
                  <a:lnTo>
                    <a:pt x="130" y="178"/>
                  </a:lnTo>
                  <a:lnTo>
                    <a:pt x="133" y="178"/>
                  </a:lnTo>
                  <a:lnTo>
                    <a:pt x="133" y="126"/>
                  </a:lnTo>
                  <a:lnTo>
                    <a:pt x="133" y="1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0" name="Freeform 148"/>
            <p:cNvSpPr>
              <a:spLocks/>
            </p:cNvSpPr>
            <p:nvPr/>
          </p:nvSpPr>
          <p:spPr bwMode="auto">
            <a:xfrm>
              <a:off x="5450989" y="3586403"/>
              <a:ext cx="14153" cy="10293"/>
            </a:xfrm>
            <a:custGeom>
              <a:avLst/>
              <a:gdLst>
                <a:gd name="T0" fmla="*/ 0 w 11"/>
                <a:gd name="T1" fmla="*/ 0 h 8"/>
                <a:gd name="T2" fmla="*/ 0 w 11"/>
                <a:gd name="T3" fmla="*/ 4 h 8"/>
                <a:gd name="T4" fmla="*/ 3 w 11"/>
                <a:gd name="T5" fmla="*/ 8 h 8"/>
                <a:gd name="T6" fmla="*/ 3 w 11"/>
                <a:gd name="T7" fmla="*/ 8 h 8"/>
                <a:gd name="T8" fmla="*/ 11 w 11"/>
                <a:gd name="T9" fmla="*/ 4 h 8"/>
                <a:gd name="T10" fmla="*/ 7 w 11"/>
                <a:gd name="T11" fmla="*/ 4 h 8"/>
                <a:gd name="T12" fmla="*/ 7 w 11"/>
                <a:gd name="T13" fmla="*/ 0 h 8"/>
                <a:gd name="T14" fmla="*/ 3 w 11"/>
                <a:gd name="T15" fmla="*/ 0 h 8"/>
                <a:gd name="T16" fmla="*/ 0 w 11"/>
                <a:gd name="T1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lnTo>
                    <a:pt x="0" y="4"/>
                  </a:lnTo>
                  <a:lnTo>
                    <a:pt x="3" y="8"/>
                  </a:lnTo>
                  <a:lnTo>
                    <a:pt x="3" y="8"/>
                  </a:lnTo>
                  <a:lnTo>
                    <a:pt x="11" y="4"/>
                  </a:lnTo>
                  <a:lnTo>
                    <a:pt x="7" y="4"/>
                  </a:lnTo>
                  <a:lnTo>
                    <a:pt x="7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1" name="Freeform 149"/>
            <p:cNvSpPr>
              <a:spLocks noEditPoints="1"/>
            </p:cNvSpPr>
            <p:nvPr/>
          </p:nvSpPr>
          <p:spPr bwMode="auto">
            <a:xfrm>
              <a:off x="5188516" y="3410136"/>
              <a:ext cx="162115" cy="272766"/>
            </a:xfrm>
            <a:custGeom>
              <a:avLst/>
              <a:gdLst>
                <a:gd name="T0" fmla="*/ 37 w 126"/>
                <a:gd name="T1" fmla="*/ 208 h 212"/>
                <a:gd name="T2" fmla="*/ 59 w 126"/>
                <a:gd name="T3" fmla="*/ 204 h 212"/>
                <a:gd name="T4" fmla="*/ 67 w 126"/>
                <a:gd name="T5" fmla="*/ 193 h 212"/>
                <a:gd name="T6" fmla="*/ 70 w 126"/>
                <a:gd name="T7" fmla="*/ 182 h 212"/>
                <a:gd name="T8" fmla="*/ 74 w 126"/>
                <a:gd name="T9" fmla="*/ 174 h 212"/>
                <a:gd name="T10" fmla="*/ 85 w 126"/>
                <a:gd name="T11" fmla="*/ 152 h 212"/>
                <a:gd name="T12" fmla="*/ 96 w 126"/>
                <a:gd name="T13" fmla="*/ 123 h 212"/>
                <a:gd name="T14" fmla="*/ 104 w 126"/>
                <a:gd name="T15" fmla="*/ 104 h 212"/>
                <a:gd name="T16" fmla="*/ 111 w 126"/>
                <a:gd name="T17" fmla="*/ 85 h 212"/>
                <a:gd name="T18" fmla="*/ 111 w 126"/>
                <a:gd name="T19" fmla="*/ 71 h 212"/>
                <a:gd name="T20" fmla="*/ 115 w 126"/>
                <a:gd name="T21" fmla="*/ 63 h 212"/>
                <a:gd name="T22" fmla="*/ 115 w 126"/>
                <a:gd name="T23" fmla="*/ 52 h 212"/>
                <a:gd name="T24" fmla="*/ 122 w 126"/>
                <a:gd name="T25" fmla="*/ 59 h 212"/>
                <a:gd name="T26" fmla="*/ 126 w 126"/>
                <a:gd name="T27" fmla="*/ 52 h 212"/>
                <a:gd name="T28" fmla="*/ 122 w 126"/>
                <a:gd name="T29" fmla="*/ 41 h 212"/>
                <a:gd name="T30" fmla="*/ 122 w 126"/>
                <a:gd name="T31" fmla="*/ 34 h 212"/>
                <a:gd name="T32" fmla="*/ 119 w 126"/>
                <a:gd name="T33" fmla="*/ 11 h 212"/>
                <a:gd name="T34" fmla="*/ 111 w 126"/>
                <a:gd name="T35" fmla="*/ 8 h 212"/>
                <a:gd name="T36" fmla="*/ 107 w 126"/>
                <a:gd name="T37" fmla="*/ 4 h 212"/>
                <a:gd name="T38" fmla="*/ 104 w 126"/>
                <a:gd name="T39" fmla="*/ 8 h 212"/>
                <a:gd name="T40" fmla="*/ 104 w 126"/>
                <a:gd name="T41" fmla="*/ 15 h 212"/>
                <a:gd name="T42" fmla="*/ 96 w 126"/>
                <a:gd name="T43" fmla="*/ 26 h 212"/>
                <a:gd name="T44" fmla="*/ 93 w 126"/>
                <a:gd name="T45" fmla="*/ 26 h 212"/>
                <a:gd name="T46" fmla="*/ 93 w 126"/>
                <a:gd name="T47" fmla="*/ 34 h 212"/>
                <a:gd name="T48" fmla="*/ 85 w 126"/>
                <a:gd name="T49" fmla="*/ 37 h 212"/>
                <a:gd name="T50" fmla="*/ 89 w 126"/>
                <a:gd name="T51" fmla="*/ 41 h 212"/>
                <a:gd name="T52" fmla="*/ 78 w 126"/>
                <a:gd name="T53" fmla="*/ 48 h 212"/>
                <a:gd name="T54" fmla="*/ 74 w 126"/>
                <a:gd name="T55" fmla="*/ 45 h 212"/>
                <a:gd name="T56" fmla="*/ 74 w 126"/>
                <a:gd name="T57" fmla="*/ 52 h 212"/>
                <a:gd name="T58" fmla="*/ 70 w 126"/>
                <a:gd name="T59" fmla="*/ 56 h 212"/>
                <a:gd name="T60" fmla="*/ 70 w 126"/>
                <a:gd name="T61" fmla="*/ 48 h 212"/>
                <a:gd name="T62" fmla="*/ 63 w 126"/>
                <a:gd name="T63" fmla="*/ 63 h 212"/>
                <a:gd name="T64" fmla="*/ 59 w 126"/>
                <a:gd name="T65" fmla="*/ 56 h 212"/>
                <a:gd name="T66" fmla="*/ 48 w 126"/>
                <a:gd name="T67" fmla="*/ 59 h 212"/>
                <a:gd name="T68" fmla="*/ 45 w 126"/>
                <a:gd name="T69" fmla="*/ 59 h 212"/>
                <a:gd name="T70" fmla="*/ 33 w 126"/>
                <a:gd name="T71" fmla="*/ 67 h 212"/>
                <a:gd name="T72" fmla="*/ 26 w 126"/>
                <a:gd name="T73" fmla="*/ 67 h 212"/>
                <a:gd name="T74" fmla="*/ 19 w 126"/>
                <a:gd name="T75" fmla="*/ 82 h 212"/>
                <a:gd name="T76" fmla="*/ 19 w 126"/>
                <a:gd name="T77" fmla="*/ 93 h 212"/>
                <a:gd name="T78" fmla="*/ 26 w 126"/>
                <a:gd name="T79" fmla="*/ 111 h 212"/>
                <a:gd name="T80" fmla="*/ 22 w 126"/>
                <a:gd name="T81" fmla="*/ 123 h 212"/>
                <a:gd name="T82" fmla="*/ 15 w 126"/>
                <a:gd name="T83" fmla="*/ 134 h 212"/>
                <a:gd name="T84" fmla="*/ 8 w 126"/>
                <a:gd name="T85" fmla="*/ 141 h 212"/>
                <a:gd name="T86" fmla="*/ 4 w 126"/>
                <a:gd name="T87" fmla="*/ 156 h 212"/>
                <a:gd name="T88" fmla="*/ 8 w 126"/>
                <a:gd name="T89" fmla="*/ 171 h 212"/>
                <a:gd name="T90" fmla="*/ 11 w 126"/>
                <a:gd name="T91" fmla="*/ 174 h 212"/>
                <a:gd name="T92" fmla="*/ 8 w 126"/>
                <a:gd name="T93" fmla="*/ 186 h 212"/>
                <a:gd name="T94" fmla="*/ 8 w 126"/>
                <a:gd name="T95" fmla="*/ 197 h 212"/>
                <a:gd name="T96" fmla="*/ 15 w 126"/>
                <a:gd name="T97" fmla="*/ 204 h 212"/>
                <a:gd name="T98" fmla="*/ 26 w 126"/>
                <a:gd name="T99" fmla="*/ 208 h 212"/>
                <a:gd name="T100" fmla="*/ 26 w 126"/>
                <a:gd name="T101" fmla="*/ 212 h 212"/>
                <a:gd name="T102" fmla="*/ 100 w 126"/>
                <a:gd name="T103" fmla="*/ 11 h 212"/>
                <a:gd name="T104" fmla="*/ 100 w 126"/>
                <a:gd name="T105" fmla="*/ 19 h 212"/>
                <a:gd name="T106" fmla="*/ 100 w 126"/>
                <a:gd name="T107" fmla="*/ 19 h 212"/>
                <a:gd name="T108" fmla="*/ 96 w 126"/>
                <a:gd name="T109" fmla="*/ 19 h 212"/>
                <a:gd name="T110" fmla="*/ 93 w 126"/>
                <a:gd name="T111" fmla="*/ 19 h 212"/>
                <a:gd name="T112" fmla="*/ 115 w 126"/>
                <a:gd name="T113" fmla="*/ 74 h 212"/>
                <a:gd name="T114" fmla="*/ 119 w 126"/>
                <a:gd name="T115" fmla="*/ 74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6" h="212">
                  <a:moveTo>
                    <a:pt x="26" y="212"/>
                  </a:moveTo>
                  <a:lnTo>
                    <a:pt x="30" y="212"/>
                  </a:lnTo>
                  <a:lnTo>
                    <a:pt x="33" y="212"/>
                  </a:lnTo>
                  <a:lnTo>
                    <a:pt x="37" y="208"/>
                  </a:lnTo>
                  <a:lnTo>
                    <a:pt x="41" y="204"/>
                  </a:lnTo>
                  <a:lnTo>
                    <a:pt x="52" y="204"/>
                  </a:lnTo>
                  <a:lnTo>
                    <a:pt x="56" y="204"/>
                  </a:lnTo>
                  <a:lnTo>
                    <a:pt x="59" y="204"/>
                  </a:lnTo>
                  <a:lnTo>
                    <a:pt x="59" y="200"/>
                  </a:lnTo>
                  <a:lnTo>
                    <a:pt x="63" y="200"/>
                  </a:lnTo>
                  <a:lnTo>
                    <a:pt x="67" y="197"/>
                  </a:lnTo>
                  <a:lnTo>
                    <a:pt x="67" y="193"/>
                  </a:lnTo>
                  <a:lnTo>
                    <a:pt x="67" y="189"/>
                  </a:lnTo>
                  <a:lnTo>
                    <a:pt x="70" y="186"/>
                  </a:lnTo>
                  <a:lnTo>
                    <a:pt x="70" y="182"/>
                  </a:lnTo>
                  <a:lnTo>
                    <a:pt x="70" y="182"/>
                  </a:lnTo>
                  <a:lnTo>
                    <a:pt x="70" y="182"/>
                  </a:lnTo>
                  <a:lnTo>
                    <a:pt x="74" y="174"/>
                  </a:lnTo>
                  <a:lnTo>
                    <a:pt x="74" y="174"/>
                  </a:lnTo>
                  <a:lnTo>
                    <a:pt x="74" y="174"/>
                  </a:lnTo>
                  <a:lnTo>
                    <a:pt x="78" y="171"/>
                  </a:lnTo>
                  <a:lnTo>
                    <a:pt x="82" y="160"/>
                  </a:lnTo>
                  <a:lnTo>
                    <a:pt x="82" y="156"/>
                  </a:lnTo>
                  <a:lnTo>
                    <a:pt x="85" y="152"/>
                  </a:lnTo>
                  <a:lnTo>
                    <a:pt x="85" y="145"/>
                  </a:lnTo>
                  <a:lnTo>
                    <a:pt x="89" y="137"/>
                  </a:lnTo>
                  <a:lnTo>
                    <a:pt x="93" y="126"/>
                  </a:lnTo>
                  <a:lnTo>
                    <a:pt x="96" y="123"/>
                  </a:lnTo>
                  <a:lnTo>
                    <a:pt x="96" y="119"/>
                  </a:lnTo>
                  <a:lnTo>
                    <a:pt x="100" y="111"/>
                  </a:lnTo>
                  <a:lnTo>
                    <a:pt x="100" y="111"/>
                  </a:lnTo>
                  <a:lnTo>
                    <a:pt x="104" y="104"/>
                  </a:lnTo>
                  <a:lnTo>
                    <a:pt x="107" y="97"/>
                  </a:lnTo>
                  <a:lnTo>
                    <a:pt x="107" y="89"/>
                  </a:lnTo>
                  <a:lnTo>
                    <a:pt x="111" y="89"/>
                  </a:lnTo>
                  <a:lnTo>
                    <a:pt x="111" y="85"/>
                  </a:lnTo>
                  <a:lnTo>
                    <a:pt x="107" y="82"/>
                  </a:lnTo>
                  <a:lnTo>
                    <a:pt x="111" y="78"/>
                  </a:lnTo>
                  <a:lnTo>
                    <a:pt x="115" y="74"/>
                  </a:lnTo>
                  <a:lnTo>
                    <a:pt x="111" y="71"/>
                  </a:lnTo>
                  <a:lnTo>
                    <a:pt x="115" y="71"/>
                  </a:lnTo>
                  <a:lnTo>
                    <a:pt x="115" y="67"/>
                  </a:lnTo>
                  <a:lnTo>
                    <a:pt x="115" y="63"/>
                  </a:lnTo>
                  <a:lnTo>
                    <a:pt x="115" y="63"/>
                  </a:lnTo>
                  <a:lnTo>
                    <a:pt x="115" y="59"/>
                  </a:lnTo>
                  <a:lnTo>
                    <a:pt x="115" y="59"/>
                  </a:lnTo>
                  <a:lnTo>
                    <a:pt x="115" y="56"/>
                  </a:lnTo>
                  <a:lnTo>
                    <a:pt x="115" y="52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2" y="59"/>
                  </a:lnTo>
                  <a:lnTo>
                    <a:pt x="122" y="59"/>
                  </a:lnTo>
                  <a:lnTo>
                    <a:pt x="122" y="59"/>
                  </a:lnTo>
                  <a:lnTo>
                    <a:pt x="122" y="56"/>
                  </a:lnTo>
                  <a:lnTo>
                    <a:pt x="126" y="56"/>
                  </a:lnTo>
                  <a:lnTo>
                    <a:pt x="126" y="52"/>
                  </a:lnTo>
                  <a:lnTo>
                    <a:pt x="126" y="52"/>
                  </a:lnTo>
                  <a:lnTo>
                    <a:pt x="126" y="48"/>
                  </a:lnTo>
                  <a:lnTo>
                    <a:pt x="122" y="45"/>
                  </a:lnTo>
                  <a:lnTo>
                    <a:pt x="122" y="41"/>
                  </a:lnTo>
                  <a:lnTo>
                    <a:pt x="122" y="41"/>
                  </a:lnTo>
                  <a:lnTo>
                    <a:pt x="122" y="37"/>
                  </a:lnTo>
                  <a:lnTo>
                    <a:pt x="122" y="34"/>
                  </a:lnTo>
                  <a:lnTo>
                    <a:pt x="122" y="34"/>
                  </a:lnTo>
                  <a:lnTo>
                    <a:pt x="122" y="26"/>
                  </a:lnTo>
                  <a:lnTo>
                    <a:pt x="122" y="22"/>
                  </a:lnTo>
                  <a:lnTo>
                    <a:pt x="122" y="15"/>
                  </a:lnTo>
                  <a:lnTo>
                    <a:pt x="119" y="11"/>
                  </a:lnTo>
                  <a:lnTo>
                    <a:pt x="119" y="15"/>
                  </a:lnTo>
                  <a:lnTo>
                    <a:pt x="115" y="11"/>
                  </a:lnTo>
                  <a:lnTo>
                    <a:pt x="115" y="8"/>
                  </a:lnTo>
                  <a:lnTo>
                    <a:pt x="111" y="8"/>
                  </a:lnTo>
                  <a:lnTo>
                    <a:pt x="115" y="4"/>
                  </a:lnTo>
                  <a:lnTo>
                    <a:pt x="111" y="0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07" y="8"/>
                  </a:lnTo>
                  <a:lnTo>
                    <a:pt x="104" y="4"/>
                  </a:lnTo>
                  <a:lnTo>
                    <a:pt x="100" y="4"/>
                  </a:lnTo>
                  <a:lnTo>
                    <a:pt x="104" y="8"/>
                  </a:lnTo>
                  <a:lnTo>
                    <a:pt x="104" y="11"/>
                  </a:lnTo>
                  <a:lnTo>
                    <a:pt x="107" y="11"/>
                  </a:lnTo>
                  <a:lnTo>
                    <a:pt x="107" y="15"/>
                  </a:lnTo>
                  <a:lnTo>
                    <a:pt x="104" y="15"/>
                  </a:lnTo>
                  <a:lnTo>
                    <a:pt x="104" y="22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96" y="26"/>
                  </a:lnTo>
                  <a:lnTo>
                    <a:pt x="96" y="30"/>
                  </a:lnTo>
                  <a:lnTo>
                    <a:pt x="93" y="30"/>
                  </a:lnTo>
                  <a:lnTo>
                    <a:pt x="93" y="30"/>
                  </a:lnTo>
                  <a:lnTo>
                    <a:pt x="93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9" y="30"/>
                  </a:lnTo>
                  <a:lnTo>
                    <a:pt x="93" y="34"/>
                  </a:lnTo>
                  <a:lnTo>
                    <a:pt x="93" y="34"/>
                  </a:lnTo>
                  <a:lnTo>
                    <a:pt x="89" y="34"/>
                  </a:lnTo>
                  <a:lnTo>
                    <a:pt x="89" y="34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89" y="41"/>
                  </a:lnTo>
                  <a:lnTo>
                    <a:pt x="85" y="41"/>
                  </a:lnTo>
                  <a:lnTo>
                    <a:pt x="85" y="41"/>
                  </a:lnTo>
                  <a:lnTo>
                    <a:pt x="85" y="45"/>
                  </a:lnTo>
                  <a:lnTo>
                    <a:pt x="78" y="48"/>
                  </a:lnTo>
                  <a:lnTo>
                    <a:pt x="78" y="45"/>
                  </a:lnTo>
                  <a:lnTo>
                    <a:pt x="82" y="45"/>
                  </a:lnTo>
                  <a:lnTo>
                    <a:pt x="78" y="41"/>
                  </a:lnTo>
                  <a:lnTo>
                    <a:pt x="74" y="45"/>
                  </a:lnTo>
                  <a:lnTo>
                    <a:pt x="78" y="45"/>
                  </a:lnTo>
                  <a:lnTo>
                    <a:pt x="78" y="45"/>
                  </a:lnTo>
                  <a:lnTo>
                    <a:pt x="74" y="48"/>
                  </a:lnTo>
                  <a:lnTo>
                    <a:pt x="74" y="52"/>
                  </a:lnTo>
                  <a:lnTo>
                    <a:pt x="78" y="52"/>
                  </a:lnTo>
                  <a:lnTo>
                    <a:pt x="78" y="52"/>
                  </a:lnTo>
                  <a:lnTo>
                    <a:pt x="74" y="52"/>
                  </a:lnTo>
                  <a:lnTo>
                    <a:pt x="70" y="56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0" y="48"/>
                  </a:lnTo>
                  <a:lnTo>
                    <a:pt x="63" y="56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63" y="63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6" y="59"/>
                  </a:lnTo>
                  <a:lnTo>
                    <a:pt x="48" y="56"/>
                  </a:lnTo>
                  <a:lnTo>
                    <a:pt x="48" y="59"/>
                  </a:lnTo>
                  <a:lnTo>
                    <a:pt x="48" y="59"/>
                  </a:lnTo>
                  <a:lnTo>
                    <a:pt x="48" y="63"/>
                  </a:lnTo>
                  <a:lnTo>
                    <a:pt x="48" y="63"/>
                  </a:lnTo>
                  <a:lnTo>
                    <a:pt x="45" y="63"/>
                  </a:lnTo>
                  <a:lnTo>
                    <a:pt x="45" y="59"/>
                  </a:lnTo>
                  <a:lnTo>
                    <a:pt x="45" y="59"/>
                  </a:lnTo>
                  <a:lnTo>
                    <a:pt x="41" y="63"/>
                  </a:lnTo>
                  <a:lnTo>
                    <a:pt x="41" y="59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0" y="63"/>
                  </a:lnTo>
                  <a:lnTo>
                    <a:pt x="26" y="63"/>
                  </a:lnTo>
                  <a:lnTo>
                    <a:pt x="26" y="67"/>
                  </a:lnTo>
                  <a:lnTo>
                    <a:pt x="26" y="71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19" y="82"/>
                  </a:lnTo>
                  <a:lnTo>
                    <a:pt x="19" y="85"/>
                  </a:lnTo>
                  <a:lnTo>
                    <a:pt x="19" y="89"/>
                  </a:lnTo>
                  <a:lnTo>
                    <a:pt x="19" y="89"/>
                  </a:lnTo>
                  <a:lnTo>
                    <a:pt x="19" y="93"/>
                  </a:lnTo>
                  <a:lnTo>
                    <a:pt x="19" y="97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26" y="111"/>
                  </a:lnTo>
                  <a:lnTo>
                    <a:pt x="26" y="111"/>
                  </a:lnTo>
                  <a:lnTo>
                    <a:pt x="26" y="115"/>
                  </a:lnTo>
                  <a:lnTo>
                    <a:pt x="26" y="115"/>
                  </a:lnTo>
                  <a:lnTo>
                    <a:pt x="22" y="123"/>
                  </a:lnTo>
                  <a:lnTo>
                    <a:pt x="19" y="126"/>
                  </a:lnTo>
                  <a:lnTo>
                    <a:pt x="19" y="130"/>
                  </a:lnTo>
                  <a:lnTo>
                    <a:pt x="19" y="130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41"/>
                  </a:lnTo>
                  <a:lnTo>
                    <a:pt x="11" y="141"/>
                  </a:lnTo>
                  <a:lnTo>
                    <a:pt x="8" y="141"/>
                  </a:lnTo>
                  <a:lnTo>
                    <a:pt x="4" y="145"/>
                  </a:lnTo>
                  <a:lnTo>
                    <a:pt x="4" y="149"/>
                  </a:lnTo>
                  <a:lnTo>
                    <a:pt x="0" y="152"/>
                  </a:lnTo>
                  <a:lnTo>
                    <a:pt x="4" y="156"/>
                  </a:lnTo>
                  <a:lnTo>
                    <a:pt x="0" y="160"/>
                  </a:lnTo>
                  <a:lnTo>
                    <a:pt x="4" y="160"/>
                  </a:lnTo>
                  <a:lnTo>
                    <a:pt x="4" y="167"/>
                  </a:lnTo>
                  <a:lnTo>
                    <a:pt x="8" y="171"/>
                  </a:lnTo>
                  <a:lnTo>
                    <a:pt x="8" y="174"/>
                  </a:lnTo>
                  <a:lnTo>
                    <a:pt x="8" y="174"/>
                  </a:lnTo>
                  <a:lnTo>
                    <a:pt x="8" y="178"/>
                  </a:lnTo>
                  <a:lnTo>
                    <a:pt x="11" y="174"/>
                  </a:lnTo>
                  <a:lnTo>
                    <a:pt x="8" y="178"/>
                  </a:lnTo>
                  <a:lnTo>
                    <a:pt x="4" y="178"/>
                  </a:lnTo>
                  <a:lnTo>
                    <a:pt x="4" y="182"/>
                  </a:lnTo>
                  <a:lnTo>
                    <a:pt x="8" y="186"/>
                  </a:lnTo>
                  <a:lnTo>
                    <a:pt x="4" y="193"/>
                  </a:lnTo>
                  <a:lnTo>
                    <a:pt x="8" y="193"/>
                  </a:lnTo>
                  <a:lnTo>
                    <a:pt x="8" y="197"/>
                  </a:lnTo>
                  <a:lnTo>
                    <a:pt x="8" y="197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9" y="204"/>
                  </a:lnTo>
                  <a:lnTo>
                    <a:pt x="19" y="204"/>
                  </a:lnTo>
                  <a:lnTo>
                    <a:pt x="22" y="204"/>
                  </a:lnTo>
                  <a:lnTo>
                    <a:pt x="26" y="208"/>
                  </a:lnTo>
                  <a:lnTo>
                    <a:pt x="26" y="208"/>
                  </a:lnTo>
                  <a:lnTo>
                    <a:pt x="26" y="212"/>
                  </a:lnTo>
                  <a:lnTo>
                    <a:pt x="26" y="212"/>
                  </a:lnTo>
                  <a:lnTo>
                    <a:pt x="26" y="212"/>
                  </a:lnTo>
                  <a:close/>
                  <a:moveTo>
                    <a:pt x="100" y="15"/>
                  </a:moveTo>
                  <a:lnTo>
                    <a:pt x="100" y="15"/>
                  </a:lnTo>
                  <a:lnTo>
                    <a:pt x="100" y="11"/>
                  </a:lnTo>
                  <a:lnTo>
                    <a:pt x="100" y="11"/>
                  </a:lnTo>
                  <a:lnTo>
                    <a:pt x="100" y="15"/>
                  </a:lnTo>
                  <a:lnTo>
                    <a:pt x="100" y="15"/>
                  </a:lnTo>
                  <a:close/>
                  <a:moveTo>
                    <a:pt x="100" y="19"/>
                  </a:moveTo>
                  <a:lnTo>
                    <a:pt x="100" y="19"/>
                  </a:lnTo>
                  <a:lnTo>
                    <a:pt x="100" y="19"/>
                  </a:lnTo>
                  <a:lnTo>
                    <a:pt x="100" y="22"/>
                  </a:lnTo>
                  <a:lnTo>
                    <a:pt x="100" y="19"/>
                  </a:lnTo>
                  <a:lnTo>
                    <a:pt x="100" y="19"/>
                  </a:lnTo>
                  <a:close/>
                  <a:moveTo>
                    <a:pt x="93" y="19"/>
                  </a:moveTo>
                  <a:lnTo>
                    <a:pt x="93" y="19"/>
                  </a:lnTo>
                  <a:lnTo>
                    <a:pt x="93" y="19"/>
                  </a:lnTo>
                  <a:lnTo>
                    <a:pt x="96" y="19"/>
                  </a:lnTo>
                  <a:lnTo>
                    <a:pt x="96" y="22"/>
                  </a:lnTo>
                  <a:lnTo>
                    <a:pt x="93" y="22"/>
                  </a:lnTo>
                  <a:lnTo>
                    <a:pt x="93" y="22"/>
                  </a:lnTo>
                  <a:lnTo>
                    <a:pt x="93" y="19"/>
                  </a:lnTo>
                  <a:lnTo>
                    <a:pt x="93" y="19"/>
                  </a:lnTo>
                  <a:close/>
                  <a:moveTo>
                    <a:pt x="115" y="78"/>
                  </a:moveTo>
                  <a:lnTo>
                    <a:pt x="115" y="78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9" y="74"/>
                  </a:lnTo>
                  <a:lnTo>
                    <a:pt x="119" y="71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5" y="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2" name="Freeform 150"/>
            <p:cNvSpPr>
              <a:spLocks/>
            </p:cNvSpPr>
            <p:nvPr/>
          </p:nvSpPr>
          <p:spPr bwMode="auto">
            <a:xfrm>
              <a:off x="4931190" y="3381830"/>
              <a:ext cx="218727" cy="319084"/>
            </a:xfrm>
            <a:custGeom>
              <a:avLst/>
              <a:gdLst>
                <a:gd name="T0" fmla="*/ 30 w 170"/>
                <a:gd name="T1" fmla="*/ 156 h 248"/>
                <a:gd name="T2" fmla="*/ 33 w 170"/>
                <a:gd name="T3" fmla="*/ 148 h 248"/>
                <a:gd name="T4" fmla="*/ 37 w 170"/>
                <a:gd name="T5" fmla="*/ 137 h 248"/>
                <a:gd name="T6" fmla="*/ 37 w 170"/>
                <a:gd name="T7" fmla="*/ 126 h 248"/>
                <a:gd name="T8" fmla="*/ 37 w 170"/>
                <a:gd name="T9" fmla="*/ 119 h 248"/>
                <a:gd name="T10" fmla="*/ 41 w 170"/>
                <a:gd name="T11" fmla="*/ 107 h 248"/>
                <a:gd name="T12" fmla="*/ 41 w 170"/>
                <a:gd name="T13" fmla="*/ 96 h 248"/>
                <a:gd name="T14" fmla="*/ 22 w 170"/>
                <a:gd name="T15" fmla="*/ 89 h 248"/>
                <a:gd name="T16" fmla="*/ 8 w 170"/>
                <a:gd name="T17" fmla="*/ 85 h 248"/>
                <a:gd name="T18" fmla="*/ 0 w 170"/>
                <a:gd name="T19" fmla="*/ 70 h 248"/>
                <a:gd name="T20" fmla="*/ 30 w 170"/>
                <a:gd name="T21" fmla="*/ 59 h 248"/>
                <a:gd name="T22" fmla="*/ 52 w 170"/>
                <a:gd name="T23" fmla="*/ 56 h 248"/>
                <a:gd name="T24" fmla="*/ 59 w 170"/>
                <a:gd name="T25" fmla="*/ 59 h 248"/>
                <a:gd name="T26" fmla="*/ 71 w 170"/>
                <a:gd name="T27" fmla="*/ 67 h 248"/>
                <a:gd name="T28" fmla="*/ 63 w 170"/>
                <a:gd name="T29" fmla="*/ 81 h 248"/>
                <a:gd name="T30" fmla="*/ 71 w 170"/>
                <a:gd name="T31" fmla="*/ 93 h 248"/>
                <a:gd name="T32" fmla="*/ 78 w 170"/>
                <a:gd name="T33" fmla="*/ 100 h 248"/>
                <a:gd name="T34" fmla="*/ 82 w 170"/>
                <a:gd name="T35" fmla="*/ 85 h 248"/>
                <a:gd name="T36" fmla="*/ 85 w 170"/>
                <a:gd name="T37" fmla="*/ 74 h 248"/>
                <a:gd name="T38" fmla="*/ 89 w 170"/>
                <a:gd name="T39" fmla="*/ 67 h 248"/>
                <a:gd name="T40" fmla="*/ 85 w 170"/>
                <a:gd name="T41" fmla="*/ 56 h 248"/>
                <a:gd name="T42" fmla="*/ 74 w 170"/>
                <a:gd name="T43" fmla="*/ 44 h 248"/>
                <a:gd name="T44" fmla="*/ 89 w 170"/>
                <a:gd name="T45" fmla="*/ 15 h 248"/>
                <a:gd name="T46" fmla="*/ 96 w 170"/>
                <a:gd name="T47" fmla="*/ 15 h 248"/>
                <a:gd name="T48" fmla="*/ 108 w 170"/>
                <a:gd name="T49" fmla="*/ 15 h 248"/>
                <a:gd name="T50" fmla="*/ 115 w 170"/>
                <a:gd name="T51" fmla="*/ 15 h 248"/>
                <a:gd name="T52" fmla="*/ 126 w 170"/>
                <a:gd name="T53" fmla="*/ 11 h 248"/>
                <a:gd name="T54" fmla="*/ 137 w 170"/>
                <a:gd name="T55" fmla="*/ 11 h 248"/>
                <a:gd name="T56" fmla="*/ 152 w 170"/>
                <a:gd name="T57" fmla="*/ 7 h 248"/>
                <a:gd name="T58" fmla="*/ 163 w 170"/>
                <a:gd name="T59" fmla="*/ 0 h 248"/>
                <a:gd name="T60" fmla="*/ 170 w 170"/>
                <a:gd name="T61" fmla="*/ 4 h 248"/>
                <a:gd name="T62" fmla="*/ 167 w 170"/>
                <a:gd name="T63" fmla="*/ 15 h 248"/>
                <a:gd name="T64" fmla="*/ 167 w 170"/>
                <a:gd name="T65" fmla="*/ 26 h 248"/>
                <a:gd name="T66" fmla="*/ 167 w 170"/>
                <a:gd name="T67" fmla="*/ 37 h 248"/>
                <a:gd name="T68" fmla="*/ 163 w 170"/>
                <a:gd name="T69" fmla="*/ 56 h 248"/>
                <a:gd name="T70" fmla="*/ 170 w 170"/>
                <a:gd name="T71" fmla="*/ 63 h 248"/>
                <a:gd name="T72" fmla="*/ 163 w 170"/>
                <a:gd name="T73" fmla="*/ 67 h 248"/>
                <a:gd name="T74" fmla="*/ 163 w 170"/>
                <a:gd name="T75" fmla="*/ 74 h 248"/>
                <a:gd name="T76" fmla="*/ 156 w 170"/>
                <a:gd name="T77" fmla="*/ 85 h 248"/>
                <a:gd name="T78" fmla="*/ 141 w 170"/>
                <a:gd name="T79" fmla="*/ 96 h 248"/>
                <a:gd name="T80" fmla="*/ 111 w 170"/>
                <a:gd name="T81" fmla="*/ 107 h 248"/>
                <a:gd name="T82" fmla="*/ 104 w 170"/>
                <a:gd name="T83" fmla="*/ 111 h 248"/>
                <a:gd name="T84" fmla="*/ 93 w 170"/>
                <a:gd name="T85" fmla="*/ 122 h 248"/>
                <a:gd name="T86" fmla="*/ 78 w 170"/>
                <a:gd name="T87" fmla="*/ 133 h 248"/>
                <a:gd name="T88" fmla="*/ 67 w 170"/>
                <a:gd name="T89" fmla="*/ 137 h 248"/>
                <a:gd name="T90" fmla="*/ 67 w 170"/>
                <a:gd name="T91" fmla="*/ 145 h 248"/>
                <a:gd name="T92" fmla="*/ 67 w 170"/>
                <a:gd name="T93" fmla="*/ 159 h 248"/>
                <a:gd name="T94" fmla="*/ 71 w 170"/>
                <a:gd name="T95" fmla="*/ 178 h 248"/>
                <a:gd name="T96" fmla="*/ 78 w 170"/>
                <a:gd name="T97" fmla="*/ 178 h 248"/>
                <a:gd name="T98" fmla="*/ 74 w 170"/>
                <a:gd name="T99" fmla="*/ 189 h 248"/>
                <a:gd name="T100" fmla="*/ 71 w 170"/>
                <a:gd name="T101" fmla="*/ 200 h 248"/>
                <a:gd name="T102" fmla="*/ 71 w 170"/>
                <a:gd name="T103" fmla="*/ 211 h 248"/>
                <a:gd name="T104" fmla="*/ 30 w 170"/>
                <a:gd name="T105" fmla="*/ 230 h 248"/>
                <a:gd name="T106" fmla="*/ 22 w 170"/>
                <a:gd name="T107" fmla="*/ 237 h 248"/>
                <a:gd name="T108" fmla="*/ 30 w 170"/>
                <a:gd name="T109" fmla="*/ 241 h 248"/>
                <a:gd name="T110" fmla="*/ 30 w 170"/>
                <a:gd name="T111" fmla="*/ 248 h 248"/>
                <a:gd name="T112" fmla="*/ 19 w 170"/>
                <a:gd name="T113" fmla="*/ 248 h 248"/>
                <a:gd name="T114" fmla="*/ 15 w 170"/>
                <a:gd name="T115" fmla="*/ 237 h 248"/>
                <a:gd name="T116" fmla="*/ 15 w 170"/>
                <a:gd name="T117" fmla="*/ 222 h 248"/>
                <a:gd name="T118" fmla="*/ 15 w 170"/>
                <a:gd name="T119" fmla="*/ 200 h 248"/>
                <a:gd name="T120" fmla="*/ 11 w 170"/>
                <a:gd name="T121" fmla="*/ 18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0" h="248">
                  <a:moveTo>
                    <a:pt x="11" y="182"/>
                  </a:moveTo>
                  <a:lnTo>
                    <a:pt x="30" y="167"/>
                  </a:lnTo>
                  <a:lnTo>
                    <a:pt x="30" y="163"/>
                  </a:lnTo>
                  <a:lnTo>
                    <a:pt x="30" y="159"/>
                  </a:lnTo>
                  <a:lnTo>
                    <a:pt x="30" y="156"/>
                  </a:lnTo>
                  <a:lnTo>
                    <a:pt x="30" y="152"/>
                  </a:lnTo>
                  <a:lnTo>
                    <a:pt x="30" y="152"/>
                  </a:lnTo>
                  <a:lnTo>
                    <a:pt x="30" y="148"/>
                  </a:lnTo>
                  <a:lnTo>
                    <a:pt x="33" y="148"/>
                  </a:lnTo>
                  <a:lnTo>
                    <a:pt x="33" y="148"/>
                  </a:lnTo>
                  <a:lnTo>
                    <a:pt x="37" y="145"/>
                  </a:lnTo>
                  <a:lnTo>
                    <a:pt x="37" y="141"/>
                  </a:lnTo>
                  <a:lnTo>
                    <a:pt x="37" y="141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3"/>
                  </a:lnTo>
                  <a:lnTo>
                    <a:pt x="37" y="133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7" y="126"/>
                  </a:lnTo>
                  <a:lnTo>
                    <a:pt x="37" y="126"/>
                  </a:lnTo>
                  <a:lnTo>
                    <a:pt x="37" y="122"/>
                  </a:lnTo>
                  <a:lnTo>
                    <a:pt x="37" y="119"/>
                  </a:lnTo>
                  <a:lnTo>
                    <a:pt x="41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5"/>
                  </a:lnTo>
                  <a:lnTo>
                    <a:pt x="37" y="111"/>
                  </a:lnTo>
                  <a:lnTo>
                    <a:pt x="41" y="107"/>
                  </a:lnTo>
                  <a:lnTo>
                    <a:pt x="41" y="107"/>
                  </a:lnTo>
                  <a:lnTo>
                    <a:pt x="41" y="104"/>
                  </a:lnTo>
                  <a:lnTo>
                    <a:pt x="41" y="104"/>
                  </a:lnTo>
                  <a:lnTo>
                    <a:pt x="41" y="100"/>
                  </a:lnTo>
                  <a:lnTo>
                    <a:pt x="41" y="96"/>
                  </a:lnTo>
                  <a:lnTo>
                    <a:pt x="41" y="96"/>
                  </a:lnTo>
                  <a:lnTo>
                    <a:pt x="37" y="96"/>
                  </a:lnTo>
                  <a:lnTo>
                    <a:pt x="33" y="93"/>
                  </a:lnTo>
                  <a:lnTo>
                    <a:pt x="33" y="89"/>
                  </a:lnTo>
                  <a:lnTo>
                    <a:pt x="26" y="89"/>
                  </a:lnTo>
                  <a:lnTo>
                    <a:pt x="22" y="89"/>
                  </a:lnTo>
                  <a:lnTo>
                    <a:pt x="22" y="85"/>
                  </a:lnTo>
                  <a:lnTo>
                    <a:pt x="15" y="85"/>
                  </a:lnTo>
                  <a:lnTo>
                    <a:pt x="11" y="81"/>
                  </a:lnTo>
                  <a:lnTo>
                    <a:pt x="11" y="85"/>
                  </a:lnTo>
                  <a:lnTo>
                    <a:pt x="8" y="85"/>
                  </a:lnTo>
                  <a:lnTo>
                    <a:pt x="8" y="81"/>
                  </a:lnTo>
                  <a:lnTo>
                    <a:pt x="8" y="81"/>
                  </a:lnTo>
                  <a:lnTo>
                    <a:pt x="0" y="81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8" y="67"/>
                  </a:lnTo>
                  <a:lnTo>
                    <a:pt x="11" y="67"/>
                  </a:lnTo>
                  <a:lnTo>
                    <a:pt x="26" y="59"/>
                  </a:lnTo>
                  <a:lnTo>
                    <a:pt x="30" y="59"/>
                  </a:lnTo>
                  <a:lnTo>
                    <a:pt x="41" y="56"/>
                  </a:lnTo>
                  <a:lnTo>
                    <a:pt x="45" y="56"/>
                  </a:lnTo>
                  <a:lnTo>
                    <a:pt x="48" y="52"/>
                  </a:lnTo>
                  <a:lnTo>
                    <a:pt x="48" y="56"/>
                  </a:lnTo>
                  <a:lnTo>
                    <a:pt x="52" y="56"/>
                  </a:lnTo>
                  <a:lnTo>
                    <a:pt x="52" y="59"/>
                  </a:lnTo>
                  <a:lnTo>
                    <a:pt x="52" y="59"/>
                  </a:lnTo>
                  <a:lnTo>
                    <a:pt x="56" y="59"/>
                  </a:lnTo>
                  <a:lnTo>
                    <a:pt x="56" y="59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63" y="59"/>
                  </a:lnTo>
                  <a:lnTo>
                    <a:pt x="67" y="59"/>
                  </a:lnTo>
                  <a:lnTo>
                    <a:pt x="71" y="63"/>
                  </a:lnTo>
                  <a:lnTo>
                    <a:pt x="71" y="67"/>
                  </a:lnTo>
                  <a:lnTo>
                    <a:pt x="67" y="70"/>
                  </a:lnTo>
                  <a:lnTo>
                    <a:pt x="63" y="74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3" y="81"/>
                  </a:lnTo>
                  <a:lnTo>
                    <a:pt x="63" y="85"/>
                  </a:lnTo>
                  <a:lnTo>
                    <a:pt x="63" y="89"/>
                  </a:lnTo>
                  <a:lnTo>
                    <a:pt x="67" y="89"/>
                  </a:lnTo>
                  <a:lnTo>
                    <a:pt x="71" y="93"/>
                  </a:lnTo>
                  <a:lnTo>
                    <a:pt x="71" y="93"/>
                  </a:lnTo>
                  <a:lnTo>
                    <a:pt x="74" y="96"/>
                  </a:lnTo>
                  <a:lnTo>
                    <a:pt x="74" y="96"/>
                  </a:lnTo>
                  <a:lnTo>
                    <a:pt x="74" y="100"/>
                  </a:lnTo>
                  <a:lnTo>
                    <a:pt x="74" y="100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8" y="96"/>
                  </a:lnTo>
                  <a:lnTo>
                    <a:pt x="82" y="93"/>
                  </a:lnTo>
                  <a:lnTo>
                    <a:pt x="82" y="89"/>
                  </a:lnTo>
                  <a:lnTo>
                    <a:pt x="82" y="85"/>
                  </a:lnTo>
                  <a:lnTo>
                    <a:pt x="85" y="85"/>
                  </a:lnTo>
                  <a:lnTo>
                    <a:pt x="89" y="81"/>
                  </a:lnTo>
                  <a:lnTo>
                    <a:pt x="89" y="81"/>
                  </a:lnTo>
                  <a:lnTo>
                    <a:pt x="89" y="74"/>
                  </a:lnTo>
                  <a:lnTo>
                    <a:pt x="85" y="74"/>
                  </a:lnTo>
                  <a:lnTo>
                    <a:pt x="89" y="70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89" y="67"/>
                  </a:lnTo>
                  <a:lnTo>
                    <a:pt x="93" y="67"/>
                  </a:lnTo>
                  <a:lnTo>
                    <a:pt x="93" y="67"/>
                  </a:lnTo>
                  <a:lnTo>
                    <a:pt x="89" y="63"/>
                  </a:lnTo>
                  <a:lnTo>
                    <a:pt x="89" y="59"/>
                  </a:lnTo>
                  <a:lnTo>
                    <a:pt x="85" y="56"/>
                  </a:lnTo>
                  <a:lnTo>
                    <a:pt x="85" y="52"/>
                  </a:lnTo>
                  <a:lnTo>
                    <a:pt x="78" y="48"/>
                  </a:lnTo>
                  <a:lnTo>
                    <a:pt x="78" y="48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67" y="41"/>
                  </a:lnTo>
                  <a:lnTo>
                    <a:pt x="67" y="30"/>
                  </a:lnTo>
                  <a:lnTo>
                    <a:pt x="71" y="15"/>
                  </a:lnTo>
                  <a:lnTo>
                    <a:pt x="85" y="15"/>
                  </a:lnTo>
                  <a:lnTo>
                    <a:pt x="89" y="15"/>
                  </a:lnTo>
                  <a:lnTo>
                    <a:pt x="89" y="11"/>
                  </a:lnTo>
                  <a:lnTo>
                    <a:pt x="93" y="11"/>
                  </a:lnTo>
                  <a:lnTo>
                    <a:pt x="93" y="15"/>
                  </a:lnTo>
                  <a:lnTo>
                    <a:pt x="93" y="15"/>
                  </a:lnTo>
                  <a:lnTo>
                    <a:pt x="96" y="15"/>
                  </a:lnTo>
                  <a:lnTo>
                    <a:pt x="96" y="15"/>
                  </a:lnTo>
                  <a:lnTo>
                    <a:pt x="100" y="18"/>
                  </a:lnTo>
                  <a:lnTo>
                    <a:pt x="100" y="18"/>
                  </a:lnTo>
                  <a:lnTo>
                    <a:pt x="104" y="18"/>
                  </a:lnTo>
                  <a:lnTo>
                    <a:pt x="108" y="15"/>
                  </a:lnTo>
                  <a:lnTo>
                    <a:pt x="108" y="15"/>
                  </a:lnTo>
                  <a:lnTo>
                    <a:pt x="111" y="15"/>
                  </a:lnTo>
                  <a:lnTo>
                    <a:pt x="111" y="15"/>
                  </a:lnTo>
                  <a:lnTo>
                    <a:pt x="111" y="15"/>
                  </a:lnTo>
                  <a:lnTo>
                    <a:pt x="115" y="15"/>
                  </a:lnTo>
                  <a:lnTo>
                    <a:pt x="115" y="18"/>
                  </a:lnTo>
                  <a:lnTo>
                    <a:pt x="119" y="15"/>
                  </a:lnTo>
                  <a:lnTo>
                    <a:pt x="126" y="15"/>
                  </a:lnTo>
                  <a:lnTo>
                    <a:pt x="126" y="15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3" y="11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45" y="7"/>
                  </a:lnTo>
                  <a:lnTo>
                    <a:pt x="148" y="11"/>
                  </a:lnTo>
                  <a:lnTo>
                    <a:pt x="148" y="7"/>
                  </a:lnTo>
                  <a:lnTo>
                    <a:pt x="152" y="7"/>
                  </a:lnTo>
                  <a:lnTo>
                    <a:pt x="156" y="7"/>
                  </a:lnTo>
                  <a:lnTo>
                    <a:pt x="156" y="4"/>
                  </a:lnTo>
                  <a:lnTo>
                    <a:pt x="159" y="4"/>
                  </a:lnTo>
                  <a:lnTo>
                    <a:pt x="163" y="4"/>
                  </a:lnTo>
                  <a:lnTo>
                    <a:pt x="163" y="0"/>
                  </a:lnTo>
                  <a:lnTo>
                    <a:pt x="167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4"/>
                  </a:lnTo>
                  <a:lnTo>
                    <a:pt x="170" y="7"/>
                  </a:lnTo>
                  <a:lnTo>
                    <a:pt x="170" y="7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5"/>
                  </a:lnTo>
                  <a:lnTo>
                    <a:pt x="167" y="15"/>
                  </a:lnTo>
                  <a:lnTo>
                    <a:pt x="167" y="15"/>
                  </a:lnTo>
                  <a:lnTo>
                    <a:pt x="167" y="22"/>
                  </a:lnTo>
                  <a:lnTo>
                    <a:pt x="167" y="22"/>
                  </a:lnTo>
                  <a:lnTo>
                    <a:pt x="167" y="26"/>
                  </a:lnTo>
                  <a:lnTo>
                    <a:pt x="167" y="30"/>
                  </a:lnTo>
                  <a:lnTo>
                    <a:pt x="167" y="30"/>
                  </a:lnTo>
                  <a:lnTo>
                    <a:pt x="167" y="33"/>
                  </a:lnTo>
                  <a:lnTo>
                    <a:pt x="167" y="33"/>
                  </a:lnTo>
                  <a:lnTo>
                    <a:pt x="167" y="37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8"/>
                  </a:lnTo>
                  <a:lnTo>
                    <a:pt x="167" y="56"/>
                  </a:lnTo>
                  <a:lnTo>
                    <a:pt x="163" y="56"/>
                  </a:lnTo>
                  <a:lnTo>
                    <a:pt x="163" y="56"/>
                  </a:lnTo>
                  <a:lnTo>
                    <a:pt x="163" y="56"/>
                  </a:lnTo>
                  <a:lnTo>
                    <a:pt x="167" y="56"/>
                  </a:lnTo>
                  <a:lnTo>
                    <a:pt x="170" y="56"/>
                  </a:lnTo>
                  <a:lnTo>
                    <a:pt x="170" y="63"/>
                  </a:lnTo>
                  <a:lnTo>
                    <a:pt x="167" y="67"/>
                  </a:lnTo>
                  <a:lnTo>
                    <a:pt x="167" y="67"/>
                  </a:lnTo>
                  <a:lnTo>
                    <a:pt x="167" y="67"/>
                  </a:lnTo>
                  <a:lnTo>
                    <a:pt x="167" y="67"/>
                  </a:lnTo>
                  <a:lnTo>
                    <a:pt x="163" y="67"/>
                  </a:lnTo>
                  <a:lnTo>
                    <a:pt x="163" y="70"/>
                  </a:lnTo>
                  <a:lnTo>
                    <a:pt x="163" y="70"/>
                  </a:lnTo>
                  <a:lnTo>
                    <a:pt x="163" y="70"/>
                  </a:lnTo>
                  <a:lnTo>
                    <a:pt x="167" y="70"/>
                  </a:lnTo>
                  <a:lnTo>
                    <a:pt x="163" y="74"/>
                  </a:lnTo>
                  <a:lnTo>
                    <a:pt x="163" y="78"/>
                  </a:lnTo>
                  <a:lnTo>
                    <a:pt x="163" y="78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6" y="85"/>
                  </a:lnTo>
                  <a:lnTo>
                    <a:pt x="152" y="85"/>
                  </a:lnTo>
                  <a:lnTo>
                    <a:pt x="152" y="89"/>
                  </a:lnTo>
                  <a:lnTo>
                    <a:pt x="141" y="96"/>
                  </a:lnTo>
                  <a:lnTo>
                    <a:pt x="141" y="96"/>
                  </a:lnTo>
                  <a:lnTo>
                    <a:pt x="141" y="96"/>
                  </a:lnTo>
                  <a:lnTo>
                    <a:pt x="130" y="104"/>
                  </a:lnTo>
                  <a:lnTo>
                    <a:pt x="126" y="100"/>
                  </a:lnTo>
                  <a:lnTo>
                    <a:pt x="126" y="104"/>
                  </a:lnTo>
                  <a:lnTo>
                    <a:pt x="119" y="104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11" y="107"/>
                  </a:lnTo>
                  <a:lnTo>
                    <a:pt x="108" y="115"/>
                  </a:lnTo>
                  <a:lnTo>
                    <a:pt x="104" y="115"/>
                  </a:lnTo>
                  <a:lnTo>
                    <a:pt x="104" y="111"/>
                  </a:lnTo>
                  <a:lnTo>
                    <a:pt x="104" y="115"/>
                  </a:lnTo>
                  <a:lnTo>
                    <a:pt x="100" y="115"/>
                  </a:lnTo>
                  <a:lnTo>
                    <a:pt x="100" y="119"/>
                  </a:lnTo>
                  <a:lnTo>
                    <a:pt x="93" y="122"/>
                  </a:lnTo>
                  <a:lnTo>
                    <a:pt x="93" y="122"/>
                  </a:lnTo>
                  <a:lnTo>
                    <a:pt x="93" y="126"/>
                  </a:lnTo>
                  <a:lnTo>
                    <a:pt x="93" y="126"/>
                  </a:lnTo>
                  <a:lnTo>
                    <a:pt x="93" y="126"/>
                  </a:lnTo>
                  <a:lnTo>
                    <a:pt x="89" y="126"/>
                  </a:lnTo>
                  <a:lnTo>
                    <a:pt x="78" y="133"/>
                  </a:lnTo>
                  <a:lnTo>
                    <a:pt x="78" y="137"/>
                  </a:lnTo>
                  <a:lnTo>
                    <a:pt x="78" y="137"/>
                  </a:lnTo>
                  <a:lnTo>
                    <a:pt x="71" y="137"/>
                  </a:lnTo>
                  <a:lnTo>
                    <a:pt x="71" y="141"/>
                  </a:lnTo>
                  <a:lnTo>
                    <a:pt x="67" y="137"/>
                  </a:lnTo>
                  <a:lnTo>
                    <a:pt x="67" y="137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67" y="145"/>
                  </a:lnTo>
                  <a:lnTo>
                    <a:pt x="67" y="145"/>
                  </a:lnTo>
                  <a:lnTo>
                    <a:pt x="67" y="148"/>
                  </a:lnTo>
                  <a:lnTo>
                    <a:pt x="63" y="148"/>
                  </a:lnTo>
                  <a:lnTo>
                    <a:pt x="71" y="156"/>
                  </a:lnTo>
                  <a:lnTo>
                    <a:pt x="71" y="159"/>
                  </a:lnTo>
                  <a:lnTo>
                    <a:pt x="67" y="159"/>
                  </a:lnTo>
                  <a:lnTo>
                    <a:pt x="71" y="159"/>
                  </a:lnTo>
                  <a:lnTo>
                    <a:pt x="71" y="163"/>
                  </a:lnTo>
                  <a:lnTo>
                    <a:pt x="71" y="167"/>
                  </a:lnTo>
                  <a:lnTo>
                    <a:pt x="74" y="171"/>
                  </a:lnTo>
                  <a:lnTo>
                    <a:pt x="71" y="178"/>
                  </a:lnTo>
                  <a:lnTo>
                    <a:pt x="74" y="182"/>
                  </a:lnTo>
                  <a:lnTo>
                    <a:pt x="74" y="182"/>
                  </a:lnTo>
                  <a:lnTo>
                    <a:pt x="74" y="178"/>
                  </a:lnTo>
                  <a:lnTo>
                    <a:pt x="74" y="174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78" y="182"/>
                  </a:lnTo>
                  <a:lnTo>
                    <a:pt x="74" y="185"/>
                  </a:lnTo>
                  <a:lnTo>
                    <a:pt x="74" y="189"/>
                  </a:lnTo>
                  <a:lnTo>
                    <a:pt x="74" y="189"/>
                  </a:lnTo>
                  <a:lnTo>
                    <a:pt x="74" y="193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71" y="200"/>
                  </a:lnTo>
                  <a:lnTo>
                    <a:pt x="71" y="200"/>
                  </a:lnTo>
                  <a:lnTo>
                    <a:pt x="71" y="204"/>
                  </a:lnTo>
                  <a:lnTo>
                    <a:pt x="74" y="200"/>
                  </a:lnTo>
                  <a:lnTo>
                    <a:pt x="74" y="204"/>
                  </a:lnTo>
                  <a:lnTo>
                    <a:pt x="74" y="208"/>
                  </a:lnTo>
                  <a:lnTo>
                    <a:pt x="71" y="211"/>
                  </a:lnTo>
                  <a:lnTo>
                    <a:pt x="67" y="215"/>
                  </a:lnTo>
                  <a:lnTo>
                    <a:pt x="56" y="219"/>
                  </a:lnTo>
                  <a:lnTo>
                    <a:pt x="41" y="222"/>
                  </a:lnTo>
                  <a:lnTo>
                    <a:pt x="37" y="226"/>
                  </a:lnTo>
                  <a:lnTo>
                    <a:pt x="30" y="230"/>
                  </a:lnTo>
                  <a:lnTo>
                    <a:pt x="30" y="230"/>
                  </a:lnTo>
                  <a:lnTo>
                    <a:pt x="30" y="234"/>
                  </a:lnTo>
                  <a:lnTo>
                    <a:pt x="26" y="237"/>
                  </a:lnTo>
                  <a:lnTo>
                    <a:pt x="26" y="237"/>
                  </a:lnTo>
                  <a:lnTo>
                    <a:pt x="22" y="237"/>
                  </a:lnTo>
                  <a:lnTo>
                    <a:pt x="22" y="237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30" y="241"/>
                  </a:lnTo>
                  <a:lnTo>
                    <a:pt x="30" y="241"/>
                  </a:lnTo>
                  <a:lnTo>
                    <a:pt x="30" y="237"/>
                  </a:lnTo>
                  <a:lnTo>
                    <a:pt x="30" y="241"/>
                  </a:lnTo>
                  <a:lnTo>
                    <a:pt x="30" y="245"/>
                  </a:lnTo>
                  <a:lnTo>
                    <a:pt x="30" y="248"/>
                  </a:lnTo>
                  <a:lnTo>
                    <a:pt x="30" y="248"/>
                  </a:lnTo>
                  <a:lnTo>
                    <a:pt x="26" y="248"/>
                  </a:lnTo>
                  <a:lnTo>
                    <a:pt x="19" y="248"/>
                  </a:lnTo>
                  <a:lnTo>
                    <a:pt x="19" y="248"/>
                  </a:lnTo>
                  <a:lnTo>
                    <a:pt x="19" y="248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1"/>
                  </a:lnTo>
                  <a:lnTo>
                    <a:pt x="19" y="241"/>
                  </a:lnTo>
                  <a:lnTo>
                    <a:pt x="15" y="237"/>
                  </a:lnTo>
                  <a:lnTo>
                    <a:pt x="15" y="237"/>
                  </a:lnTo>
                  <a:lnTo>
                    <a:pt x="15" y="237"/>
                  </a:lnTo>
                  <a:lnTo>
                    <a:pt x="15" y="234"/>
                  </a:lnTo>
                  <a:lnTo>
                    <a:pt x="15" y="226"/>
                  </a:lnTo>
                  <a:lnTo>
                    <a:pt x="15" y="222"/>
                  </a:lnTo>
                  <a:lnTo>
                    <a:pt x="15" y="211"/>
                  </a:lnTo>
                  <a:lnTo>
                    <a:pt x="15" y="208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0"/>
                  </a:lnTo>
                  <a:lnTo>
                    <a:pt x="15" y="196"/>
                  </a:lnTo>
                  <a:lnTo>
                    <a:pt x="11" y="193"/>
                  </a:lnTo>
                  <a:lnTo>
                    <a:pt x="11" y="185"/>
                  </a:lnTo>
                  <a:lnTo>
                    <a:pt x="11" y="182"/>
                  </a:lnTo>
                  <a:lnTo>
                    <a:pt x="11" y="18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3" name="Freeform 151"/>
            <p:cNvSpPr>
              <a:spLocks/>
            </p:cNvSpPr>
            <p:nvPr/>
          </p:nvSpPr>
          <p:spPr bwMode="auto">
            <a:xfrm>
              <a:off x="4926044" y="3682902"/>
              <a:ext cx="29593" cy="28306"/>
            </a:xfrm>
            <a:custGeom>
              <a:avLst/>
              <a:gdLst>
                <a:gd name="T0" fmla="*/ 19 w 23"/>
                <a:gd name="T1" fmla="*/ 3 h 22"/>
                <a:gd name="T2" fmla="*/ 19 w 23"/>
                <a:gd name="T3" fmla="*/ 3 h 22"/>
                <a:gd name="T4" fmla="*/ 19 w 23"/>
                <a:gd name="T5" fmla="*/ 3 h 22"/>
                <a:gd name="T6" fmla="*/ 23 w 23"/>
                <a:gd name="T7" fmla="*/ 7 h 22"/>
                <a:gd name="T8" fmla="*/ 23 w 23"/>
                <a:gd name="T9" fmla="*/ 7 h 22"/>
                <a:gd name="T10" fmla="*/ 23 w 23"/>
                <a:gd name="T11" fmla="*/ 11 h 22"/>
                <a:gd name="T12" fmla="*/ 23 w 23"/>
                <a:gd name="T13" fmla="*/ 11 h 22"/>
                <a:gd name="T14" fmla="*/ 23 w 23"/>
                <a:gd name="T15" fmla="*/ 14 h 22"/>
                <a:gd name="T16" fmla="*/ 23 w 23"/>
                <a:gd name="T17" fmla="*/ 14 h 22"/>
                <a:gd name="T18" fmla="*/ 23 w 23"/>
                <a:gd name="T19" fmla="*/ 14 h 22"/>
                <a:gd name="T20" fmla="*/ 19 w 23"/>
                <a:gd name="T21" fmla="*/ 14 h 22"/>
                <a:gd name="T22" fmla="*/ 19 w 23"/>
                <a:gd name="T23" fmla="*/ 18 h 22"/>
                <a:gd name="T24" fmla="*/ 19 w 23"/>
                <a:gd name="T25" fmla="*/ 22 h 22"/>
                <a:gd name="T26" fmla="*/ 15 w 23"/>
                <a:gd name="T27" fmla="*/ 22 h 22"/>
                <a:gd name="T28" fmla="*/ 12 w 23"/>
                <a:gd name="T29" fmla="*/ 22 h 22"/>
                <a:gd name="T30" fmla="*/ 4 w 23"/>
                <a:gd name="T31" fmla="*/ 18 h 22"/>
                <a:gd name="T32" fmla="*/ 4 w 23"/>
                <a:gd name="T33" fmla="*/ 14 h 22"/>
                <a:gd name="T34" fmla="*/ 0 w 23"/>
                <a:gd name="T35" fmla="*/ 14 h 22"/>
                <a:gd name="T36" fmla="*/ 0 w 23"/>
                <a:gd name="T37" fmla="*/ 11 h 22"/>
                <a:gd name="T38" fmla="*/ 0 w 23"/>
                <a:gd name="T39" fmla="*/ 7 h 22"/>
                <a:gd name="T40" fmla="*/ 4 w 23"/>
                <a:gd name="T41" fmla="*/ 3 h 22"/>
                <a:gd name="T42" fmla="*/ 8 w 23"/>
                <a:gd name="T43" fmla="*/ 0 h 22"/>
                <a:gd name="T44" fmla="*/ 8 w 23"/>
                <a:gd name="T45" fmla="*/ 0 h 22"/>
                <a:gd name="T46" fmla="*/ 12 w 23"/>
                <a:gd name="T47" fmla="*/ 0 h 22"/>
                <a:gd name="T48" fmla="*/ 15 w 23"/>
                <a:gd name="T49" fmla="*/ 3 h 22"/>
                <a:gd name="T50" fmla="*/ 19 w 23"/>
                <a:gd name="T51" fmla="*/ 3 h 22"/>
                <a:gd name="T52" fmla="*/ 19 w 23"/>
                <a:gd name="T53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2">
                  <a:moveTo>
                    <a:pt x="19" y="3"/>
                  </a:moveTo>
                  <a:lnTo>
                    <a:pt x="19" y="3"/>
                  </a:lnTo>
                  <a:lnTo>
                    <a:pt x="19" y="3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19" y="14"/>
                  </a:lnTo>
                  <a:lnTo>
                    <a:pt x="19" y="18"/>
                  </a:lnTo>
                  <a:lnTo>
                    <a:pt x="19" y="22"/>
                  </a:lnTo>
                  <a:lnTo>
                    <a:pt x="15" y="22"/>
                  </a:lnTo>
                  <a:lnTo>
                    <a:pt x="12" y="22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4" y="3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4" name="Freeform 152"/>
            <p:cNvSpPr>
              <a:spLocks noEditPoints="1"/>
            </p:cNvSpPr>
            <p:nvPr/>
          </p:nvSpPr>
          <p:spPr bwMode="auto">
            <a:xfrm>
              <a:off x="4626258" y="3610850"/>
              <a:ext cx="343531" cy="262473"/>
            </a:xfrm>
            <a:custGeom>
              <a:avLst/>
              <a:gdLst>
                <a:gd name="T0" fmla="*/ 4 w 267"/>
                <a:gd name="T1" fmla="*/ 96 h 204"/>
                <a:gd name="T2" fmla="*/ 15 w 267"/>
                <a:gd name="T3" fmla="*/ 96 h 204"/>
                <a:gd name="T4" fmla="*/ 30 w 267"/>
                <a:gd name="T5" fmla="*/ 104 h 204"/>
                <a:gd name="T6" fmla="*/ 41 w 267"/>
                <a:gd name="T7" fmla="*/ 108 h 204"/>
                <a:gd name="T8" fmla="*/ 48 w 267"/>
                <a:gd name="T9" fmla="*/ 100 h 204"/>
                <a:gd name="T10" fmla="*/ 67 w 267"/>
                <a:gd name="T11" fmla="*/ 48 h 204"/>
                <a:gd name="T12" fmla="*/ 71 w 267"/>
                <a:gd name="T13" fmla="*/ 70 h 204"/>
                <a:gd name="T14" fmla="*/ 85 w 267"/>
                <a:gd name="T15" fmla="*/ 70 h 204"/>
                <a:gd name="T16" fmla="*/ 104 w 267"/>
                <a:gd name="T17" fmla="*/ 59 h 204"/>
                <a:gd name="T18" fmla="*/ 122 w 267"/>
                <a:gd name="T19" fmla="*/ 52 h 204"/>
                <a:gd name="T20" fmla="*/ 137 w 267"/>
                <a:gd name="T21" fmla="*/ 56 h 204"/>
                <a:gd name="T22" fmla="*/ 152 w 267"/>
                <a:gd name="T23" fmla="*/ 56 h 204"/>
                <a:gd name="T24" fmla="*/ 152 w 267"/>
                <a:gd name="T25" fmla="*/ 44 h 204"/>
                <a:gd name="T26" fmla="*/ 163 w 267"/>
                <a:gd name="T27" fmla="*/ 37 h 204"/>
                <a:gd name="T28" fmla="*/ 171 w 267"/>
                <a:gd name="T29" fmla="*/ 30 h 204"/>
                <a:gd name="T30" fmla="*/ 178 w 267"/>
                <a:gd name="T31" fmla="*/ 18 h 204"/>
                <a:gd name="T32" fmla="*/ 185 w 267"/>
                <a:gd name="T33" fmla="*/ 15 h 204"/>
                <a:gd name="T34" fmla="*/ 196 w 267"/>
                <a:gd name="T35" fmla="*/ 7 h 204"/>
                <a:gd name="T36" fmla="*/ 208 w 267"/>
                <a:gd name="T37" fmla="*/ 4 h 204"/>
                <a:gd name="T38" fmla="*/ 219 w 267"/>
                <a:gd name="T39" fmla="*/ 0 h 204"/>
                <a:gd name="T40" fmla="*/ 233 w 267"/>
                <a:gd name="T41" fmla="*/ 4 h 204"/>
                <a:gd name="T42" fmla="*/ 248 w 267"/>
                <a:gd name="T43" fmla="*/ 7 h 204"/>
                <a:gd name="T44" fmla="*/ 252 w 267"/>
                <a:gd name="T45" fmla="*/ 26 h 204"/>
                <a:gd name="T46" fmla="*/ 252 w 267"/>
                <a:gd name="T47" fmla="*/ 56 h 204"/>
                <a:gd name="T48" fmla="*/ 241 w 267"/>
                <a:gd name="T49" fmla="*/ 56 h 204"/>
                <a:gd name="T50" fmla="*/ 237 w 267"/>
                <a:gd name="T51" fmla="*/ 70 h 204"/>
                <a:gd name="T52" fmla="*/ 252 w 267"/>
                <a:gd name="T53" fmla="*/ 74 h 204"/>
                <a:gd name="T54" fmla="*/ 267 w 267"/>
                <a:gd name="T55" fmla="*/ 70 h 204"/>
                <a:gd name="T56" fmla="*/ 263 w 267"/>
                <a:gd name="T57" fmla="*/ 85 h 204"/>
                <a:gd name="T58" fmla="*/ 252 w 267"/>
                <a:gd name="T59" fmla="*/ 104 h 204"/>
                <a:gd name="T60" fmla="*/ 241 w 267"/>
                <a:gd name="T61" fmla="*/ 111 h 204"/>
                <a:gd name="T62" fmla="*/ 230 w 267"/>
                <a:gd name="T63" fmla="*/ 122 h 204"/>
                <a:gd name="T64" fmla="*/ 211 w 267"/>
                <a:gd name="T65" fmla="*/ 148 h 204"/>
                <a:gd name="T66" fmla="*/ 185 w 267"/>
                <a:gd name="T67" fmla="*/ 167 h 204"/>
                <a:gd name="T68" fmla="*/ 167 w 267"/>
                <a:gd name="T69" fmla="*/ 182 h 204"/>
                <a:gd name="T70" fmla="*/ 152 w 267"/>
                <a:gd name="T71" fmla="*/ 185 h 204"/>
                <a:gd name="T72" fmla="*/ 141 w 267"/>
                <a:gd name="T73" fmla="*/ 193 h 204"/>
                <a:gd name="T74" fmla="*/ 130 w 267"/>
                <a:gd name="T75" fmla="*/ 193 h 204"/>
                <a:gd name="T76" fmla="*/ 104 w 267"/>
                <a:gd name="T77" fmla="*/ 193 h 204"/>
                <a:gd name="T78" fmla="*/ 89 w 267"/>
                <a:gd name="T79" fmla="*/ 193 h 204"/>
                <a:gd name="T80" fmla="*/ 82 w 267"/>
                <a:gd name="T81" fmla="*/ 197 h 204"/>
                <a:gd name="T82" fmla="*/ 63 w 267"/>
                <a:gd name="T83" fmla="*/ 197 h 204"/>
                <a:gd name="T84" fmla="*/ 52 w 267"/>
                <a:gd name="T85" fmla="*/ 204 h 204"/>
                <a:gd name="T86" fmla="*/ 37 w 267"/>
                <a:gd name="T87" fmla="*/ 197 h 204"/>
                <a:gd name="T88" fmla="*/ 30 w 267"/>
                <a:gd name="T89" fmla="*/ 193 h 204"/>
                <a:gd name="T90" fmla="*/ 26 w 267"/>
                <a:gd name="T91" fmla="*/ 189 h 204"/>
                <a:gd name="T92" fmla="*/ 19 w 267"/>
                <a:gd name="T93" fmla="*/ 171 h 204"/>
                <a:gd name="T94" fmla="*/ 26 w 267"/>
                <a:gd name="T95" fmla="*/ 167 h 204"/>
                <a:gd name="T96" fmla="*/ 19 w 267"/>
                <a:gd name="T97" fmla="*/ 145 h 204"/>
                <a:gd name="T98" fmla="*/ 8 w 267"/>
                <a:gd name="T99" fmla="*/ 108 h 204"/>
                <a:gd name="T100" fmla="*/ 174 w 267"/>
                <a:gd name="T101" fmla="*/ 130 h 204"/>
                <a:gd name="T102" fmla="*/ 185 w 267"/>
                <a:gd name="T103" fmla="*/ 133 h 204"/>
                <a:gd name="T104" fmla="*/ 196 w 267"/>
                <a:gd name="T105" fmla="*/ 126 h 204"/>
                <a:gd name="T106" fmla="*/ 200 w 267"/>
                <a:gd name="T107" fmla="*/ 119 h 204"/>
                <a:gd name="T108" fmla="*/ 200 w 267"/>
                <a:gd name="T109" fmla="*/ 104 h 204"/>
                <a:gd name="T110" fmla="*/ 193 w 267"/>
                <a:gd name="T111" fmla="*/ 100 h 204"/>
                <a:gd name="T112" fmla="*/ 178 w 267"/>
                <a:gd name="T113" fmla="*/ 108 h 204"/>
                <a:gd name="T114" fmla="*/ 174 w 267"/>
                <a:gd name="T115" fmla="*/ 12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7" h="204">
                  <a:moveTo>
                    <a:pt x="0" y="100"/>
                  </a:moveTo>
                  <a:lnTo>
                    <a:pt x="4" y="100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8" y="93"/>
                  </a:lnTo>
                  <a:lnTo>
                    <a:pt x="11" y="93"/>
                  </a:lnTo>
                  <a:lnTo>
                    <a:pt x="11" y="93"/>
                  </a:lnTo>
                  <a:lnTo>
                    <a:pt x="15" y="93"/>
                  </a:lnTo>
                  <a:lnTo>
                    <a:pt x="15" y="96"/>
                  </a:lnTo>
                  <a:lnTo>
                    <a:pt x="15" y="104"/>
                  </a:lnTo>
                  <a:lnTo>
                    <a:pt x="22" y="104"/>
                  </a:lnTo>
                  <a:lnTo>
                    <a:pt x="26" y="104"/>
                  </a:lnTo>
                  <a:lnTo>
                    <a:pt x="26" y="104"/>
                  </a:lnTo>
                  <a:lnTo>
                    <a:pt x="30" y="104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7" y="104"/>
                  </a:lnTo>
                  <a:lnTo>
                    <a:pt x="37" y="108"/>
                  </a:lnTo>
                  <a:lnTo>
                    <a:pt x="41" y="108"/>
                  </a:lnTo>
                  <a:lnTo>
                    <a:pt x="41" y="108"/>
                  </a:lnTo>
                  <a:lnTo>
                    <a:pt x="41" y="104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8" y="100"/>
                  </a:lnTo>
                  <a:lnTo>
                    <a:pt x="52" y="96"/>
                  </a:lnTo>
                  <a:lnTo>
                    <a:pt x="56" y="96"/>
                  </a:lnTo>
                  <a:lnTo>
                    <a:pt x="59" y="96"/>
                  </a:lnTo>
                  <a:lnTo>
                    <a:pt x="59" y="44"/>
                  </a:lnTo>
                  <a:lnTo>
                    <a:pt x="67" y="48"/>
                  </a:lnTo>
                  <a:lnTo>
                    <a:pt x="67" y="52"/>
                  </a:lnTo>
                  <a:lnTo>
                    <a:pt x="71" y="59"/>
                  </a:lnTo>
                  <a:lnTo>
                    <a:pt x="71" y="63"/>
                  </a:lnTo>
                  <a:lnTo>
                    <a:pt x="71" y="67"/>
                  </a:lnTo>
                  <a:lnTo>
                    <a:pt x="71" y="70"/>
                  </a:lnTo>
                  <a:lnTo>
                    <a:pt x="74" y="70"/>
                  </a:lnTo>
                  <a:lnTo>
                    <a:pt x="78" y="70"/>
                  </a:lnTo>
                  <a:lnTo>
                    <a:pt x="82" y="70"/>
                  </a:lnTo>
                  <a:lnTo>
                    <a:pt x="85" y="70"/>
                  </a:lnTo>
                  <a:lnTo>
                    <a:pt x="85" y="70"/>
                  </a:lnTo>
                  <a:lnTo>
                    <a:pt x="89" y="67"/>
                  </a:lnTo>
                  <a:lnTo>
                    <a:pt x="93" y="67"/>
                  </a:lnTo>
                  <a:lnTo>
                    <a:pt x="96" y="63"/>
                  </a:lnTo>
                  <a:lnTo>
                    <a:pt x="100" y="63"/>
                  </a:lnTo>
                  <a:lnTo>
                    <a:pt x="104" y="59"/>
                  </a:lnTo>
                  <a:lnTo>
                    <a:pt x="108" y="52"/>
                  </a:lnTo>
                  <a:lnTo>
                    <a:pt x="111" y="48"/>
                  </a:lnTo>
                  <a:lnTo>
                    <a:pt x="115" y="48"/>
                  </a:lnTo>
                  <a:lnTo>
                    <a:pt x="119" y="48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30" y="56"/>
                  </a:lnTo>
                  <a:lnTo>
                    <a:pt x="133" y="56"/>
                  </a:lnTo>
                  <a:lnTo>
                    <a:pt x="133" y="56"/>
                  </a:lnTo>
                  <a:lnTo>
                    <a:pt x="137" y="56"/>
                  </a:lnTo>
                  <a:lnTo>
                    <a:pt x="141" y="56"/>
                  </a:lnTo>
                  <a:lnTo>
                    <a:pt x="145" y="56"/>
                  </a:lnTo>
                  <a:lnTo>
                    <a:pt x="145" y="56"/>
                  </a:lnTo>
                  <a:lnTo>
                    <a:pt x="148" y="56"/>
                  </a:lnTo>
                  <a:lnTo>
                    <a:pt x="152" y="56"/>
                  </a:lnTo>
                  <a:lnTo>
                    <a:pt x="152" y="52"/>
                  </a:lnTo>
                  <a:lnTo>
                    <a:pt x="152" y="52"/>
                  </a:lnTo>
                  <a:lnTo>
                    <a:pt x="152" y="48"/>
                  </a:lnTo>
                  <a:lnTo>
                    <a:pt x="152" y="48"/>
                  </a:lnTo>
                  <a:lnTo>
                    <a:pt x="152" y="44"/>
                  </a:lnTo>
                  <a:lnTo>
                    <a:pt x="156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7" y="33"/>
                  </a:lnTo>
                  <a:lnTo>
                    <a:pt x="167" y="33"/>
                  </a:lnTo>
                  <a:lnTo>
                    <a:pt x="171" y="33"/>
                  </a:lnTo>
                  <a:lnTo>
                    <a:pt x="171" y="30"/>
                  </a:lnTo>
                  <a:lnTo>
                    <a:pt x="174" y="30"/>
                  </a:lnTo>
                  <a:lnTo>
                    <a:pt x="174" y="30"/>
                  </a:lnTo>
                  <a:lnTo>
                    <a:pt x="171" y="26"/>
                  </a:lnTo>
                  <a:lnTo>
                    <a:pt x="171" y="22"/>
                  </a:lnTo>
                  <a:lnTo>
                    <a:pt x="178" y="18"/>
                  </a:lnTo>
                  <a:lnTo>
                    <a:pt x="178" y="18"/>
                  </a:lnTo>
                  <a:lnTo>
                    <a:pt x="182" y="18"/>
                  </a:lnTo>
                  <a:lnTo>
                    <a:pt x="182" y="15"/>
                  </a:lnTo>
                  <a:lnTo>
                    <a:pt x="185" y="15"/>
                  </a:lnTo>
                  <a:lnTo>
                    <a:pt x="185" y="15"/>
                  </a:lnTo>
                  <a:lnTo>
                    <a:pt x="185" y="11"/>
                  </a:lnTo>
                  <a:lnTo>
                    <a:pt x="189" y="11"/>
                  </a:lnTo>
                  <a:lnTo>
                    <a:pt x="193" y="7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200" y="7"/>
                  </a:lnTo>
                  <a:lnTo>
                    <a:pt x="204" y="7"/>
                  </a:lnTo>
                  <a:lnTo>
                    <a:pt x="204" y="4"/>
                  </a:lnTo>
                  <a:lnTo>
                    <a:pt x="208" y="4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19" y="0"/>
                  </a:lnTo>
                  <a:lnTo>
                    <a:pt x="222" y="0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30" y="4"/>
                  </a:lnTo>
                  <a:lnTo>
                    <a:pt x="233" y="4"/>
                  </a:lnTo>
                  <a:lnTo>
                    <a:pt x="233" y="4"/>
                  </a:lnTo>
                  <a:lnTo>
                    <a:pt x="237" y="0"/>
                  </a:lnTo>
                  <a:lnTo>
                    <a:pt x="245" y="4"/>
                  </a:lnTo>
                  <a:lnTo>
                    <a:pt x="248" y="4"/>
                  </a:lnTo>
                  <a:lnTo>
                    <a:pt x="248" y="7"/>
                  </a:lnTo>
                  <a:lnTo>
                    <a:pt x="248" y="15"/>
                  </a:lnTo>
                  <a:lnTo>
                    <a:pt x="252" y="18"/>
                  </a:lnTo>
                  <a:lnTo>
                    <a:pt x="252" y="22"/>
                  </a:lnTo>
                  <a:lnTo>
                    <a:pt x="252" y="26"/>
                  </a:lnTo>
                  <a:lnTo>
                    <a:pt x="252" y="26"/>
                  </a:lnTo>
                  <a:lnTo>
                    <a:pt x="252" y="30"/>
                  </a:lnTo>
                  <a:lnTo>
                    <a:pt x="252" y="33"/>
                  </a:lnTo>
                  <a:lnTo>
                    <a:pt x="252" y="44"/>
                  </a:lnTo>
                  <a:lnTo>
                    <a:pt x="252" y="48"/>
                  </a:lnTo>
                  <a:lnTo>
                    <a:pt x="252" y="56"/>
                  </a:lnTo>
                  <a:lnTo>
                    <a:pt x="252" y="59"/>
                  </a:lnTo>
                  <a:lnTo>
                    <a:pt x="248" y="59"/>
                  </a:lnTo>
                  <a:lnTo>
                    <a:pt x="245" y="56"/>
                  </a:lnTo>
                  <a:lnTo>
                    <a:pt x="241" y="56"/>
                  </a:lnTo>
                  <a:lnTo>
                    <a:pt x="241" y="56"/>
                  </a:lnTo>
                  <a:lnTo>
                    <a:pt x="237" y="59"/>
                  </a:lnTo>
                  <a:lnTo>
                    <a:pt x="233" y="63"/>
                  </a:lnTo>
                  <a:lnTo>
                    <a:pt x="233" y="67"/>
                  </a:lnTo>
                  <a:lnTo>
                    <a:pt x="233" y="70"/>
                  </a:lnTo>
                  <a:lnTo>
                    <a:pt x="237" y="70"/>
                  </a:lnTo>
                  <a:lnTo>
                    <a:pt x="237" y="74"/>
                  </a:lnTo>
                  <a:lnTo>
                    <a:pt x="245" y="78"/>
                  </a:lnTo>
                  <a:lnTo>
                    <a:pt x="248" y="78"/>
                  </a:lnTo>
                  <a:lnTo>
                    <a:pt x="252" y="78"/>
                  </a:lnTo>
                  <a:lnTo>
                    <a:pt x="252" y="74"/>
                  </a:lnTo>
                  <a:lnTo>
                    <a:pt x="252" y="70"/>
                  </a:lnTo>
                  <a:lnTo>
                    <a:pt x="256" y="70"/>
                  </a:lnTo>
                  <a:lnTo>
                    <a:pt x="256" y="70"/>
                  </a:lnTo>
                  <a:lnTo>
                    <a:pt x="263" y="70"/>
                  </a:lnTo>
                  <a:lnTo>
                    <a:pt x="267" y="70"/>
                  </a:lnTo>
                  <a:lnTo>
                    <a:pt x="267" y="70"/>
                  </a:lnTo>
                  <a:lnTo>
                    <a:pt x="263" y="74"/>
                  </a:lnTo>
                  <a:lnTo>
                    <a:pt x="267" y="74"/>
                  </a:lnTo>
                  <a:lnTo>
                    <a:pt x="263" y="82"/>
                  </a:lnTo>
                  <a:lnTo>
                    <a:pt x="263" y="85"/>
                  </a:lnTo>
                  <a:lnTo>
                    <a:pt x="259" y="89"/>
                  </a:lnTo>
                  <a:lnTo>
                    <a:pt x="259" y="96"/>
                  </a:lnTo>
                  <a:lnTo>
                    <a:pt x="256" y="96"/>
                  </a:lnTo>
                  <a:lnTo>
                    <a:pt x="256" y="100"/>
                  </a:lnTo>
                  <a:lnTo>
                    <a:pt x="252" y="104"/>
                  </a:lnTo>
                  <a:lnTo>
                    <a:pt x="248" y="104"/>
                  </a:lnTo>
                  <a:lnTo>
                    <a:pt x="248" y="108"/>
                  </a:lnTo>
                  <a:lnTo>
                    <a:pt x="245" y="108"/>
                  </a:lnTo>
                  <a:lnTo>
                    <a:pt x="245" y="111"/>
                  </a:lnTo>
                  <a:lnTo>
                    <a:pt x="241" y="111"/>
                  </a:lnTo>
                  <a:lnTo>
                    <a:pt x="237" y="115"/>
                  </a:lnTo>
                  <a:lnTo>
                    <a:pt x="233" y="119"/>
                  </a:lnTo>
                  <a:lnTo>
                    <a:pt x="233" y="119"/>
                  </a:lnTo>
                  <a:lnTo>
                    <a:pt x="233" y="122"/>
                  </a:lnTo>
                  <a:lnTo>
                    <a:pt x="230" y="122"/>
                  </a:lnTo>
                  <a:lnTo>
                    <a:pt x="226" y="126"/>
                  </a:lnTo>
                  <a:lnTo>
                    <a:pt x="219" y="137"/>
                  </a:lnTo>
                  <a:lnTo>
                    <a:pt x="215" y="141"/>
                  </a:lnTo>
                  <a:lnTo>
                    <a:pt x="215" y="148"/>
                  </a:lnTo>
                  <a:lnTo>
                    <a:pt x="211" y="148"/>
                  </a:lnTo>
                  <a:lnTo>
                    <a:pt x="208" y="152"/>
                  </a:lnTo>
                  <a:lnTo>
                    <a:pt x="208" y="152"/>
                  </a:lnTo>
                  <a:lnTo>
                    <a:pt x="204" y="152"/>
                  </a:lnTo>
                  <a:lnTo>
                    <a:pt x="189" y="167"/>
                  </a:lnTo>
                  <a:lnTo>
                    <a:pt x="185" y="167"/>
                  </a:lnTo>
                  <a:lnTo>
                    <a:pt x="185" y="171"/>
                  </a:lnTo>
                  <a:lnTo>
                    <a:pt x="185" y="171"/>
                  </a:lnTo>
                  <a:lnTo>
                    <a:pt x="171" y="178"/>
                  </a:lnTo>
                  <a:lnTo>
                    <a:pt x="171" y="182"/>
                  </a:lnTo>
                  <a:lnTo>
                    <a:pt x="167" y="182"/>
                  </a:lnTo>
                  <a:lnTo>
                    <a:pt x="167" y="182"/>
                  </a:lnTo>
                  <a:lnTo>
                    <a:pt x="159" y="185"/>
                  </a:lnTo>
                  <a:lnTo>
                    <a:pt x="156" y="185"/>
                  </a:lnTo>
                  <a:lnTo>
                    <a:pt x="152" y="185"/>
                  </a:lnTo>
                  <a:lnTo>
                    <a:pt x="152" y="185"/>
                  </a:lnTo>
                  <a:lnTo>
                    <a:pt x="145" y="185"/>
                  </a:lnTo>
                  <a:lnTo>
                    <a:pt x="141" y="185"/>
                  </a:lnTo>
                  <a:lnTo>
                    <a:pt x="141" y="189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37" y="193"/>
                  </a:lnTo>
                  <a:lnTo>
                    <a:pt x="133" y="189"/>
                  </a:lnTo>
                  <a:lnTo>
                    <a:pt x="130" y="189"/>
                  </a:lnTo>
                  <a:lnTo>
                    <a:pt x="126" y="193"/>
                  </a:lnTo>
                  <a:lnTo>
                    <a:pt x="130" y="193"/>
                  </a:lnTo>
                  <a:lnTo>
                    <a:pt x="126" y="197"/>
                  </a:lnTo>
                  <a:lnTo>
                    <a:pt x="119" y="193"/>
                  </a:lnTo>
                  <a:lnTo>
                    <a:pt x="119" y="193"/>
                  </a:lnTo>
                  <a:lnTo>
                    <a:pt x="111" y="189"/>
                  </a:lnTo>
                  <a:lnTo>
                    <a:pt x="104" y="193"/>
                  </a:lnTo>
                  <a:lnTo>
                    <a:pt x="104" y="193"/>
                  </a:lnTo>
                  <a:lnTo>
                    <a:pt x="104" y="193"/>
                  </a:lnTo>
                  <a:lnTo>
                    <a:pt x="100" y="193"/>
                  </a:lnTo>
                  <a:lnTo>
                    <a:pt x="89" y="193"/>
                  </a:lnTo>
                  <a:lnTo>
                    <a:pt x="89" y="193"/>
                  </a:lnTo>
                  <a:lnTo>
                    <a:pt x="85" y="197"/>
                  </a:lnTo>
                  <a:lnTo>
                    <a:pt x="85" y="193"/>
                  </a:lnTo>
                  <a:lnTo>
                    <a:pt x="82" y="193"/>
                  </a:lnTo>
                  <a:lnTo>
                    <a:pt x="82" y="197"/>
                  </a:lnTo>
                  <a:lnTo>
                    <a:pt x="82" y="197"/>
                  </a:lnTo>
                  <a:lnTo>
                    <a:pt x="74" y="197"/>
                  </a:lnTo>
                  <a:lnTo>
                    <a:pt x="74" y="197"/>
                  </a:lnTo>
                  <a:lnTo>
                    <a:pt x="67" y="197"/>
                  </a:lnTo>
                  <a:lnTo>
                    <a:pt x="63" y="197"/>
                  </a:lnTo>
                  <a:lnTo>
                    <a:pt x="63" y="197"/>
                  </a:lnTo>
                  <a:lnTo>
                    <a:pt x="59" y="197"/>
                  </a:lnTo>
                  <a:lnTo>
                    <a:pt x="56" y="200"/>
                  </a:lnTo>
                  <a:lnTo>
                    <a:pt x="52" y="200"/>
                  </a:lnTo>
                  <a:lnTo>
                    <a:pt x="52" y="204"/>
                  </a:lnTo>
                  <a:lnTo>
                    <a:pt x="52" y="204"/>
                  </a:lnTo>
                  <a:lnTo>
                    <a:pt x="48" y="204"/>
                  </a:lnTo>
                  <a:lnTo>
                    <a:pt x="41" y="200"/>
                  </a:lnTo>
                  <a:lnTo>
                    <a:pt x="41" y="200"/>
                  </a:lnTo>
                  <a:lnTo>
                    <a:pt x="37" y="197"/>
                  </a:lnTo>
                  <a:lnTo>
                    <a:pt x="37" y="197"/>
                  </a:lnTo>
                  <a:lnTo>
                    <a:pt x="34" y="197"/>
                  </a:lnTo>
                  <a:lnTo>
                    <a:pt x="34" y="197"/>
                  </a:lnTo>
                  <a:lnTo>
                    <a:pt x="34" y="197"/>
                  </a:lnTo>
                  <a:lnTo>
                    <a:pt x="34" y="193"/>
                  </a:lnTo>
                  <a:lnTo>
                    <a:pt x="30" y="193"/>
                  </a:lnTo>
                  <a:lnTo>
                    <a:pt x="26" y="193"/>
                  </a:lnTo>
                  <a:lnTo>
                    <a:pt x="26" y="197"/>
                  </a:lnTo>
                  <a:lnTo>
                    <a:pt x="22" y="197"/>
                  </a:lnTo>
                  <a:lnTo>
                    <a:pt x="22" y="193"/>
                  </a:lnTo>
                  <a:lnTo>
                    <a:pt x="26" y="189"/>
                  </a:lnTo>
                  <a:lnTo>
                    <a:pt x="22" y="185"/>
                  </a:lnTo>
                  <a:lnTo>
                    <a:pt x="26" y="182"/>
                  </a:lnTo>
                  <a:lnTo>
                    <a:pt x="22" y="178"/>
                  </a:lnTo>
                  <a:lnTo>
                    <a:pt x="22" y="174"/>
                  </a:lnTo>
                  <a:lnTo>
                    <a:pt x="19" y="171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22" y="167"/>
                  </a:lnTo>
                  <a:lnTo>
                    <a:pt x="22" y="167"/>
                  </a:lnTo>
                  <a:lnTo>
                    <a:pt x="26" y="167"/>
                  </a:lnTo>
                  <a:lnTo>
                    <a:pt x="26" y="163"/>
                  </a:lnTo>
                  <a:lnTo>
                    <a:pt x="22" y="156"/>
                  </a:lnTo>
                  <a:lnTo>
                    <a:pt x="26" y="156"/>
                  </a:lnTo>
                  <a:lnTo>
                    <a:pt x="19" y="148"/>
                  </a:lnTo>
                  <a:lnTo>
                    <a:pt x="19" y="145"/>
                  </a:lnTo>
                  <a:lnTo>
                    <a:pt x="15" y="137"/>
                  </a:lnTo>
                  <a:lnTo>
                    <a:pt x="11" y="130"/>
                  </a:lnTo>
                  <a:lnTo>
                    <a:pt x="8" y="122"/>
                  </a:lnTo>
                  <a:lnTo>
                    <a:pt x="11" y="119"/>
                  </a:lnTo>
                  <a:lnTo>
                    <a:pt x="8" y="108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close/>
                  <a:moveTo>
                    <a:pt x="174" y="130"/>
                  </a:moveTo>
                  <a:lnTo>
                    <a:pt x="178" y="130"/>
                  </a:lnTo>
                  <a:lnTo>
                    <a:pt x="178" y="133"/>
                  </a:lnTo>
                  <a:lnTo>
                    <a:pt x="182" y="133"/>
                  </a:lnTo>
                  <a:lnTo>
                    <a:pt x="185" y="133"/>
                  </a:lnTo>
                  <a:lnTo>
                    <a:pt x="185" y="133"/>
                  </a:lnTo>
                  <a:lnTo>
                    <a:pt x="189" y="130"/>
                  </a:lnTo>
                  <a:lnTo>
                    <a:pt x="189" y="126"/>
                  </a:lnTo>
                  <a:lnTo>
                    <a:pt x="193" y="126"/>
                  </a:lnTo>
                  <a:lnTo>
                    <a:pt x="193" y="126"/>
                  </a:lnTo>
                  <a:lnTo>
                    <a:pt x="196" y="126"/>
                  </a:lnTo>
                  <a:lnTo>
                    <a:pt x="200" y="126"/>
                  </a:lnTo>
                  <a:lnTo>
                    <a:pt x="204" y="122"/>
                  </a:lnTo>
                  <a:lnTo>
                    <a:pt x="204" y="122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4" y="119"/>
                  </a:lnTo>
                  <a:lnTo>
                    <a:pt x="208" y="115"/>
                  </a:lnTo>
                  <a:lnTo>
                    <a:pt x="208" y="111"/>
                  </a:lnTo>
                  <a:lnTo>
                    <a:pt x="204" y="104"/>
                  </a:lnTo>
                  <a:lnTo>
                    <a:pt x="200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6" y="104"/>
                  </a:lnTo>
                  <a:lnTo>
                    <a:pt x="193" y="100"/>
                  </a:lnTo>
                  <a:lnTo>
                    <a:pt x="193" y="100"/>
                  </a:lnTo>
                  <a:lnTo>
                    <a:pt x="189" y="104"/>
                  </a:lnTo>
                  <a:lnTo>
                    <a:pt x="189" y="104"/>
                  </a:lnTo>
                  <a:lnTo>
                    <a:pt x="185" y="104"/>
                  </a:lnTo>
                  <a:lnTo>
                    <a:pt x="182" y="108"/>
                  </a:lnTo>
                  <a:lnTo>
                    <a:pt x="178" y="108"/>
                  </a:lnTo>
                  <a:lnTo>
                    <a:pt x="174" y="115"/>
                  </a:lnTo>
                  <a:lnTo>
                    <a:pt x="171" y="115"/>
                  </a:lnTo>
                  <a:lnTo>
                    <a:pt x="171" y="119"/>
                  </a:lnTo>
                  <a:lnTo>
                    <a:pt x="171" y="119"/>
                  </a:lnTo>
                  <a:lnTo>
                    <a:pt x="174" y="122"/>
                  </a:lnTo>
                  <a:lnTo>
                    <a:pt x="174" y="122"/>
                  </a:lnTo>
                  <a:lnTo>
                    <a:pt x="174" y="126"/>
                  </a:lnTo>
                  <a:lnTo>
                    <a:pt x="174" y="13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" name="Freeform 153"/>
            <p:cNvSpPr>
              <a:spLocks/>
            </p:cNvSpPr>
            <p:nvPr/>
          </p:nvSpPr>
          <p:spPr bwMode="auto">
            <a:xfrm>
              <a:off x="4846271" y="3739514"/>
              <a:ext cx="47606" cy="42459"/>
            </a:xfrm>
            <a:custGeom>
              <a:avLst/>
              <a:gdLst>
                <a:gd name="T0" fmla="*/ 3 w 37"/>
                <a:gd name="T1" fmla="*/ 30 h 33"/>
                <a:gd name="T2" fmla="*/ 3 w 37"/>
                <a:gd name="T3" fmla="*/ 26 h 33"/>
                <a:gd name="T4" fmla="*/ 3 w 37"/>
                <a:gd name="T5" fmla="*/ 22 h 33"/>
                <a:gd name="T6" fmla="*/ 3 w 37"/>
                <a:gd name="T7" fmla="*/ 22 h 33"/>
                <a:gd name="T8" fmla="*/ 0 w 37"/>
                <a:gd name="T9" fmla="*/ 19 h 33"/>
                <a:gd name="T10" fmla="*/ 0 w 37"/>
                <a:gd name="T11" fmla="*/ 19 h 33"/>
                <a:gd name="T12" fmla="*/ 0 w 37"/>
                <a:gd name="T13" fmla="*/ 15 h 33"/>
                <a:gd name="T14" fmla="*/ 3 w 37"/>
                <a:gd name="T15" fmla="*/ 15 h 33"/>
                <a:gd name="T16" fmla="*/ 7 w 37"/>
                <a:gd name="T17" fmla="*/ 8 h 33"/>
                <a:gd name="T18" fmla="*/ 11 w 37"/>
                <a:gd name="T19" fmla="*/ 8 h 33"/>
                <a:gd name="T20" fmla="*/ 14 w 37"/>
                <a:gd name="T21" fmla="*/ 4 h 33"/>
                <a:gd name="T22" fmla="*/ 18 w 37"/>
                <a:gd name="T23" fmla="*/ 4 h 33"/>
                <a:gd name="T24" fmla="*/ 18 w 37"/>
                <a:gd name="T25" fmla="*/ 4 h 33"/>
                <a:gd name="T26" fmla="*/ 22 w 37"/>
                <a:gd name="T27" fmla="*/ 0 h 33"/>
                <a:gd name="T28" fmla="*/ 22 w 37"/>
                <a:gd name="T29" fmla="*/ 0 h 33"/>
                <a:gd name="T30" fmla="*/ 25 w 37"/>
                <a:gd name="T31" fmla="*/ 4 h 33"/>
                <a:gd name="T32" fmla="*/ 25 w 37"/>
                <a:gd name="T33" fmla="*/ 4 h 33"/>
                <a:gd name="T34" fmla="*/ 25 w 37"/>
                <a:gd name="T35" fmla="*/ 4 h 33"/>
                <a:gd name="T36" fmla="*/ 29 w 37"/>
                <a:gd name="T37" fmla="*/ 4 h 33"/>
                <a:gd name="T38" fmla="*/ 33 w 37"/>
                <a:gd name="T39" fmla="*/ 4 h 33"/>
                <a:gd name="T40" fmla="*/ 37 w 37"/>
                <a:gd name="T41" fmla="*/ 11 h 33"/>
                <a:gd name="T42" fmla="*/ 37 w 37"/>
                <a:gd name="T43" fmla="*/ 15 h 33"/>
                <a:gd name="T44" fmla="*/ 33 w 37"/>
                <a:gd name="T45" fmla="*/ 19 h 33"/>
                <a:gd name="T46" fmla="*/ 29 w 37"/>
                <a:gd name="T47" fmla="*/ 19 h 33"/>
                <a:gd name="T48" fmla="*/ 29 w 37"/>
                <a:gd name="T49" fmla="*/ 19 h 33"/>
                <a:gd name="T50" fmla="*/ 33 w 37"/>
                <a:gd name="T51" fmla="*/ 22 h 33"/>
                <a:gd name="T52" fmla="*/ 33 w 37"/>
                <a:gd name="T53" fmla="*/ 22 h 33"/>
                <a:gd name="T54" fmla="*/ 29 w 37"/>
                <a:gd name="T55" fmla="*/ 26 h 33"/>
                <a:gd name="T56" fmla="*/ 25 w 37"/>
                <a:gd name="T57" fmla="*/ 26 h 33"/>
                <a:gd name="T58" fmla="*/ 22 w 37"/>
                <a:gd name="T59" fmla="*/ 26 h 33"/>
                <a:gd name="T60" fmla="*/ 22 w 37"/>
                <a:gd name="T61" fmla="*/ 26 h 33"/>
                <a:gd name="T62" fmla="*/ 18 w 37"/>
                <a:gd name="T63" fmla="*/ 26 h 33"/>
                <a:gd name="T64" fmla="*/ 18 w 37"/>
                <a:gd name="T65" fmla="*/ 30 h 33"/>
                <a:gd name="T66" fmla="*/ 14 w 37"/>
                <a:gd name="T67" fmla="*/ 33 h 33"/>
                <a:gd name="T68" fmla="*/ 14 w 37"/>
                <a:gd name="T69" fmla="*/ 33 h 33"/>
                <a:gd name="T70" fmla="*/ 11 w 37"/>
                <a:gd name="T71" fmla="*/ 33 h 33"/>
                <a:gd name="T72" fmla="*/ 7 w 37"/>
                <a:gd name="T73" fmla="*/ 33 h 33"/>
                <a:gd name="T74" fmla="*/ 7 w 37"/>
                <a:gd name="T75" fmla="*/ 30 h 33"/>
                <a:gd name="T76" fmla="*/ 3 w 37"/>
                <a:gd name="T77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7" h="33">
                  <a:moveTo>
                    <a:pt x="3" y="30"/>
                  </a:moveTo>
                  <a:lnTo>
                    <a:pt x="3" y="26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8"/>
                  </a:lnTo>
                  <a:lnTo>
                    <a:pt x="14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9" y="4"/>
                  </a:lnTo>
                  <a:lnTo>
                    <a:pt x="33" y="4"/>
                  </a:lnTo>
                  <a:lnTo>
                    <a:pt x="37" y="11"/>
                  </a:lnTo>
                  <a:lnTo>
                    <a:pt x="37" y="15"/>
                  </a:lnTo>
                  <a:lnTo>
                    <a:pt x="33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33" y="22"/>
                  </a:lnTo>
                  <a:lnTo>
                    <a:pt x="33" y="22"/>
                  </a:lnTo>
                  <a:lnTo>
                    <a:pt x="29" y="26"/>
                  </a:lnTo>
                  <a:lnTo>
                    <a:pt x="25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8" y="26"/>
                  </a:lnTo>
                  <a:lnTo>
                    <a:pt x="18" y="30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1" y="33"/>
                  </a:lnTo>
                  <a:lnTo>
                    <a:pt x="7" y="33"/>
                  </a:lnTo>
                  <a:lnTo>
                    <a:pt x="7" y="30"/>
                  </a:lnTo>
                  <a:lnTo>
                    <a:pt x="3" y="3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" name="Freeform 154"/>
            <p:cNvSpPr>
              <a:spLocks noEditPoints="1"/>
            </p:cNvSpPr>
            <p:nvPr/>
          </p:nvSpPr>
          <p:spPr bwMode="auto">
            <a:xfrm>
              <a:off x="6646269" y="3386976"/>
              <a:ext cx="862043" cy="829877"/>
            </a:xfrm>
            <a:custGeom>
              <a:avLst/>
              <a:gdLst>
                <a:gd name="T0" fmla="*/ 179 w 181"/>
                <a:gd name="T1" fmla="*/ 73 h 174"/>
                <a:gd name="T2" fmla="*/ 154 w 181"/>
                <a:gd name="T3" fmla="*/ 37 h 174"/>
                <a:gd name="T4" fmla="*/ 123 w 181"/>
                <a:gd name="T5" fmla="*/ 29 h 174"/>
                <a:gd name="T6" fmla="*/ 111 w 181"/>
                <a:gd name="T7" fmla="*/ 16 h 174"/>
                <a:gd name="T8" fmla="*/ 112 w 181"/>
                <a:gd name="T9" fmla="*/ 17 h 174"/>
                <a:gd name="T10" fmla="*/ 110 w 181"/>
                <a:gd name="T11" fmla="*/ 7 h 174"/>
                <a:gd name="T12" fmla="*/ 86 w 181"/>
                <a:gd name="T13" fmla="*/ 4 h 174"/>
                <a:gd name="T14" fmla="*/ 86 w 181"/>
                <a:gd name="T15" fmla="*/ 4 h 174"/>
                <a:gd name="T16" fmla="*/ 58 w 181"/>
                <a:gd name="T17" fmla="*/ 22 h 174"/>
                <a:gd name="T18" fmla="*/ 1 w 181"/>
                <a:gd name="T19" fmla="*/ 65 h 174"/>
                <a:gd name="T20" fmla="*/ 98 w 181"/>
                <a:gd name="T21" fmla="*/ 124 h 174"/>
                <a:gd name="T22" fmla="*/ 133 w 181"/>
                <a:gd name="T23" fmla="*/ 144 h 174"/>
                <a:gd name="T24" fmla="*/ 122 w 181"/>
                <a:gd name="T25" fmla="*/ 154 h 174"/>
                <a:gd name="T26" fmla="*/ 137 w 181"/>
                <a:gd name="T27" fmla="*/ 150 h 174"/>
                <a:gd name="T28" fmla="*/ 132 w 181"/>
                <a:gd name="T29" fmla="*/ 168 h 174"/>
                <a:gd name="T30" fmla="*/ 120 w 181"/>
                <a:gd name="T31" fmla="*/ 167 h 174"/>
                <a:gd name="T32" fmla="*/ 123 w 181"/>
                <a:gd name="T33" fmla="*/ 156 h 174"/>
                <a:gd name="T34" fmla="*/ 135 w 181"/>
                <a:gd name="T35" fmla="*/ 157 h 174"/>
                <a:gd name="T36" fmla="*/ 130 w 181"/>
                <a:gd name="T37" fmla="*/ 169 h 174"/>
                <a:gd name="T38" fmla="*/ 125 w 181"/>
                <a:gd name="T39" fmla="*/ 173 h 174"/>
                <a:gd name="T40" fmla="*/ 9 w 181"/>
                <a:gd name="T41" fmla="*/ 115 h 174"/>
                <a:gd name="T42" fmla="*/ 22 w 181"/>
                <a:gd name="T43" fmla="*/ 111 h 174"/>
                <a:gd name="T44" fmla="*/ 38 w 181"/>
                <a:gd name="T45" fmla="*/ 110 h 174"/>
                <a:gd name="T46" fmla="*/ 58 w 181"/>
                <a:gd name="T47" fmla="*/ 102 h 174"/>
                <a:gd name="T48" fmla="*/ 83 w 181"/>
                <a:gd name="T49" fmla="*/ 102 h 174"/>
                <a:gd name="T50" fmla="*/ 91 w 181"/>
                <a:gd name="T51" fmla="*/ 115 h 174"/>
                <a:gd name="T52" fmla="*/ 99 w 181"/>
                <a:gd name="T53" fmla="*/ 111 h 174"/>
                <a:gd name="T54" fmla="*/ 100 w 181"/>
                <a:gd name="T55" fmla="*/ 116 h 174"/>
                <a:gd name="T56" fmla="*/ 102 w 181"/>
                <a:gd name="T57" fmla="*/ 123 h 174"/>
                <a:gd name="T58" fmla="*/ 106 w 181"/>
                <a:gd name="T59" fmla="*/ 133 h 174"/>
                <a:gd name="T60" fmla="*/ 120 w 181"/>
                <a:gd name="T61" fmla="*/ 143 h 174"/>
                <a:gd name="T62" fmla="*/ 130 w 181"/>
                <a:gd name="T63" fmla="*/ 141 h 174"/>
                <a:gd name="T64" fmla="*/ 139 w 181"/>
                <a:gd name="T65" fmla="*/ 140 h 174"/>
                <a:gd name="T66" fmla="*/ 153 w 181"/>
                <a:gd name="T67" fmla="*/ 129 h 174"/>
                <a:gd name="T68" fmla="*/ 167 w 181"/>
                <a:gd name="T69" fmla="*/ 110 h 174"/>
                <a:gd name="T70" fmla="*/ 176 w 181"/>
                <a:gd name="T71" fmla="*/ 92 h 174"/>
                <a:gd name="T72" fmla="*/ 178 w 181"/>
                <a:gd name="T73" fmla="*/ 71 h 174"/>
                <a:gd name="T74" fmla="*/ 170 w 181"/>
                <a:gd name="T75" fmla="*/ 59 h 174"/>
                <a:gd name="T76" fmla="*/ 166 w 181"/>
                <a:gd name="T77" fmla="*/ 53 h 174"/>
                <a:gd name="T78" fmla="*/ 159 w 181"/>
                <a:gd name="T79" fmla="*/ 43 h 174"/>
                <a:gd name="T80" fmla="*/ 152 w 181"/>
                <a:gd name="T81" fmla="*/ 31 h 174"/>
                <a:gd name="T82" fmla="*/ 146 w 181"/>
                <a:gd name="T83" fmla="*/ 18 h 174"/>
                <a:gd name="T84" fmla="*/ 141 w 181"/>
                <a:gd name="T85" fmla="*/ 5 h 174"/>
                <a:gd name="T86" fmla="*/ 135 w 181"/>
                <a:gd name="T87" fmla="*/ 13 h 174"/>
                <a:gd name="T88" fmla="*/ 130 w 181"/>
                <a:gd name="T89" fmla="*/ 33 h 174"/>
                <a:gd name="T90" fmla="*/ 113 w 181"/>
                <a:gd name="T91" fmla="*/ 25 h 174"/>
                <a:gd name="T92" fmla="*/ 110 w 181"/>
                <a:gd name="T93" fmla="*/ 13 h 174"/>
                <a:gd name="T94" fmla="*/ 112 w 181"/>
                <a:gd name="T95" fmla="*/ 9 h 174"/>
                <a:gd name="T96" fmla="*/ 105 w 181"/>
                <a:gd name="T97" fmla="*/ 7 h 174"/>
                <a:gd name="T98" fmla="*/ 93 w 181"/>
                <a:gd name="T99" fmla="*/ 4 h 174"/>
                <a:gd name="T100" fmla="*/ 88 w 181"/>
                <a:gd name="T101" fmla="*/ 9 h 174"/>
                <a:gd name="T102" fmla="*/ 82 w 181"/>
                <a:gd name="T103" fmla="*/ 15 h 174"/>
                <a:gd name="T104" fmla="*/ 79 w 181"/>
                <a:gd name="T105" fmla="*/ 20 h 174"/>
                <a:gd name="T106" fmla="*/ 74 w 181"/>
                <a:gd name="T107" fmla="*/ 22 h 174"/>
                <a:gd name="T108" fmla="*/ 65 w 181"/>
                <a:gd name="T109" fmla="*/ 17 h 174"/>
                <a:gd name="T110" fmla="*/ 60 w 181"/>
                <a:gd name="T111" fmla="*/ 22 h 174"/>
                <a:gd name="T112" fmla="*/ 56 w 181"/>
                <a:gd name="T113" fmla="*/ 27 h 174"/>
                <a:gd name="T114" fmla="*/ 51 w 181"/>
                <a:gd name="T115" fmla="*/ 28 h 174"/>
                <a:gd name="T116" fmla="*/ 43 w 181"/>
                <a:gd name="T117" fmla="*/ 37 h 174"/>
                <a:gd name="T118" fmla="*/ 21 w 181"/>
                <a:gd name="T119" fmla="*/ 45 h 174"/>
                <a:gd name="T120" fmla="*/ 7 w 181"/>
                <a:gd name="T121" fmla="*/ 52 h 174"/>
                <a:gd name="T122" fmla="*/ 4 w 181"/>
                <a:gd name="T123" fmla="*/ 69 h 174"/>
                <a:gd name="T124" fmla="*/ 7 w 181"/>
                <a:gd name="T125" fmla="*/ 92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74">
                  <a:moveTo>
                    <a:pt x="178" y="83"/>
                  </a:moveTo>
                  <a:cubicBezTo>
                    <a:pt x="179" y="81"/>
                    <a:pt x="179" y="81"/>
                    <a:pt x="179" y="81"/>
                  </a:cubicBezTo>
                  <a:cubicBezTo>
                    <a:pt x="179" y="82"/>
                    <a:pt x="179" y="82"/>
                    <a:pt x="179" y="82"/>
                  </a:cubicBezTo>
                  <a:cubicBezTo>
                    <a:pt x="178" y="83"/>
                    <a:pt x="178" y="83"/>
                    <a:pt x="178" y="83"/>
                  </a:cubicBezTo>
                  <a:close/>
                  <a:moveTo>
                    <a:pt x="179" y="73"/>
                  </a:moveTo>
                  <a:cubicBezTo>
                    <a:pt x="178" y="72"/>
                    <a:pt x="178" y="72"/>
                    <a:pt x="178" y="72"/>
                  </a:cubicBezTo>
                  <a:cubicBezTo>
                    <a:pt x="179" y="71"/>
                    <a:pt x="179" y="71"/>
                    <a:pt x="179" y="71"/>
                  </a:cubicBezTo>
                  <a:cubicBezTo>
                    <a:pt x="179" y="70"/>
                    <a:pt x="179" y="70"/>
                    <a:pt x="179" y="70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80" y="68"/>
                    <a:pt x="180" y="68"/>
                    <a:pt x="180" y="68"/>
                  </a:cubicBezTo>
                  <a:cubicBezTo>
                    <a:pt x="180" y="68"/>
                    <a:pt x="180" y="68"/>
                    <a:pt x="180" y="68"/>
                  </a:cubicBezTo>
                  <a:cubicBezTo>
                    <a:pt x="180" y="67"/>
                    <a:pt x="180" y="67"/>
                    <a:pt x="180" y="67"/>
                  </a:cubicBezTo>
                  <a:cubicBezTo>
                    <a:pt x="180" y="67"/>
                    <a:pt x="180" y="67"/>
                    <a:pt x="180" y="67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79" y="71"/>
                    <a:pt x="179" y="71"/>
                    <a:pt x="179" y="71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79" y="73"/>
                    <a:pt x="179" y="73"/>
                    <a:pt x="179" y="73"/>
                  </a:cubicBezTo>
                  <a:close/>
                  <a:moveTo>
                    <a:pt x="171" y="61"/>
                  </a:moveTo>
                  <a:cubicBezTo>
                    <a:pt x="172" y="62"/>
                    <a:pt x="172" y="62"/>
                    <a:pt x="172" y="62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1" y="61"/>
                    <a:pt x="171" y="61"/>
                    <a:pt x="171" y="61"/>
                  </a:cubicBezTo>
                  <a:close/>
                  <a:moveTo>
                    <a:pt x="170" y="55"/>
                  </a:moveTo>
                  <a:cubicBezTo>
                    <a:pt x="170" y="55"/>
                    <a:pt x="170" y="55"/>
                    <a:pt x="170" y="55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70" y="55"/>
                    <a:pt x="170" y="55"/>
                    <a:pt x="170" y="55"/>
                  </a:cubicBezTo>
                  <a:close/>
                  <a:moveTo>
                    <a:pt x="153" y="38"/>
                  </a:moveTo>
                  <a:cubicBezTo>
                    <a:pt x="154" y="37"/>
                    <a:pt x="154" y="37"/>
                    <a:pt x="154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4" y="36"/>
                    <a:pt x="154" y="36"/>
                    <a:pt x="154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4" y="38"/>
                    <a:pt x="154" y="38"/>
                    <a:pt x="154" y="38"/>
                  </a:cubicBezTo>
                  <a:cubicBezTo>
                    <a:pt x="153" y="38"/>
                    <a:pt x="153" y="38"/>
                    <a:pt x="153" y="38"/>
                  </a:cubicBezTo>
                  <a:close/>
                  <a:moveTo>
                    <a:pt x="139" y="0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0"/>
                    <a:pt x="139" y="0"/>
                    <a:pt x="139" y="0"/>
                  </a:cubicBezTo>
                  <a:close/>
                  <a:moveTo>
                    <a:pt x="138" y="2"/>
                  </a:moveTo>
                  <a:cubicBezTo>
                    <a:pt x="138" y="3"/>
                    <a:pt x="138" y="3"/>
                    <a:pt x="138" y="3"/>
                  </a:cubicBezTo>
                  <a:cubicBezTo>
                    <a:pt x="139" y="2"/>
                    <a:pt x="139" y="2"/>
                    <a:pt x="139" y="2"/>
                  </a:cubicBezTo>
                  <a:cubicBezTo>
                    <a:pt x="139" y="2"/>
                    <a:pt x="139" y="2"/>
                    <a:pt x="139" y="2"/>
                  </a:cubicBezTo>
                  <a:cubicBezTo>
                    <a:pt x="139" y="2"/>
                    <a:pt x="139" y="2"/>
                    <a:pt x="139" y="2"/>
                  </a:cubicBezTo>
                  <a:cubicBezTo>
                    <a:pt x="138" y="2"/>
                    <a:pt x="138" y="2"/>
                    <a:pt x="138" y="2"/>
                  </a:cubicBezTo>
                  <a:close/>
                  <a:moveTo>
                    <a:pt x="124" y="30"/>
                  </a:moveTo>
                  <a:cubicBezTo>
                    <a:pt x="124" y="31"/>
                    <a:pt x="124" y="31"/>
                    <a:pt x="124" y="31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4" y="30"/>
                    <a:pt x="124" y="30"/>
                    <a:pt x="124" y="30"/>
                  </a:cubicBezTo>
                  <a:close/>
                  <a:moveTo>
                    <a:pt x="123" y="29"/>
                  </a:moveTo>
                  <a:cubicBezTo>
                    <a:pt x="123" y="29"/>
                    <a:pt x="123" y="29"/>
                    <a:pt x="123" y="29"/>
                  </a:cubicBezTo>
                  <a:cubicBezTo>
                    <a:pt x="124" y="29"/>
                    <a:pt x="124" y="29"/>
                    <a:pt x="124" y="29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8"/>
                    <a:pt x="123" y="28"/>
                  </a:cubicBezTo>
                  <a:cubicBezTo>
                    <a:pt x="123" y="28"/>
                    <a:pt x="123" y="29"/>
                    <a:pt x="123" y="29"/>
                  </a:cubicBezTo>
                  <a:close/>
                  <a:moveTo>
                    <a:pt x="114" y="25"/>
                  </a:moveTo>
                  <a:cubicBezTo>
                    <a:pt x="114" y="24"/>
                    <a:pt x="114" y="24"/>
                    <a:pt x="114" y="24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5"/>
                    <a:pt x="114" y="25"/>
                    <a:pt x="114" y="25"/>
                  </a:cubicBezTo>
                  <a:close/>
                  <a:moveTo>
                    <a:pt x="111" y="16"/>
                  </a:moveTo>
                  <a:cubicBezTo>
                    <a:pt x="111" y="16"/>
                    <a:pt x="111" y="16"/>
                    <a:pt x="111" y="16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1" y="16"/>
                    <a:pt x="111" y="16"/>
                    <a:pt x="111" y="16"/>
                  </a:cubicBezTo>
                  <a:close/>
                  <a:moveTo>
                    <a:pt x="112" y="17"/>
                  </a:move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3" y="17"/>
                    <a:pt x="113" y="17"/>
                    <a:pt x="113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3" y="15"/>
                    <a:pt x="113" y="15"/>
                    <a:pt x="113" y="15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7"/>
                    <a:pt x="112" y="17"/>
                    <a:pt x="112" y="17"/>
                  </a:cubicBezTo>
                  <a:close/>
                  <a:moveTo>
                    <a:pt x="113" y="5"/>
                  </a:moveTo>
                  <a:cubicBezTo>
                    <a:pt x="113" y="5"/>
                    <a:pt x="113" y="5"/>
                    <a:pt x="113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3" y="5"/>
                    <a:pt x="113" y="5"/>
                    <a:pt x="113" y="5"/>
                  </a:cubicBezTo>
                  <a:close/>
                  <a:moveTo>
                    <a:pt x="112" y="6"/>
                  </a:moveTo>
                  <a:cubicBezTo>
                    <a:pt x="112" y="6"/>
                    <a:pt x="112" y="6"/>
                    <a:pt x="112" y="6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2" y="6"/>
                    <a:pt x="112" y="6"/>
                    <a:pt x="112" y="6"/>
                  </a:cubicBezTo>
                  <a:close/>
                  <a:moveTo>
                    <a:pt x="111" y="6"/>
                  </a:moveTo>
                  <a:cubicBezTo>
                    <a:pt x="111" y="6"/>
                    <a:pt x="111" y="6"/>
                    <a:pt x="111" y="6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1" y="6"/>
                    <a:pt x="111" y="6"/>
                    <a:pt x="111" y="6"/>
                  </a:cubicBezTo>
                  <a:close/>
                  <a:moveTo>
                    <a:pt x="110" y="7"/>
                  </a:moveTo>
                  <a:cubicBezTo>
                    <a:pt x="110" y="7"/>
                    <a:pt x="110" y="7"/>
                    <a:pt x="110" y="7"/>
                  </a:cubicBezTo>
                  <a:cubicBezTo>
                    <a:pt x="110" y="6"/>
                    <a:pt x="110" y="6"/>
                    <a:pt x="110" y="6"/>
                  </a:cubicBezTo>
                  <a:cubicBezTo>
                    <a:pt x="110" y="7"/>
                    <a:pt x="110" y="7"/>
                    <a:pt x="110" y="7"/>
                  </a:cubicBezTo>
                  <a:close/>
                  <a:moveTo>
                    <a:pt x="108" y="8"/>
                  </a:moveTo>
                  <a:cubicBezTo>
                    <a:pt x="108" y="7"/>
                    <a:pt x="108" y="7"/>
                    <a:pt x="108" y="7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8" y="8"/>
                    <a:pt x="108" y="8"/>
                    <a:pt x="108" y="8"/>
                  </a:cubicBezTo>
                  <a:close/>
                  <a:moveTo>
                    <a:pt x="107" y="8"/>
                  </a:moveTo>
                  <a:cubicBezTo>
                    <a:pt x="107" y="8"/>
                    <a:pt x="107" y="8"/>
                    <a:pt x="107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8"/>
                    <a:pt x="107" y="8"/>
                    <a:pt x="107" y="8"/>
                  </a:cubicBezTo>
                  <a:close/>
                  <a:moveTo>
                    <a:pt x="96" y="5"/>
                  </a:moveTo>
                  <a:cubicBezTo>
                    <a:pt x="95" y="4"/>
                    <a:pt x="95" y="4"/>
                    <a:pt x="95" y="4"/>
                  </a:cubicBezTo>
                  <a:cubicBezTo>
                    <a:pt x="95" y="4"/>
                    <a:pt x="95" y="4"/>
                    <a:pt x="95" y="4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5"/>
                    <a:pt x="96" y="5"/>
                    <a:pt x="96" y="5"/>
                  </a:cubicBezTo>
                  <a:close/>
                  <a:moveTo>
                    <a:pt x="86" y="4"/>
                  </a:moveTo>
                  <a:cubicBezTo>
                    <a:pt x="86" y="5"/>
                    <a:pt x="86" y="5"/>
                    <a:pt x="86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8" y="5"/>
                    <a:pt x="88" y="5"/>
                    <a:pt x="88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6" y="4"/>
                    <a:pt x="86" y="4"/>
                    <a:pt x="86" y="4"/>
                  </a:cubicBezTo>
                  <a:close/>
                  <a:moveTo>
                    <a:pt x="86" y="5"/>
                  </a:moveTo>
                  <a:cubicBezTo>
                    <a:pt x="86" y="6"/>
                    <a:pt x="86" y="6"/>
                    <a:pt x="86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6" y="5"/>
                    <a:pt x="86" y="5"/>
                  </a:cubicBezTo>
                  <a:close/>
                  <a:moveTo>
                    <a:pt x="57" y="22"/>
                  </a:moveTo>
                  <a:cubicBezTo>
                    <a:pt x="58" y="22"/>
                    <a:pt x="58" y="22"/>
                    <a:pt x="58" y="22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8" y="21"/>
                    <a:pt x="57" y="22"/>
                    <a:pt x="57" y="22"/>
                  </a:cubicBezTo>
                  <a:close/>
                  <a:moveTo>
                    <a:pt x="57" y="25"/>
                  </a:moveTo>
                  <a:cubicBezTo>
                    <a:pt x="57" y="24"/>
                    <a:pt x="57" y="24"/>
                    <a:pt x="57" y="24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5"/>
                    <a:pt x="57" y="25"/>
                    <a:pt x="57" y="25"/>
                  </a:cubicBezTo>
                  <a:close/>
                  <a:moveTo>
                    <a:pt x="61" y="19"/>
                  </a:moveTo>
                  <a:cubicBezTo>
                    <a:pt x="61" y="19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9"/>
                    <a:pt x="61" y="19"/>
                    <a:pt x="61" y="19"/>
                  </a:cubicBezTo>
                  <a:close/>
                  <a:moveTo>
                    <a:pt x="14" y="46"/>
                  </a:moveTo>
                  <a:cubicBezTo>
                    <a:pt x="14" y="46"/>
                    <a:pt x="14" y="46"/>
                    <a:pt x="14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4" y="46"/>
                    <a:pt x="14" y="46"/>
                    <a:pt x="14" y="46"/>
                  </a:cubicBezTo>
                  <a:close/>
                  <a:moveTo>
                    <a:pt x="1" y="67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6"/>
                    <a:pt x="1" y="67"/>
                    <a:pt x="1" y="67"/>
                  </a:cubicBezTo>
                  <a:close/>
                  <a:moveTo>
                    <a:pt x="1" y="70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70"/>
                    <a:pt x="1" y="70"/>
                    <a:pt x="1" y="70"/>
                  </a:cubicBezTo>
                  <a:close/>
                  <a:moveTo>
                    <a:pt x="99" y="122"/>
                  </a:moveTo>
                  <a:cubicBezTo>
                    <a:pt x="99" y="123"/>
                    <a:pt x="99" y="123"/>
                    <a:pt x="99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0" y="123"/>
                    <a:pt x="100" y="123"/>
                    <a:pt x="100" y="123"/>
                  </a:cubicBezTo>
                  <a:cubicBezTo>
                    <a:pt x="99" y="124"/>
                    <a:pt x="99" y="124"/>
                    <a:pt x="99" y="124"/>
                  </a:cubicBezTo>
                  <a:cubicBezTo>
                    <a:pt x="100" y="124"/>
                    <a:pt x="100" y="124"/>
                    <a:pt x="100" y="124"/>
                  </a:cubicBezTo>
                  <a:cubicBezTo>
                    <a:pt x="101" y="123"/>
                    <a:pt x="101" y="123"/>
                    <a:pt x="101" y="123"/>
                  </a:cubicBezTo>
                  <a:cubicBezTo>
                    <a:pt x="101" y="124"/>
                    <a:pt x="101" y="124"/>
                    <a:pt x="101" y="124"/>
                  </a:cubicBezTo>
                  <a:cubicBezTo>
                    <a:pt x="101" y="124"/>
                    <a:pt x="101" y="124"/>
                    <a:pt x="101" y="124"/>
                  </a:cubicBezTo>
                  <a:cubicBezTo>
                    <a:pt x="99" y="124"/>
                    <a:pt x="99" y="124"/>
                    <a:pt x="99" y="124"/>
                  </a:cubicBezTo>
                  <a:cubicBezTo>
                    <a:pt x="99" y="124"/>
                    <a:pt x="99" y="124"/>
                    <a:pt x="99" y="124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8" y="124"/>
                    <a:pt x="98" y="124"/>
                    <a:pt x="98" y="124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95" y="123"/>
                    <a:pt x="95" y="123"/>
                    <a:pt x="95" y="123"/>
                  </a:cubicBezTo>
                  <a:cubicBezTo>
                    <a:pt x="98" y="122"/>
                    <a:pt x="98" y="122"/>
                    <a:pt x="98" y="122"/>
                  </a:cubicBezTo>
                  <a:cubicBezTo>
                    <a:pt x="98" y="122"/>
                    <a:pt x="98" y="122"/>
                    <a:pt x="98" y="122"/>
                  </a:cubicBezTo>
                  <a:cubicBezTo>
                    <a:pt x="99" y="122"/>
                    <a:pt x="99" y="122"/>
                    <a:pt x="99" y="122"/>
                  </a:cubicBezTo>
                  <a:close/>
                  <a:moveTo>
                    <a:pt x="128" y="141"/>
                  </a:moveTo>
                  <a:cubicBezTo>
                    <a:pt x="129" y="141"/>
                    <a:pt x="129" y="141"/>
                    <a:pt x="129" y="141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8" y="141"/>
                    <a:pt x="128" y="141"/>
                    <a:pt x="128" y="141"/>
                  </a:cubicBezTo>
                  <a:close/>
                  <a:moveTo>
                    <a:pt x="133" y="144"/>
                  </a:moveTo>
                  <a:cubicBezTo>
                    <a:pt x="133" y="144"/>
                    <a:pt x="133" y="144"/>
                    <a:pt x="133" y="144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33" y="144"/>
                    <a:pt x="133" y="144"/>
                    <a:pt x="133" y="144"/>
                  </a:cubicBezTo>
                  <a:close/>
                  <a:moveTo>
                    <a:pt x="122" y="155"/>
                  </a:moveTo>
                  <a:cubicBezTo>
                    <a:pt x="122" y="155"/>
                    <a:pt x="122" y="155"/>
                    <a:pt x="122" y="155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23" y="154"/>
                    <a:pt x="123" y="154"/>
                    <a:pt x="123" y="154"/>
                  </a:cubicBezTo>
                  <a:cubicBezTo>
                    <a:pt x="122" y="155"/>
                    <a:pt x="122" y="155"/>
                    <a:pt x="122" y="155"/>
                  </a:cubicBezTo>
                  <a:close/>
                  <a:moveTo>
                    <a:pt x="122" y="153"/>
                  </a:moveTo>
                  <a:cubicBezTo>
                    <a:pt x="122" y="154"/>
                    <a:pt x="122" y="154"/>
                    <a:pt x="122" y="154"/>
                  </a:cubicBezTo>
                  <a:cubicBezTo>
                    <a:pt x="123" y="154"/>
                    <a:pt x="123" y="154"/>
                    <a:pt x="123" y="154"/>
                  </a:cubicBezTo>
                  <a:cubicBezTo>
                    <a:pt x="123" y="153"/>
                    <a:pt x="123" y="153"/>
                    <a:pt x="123" y="153"/>
                  </a:cubicBezTo>
                  <a:cubicBezTo>
                    <a:pt x="122" y="153"/>
                    <a:pt x="122" y="153"/>
                    <a:pt x="122" y="153"/>
                  </a:cubicBezTo>
                  <a:close/>
                  <a:moveTo>
                    <a:pt x="122" y="154"/>
                  </a:moveTo>
                  <a:cubicBezTo>
                    <a:pt x="121" y="154"/>
                    <a:pt x="121" y="154"/>
                    <a:pt x="121" y="154"/>
                  </a:cubicBezTo>
                  <a:cubicBezTo>
                    <a:pt x="121" y="153"/>
                    <a:pt x="121" y="153"/>
                    <a:pt x="121" y="153"/>
                  </a:cubicBezTo>
                  <a:cubicBezTo>
                    <a:pt x="122" y="153"/>
                    <a:pt x="122" y="153"/>
                    <a:pt x="122" y="153"/>
                  </a:cubicBezTo>
                  <a:cubicBezTo>
                    <a:pt x="122" y="154"/>
                    <a:pt x="122" y="154"/>
                    <a:pt x="122" y="154"/>
                  </a:cubicBezTo>
                  <a:cubicBezTo>
                    <a:pt x="122" y="154"/>
                    <a:pt x="122" y="154"/>
                    <a:pt x="122" y="154"/>
                  </a:cubicBezTo>
                  <a:close/>
                  <a:moveTo>
                    <a:pt x="119" y="151"/>
                  </a:moveTo>
                  <a:cubicBezTo>
                    <a:pt x="119" y="151"/>
                    <a:pt x="119" y="151"/>
                    <a:pt x="119" y="151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9" y="149"/>
                    <a:pt x="119" y="149"/>
                    <a:pt x="119" y="149"/>
                  </a:cubicBezTo>
                  <a:cubicBezTo>
                    <a:pt x="119" y="149"/>
                    <a:pt x="119" y="149"/>
                    <a:pt x="119" y="149"/>
                  </a:cubicBezTo>
                  <a:cubicBezTo>
                    <a:pt x="120" y="148"/>
                    <a:pt x="120" y="148"/>
                    <a:pt x="120" y="148"/>
                  </a:cubicBezTo>
                  <a:cubicBezTo>
                    <a:pt x="120" y="148"/>
                    <a:pt x="120" y="148"/>
                    <a:pt x="120" y="148"/>
                  </a:cubicBezTo>
                  <a:cubicBezTo>
                    <a:pt x="121" y="148"/>
                    <a:pt x="121" y="148"/>
                    <a:pt x="121" y="148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0" y="150"/>
                    <a:pt x="120" y="150"/>
                    <a:pt x="120" y="150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lose/>
                  <a:moveTo>
                    <a:pt x="136" y="153"/>
                  </a:moveTo>
                  <a:cubicBezTo>
                    <a:pt x="138" y="152"/>
                    <a:pt x="138" y="152"/>
                    <a:pt x="138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7" y="150"/>
                    <a:pt x="137" y="150"/>
                    <a:pt x="137" y="150"/>
                  </a:cubicBezTo>
                  <a:cubicBezTo>
                    <a:pt x="136" y="151"/>
                    <a:pt x="136" y="151"/>
                    <a:pt x="136" y="151"/>
                  </a:cubicBezTo>
                  <a:cubicBezTo>
                    <a:pt x="136" y="151"/>
                    <a:pt x="136" y="151"/>
                    <a:pt x="136" y="151"/>
                  </a:cubicBezTo>
                  <a:cubicBezTo>
                    <a:pt x="136" y="152"/>
                    <a:pt x="136" y="152"/>
                    <a:pt x="136" y="152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36" y="153"/>
                    <a:pt x="136" y="153"/>
                    <a:pt x="136" y="153"/>
                  </a:cubicBezTo>
                  <a:close/>
                  <a:moveTo>
                    <a:pt x="136" y="154"/>
                  </a:moveTo>
                  <a:cubicBezTo>
                    <a:pt x="136" y="155"/>
                    <a:pt x="136" y="155"/>
                    <a:pt x="136" y="155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8" y="155"/>
                    <a:pt x="138" y="155"/>
                    <a:pt x="138" y="155"/>
                  </a:cubicBezTo>
                  <a:cubicBezTo>
                    <a:pt x="138" y="154"/>
                    <a:pt x="138" y="154"/>
                    <a:pt x="138" y="154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36" y="154"/>
                    <a:pt x="136" y="154"/>
                    <a:pt x="136" y="154"/>
                  </a:cubicBezTo>
                  <a:cubicBezTo>
                    <a:pt x="136" y="154"/>
                    <a:pt x="136" y="154"/>
                    <a:pt x="136" y="154"/>
                  </a:cubicBezTo>
                  <a:close/>
                  <a:moveTo>
                    <a:pt x="136" y="156"/>
                  </a:moveTo>
                  <a:cubicBezTo>
                    <a:pt x="136" y="156"/>
                    <a:pt x="136" y="156"/>
                    <a:pt x="136" y="156"/>
                  </a:cubicBezTo>
                  <a:cubicBezTo>
                    <a:pt x="137" y="155"/>
                    <a:pt x="137" y="155"/>
                    <a:pt x="137" y="155"/>
                  </a:cubicBezTo>
                  <a:cubicBezTo>
                    <a:pt x="136" y="156"/>
                    <a:pt x="136" y="156"/>
                    <a:pt x="136" y="156"/>
                  </a:cubicBezTo>
                  <a:close/>
                  <a:moveTo>
                    <a:pt x="132" y="169"/>
                  </a:moveTo>
                  <a:cubicBezTo>
                    <a:pt x="132" y="168"/>
                    <a:pt x="132" y="168"/>
                    <a:pt x="132" y="168"/>
                  </a:cubicBezTo>
                  <a:cubicBezTo>
                    <a:pt x="132" y="169"/>
                    <a:pt x="132" y="169"/>
                    <a:pt x="132" y="169"/>
                  </a:cubicBezTo>
                  <a:cubicBezTo>
                    <a:pt x="132" y="169"/>
                    <a:pt x="132" y="169"/>
                    <a:pt x="132" y="169"/>
                  </a:cubicBezTo>
                  <a:close/>
                  <a:moveTo>
                    <a:pt x="127" y="174"/>
                  </a:moveTo>
                  <a:cubicBezTo>
                    <a:pt x="126" y="173"/>
                    <a:pt x="126" y="173"/>
                    <a:pt x="126" y="173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4"/>
                    <a:pt x="127" y="174"/>
                    <a:pt x="127" y="174"/>
                  </a:cubicBezTo>
                  <a:close/>
                  <a:moveTo>
                    <a:pt x="121" y="173"/>
                  </a:move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20" y="171"/>
                    <a:pt x="120" y="171"/>
                    <a:pt x="120" y="171"/>
                  </a:cubicBezTo>
                  <a:cubicBezTo>
                    <a:pt x="120" y="170"/>
                    <a:pt x="120" y="170"/>
                    <a:pt x="120" y="170"/>
                  </a:cubicBezTo>
                  <a:cubicBezTo>
                    <a:pt x="120" y="170"/>
                    <a:pt x="120" y="170"/>
                    <a:pt x="120" y="170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20" y="167"/>
                    <a:pt x="120" y="167"/>
                    <a:pt x="120" y="167"/>
                  </a:cubicBezTo>
                  <a:cubicBezTo>
                    <a:pt x="120" y="167"/>
                    <a:pt x="120" y="167"/>
                    <a:pt x="120" y="167"/>
                  </a:cubicBezTo>
                  <a:cubicBezTo>
                    <a:pt x="119" y="165"/>
                    <a:pt x="119" y="165"/>
                    <a:pt x="119" y="165"/>
                  </a:cubicBezTo>
                  <a:cubicBezTo>
                    <a:pt x="120" y="165"/>
                    <a:pt x="120" y="165"/>
                    <a:pt x="120" y="16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2" y="165"/>
                    <a:pt x="122" y="165"/>
                    <a:pt x="122" y="165"/>
                  </a:cubicBezTo>
                  <a:cubicBezTo>
                    <a:pt x="121" y="165"/>
                    <a:pt x="121" y="165"/>
                    <a:pt x="121" y="165"/>
                  </a:cubicBezTo>
                  <a:cubicBezTo>
                    <a:pt x="121" y="164"/>
                    <a:pt x="121" y="164"/>
                    <a:pt x="121" y="164"/>
                  </a:cubicBezTo>
                  <a:cubicBezTo>
                    <a:pt x="120" y="164"/>
                    <a:pt x="120" y="164"/>
                    <a:pt x="120" y="164"/>
                  </a:cubicBezTo>
                  <a:cubicBezTo>
                    <a:pt x="121" y="163"/>
                    <a:pt x="121" y="163"/>
                    <a:pt x="121" y="163"/>
                  </a:cubicBezTo>
                  <a:cubicBezTo>
                    <a:pt x="120" y="161"/>
                    <a:pt x="120" y="161"/>
                    <a:pt x="120" y="161"/>
                  </a:cubicBezTo>
                  <a:cubicBezTo>
                    <a:pt x="120" y="160"/>
                    <a:pt x="120" y="160"/>
                    <a:pt x="120" y="160"/>
                  </a:cubicBezTo>
                  <a:cubicBezTo>
                    <a:pt x="120" y="159"/>
                    <a:pt x="120" y="159"/>
                    <a:pt x="120" y="159"/>
                  </a:cubicBezTo>
                  <a:cubicBezTo>
                    <a:pt x="120" y="157"/>
                    <a:pt x="120" y="157"/>
                    <a:pt x="120" y="157"/>
                  </a:cubicBezTo>
                  <a:cubicBezTo>
                    <a:pt x="120" y="156"/>
                    <a:pt x="120" y="156"/>
                    <a:pt x="120" y="156"/>
                  </a:cubicBezTo>
                  <a:cubicBezTo>
                    <a:pt x="120" y="156"/>
                    <a:pt x="120" y="156"/>
                    <a:pt x="120" y="156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122" y="155"/>
                    <a:pt x="122" y="155"/>
                    <a:pt x="122" y="155"/>
                  </a:cubicBezTo>
                  <a:cubicBezTo>
                    <a:pt x="123" y="156"/>
                    <a:pt x="123" y="156"/>
                    <a:pt x="123" y="156"/>
                  </a:cubicBezTo>
                  <a:cubicBezTo>
                    <a:pt x="123" y="156"/>
                    <a:pt x="123" y="156"/>
                    <a:pt x="123" y="156"/>
                  </a:cubicBezTo>
                  <a:cubicBezTo>
                    <a:pt x="123" y="156"/>
                    <a:pt x="123" y="156"/>
                    <a:pt x="123" y="156"/>
                  </a:cubicBezTo>
                  <a:cubicBezTo>
                    <a:pt x="124" y="155"/>
                    <a:pt x="124" y="155"/>
                    <a:pt x="124" y="155"/>
                  </a:cubicBezTo>
                  <a:cubicBezTo>
                    <a:pt x="124" y="156"/>
                    <a:pt x="124" y="156"/>
                    <a:pt x="124" y="156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58"/>
                    <a:pt x="126" y="158"/>
                    <a:pt x="126" y="158"/>
                  </a:cubicBezTo>
                  <a:cubicBezTo>
                    <a:pt x="127" y="159"/>
                    <a:pt x="127" y="159"/>
                    <a:pt x="127" y="159"/>
                  </a:cubicBezTo>
                  <a:cubicBezTo>
                    <a:pt x="128" y="158"/>
                    <a:pt x="128" y="158"/>
                    <a:pt x="128" y="158"/>
                  </a:cubicBezTo>
                  <a:cubicBezTo>
                    <a:pt x="129" y="158"/>
                    <a:pt x="129" y="158"/>
                    <a:pt x="129" y="158"/>
                  </a:cubicBezTo>
                  <a:cubicBezTo>
                    <a:pt x="129" y="159"/>
                    <a:pt x="129" y="159"/>
                    <a:pt x="129" y="159"/>
                  </a:cubicBezTo>
                  <a:cubicBezTo>
                    <a:pt x="129" y="158"/>
                    <a:pt x="129" y="158"/>
                    <a:pt x="129" y="158"/>
                  </a:cubicBezTo>
                  <a:cubicBezTo>
                    <a:pt x="130" y="158"/>
                    <a:pt x="130" y="158"/>
                    <a:pt x="130" y="158"/>
                  </a:cubicBezTo>
                  <a:cubicBezTo>
                    <a:pt x="133" y="158"/>
                    <a:pt x="133" y="158"/>
                    <a:pt x="133" y="158"/>
                  </a:cubicBezTo>
                  <a:cubicBezTo>
                    <a:pt x="133" y="158"/>
                    <a:pt x="133" y="158"/>
                    <a:pt x="133" y="158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5" y="157"/>
                    <a:pt x="135" y="157"/>
                    <a:pt x="135" y="157"/>
                  </a:cubicBezTo>
                  <a:cubicBezTo>
                    <a:pt x="135" y="157"/>
                    <a:pt x="135" y="157"/>
                    <a:pt x="135" y="157"/>
                  </a:cubicBezTo>
                  <a:cubicBezTo>
                    <a:pt x="136" y="157"/>
                    <a:pt x="136" y="157"/>
                    <a:pt x="136" y="157"/>
                  </a:cubicBezTo>
                  <a:cubicBezTo>
                    <a:pt x="136" y="158"/>
                    <a:pt x="136" y="158"/>
                    <a:pt x="136" y="158"/>
                  </a:cubicBezTo>
                  <a:cubicBezTo>
                    <a:pt x="136" y="160"/>
                    <a:pt x="136" y="160"/>
                    <a:pt x="136" y="160"/>
                  </a:cubicBezTo>
                  <a:cubicBezTo>
                    <a:pt x="135" y="161"/>
                    <a:pt x="135" y="161"/>
                    <a:pt x="135" y="161"/>
                  </a:cubicBezTo>
                  <a:cubicBezTo>
                    <a:pt x="135" y="163"/>
                    <a:pt x="135" y="163"/>
                    <a:pt x="135" y="163"/>
                  </a:cubicBezTo>
                  <a:cubicBezTo>
                    <a:pt x="134" y="163"/>
                    <a:pt x="134" y="163"/>
                    <a:pt x="134" y="163"/>
                  </a:cubicBezTo>
                  <a:cubicBezTo>
                    <a:pt x="134" y="164"/>
                    <a:pt x="134" y="164"/>
                    <a:pt x="134" y="164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5"/>
                    <a:pt x="134" y="165"/>
                    <a:pt x="134" y="165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4" y="166"/>
                    <a:pt x="134" y="166"/>
                    <a:pt x="134" y="166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3" y="165"/>
                    <a:pt x="133" y="165"/>
                    <a:pt x="133" y="165"/>
                  </a:cubicBezTo>
                  <a:cubicBezTo>
                    <a:pt x="132" y="166"/>
                    <a:pt x="132" y="166"/>
                    <a:pt x="132" y="166"/>
                  </a:cubicBezTo>
                  <a:cubicBezTo>
                    <a:pt x="132" y="167"/>
                    <a:pt x="132" y="167"/>
                    <a:pt x="132" y="167"/>
                  </a:cubicBezTo>
                  <a:cubicBezTo>
                    <a:pt x="132" y="168"/>
                    <a:pt x="132" y="168"/>
                    <a:pt x="132" y="168"/>
                  </a:cubicBezTo>
                  <a:cubicBezTo>
                    <a:pt x="131" y="168"/>
                    <a:pt x="131" y="168"/>
                    <a:pt x="131" y="168"/>
                  </a:cubicBezTo>
                  <a:cubicBezTo>
                    <a:pt x="131" y="169"/>
                    <a:pt x="131" y="169"/>
                    <a:pt x="131" y="169"/>
                  </a:cubicBezTo>
                  <a:cubicBezTo>
                    <a:pt x="130" y="169"/>
                    <a:pt x="130" y="169"/>
                    <a:pt x="130" y="169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31" y="170"/>
                    <a:pt x="131" y="170"/>
                    <a:pt x="131" y="170"/>
                  </a:cubicBezTo>
                  <a:cubicBezTo>
                    <a:pt x="130" y="172"/>
                    <a:pt x="130" y="172"/>
                    <a:pt x="130" y="172"/>
                  </a:cubicBezTo>
                  <a:cubicBezTo>
                    <a:pt x="130" y="172"/>
                    <a:pt x="130" y="172"/>
                    <a:pt x="130" y="172"/>
                  </a:cubicBezTo>
                  <a:cubicBezTo>
                    <a:pt x="129" y="172"/>
                    <a:pt x="129" y="172"/>
                    <a:pt x="129" y="172"/>
                  </a:cubicBezTo>
                  <a:cubicBezTo>
                    <a:pt x="129" y="171"/>
                    <a:pt x="129" y="171"/>
                    <a:pt x="129" y="171"/>
                  </a:cubicBezTo>
                  <a:cubicBezTo>
                    <a:pt x="130" y="171"/>
                    <a:pt x="130" y="171"/>
                    <a:pt x="130" y="171"/>
                  </a:cubicBezTo>
                  <a:cubicBezTo>
                    <a:pt x="130" y="170"/>
                    <a:pt x="130" y="170"/>
                    <a:pt x="130" y="170"/>
                  </a:cubicBezTo>
                  <a:cubicBezTo>
                    <a:pt x="130" y="170"/>
                    <a:pt x="130" y="170"/>
                    <a:pt x="130" y="170"/>
                  </a:cubicBezTo>
                  <a:cubicBezTo>
                    <a:pt x="129" y="170"/>
                    <a:pt x="129" y="170"/>
                    <a:pt x="129" y="170"/>
                  </a:cubicBezTo>
                  <a:cubicBezTo>
                    <a:pt x="128" y="171"/>
                    <a:pt x="128" y="171"/>
                    <a:pt x="128" y="171"/>
                  </a:cubicBezTo>
                  <a:cubicBezTo>
                    <a:pt x="128" y="171"/>
                    <a:pt x="128" y="171"/>
                    <a:pt x="128" y="171"/>
                  </a:cubicBezTo>
                  <a:cubicBezTo>
                    <a:pt x="128" y="170"/>
                    <a:pt x="128" y="170"/>
                    <a:pt x="128" y="170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6" y="172"/>
                    <a:pt x="126" y="172"/>
                    <a:pt x="126" y="172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5" y="172"/>
                    <a:pt x="125" y="172"/>
                    <a:pt x="125" y="172"/>
                  </a:cubicBezTo>
                  <a:cubicBezTo>
                    <a:pt x="125" y="173"/>
                    <a:pt x="125" y="173"/>
                    <a:pt x="125" y="173"/>
                  </a:cubicBezTo>
                  <a:cubicBezTo>
                    <a:pt x="124" y="174"/>
                    <a:pt x="124" y="174"/>
                    <a:pt x="124" y="174"/>
                  </a:cubicBezTo>
                  <a:cubicBezTo>
                    <a:pt x="124" y="174"/>
                    <a:pt x="124" y="174"/>
                    <a:pt x="124" y="174"/>
                  </a:cubicBezTo>
                  <a:cubicBezTo>
                    <a:pt x="123" y="174"/>
                    <a:pt x="123" y="174"/>
                    <a:pt x="123" y="174"/>
                  </a:cubicBezTo>
                  <a:cubicBezTo>
                    <a:pt x="123" y="173"/>
                    <a:pt x="123" y="173"/>
                    <a:pt x="123" y="173"/>
                  </a:cubicBezTo>
                  <a:cubicBezTo>
                    <a:pt x="123" y="174"/>
                    <a:pt x="123" y="174"/>
                    <a:pt x="123" y="174"/>
                  </a:cubicBezTo>
                  <a:cubicBezTo>
                    <a:pt x="122" y="173"/>
                    <a:pt x="122" y="173"/>
                    <a:pt x="122" y="173"/>
                  </a:cubicBezTo>
                  <a:cubicBezTo>
                    <a:pt x="121" y="173"/>
                    <a:pt x="121" y="173"/>
                    <a:pt x="121" y="173"/>
                  </a:cubicBezTo>
                  <a:cubicBezTo>
                    <a:pt x="121" y="173"/>
                    <a:pt x="121" y="173"/>
                    <a:pt x="121" y="173"/>
                  </a:cubicBezTo>
                  <a:close/>
                  <a:moveTo>
                    <a:pt x="2" y="110"/>
                  </a:moveTo>
                  <a:cubicBezTo>
                    <a:pt x="3" y="111"/>
                    <a:pt x="3" y="111"/>
                    <a:pt x="3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1" y="112"/>
                    <a:pt x="21" y="112"/>
                    <a:pt x="21" y="112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5" y="105"/>
                    <a:pt x="45" y="105"/>
                    <a:pt x="45" y="105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2"/>
                    <a:pt x="52" y="102"/>
                    <a:pt x="52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72" y="99"/>
                    <a:pt x="72" y="99"/>
                    <a:pt x="72" y="99"/>
                  </a:cubicBezTo>
                  <a:cubicBezTo>
                    <a:pt x="74" y="99"/>
                    <a:pt x="74" y="99"/>
                    <a:pt x="74" y="99"/>
                  </a:cubicBezTo>
                  <a:cubicBezTo>
                    <a:pt x="75" y="99"/>
                    <a:pt x="75" y="99"/>
                    <a:pt x="75" y="99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9" y="102"/>
                    <a:pt x="79" y="102"/>
                    <a:pt x="79" y="102"/>
                  </a:cubicBezTo>
                  <a:cubicBezTo>
                    <a:pt x="80" y="102"/>
                    <a:pt x="80" y="102"/>
                    <a:pt x="80" y="102"/>
                  </a:cubicBezTo>
                  <a:cubicBezTo>
                    <a:pt x="81" y="102"/>
                    <a:pt x="81" y="102"/>
                    <a:pt x="81" y="102"/>
                  </a:cubicBezTo>
                  <a:cubicBezTo>
                    <a:pt x="81" y="101"/>
                    <a:pt x="81" y="101"/>
                    <a:pt x="81" y="10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5" y="103"/>
                    <a:pt x="85" y="103"/>
                    <a:pt x="85" y="103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90" y="109"/>
                    <a:pt x="90" y="109"/>
                    <a:pt x="90" y="109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5" y="114"/>
                    <a:pt x="95" y="114"/>
                    <a:pt x="95" y="114"/>
                  </a:cubicBezTo>
                  <a:cubicBezTo>
                    <a:pt x="96" y="114"/>
                    <a:pt x="96" y="114"/>
                    <a:pt x="96" y="114"/>
                  </a:cubicBezTo>
                  <a:cubicBezTo>
                    <a:pt x="97" y="113"/>
                    <a:pt x="97" y="113"/>
                    <a:pt x="97" y="113"/>
                  </a:cubicBezTo>
                  <a:cubicBezTo>
                    <a:pt x="98" y="112"/>
                    <a:pt x="98" y="112"/>
                    <a:pt x="98" y="112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1" y="110"/>
                    <a:pt x="101" y="110"/>
                    <a:pt x="101" y="110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1" y="114"/>
                    <a:pt x="101" y="114"/>
                    <a:pt x="101" y="114"/>
                  </a:cubicBezTo>
                  <a:cubicBezTo>
                    <a:pt x="101" y="115"/>
                    <a:pt x="101" y="115"/>
                    <a:pt x="101" y="115"/>
                  </a:cubicBezTo>
                  <a:cubicBezTo>
                    <a:pt x="100" y="116"/>
                    <a:pt x="100" y="116"/>
                    <a:pt x="100" y="116"/>
                  </a:cubicBezTo>
                  <a:cubicBezTo>
                    <a:pt x="100" y="116"/>
                    <a:pt x="100" y="116"/>
                    <a:pt x="100" y="116"/>
                  </a:cubicBezTo>
                  <a:cubicBezTo>
                    <a:pt x="99" y="118"/>
                    <a:pt x="99" y="118"/>
                    <a:pt x="99" y="118"/>
                  </a:cubicBezTo>
                  <a:cubicBezTo>
                    <a:pt x="97" y="118"/>
                    <a:pt x="97" y="118"/>
                    <a:pt x="97" y="118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6" y="120"/>
                    <a:pt x="96" y="120"/>
                    <a:pt x="96" y="120"/>
                  </a:cubicBezTo>
                  <a:cubicBezTo>
                    <a:pt x="96" y="120"/>
                    <a:pt x="96" y="120"/>
                    <a:pt x="96" y="120"/>
                  </a:cubicBezTo>
                  <a:cubicBezTo>
                    <a:pt x="98" y="120"/>
                    <a:pt x="98" y="120"/>
                    <a:pt x="98" y="120"/>
                  </a:cubicBezTo>
                  <a:cubicBezTo>
                    <a:pt x="99" y="120"/>
                    <a:pt x="99" y="120"/>
                    <a:pt x="99" y="120"/>
                  </a:cubicBezTo>
                  <a:cubicBezTo>
                    <a:pt x="100" y="120"/>
                    <a:pt x="100" y="120"/>
                    <a:pt x="100" y="120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117"/>
                    <a:pt x="104" y="117"/>
                    <a:pt x="104" y="117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4" y="120"/>
                    <a:pt x="104" y="120"/>
                    <a:pt x="104" y="120"/>
                  </a:cubicBezTo>
                  <a:cubicBezTo>
                    <a:pt x="103" y="122"/>
                    <a:pt x="103" y="122"/>
                    <a:pt x="103" y="122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2" y="123"/>
                    <a:pt x="102" y="123"/>
                    <a:pt x="102" y="123"/>
                  </a:cubicBezTo>
                  <a:cubicBezTo>
                    <a:pt x="103" y="123"/>
                    <a:pt x="103" y="123"/>
                    <a:pt x="103" y="123"/>
                  </a:cubicBezTo>
                  <a:cubicBezTo>
                    <a:pt x="104" y="123"/>
                    <a:pt x="104" y="123"/>
                    <a:pt x="104" y="123"/>
                  </a:cubicBezTo>
                  <a:cubicBezTo>
                    <a:pt x="104" y="122"/>
                    <a:pt x="104" y="122"/>
                    <a:pt x="104" y="122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7" y="121"/>
                    <a:pt x="107" y="121"/>
                    <a:pt x="107" y="121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6" y="123"/>
                    <a:pt x="106" y="123"/>
                    <a:pt x="106" y="123"/>
                  </a:cubicBezTo>
                  <a:cubicBezTo>
                    <a:pt x="106" y="123"/>
                    <a:pt x="106" y="123"/>
                    <a:pt x="106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7" y="125"/>
                    <a:pt x="107" y="125"/>
                    <a:pt x="107" y="125"/>
                  </a:cubicBezTo>
                  <a:cubicBezTo>
                    <a:pt x="107" y="126"/>
                    <a:pt x="107" y="126"/>
                    <a:pt x="107" y="126"/>
                  </a:cubicBezTo>
                  <a:cubicBezTo>
                    <a:pt x="107" y="128"/>
                    <a:pt x="107" y="128"/>
                    <a:pt x="107" y="128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106" y="131"/>
                    <a:pt x="106" y="131"/>
                    <a:pt x="106" y="131"/>
                  </a:cubicBezTo>
                  <a:cubicBezTo>
                    <a:pt x="106" y="131"/>
                    <a:pt x="106" y="131"/>
                    <a:pt x="106" y="131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7" y="134"/>
                    <a:pt x="107" y="134"/>
                    <a:pt x="107" y="134"/>
                  </a:cubicBezTo>
                  <a:cubicBezTo>
                    <a:pt x="108" y="136"/>
                    <a:pt x="108" y="136"/>
                    <a:pt x="108" y="136"/>
                  </a:cubicBezTo>
                  <a:cubicBezTo>
                    <a:pt x="109" y="138"/>
                    <a:pt x="109" y="138"/>
                    <a:pt x="109" y="138"/>
                  </a:cubicBezTo>
                  <a:cubicBezTo>
                    <a:pt x="110" y="138"/>
                    <a:pt x="110" y="138"/>
                    <a:pt x="110" y="138"/>
                  </a:cubicBezTo>
                  <a:cubicBezTo>
                    <a:pt x="111" y="138"/>
                    <a:pt x="111" y="138"/>
                    <a:pt x="111" y="138"/>
                  </a:cubicBezTo>
                  <a:cubicBezTo>
                    <a:pt x="112" y="139"/>
                    <a:pt x="112" y="139"/>
                    <a:pt x="112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4" y="139"/>
                    <a:pt x="114" y="139"/>
                    <a:pt x="114" y="139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7" y="141"/>
                    <a:pt x="117" y="141"/>
                    <a:pt x="117" y="141"/>
                  </a:cubicBezTo>
                  <a:cubicBezTo>
                    <a:pt x="118" y="142"/>
                    <a:pt x="118" y="142"/>
                    <a:pt x="118" y="142"/>
                  </a:cubicBezTo>
                  <a:cubicBezTo>
                    <a:pt x="118" y="142"/>
                    <a:pt x="118" y="142"/>
                    <a:pt x="118" y="142"/>
                  </a:cubicBezTo>
                  <a:cubicBezTo>
                    <a:pt x="119" y="143"/>
                    <a:pt x="119" y="143"/>
                    <a:pt x="119" y="143"/>
                  </a:cubicBezTo>
                  <a:cubicBezTo>
                    <a:pt x="120" y="143"/>
                    <a:pt x="120" y="143"/>
                    <a:pt x="120" y="143"/>
                  </a:cubicBezTo>
                  <a:cubicBezTo>
                    <a:pt x="120" y="143"/>
                    <a:pt x="120" y="143"/>
                    <a:pt x="120" y="143"/>
                  </a:cubicBezTo>
                  <a:cubicBezTo>
                    <a:pt x="122" y="142"/>
                    <a:pt x="122" y="142"/>
                    <a:pt x="122" y="142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5" y="139"/>
                    <a:pt x="125" y="139"/>
                    <a:pt x="125" y="139"/>
                  </a:cubicBezTo>
                  <a:cubicBezTo>
                    <a:pt x="125" y="139"/>
                    <a:pt x="125" y="139"/>
                    <a:pt x="125" y="139"/>
                  </a:cubicBezTo>
                  <a:cubicBezTo>
                    <a:pt x="127" y="138"/>
                    <a:pt x="127" y="138"/>
                    <a:pt x="127" y="138"/>
                  </a:cubicBezTo>
                  <a:cubicBezTo>
                    <a:pt x="128" y="139"/>
                    <a:pt x="128" y="139"/>
                    <a:pt x="128" y="139"/>
                  </a:cubicBezTo>
                  <a:cubicBezTo>
                    <a:pt x="128" y="140"/>
                    <a:pt x="128" y="140"/>
                    <a:pt x="128" y="140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7" y="141"/>
                    <a:pt x="127" y="141"/>
                    <a:pt x="127" y="141"/>
                  </a:cubicBezTo>
                  <a:cubicBezTo>
                    <a:pt x="127" y="141"/>
                    <a:pt x="127" y="141"/>
                    <a:pt x="127" y="141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9" y="140"/>
                    <a:pt x="129" y="140"/>
                    <a:pt x="129" y="140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28" y="142"/>
                    <a:pt x="128" y="142"/>
                    <a:pt x="128" y="142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30" y="145"/>
                    <a:pt x="130" y="145"/>
                    <a:pt x="130" y="145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2" y="146"/>
                    <a:pt x="132" y="146"/>
                    <a:pt x="132" y="146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2" y="144"/>
                    <a:pt x="132" y="144"/>
                    <a:pt x="132" y="144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144"/>
                    <a:pt x="131" y="144"/>
                    <a:pt x="131" y="144"/>
                  </a:cubicBezTo>
                  <a:cubicBezTo>
                    <a:pt x="132" y="144"/>
                    <a:pt x="132" y="144"/>
                    <a:pt x="132" y="144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38" y="141"/>
                    <a:pt x="138" y="141"/>
                    <a:pt x="138" y="141"/>
                  </a:cubicBezTo>
                  <a:cubicBezTo>
                    <a:pt x="139" y="140"/>
                    <a:pt x="139" y="140"/>
                    <a:pt x="139" y="140"/>
                  </a:cubicBezTo>
                  <a:cubicBezTo>
                    <a:pt x="139" y="140"/>
                    <a:pt x="139" y="140"/>
                    <a:pt x="139" y="140"/>
                  </a:cubicBezTo>
                  <a:cubicBezTo>
                    <a:pt x="138" y="140"/>
                    <a:pt x="138" y="140"/>
                    <a:pt x="138" y="140"/>
                  </a:cubicBezTo>
                  <a:cubicBezTo>
                    <a:pt x="138" y="140"/>
                    <a:pt x="138" y="140"/>
                    <a:pt x="138" y="140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8" y="140"/>
                    <a:pt x="138" y="140"/>
                    <a:pt x="138" y="140"/>
                  </a:cubicBezTo>
                  <a:cubicBezTo>
                    <a:pt x="139" y="140"/>
                    <a:pt x="139" y="140"/>
                    <a:pt x="139" y="140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7" y="139"/>
                    <a:pt x="147" y="139"/>
                    <a:pt x="147" y="139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9" y="138"/>
                    <a:pt x="149" y="138"/>
                    <a:pt x="149" y="138"/>
                  </a:cubicBezTo>
                  <a:cubicBezTo>
                    <a:pt x="150" y="137"/>
                    <a:pt x="150" y="137"/>
                    <a:pt x="150" y="137"/>
                  </a:cubicBezTo>
                  <a:cubicBezTo>
                    <a:pt x="151" y="136"/>
                    <a:pt x="151" y="136"/>
                    <a:pt x="151" y="136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0" y="133"/>
                    <a:pt x="150" y="133"/>
                    <a:pt x="150" y="133"/>
                  </a:cubicBezTo>
                  <a:cubicBezTo>
                    <a:pt x="152" y="132"/>
                    <a:pt x="152" y="132"/>
                    <a:pt x="152" y="132"/>
                  </a:cubicBezTo>
                  <a:cubicBezTo>
                    <a:pt x="152" y="130"/>
                    <a:pt x="152" y="130"/>
                    <a:pt x="152" y="130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53" y="127"/>
                    <a:pt x="153" y="127"/>
                    <a:pt x="153" y="127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4" y="126"/>
                    <a:pt x="154" y="126"/>
                    <a:pt x="154" y="126"/>
                  </a:cubicBezTo>
                  <a:cubicBezTo>
                    <a:pt x="156" y="123"/>
                    <a:pt x="156" y="123"/>
                    <a:pt x="156" y="123"/>
                  </a:cubicBezTo>
                  <a:cubicBezTo>
                    <a:pt x="157" y="123"/>
                    <a:pt x="157" y="123"/>
                    <a:pt x="157" y="123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9" y="120"/>
                    <a:pt x="159" y="120"/>
                    <a:pt x="159" y="120"/>
                  </a:cubicBezTo>
                  <a:cubicBezTo>
                    <a:pt x="159" y="118"/>
                    <a:pt x="159" y="118"/>
                    <a:pt x="159" y="118"/>
                  </a:cubicBezTo>
                  <a:cubicBezTo>
                    <a:pt x="161" y="117"/>
                    <a:pt x="161" y="117"/>
                    <a:pt x="161" y="117"/>
                  </a:cubicBezTo>
                  <a:cubicBezTo>
                    <a:pt x="160" y="116"/>
                    <a:pt x="160" y="116"/>
                    <a:pt x="160" y="116"/>
                  </a:cubicBezTo>
                  <a:cubicBezTo>
                    <a:pt x="161" y="116"/>
                    <a:pt x="161" y="116"/>
                    <a:pt x="161" y="116"/>
                  </a:cubicBezTo>
                  <a:cubicBezTo>
                    <a:pt x="162" y="115"/>
                    <a:pt x="162" y="115"/>
                    <a:pt x="162" y="115"/>
                  </a:cubicBezTo>
                  <a:cubicBezTo>
                    <a:pt x="161" y="114"/>
                    <a:pt x="161" y="114"/>
                    <a:pt x="161" y="114"/>
                  </a:cubicBezTo>
                  <a:cubicBezTo>
                    <a:pt x="163" y="113"/>
                    <a:pt x="163" y="113"/>
                    <a:pt x="163" y="113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5" y="110"/>
                    <a:pt x="165" y="110"/>
                    <a:pt x="165" y="110"/>
                  </a:cubicBezTo>
                  <a:cubicBezTo>
                    <a:pt x="166" y="110"/>
                    <a:pt x="166" y="110"/>
                    <a:pt x="166" y="110"/>
                  </a:cubicBezTo>
                  <a:cubicBezTo>
                    <a:pt x="167" y="110"/>
                    <a:pt x="167" y="110"/>
                    <a:pt x="167" y="110"/>
                  </a:cubicBezTo>
                  <a:cubicBezTo>
                    <a:pt x="166" y="110"/>
                    <a:pt x="166" y="110"/>
                    <a:pt x="166" y="110"/>
                  </a:cubicBezTo>
                  <a:cubicBezTo>
                    <a:pt x="166" y="109"/>
                    <a:pt x="166" y="109"/>
                    <a:pt x="166" y="109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6"/>
                    <a:pt x="169" y="106"/>
                    <a:pt x="169" y="106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74" y="97"/>
                    <a:pt x="174" y="97"/>
                    <a:pt x="174" y="97"/>
                  </a:cubicBezTo>
                  <a:cubicBezTo>
                    <a:pt x="174" y="95"/>
                    <a:pt x="174" y="95"/>
                    <a:pt x="174" y="95"/>
                  </a:cubicBezTo>
                  <a:cubicBezTo>
                    <a:pt x="176" y="93"/>
                    <a:pt x="176" y="93"/>
                    <a:pt x="176" y="93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7" y="90"/>
                    <a:pt x="177" y="90"/>
                    <a:pt x="177" y="90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8" y="84"/>
                    <a:pt x="178" y="84"/>
                    <a:pt x="178" y="84"/>
                  </a:cubicBezTo>
                  <a:cubicBezTo>
                    <a:pt x="178" y="83"/>
                    <a:pt x="178" y="83"/>
                    <a:pt x="178" y="83"/>
                  </a:cubicBezTo>
                  <a:cubicBezTo>
                    <a:pt x="178" y="82"/>
                    <a:pt x="178" y="82"/>
                    <a:pt x="178" y="82"/>
                  </a:cubicBezTo>
                  <a:cubicBezTo>
                    <a:pt x="177" y="81"/>
                    <a:pt x="177" y="81"/>
                    <a:pt x="177" y="81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78" y="79"/>
                    <a:pt x="178" y="79"/>
                    <a:pt x="178" y="79"/>
                  </a:cubicBezTo>
                  <a:cubicBezTo>
                    <a:pt x="178" y="78"/>
                    <a:pt x="178" y="78"/>
                    <a:pt x="178" y="78"/>
                  </a:cubicBezTo>
                  <a:cubicBezTo>
                    <a:pt x="178" y="77"/>
                    <a:pt x="178" y="77"/>
                    <a:pt x="178" y="77"/>
                  </a:cubicBezTo>
                  <a:cubicBezTo>
                    <a:pt x="178" y="75"/>
                    <a:pt x="178" y="75"/>
                    <a:pt x="178" y="75"/>
                  </a:cubicBezTo>
                  <a:cubicBezTo>
                    <a:pt x="179" y="74"/>
                    <a:pt x="179" y="74"/>
                    <a:pt x="179" y="74"/>
                  </a:cubicBezTo>
                  <a:cubicBezTo>
                    <a:pt x="178" y="74"/>
                    <a:pt x="178" y="74"/>
                    <a:pt x="178" y="74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1"/>
                    <a:pt x="178" y="71"/>
                    <a:pt x="178" y="71"/>
                  </a:cubicBezTo>
                  <a:cubicBezTo>
                    <a:pt x="178" y="71"/>
                    <a:pt x="178" y="71"/>
                    <a:pt x="178" y="71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8"/>
                    <a:pt x="177" y="68"/>
                    <a:pt x="177" y="68"/>
                  </a:cubicBezTo>
                  <a:cubicBezTo>
                    <a:pt x="176" y="68"/>
                    <a:pt x="176" y="68"/>
                    <a:pt x="176" y="68"/>
                  </a:cubicBezTo>
                  <a:cubicBezTo>
                    <a:pt x="175" y="66"/>
                    <a:pt x="175" y="66"/>
                    <a:pt x="175" y="66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5" y="64"/>
                    <a:pt x="175" y="64"/>
                    <a:pt x="175" y="64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3" y="64"/>
                    <a:pt x="173" y="64"/>
                    <a:pt x="173" y="64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2" y="63"/>
                    <a:pt x="172" y="63"/>
                    <a:pt x="172" y="63"/>
                  </a:cubicBezTo>
                  <a:cubicBezTo>
                    <a:pt x="172" y="62"/>
                    <a:pt x="172" y="62"/>
                    <a:pt x="172" y="62"/>
                  </a:cubicBezTo>
                  <a:cubicBezTo>
                    <a:pt x="171" y="61"/>
                    <a:pt x="171" y="61"/>
                    <a:pt x="171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1" y="60"/>
                    <a:pt x="171" y="60"/>
                    <a:pt x="171" y="60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7"/>
                    <a:pt x="171" y="57"/>
                    <a:pt x="171" y="57"/>
                  </a:cubicBezTo>
                  <a:cubicBezTo>
                    <a:pt x="171" y="57"/>
                    <a:pt x="171" y="57"/>
                    <a:pt x="171" y="57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8" y="55"/>
                    <a:pt x="168" y="55"/>
                    <a:pt x="168" y="55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7" y="54"/>
                    <a:pt x="167" y="54"/>
                    <a:pt x="167" y="54"/>
                  </a:cubicBezTo>
                  <a:cubicBezTo>
                    <a:pt x="167" y="55"/>
                    <a:pt x="167" y="55"/>
                    <a:pt x="167" y="55"/>
                  </a:cubicBezTo>
                  <a:cubicBezTo>
                    <a:pt x="167" y="56"/>
                    <a:pt x="167" y="56"/>
                    <a:pt x="167" y="56"/>
                  </a:cubicBezTo>
                  <a:cubicBezTo>
                    <a:pt x="168" y="57"/>
                    <a:pt x="168" y="57"/>
                    <a:pt x="168" y="57"/>
                  </a:cubicBezTo>
                  <a:cubicBezTo>
                    <a:pt x="167" y="56"/>
                    <a:pt x="167" y="56"/>
                    <a:pt x="167" y="56"/>
                  </a:cubicBezTo>
                  <a:cubicBezTo>
                    <a:pt x="166" y="56"/>
                    <a:pt x="166" y="56"/>
                    <a:pt x="166" y="56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6" y="53"/>
                    <a:pt x="166" y="53"/>
                    <a:pt x="166" y="53"/>
                  </a:cubicBezTo>
                  <a:cubicBezTo>
                    <a:pt x="166" y="52"/>
                    <a:pt x="166" y="52"/>
                    <a:pt x="166" y="52"/>
                  </a:cubicBezTo>
                  <a:cubicBezTo>
                    <a:pt x="166" y="52"/>
                    <a:pt x="166" y="52"/>
                    <a:pt x="166" y="52"/>
                  </a:cubicBezTo>
                  <a:cubicBezTo>
                    <a:pt x="165" y="51"/>
                    <a:pt x="165" y="51"/>
                    <a:pt x="165" y="51"/>
                  </a:cubicBezTo>
                  <a:cubicBezTo>
                    <a:pt x="165" y="51"/>
                    <a:pt x="165" y="51"/>
                    <a:pt x="165" y="51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7"/>
                    <a:pt x="163" y="47"/>
                    <a:pt x="163" y="47"/>
                  </a:cubicBezTo>
                  <a:cubicBezTo>
                    <a:pt x="164" y="47"/>
                    <a:pt x="164" y="47"/>
                    <a:pt x="164" y="47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1" y="44"/>
                    <a:pt x="161" y="44"/>
                    <a:pt x="161" y="44"/>
                  </a:cubicBezTo>
                  <a:cubicBezTo>
                    <a:pt x="160" y="44"/>
                    <a:pt x="160" y="44"/>
                    <a:pt x="160" y="44"/>
                  </a:cubicBezTo>
                  <a:cubicBezTo>
                    <a:pt x="160" y="43"/>
                    <a:pt x="160" y="43"/>
                    <a:pt x="160" y="43"/>
                  </a:cubicBezTo>
                  <a:cubicBezTo>
                    <a:pt x="159" y="44"/>
                    <a:pt x="159" y="44"/>
                    <a:pt x="159" y="44"/>
                  </a:cubicBezTo>
                  <a:cubicBezTo>
                    <a:pt x="159" y="43"/>
                    <a:pt x="159" y="43"/>
                    <a:pt x="159" y="43"/>
                  </a:cubicBezTo>
                  <a:cubicBezTo>
                    <a:pt x="158" y="43"/>
                    <a:pt x="158" y="43"/>
                    <a:pt x="158" y="43"/>
                  </a:cubicBezTo>
                  <a:cubicBezTo>
                    <a:pt x="157" y="43"/>
                    <a:pt x="157" y="43"/>
                    <a:pt x="157" y="43"/>
                  </a:cubicBezTo>
                  <a:cubicBezTo>
                    <a:pt x="158" y="43"/>
                    <a:pt x="158" y="43"/>
                    <a:pt x="158" y="43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57" y="42"/>
                    <a:pt x="157" y="42"/>
                    <a:pt x="157" y="42"/>
                  </a:cubicBezTo>
                  <a:cubicBezTo>
                    <a:pt x="157" y="41"/>
                    <a:pt x="157" y="41"/>
                    <a:pt x="157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35"/>
                    <a:pt x="153" y="35"/>
                    <a:pt x="153" y="35"/>
                  </a:cubicBezTo>
                  <a:cubicBezTo>
                    <a:pt x="153" y="35"/>
                    <a:pt x="153" y="35"/>
                    <a:pt x="153" y="35"/>
                  </a:cubicBezTo>
                  <a:cubicBezTo>
                    <a:pt x="153" y="34"/>
                    <a:pt x="153" y="34"/>
                    <a:pt x="153" y="34"/>
                  </a:cubicBezTo>
                  <a:cubicBezTo>
                    <a:pt x="153" y="32"/>
                    <a:pt x="153" y="32"/>
                    <a:pt x="153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3" y="30"/>
                    <a:pt x="153" y="30"/>
                    <a:pt x="153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1" y="28"/>
                    <a:pt x="151" y="28"/>
                    <a:pt x="151" y="28"/>
                  </a:cubicBezTo>
                  <a:cubicBezTo>
                    <a:pt x="151" y="26"/>
                    <a:pt x="151" y="26"/>
                    <a:pt x="151" y="26"/>
                  </a:cubicBezTo>
                  <a:cubicBezTo>
                    <a:pt x="151" y="26"/>
                    <a:pt x="151" y="26"/>
                    <a:pt x="151" y="26"/>
                  </a:cubicBezTo>
                  <a:cubicBezTo>
                    <a:pt x="151" y="26"/>
                    <a:pt x="151" y="26"/>
                    <a:pt x="151" y="26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1"/>
                    <a:pt x="151" y="21"/>
                    <a:pt x="151" y="21"/>
                  </a:cubicBezTo>
                  <a:cubicBezTo>
                    <a:pt x="151" y="21"/>
                    <a:pt x="151" y="21"/>
                    <a:pt x="151" y="21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49" y="19"/>
                    <a:pt x="149" y="19"/>
                    <a:pt x="149" y="19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47" y="18"/>
                    <a:pt x="147" y="18"/>
                    <a:pt x="147" y="18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5"/>
                    <a:pt x="144" y="15"/>
                    <a:pt x="144" y="15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3" y="12"/>
                    <a:pt x="143" y="12"/>
                    <a:pt x="143" y="12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1" y="7"/>
                    <a:pt x="141" y="7"/>
                    <a:pt x="141" y="7"/>
                  </a:cubicBezTo>
                  <a:cubicBezTo>
                    <a:pt x="141" y="5"/>
                    <a:pt x="141" y="5"/>
                    <a:pt x="141" y="5"/>
                  </a:cubicBezTo>
                  <a:cubicBezTo>
                    <a:pt x="141" y="5"/>
                    <a:pt x="141" y="5"/>
                    <a:pt x="141" y="5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8" y="4"/>
                    <a:pt x="138" y="4"/>
                    <a:pt x="138" y="4"/>
                  </a:cubicBezTo>
                  <a:cubicBezTo>
                    <a:pt x="138" y="5"/>
                    <a:pt x="138" y="5"/>
                    <a:pt x="138" y="5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7" y="8"/>
                    <a:pt x="137" y="8"/>
                    <a:pt x="137" y="8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5" y="13"/>
                    <a:pt x="135" y="13"/>
                    <a:pt x="135" y="13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6" y="14"/>
                    <a:pt x="136" y="14"/>
                    <a:pt x="136" y="14"/>
                  </a:cubicBezTo>
                  <a:cubicBezTo>
                    <a:pt x="135" y="15"/>
                    <a:pt x="135" y="15"/>
                    <a:pt x="135" y="15"/>
                  </a:cubicBezTo>
                  <a:cubicBezTo>
                    <a:pt x="135" y="17"/>
                    <a:pt x="135" y="17"/>
                    <a:pt x="135" y="17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5" y="22"/>
                    <a:pt x="135" y="22"/>
                    <a:pt x="135" y="22"/>
                  </a:cubicBezTo>
                  <a:cubicBezTo>
                    <a:pt x="134" y="22"/>
                    <a:pt x="134" y="22"/>
                    <a:pt x="134" y="22"/>
                  </a:cubicBezTo>
                  <a:cubicBezTo>
                    <a:pt x="134" y="23"/>
                    <a:pt x="134" y="23"/>
                    <a:pt x="134" y="23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7"/>
                    <a:pt x="133" y="27"/>
                    <a:pt x="133" y="27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3" y="28"/>
                    <a:pt x="133" y="28"/>
                    <a:pt x="133" y="28"/>
                  </a:cubicBezTo>
                  <a:cubicBezTo>
                    <a:pt x="132" y="30"/>
                    <a:pt x="132" y="30"/>
                    <a:pt x="132" y="30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6" y="33"/>
                    <a:pt x="126" y="33"/>
                    <a:pt x="126" y="33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9"/>
                    <a:pt x="121" y="29"/>
                    <a:pt x="121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8" y="28"/>
                    <a:pt x="118" y="28"/>
                    <a:pt x="118" y="28"/>
                  </a:cubicBezTo>
                  <a:cubicBezTo>
                    <a:pt x="118" y="28"/>
                    <a:pt x="118" y="28"/>
                    <a:pt x="118" y="28"/>
                  </a:cubicBezTo>
                  <a:cubicBezTo>
                    <a:pt x="117" y="27"/>
                    <a:pt x="117" y="27"/>
                    <a:pt x="117" y="27"/>
                  </a:cubicBezTo>
                  <a:cubicBezTo>
                    <a:pt x="116" y="27"/>
                    <a:pt x="116" y="27"/>
                    <a:pt x="116" y="27"/>
                  </a:cubicBezTo>
                  <a:cubicBezTo>
                    <a:pt x="115" y="26"/>
                    <a:pt x="115" y="26"/>
                    <a:pt x="115" y="26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2" y="25"/>
                    <a:pt x="112" y="25"/>
                    <a:pt x="112" y="25"/>
                  </a:cubicBezTo>
                  <a:cubicBezTo>
                    <a:pt x="112" y="25"/>
                    <a:pt x="112" y="25"/>
                    <a:pt x="112" y="25"/>
                  </a:cubicBezTo>
                  <a:cubicBezTo>
                    <a:pt x="112" y="25"/>
                    <a:pt x="112" y="25"/>
                    <a:pt x="112" y="25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8" y="21"/>
                    <a:pt x="108" y="21"/>
                    <a:pt x="108" y="21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9"/>
                    <a:pt x="108" y="19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2" y="13"/>
                    <a:pt x="112" y="13"/>
                    <a:pt x="112" y="13"/>
                  </a:cubicBezTo>
                  <a:cubicBezTo>
                    <a:pt x="113" y="13"/>
                    <a:pt x="113" y="13"/>
                    <a:pt x="113" y="13"/>
                  </a:cubicBezTo>
                  <a:cubicBezTo>
                    <a:pt x="113" y="12"/>
                    <a:pt x="113" y="12"/>
                    <a:pt x="113" y="12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13" y="11"/>
                    <a:pt x="113" y="11"/>
                    <a:pt x="113" y="11"/>
                  </a:cubicBezTo>
                  <a:cubicBezTo>
                    <a:pt x="113" y="11"/>
                    <a:pt x="113" y="11"/>
                    <a:pt x="113" y="11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4" y="8"/>
                    <a:pt x="114" y="8"/>
                    <a:pt x="114" y="8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2" y="9"/>
                    <a:pt x="112" y="9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7" y="5"/>
                    <a:pt x="97" y="5"/>
                    <a:pt x="97" y="5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6" y="5"/>
                    <a:pt x="96" y="5"/>
                    <a:pt x="96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61" y="21"/>
                    <a:pt x="61" y="21"/>
                    <a:pt x="61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6" y="93"/>
                    <a:pt x="6" y="93"/>
                    <a:pt x="6" y="93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8"/>
                    <a:pt x="2" y="108"/>
                    <a:pt x="2" y="108"/>
                  </a:cubicBezTo>
                  <a:lnTo>
                    <a:pt x="2" y="11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7" name="Freeform 155"/>
            <p:cNvSpPr>
              <a:spLocks noEditPoints="1"/>
            </p:cNvSpPr>
            <p:nvPr/>
          </p:nvSpPr>
          <p:spPr bwMode="auto">
            <a:xfrm>
              <a:off x="3868432" y="1644879"/>
              <a:ext cx="186562" cy="104218"/>
            </a:xfrm>
            <a:custGeom>
              <a:avLst/>
              <a:gdLst>
                <a:gd name="T0" fmla="*/ 52 w 145"/>
                <a:gd name="T1" fmla="*/ 81 h 81"/>
                <a:gd name="T2" fmla="*/ 49 w 145"/>
                <a:gd name="T3" fmla="*/ 70 h 81"/>
                <a:gd name="T4" fmla="*/ 63 w 145"/>
                <a:gd name="T5" fmla="*/ 78 h 81"/>
                <a:gd name="T6" fmla="*/ 78 w 145"/>
                <a:gd name="T7" fmla="*/ 74 h 81"/>
                <a:gd name="T8" fmla="*/ 93 w 145"/>
                <a:gd name="T9" fmla="*/ 70 h 81"/>
                <a:gd name="T10" fmla="*/ 97 w 145"/>
                <a:gd name="T11" fmla="*/ 66 h 81"/>
                <a:gd name="T12" fmla="*/ 104 w 145"/>
                <a:gd name="T13" fmla="*/ 66 h 81"/>
                <a:gd name="T14" fmla="*/ 123 w 145"/>
                <a:gd name="T15" fmla="*/ 55 h 81"/>
                <a:gd name="T16" fmla="*/ 134 w 145"/>
                <a:gd name="T17" fmla="*/ 52 h 81"/>
                <a:gd name="T18" fmla="*/ 134 w 145"/>
                <a:gd name="T19" fmla="*/ 44 h 81"/>
                <a:gd name="T20" fmla="*/ 141 w 145"/>
                <a:gd name="T21" fmla="*/ 44 h 81"/>
                <a:gd name="T22" fmla="*/ 137 w 145"/>
                <a:gd name="T23" fmla="*/ 29 h 81"/>
                <a:gd name="T24" fmla="*/ 137 w 145"/>
                <a:gd name="T25" fmla="*/ 26 h 81"/>
                <a:gd name="T26" fmla="*/ 130 w 145"/>
                <a:gd name="T27" fmla="*/ 22 h 81"/>
                <a:gd name="T28" fmla="*/ 134 w 145"/>
                <a:gd name="T29" fmla="*/ 11 h 81"/>
                <a:gd name="T30" fmla="*/ 130 w 145"/>
                <a:gd name="T31" fmla="*/ 7 h 81"/>
                <a:gd name="T32" fmla="*/ 123 w 145"/>
                <a:gd name="T33" fmla="*/ 7 h 81"/>
                <a:gd name="T34" fmla="*/ 119 w 145"/>
                <a:gd name="T35" fmla="*/ 3 h 81"/>
                <a:gd name="T36" fmla="*/ 108 w 145"/>
                <a:gd name="T37" fmla="*/ 3 h 81"/>
                <a:gd name="T38" fmla="*/ 100 w 145"/>
                <a:gd name="T39" fmla="*/ 7 h 81"/>
                <a:gd name="T40" fmla="*/ 89 w 145"/>
                <a:gd name="T41" fmla="*/ 7 h 81"/>
                <a:gd name="T42" fmla="*/ 86 w 145"/>
                <a:gd name="T43" fmla="*/ 18 h 81"/>
                <a:gd name="T44" fmla="*/ 78 w 145"/>
                <a:gd name="T45" fmla="*/ 11 h 81"/>
                <a:gd name="T46" fmla="*/ 71 w 145"/>
                <a:gd name="T47" fmla="*/ 14 h 81"/>
                <a:gd name="T48" fmla="*/ 63 w 145"/>
                <a:gd name="T49" fmla="*/ 7 h 81"/>
                <a:gd name="T50" fmla="*/ 56 w 145"/>
                <a:gd name="T51" fmla="*/ 22 h 81"/>
                <a:gd name="T52" fmla="*/ 49 w 145"/>
                <a:gd name="T53" fmla="*/ 26 h 81"/>
                <a:gd name="T54" fmla="*/ 41 w 145"/>
                <a:gd name="T55" fmla="*/ 26 h 81"/>
                <a:gd name="T56" fmla="*/ 41 w 145"/>
                <a:gd name="T57" fmla="*/ 14 h 81"/>
                <a:gd name="T58" fmla="*/ 45 w 145"/>
                <a:gd name="T59" fmla="*/ 11 h 81"/>
                <a:gd name="T60" fmla="*/ 34 w 145"/>
                <a:gd name="T61" fmla="*/ 3 h 81"/>
                <a:gd name="T62" fmla="*/ 23 w 145"/>
                <a:gd name="T63" fmla="*/ 0 h 81"/>
                <a:gd name="T64" fmla="*/ 30 w 145"/>
                <a:gd name="T65" fmla="*/ 3 h 81"/>
                <a:gd name="T66" fmla="*/ 26 w 145"/>
                <a:gd name="T67" fmla="*/ 3 h 81"/>
                <a:gd name="T68" fmla="*/ 30 w 145"/>
                <a:gd name="T69" fmla="*/ 11 h 81"/>
                <a:gd name="T70" fmla="*/ 19 w 145"/>
                <a:gd name="T71" fmla="*/ 7 h 81"/>
                <a:gd name="T72" fmla="*/ 15 w 145"/>
                <a:gd name="T73" fmla="*/ 7 h 81"/>
                <a:gd name="T74" fmla="*/ 15 w 145"/>
                <a:gd name="T75" fmla="*/ 14 h 81"/>
                <a:gd name="T76" fmla="*/ 15 w 145"/>
                <a:gd name="T77" fmla="*/ 18 h 81"/>
                <a:gd name="T78" fmla="*/ 8 w 145"/>
                <a:gd name="T79" fmla="*/ 14 h 81"/>
                <a:gd name="T80" fmla="*/ 4 w 145"/>
                <a:gd name="T81" fmla="*/ 18 h 81"/>
                <a:gd name="T82" fmla="*/ 12 w 145"/>
                <a:gd name="T83" fmla="*/ 26 h 81"/>
                <a:gd name="T84" fmla="*/ 19 w 145"/>
                <a:gd name="T85" fmla="*/ 22 h 81"/>
                <a:gd name="T86" fmla="*/ 26 w 145"/>
                <a:gd name="T87" fmla="*/ 22 h 81"/>
                <a:gd name="T88" fmla="*/ 34 w 145"/>
                <a:gd name="T89" fmla="*/ 22 h 81"/>
                <a:gd name="T90" fmla="*/ 37 w 145"/>
                <a:gd name="T91" fmla="*/ 26 h 81"/>
                <a:gd name="T92" fmla="*/ 26 w 145"/>
                <a:gd name="T93" fmla="*/ 33 h 81"/>
                <a:gd name="T94" fmla="*/ 37 w 145"/>
                <a:gd name="T95" fmla="*/ 33 h 81"/>
                <a:gd name="T96" fmla="*/ 23 w 145"/>
                <a:gd name="T97" fmla="*/ 37 h 81"/>
                <a:gd name="T98" fmla="*/ 19 w 145"/>
                <a:gd name="T99" fmla="*/ 33 h 81"/>
                <a:gd name="T100" fmla="*/ 8 w 145"/>
                <a:gd name="T101" fmla="*/ 37 h 81"/>
                <a:gd name="T102" fmla="*/ 12 w 145"/>
                <a:gd name="T103" fmla="*/ 44 h 81"/>
                <a:gd name="T104" fmla="*/ 26 w 145"/>
                <a:gd name="T105" fmla="*/ 44 h 81"/>
                <a:gd name="T106" fmla="*/ 30 w 145"/>
                <a:gd name="T107" fmla="*/ 52 h 81"/>
                <a:gd name="T108" fmla="*/ 30 w 145"/>
                <a:gd name="T109" fmla="*/ 55 h 81"/>
                <a:gd name="T110" fmla="*/ 34 w 145"/>
                <a:gd name="T111" fmla="*/ 55 h 81"/>
                <a:gd name="T112" fmla="*/ 26 w 145"/>
                <a:gd name="T113" fmla="*/ 59 h 81"/>
                <a:gd name="T114" fmla="*/ 19 w 145"/>
                <a:gd name="T115" fmla="*/ 59 h 81"/>
                <a:gd name="T116" fmla="*/ 23 w 145"/>
                <a:gd name="T117" fmla="*/ 70 h 81"/>
                <a:gd name="T118" fmla="*/ 37 w 145"/>
                <a:gd name="T119" fmla="*/ 6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" h="81">
                  <a:moveTo>
                    <a:pt x="52" y="81"/>
                  </a:moveTo>
                  <a:lnTo>
                    <a:pt x="52" y="81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2" y="81"/>
                  </a:lnTo>
                  <a:lnTo>
                    <a:pt x="52" y="81"/>
                  </a:lnTo>
                  <a:lnTo>
                    <a:pt x="52" y="81"/>
                  </a:lnTo>
                  <a:close/>
                  <a:moveTo>
                    <a:pt x="45" y="70"/>
                  </a:moveTo>
                  <a:lnTo>
                    <a:pt x="49" y="66"/>
                  </a:lnTo>
                  <a:lnTo>
                    <a:pt x="49" y="70"/>
                  </a:lnTo>
                  <a:lnTo>
                    <a:pt x="52" y="74"/>
                  </a:lnTo>
                  <a:lnTo>
                    <a:pt x="52" y="74"/>
                  </a:lnTo>
                  <a:lnTo>
                    <a:pt x="56" y="74"/>
                  </a:lnTo>
                  <a:lnTo>
                    <a:pt x="60" y="74"/>
                  </a:lnTo>
                  <a:lnTo>
                    <a:pt x="63" y="78"/>
                  </a:lnTo>
                  <a:lnTo>
                    <a:pt x="71" y="78"/>
                  </a:lnTo>
                  <a:lnTo>
                    <a:pt x="75" y="78"/>
                  </a:lnTo>
                  <a:lnTo>
                    <a:pt x="78" y="78"/>
                  </a:lnTo>
                  <a:lnTo>
                    <a:pt x="78" y="74"/>
                  </a:lnTo>
                  <a:lnTo>
                    <a:pt x="78" y="74"/>
                  </a:lnTo>
                  <a:lnTo>
                    <a:pt x="78" y="74"/>
                  </a:lnTo>
                  <a:lnTo>
                    <a:pt x="82" y="78"/>
                  </a:lnTo>
                  <a:lnTo>
                    <a:pt x="86" y="74"/>
                  </a:lnTo>
                  <a:lnTo>
                    <a:pt x="86" y="70"/>
                  </a:lnTo>
                  <a:lnTo>
                    <a:pt x="93" y="70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93" y="70"/>
                  </a:lnTo>
                  <a:lnTo>
                    <a:pt x="93" y="70"/>
                  </a:lnTo>
                  <a:lnTo>
                    <a:pt x="97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04" y="66"/>
                  </a:lnTo>
                  <a:lnTo>
                    <a:pt x="112" y="63"/>
                  </a:lnTo>
                  <a:lnTo>
                    <a:pt x="115" y="59"/>
                  </a:lnTo>
                  <a:lnTo>
                    <a:pt x="123" y="55"/>
                  </a:lnTo>
                  <a:lnTo>
                    <a:pt x="123" y="55"/>
                  </a:lnTo>
                  <a:lnTo>
                    <a:pt x="123" y="55"/>
                  </a:lnTo>
                  <a:lnTo>
                    <a:pt x="123" y="52"/>
                  </a:lnTo>
                  <a:lnTo>
                    <a:pt x="126" y="52"/>
                  </a:lnTo>
                  <a:lnTo>
                    <a:pt x="126" y="55"/>
                  </a:lnTo>
                  <a:lnTo>
                    <a:pt x="130" y="55"/>
                  </a:lnTo>
                  <a:lnTo>
                    <a:pt x="134" y="52"/>
                  </a:lnTo>
                  <a:lnTo>
                    <a:pt x="134" y="52"/>
                  </a:lnTo>
                  <a:lnTo>
                    <a:pt x="130" y="52"/>
                  </a:lnTo>
                  <a:lnTo>
                    <a:pt x="130" y="48"/>
                  </a:lnTo>
                  <a:lnTo>
                    <a:pt x="134" y="48"/>
                  </a:lnTo>
                  <a:lnTo>
                    <a:pt x="134" y="44"/>
                  </a:lnTo>
                  <a:lnTo>
                    <a:pt x="134" y="44"/>
                  </a:lnTo>
                  <a:lnTo>
                    <a:pt x="137" y="44"/>
                  </a:lnTo>
                  <a:lnTo>
                    <a:pt x="137" y="48"/>
                  </a:lnTo>
                  <a:lnTo>
                    <a:pt x="141" y="48"/>
                  </a:lnTo>
                  <a:lnTo>
                    <a:pt x="141" y="44"/>
                  </a:lnTo>
                  <a:lnTo>
                    <a:pt x="141" y="40"/>
                  </a:lnTo>
                  <a:lnTo>
                    <a:pt x="137" y="37"/>
                  </a:lnTo>
                  <a:lnTo>
                    <a:pt x="137" y="37"/>
                  </a:lnTo>
                  <a:lnTo>
                    <a:pt x="137" y="33"/>
                  </a:lnTo>
                  <a:lnTo>
                    <a:pt x="137" y="29"/>
                  </a:lnTo>
                  <a:lnTo>
                    <a:pt x="141" y="29"/>
                  </a:lnTo>
                  <a:lnTo>
                    <a:pt x="145" y="29"/>
                  </a:lnTo>
                  <a:lnTo>
                    <a:pt x="145" y="29"/>
                  </a:lnTo>
                  <a:lnTo>
                    <a:pt x="145" y="26"/>
                  </a:lnTo>
                  <a:lnTo>
                    <a:pt x="137" y="26"/>
                  </a:lnTo>
                  <a:lnTo>
                    <a:pt x="134" y="26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4" y="22"/>
                  </a:lnTo>
                  <a:lnTo>
                    <a:pt x="130" y="22"/>
                  </a:lnTo>
                  <a:lnTo>
                    <a:pt x="130" y="18"/>
                  </a:lnTo>
                  <a:lnTo>
                    <a:pt x="134" y="18"/>
                  </a:lnTo>
                  <a:lnTo>
                    <a:pt x="134" y="14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0" y="11"/>
                  </a:lnTo>
                  <a:lnTo>
                    <a:pt x="126" y="11"/>
                  </a:lnTo>
                  <a:lnTo>
                    <a:pt x="126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3"/>
                  </a:lnTo>
                  <a:lnTo>
                    <a:pt x="134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23" y="7"/>
                  </a:lnTo>
                  <a:lnTo>
                    <a:pt x="123" y="11"/>
                  </a:lnTo>
                  <a:lnTo>
                    <a:pt x="119" y="11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3"/>
                  </a:lnTo>
                  <a:lnTo>
                    <a:pt x="119" y="0"/>
                  </a:lnTo>
                  <a:lnTo>
                    <a:pt x="115" y="0"/>
                  </a:lnTo>
                  <a:lnTo>
                    <a:pt x="112" y="3"/>
                  </a:lnTo>
                  <a:lnTo>
                    <a:pt x="112" y="0"/>
                  </a:lnTo>
                  <a:lnTo>
                    <a:pt x="108" y="3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4" y="7"/>
                  </a:lnTo>
                  <a:lnTo>
                    <a:pt x="100" y="11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97" y="11"/>
                  </a:lnTo>
                  <a:lnTo>
                    <a:pt x="97" y="14"/>
                  </a:lnTo>
                  <a:lnTo>
                    <a:pt x="93" y="14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2" y="14"/>
                  </a:lnTo>
                  <a:lnTo>
                    <a:pt x="86" y="18"/>
                  </a:lnTo>
                  <a:lnTo>
                    <a:pt x="82" y="26"/>
                  </a:lnTo>
                  <a:lnTo>
                    <a:pt x="86" y="18"/>
                  </a:lnTo>
                  <a:lnTo>
                    <a:pt x="82" y="14"/>
                  </a:lnTo>
                  <a:lnTo>
                    <a:pt x="82" y="11"/>
                  </a:lnTo>
                  <a:lnTo>
                    <a:pt x="78" y="11"/>
                  </a:lnTo>
                  <a:lnTo>
                    <a:pt x="78" y="7"/>
                  </a:lnTo>
                  <a:lnTo>
                    <a:pt x="78" y="7"/>
                  </a:lnTo>
                  <a:lnTo>
                    <a:pt x="71" y="11"/>
                  </a:lnTo>
                  <a:lnTo>
                    <a:pt x="71" y="14"/>
                  </a:lnTo>
                  <a:lnTo>
                    <a:pt x="71" y="14"/>
                  </a:lnTo>
                  <a:lnTo>
                    <a:pt x="67" y="18"/>
                  </a:lnTo>
                  <a:lnTo>
                    <a:pt x="63" y="18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3" y="7"/>
                  </a:lnTo>
                  <a:lnTo>
                    <a:pt x="60" y="7"/>
                  </a:lnTo>
                  <a:lnTo>
                    <a:pt x="56" y="11"/>
                  </a:lnTo>
                  <a:lnTo>
                    <a:pt x="56" y="18"/>
                  </a:lnTo>
                  <a:lnTo>
                    <a:pt x="60" y="18"/>
                  </a:lnTo>
                  <a:lnTo>
                    <a:pt x="56" y="22"/>
                  </a:lnTo>
                  <a:lnTo>
                    <a:pt x="56" y="26"/>
                  </a:lnTo>
                  <a:lnTo>
                    <a:pt x="52" y="26"/>
                  </a:lnTo>
                  <a:lnTo>
                    <a:pt x="52" y="22"/>
                  </a:lnTo>
                  <a:lnTo>
                    <a:pt x="49" y="26"/>
                  </a:lnTo>
                  <a:lnTo>
                    <a:pt x="49" y="26"/>
                  </a:lnTo>
                  <a:lnTo>
                    <a:pt x="45" y="29"/>
                  </a:lnTo>
                  <a:lnTo>
                    <a:pt x="45" y="33"/>
                  </a:lnTo>
                  <a:lnTo>
                    <a:pt x="45" y="29"/>
                  </a:lnTo>
                  <a:lnTo>
                    <a:pt x="41" y="29"/>
                  </a:lnTo>
                  <a:lnTo>
                    <a:pt x="41" y="26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1" y="22"/>
                  </a:lnTo>
                  <a:lnTo>
                    <a:pt x="41" y="18"/>
                  </a:lnTo>
                  <a:lnTo>
                    <a:pt x="41" y="14"/>
                  </a:lnTo>
                  <a:lnTo>
                    <a:pt x="41" y="18"/>
                  </a:lnTo>
                  <a:lnTo>
                    <a:pt x="45" y="14"/>
                  </a:lnTo>
                  <a:lnTo>
                    <a:pt x="45" y="14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37" y="7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26" y="3"/>
                  </a:lnTo>
                  <a:lnTo>
                    <a:pt x="23" y="3"/>
                  </a:lnTo>
                  <a:lnTo>
                    <a:pt x="26" y="3"/>
                  </a:lnTo>
                  <a:lnTo>
                    <a:pt x="30" y="7"/>
                  </a:lnTo>
                  <a:lnTo>
                    <a:pt x="34" y="11"/>
                  </a:lnTo>
                  <a:lnTo>
                    <a:pt x="30" y="11"/>
                  </a:lnTo>
                  <a:lnTo>
                    <a:pt x="30" y="14"/>
                  </a:lnTo>
                  <a:lnTo>
                    <a:pt x="30" y="11"/>
                  </a:lnTo>
                  <a:lnTo>
                    <a:pt x="26" y="7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7"/>
                  </a:lnTo>
                  <a:lnTo>
                    <a:pt x="19" y="7"/>
                  </a:lnTo>
                  <a:lnTo>
                    <a:pt x="19" y="3"/>
                  </a:lnTo>
                  <a:lnTo>
                    <a:pt x="15" y="7"/>
                  </a:lnTo>
                  <a:lnTo>
                    <a:pt x="19" y="7"/>
                  </a:lnTo>
                  <a:lnTo>
                    <a:pt x="15" y="11"/>
                  </a:lnTo>
                  <a:lnTo>
                    <a:pt x="15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11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2" y="11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5" y="14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4" y="18"/>
                  </a:lnTo>
                  <a:lnTo>
                    <a:pt x="8" y="18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5" y="22"/>
                  </a:lnTo>
                  <a:lnTo>
                    <a:pt x="19" y="18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3" y="22"/>
                  </a:lnTo>
                  <a:lnTo>
                    <a:pt x="23" y="26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0" y="2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34" y="26"/>
                  </a:lnTo>
                  <a:lnTo>
                    <a:pt x="34" y="29"/>
                  </a:lnTo>
                  <a:lnTo>
                    <a:pt x="30" y="29"/>
                  </a:lnTo>
                  <a:lnTo>
                    <a:pt x="26" y="29"/>
                  </a:lnTo>
                  <a:lnTo>
                    <a:pt x="26" y="33"/>
                  </a:lnTo>
                  <a:lnTo>
                    <a:pt x="30" y="33"/>
                  </a:lnTo>
                  <a:lnTo>
                    <a:pt x="34" y="33"/>
                  </a:lnTo>
                  <a:lnTo>
                    <a:pt x="34" y="29"/>
                  </a:lnTo>
                  <a:lnTo>
                    <a:pt x="37" y="29"/>
                  </a:lnTo>
                  <a:lnTo>
                    <a:pt x="37" y="33"/>
                  </a:lnTo>
                  <a:lnTo>
                    <a:pt x="34" y="33"/>
                  </a:lnTo>
                  <a:lnTo>
                    <a:pt x="30" y="37"/>
                  </a:lnTo>
                  <a:lnTo>
                    <a:pt x="26" y="33"/>
                  </a:lnTo>
                  <a:lnTo>
                    <a:pt x="26" y="37"/>
                  </a:lnTo>
                  <a:lnTo>
                    <a:pt x="23" y="37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2" y="37"/>
                  </a:lnTo>
                  <a:lnTo>
                    <a:pt x="8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40"/>
                  </a:lnTo>
                  <a:lnTo>
                    <a:pt x="8" y="40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5" y="44"/>
                  </a:lnTo>
                  <a:lnTo>
                    <a:pt x="23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3" y="44"/>
                  </a:lnTo>
                  <a:lnTo>
                    <a:pt x="23" y="48"/>
                  </a:lnTo>
                  <a:lnTo>
                    <a:pt x="26" y="48"/>
                  </a:lnTo>
                  <a:lnTo>
                    <a:pt x="26" y="52"/>
                  </a:lnTo>
                  <a:lnTo>
                    <a:pt x="30" y="52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30" y="52"/>
                  </a:lnTo>
                  <a:lnTo>
                    <a:pt x="30" y="55"/>
                  </a:lnTo>
                  <a:lnTo>
                    <a:pt x="30" y="55"/>
                  </a:lnTo>
                  <a:lnTo>
                    <a:pt x="34" y="52"/>
                  </a:lnTo>
                  <a:lnTo>
                    <a:pt x="37" y="52"/>
                  </a:lnTo>
                  <a:lnTo>
                    <a:pt x="41" y="55"/>
                  </a:lnTo>
                  <a:lnTo>
                    <a:pt x="37" y="55"/>
                  </a:lnTo>
                  <a:lnTo>
                    <a:pt x="34" y="55"/>
                  </a:lnTo>
                  <a:lnTo>
                    <a:pt x="34" y="55"/>
                  </a:lnTo>
                  <a:lnTo>
                    <a:pt x="30" y="55"/>
                  </a:lnTo>
                  <a:lnTo>
                    <a:pt x="30" y="59"/>
                  </a:lnTo>
                  <a:lnTo>
                    <a:pt x="26" y="59"/>
                  </a:lnTo>
                  <a:lnTo>
                    <a:pt x="26" y="59"/>
                  </a:lnTo>
                  <a:lnTo>
                    <a:pt x="23" y="63"/>
                  </a:lnTo>
                  <a:lnTo>
                    <a:pt x="23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9" y="59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9" y="70"/>
                  </a:lnTo>
                  <a:lnTo>
                    <a:pt x="23" y="70"/>
                  </a:lnTo>
                  <a:lnTo>
                    <a:pt x="23" y="66"/>
                  </a:lnTo>
                  <a:lnTo>
                    <a:pt x="26" y="70"/>
                  </a:lnTo>
                  <a:lnTo>
                    <a:pt x="30" y="70"/>
                  </a:lnTo>
                  <a:lnTo>
                    <a:pt x="37" y="66"/>
                  </a:lnTo>
                  <a:lnTo>
                    <a:pt x="37" y="66"/>
                  </a:lnTo>
                  <a:lnTo>
                    <a:pt x="41" y="66"/>
                  </a:lnTo>
                  <a:lnTo>
                    <a:pt x="41" y="70"/>
                  </a:lnTo>
                  <a:lnTo>
                    <a:pt x="45" y="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8" name="Freeform 156"/>
            <p:cNvSpPr>
              <a:spLocks noEditPoints="1"/>
            </p:cNvSpPr>
            <p:nvPr/>
          </p:nvSpPr>
          <p:spPr bwMode="auto">
            <a:xfrm>
              <a:off x="2373366" y="3181116"/>
              <a:ext cx="42459" cy="24446"/>
            </a:xfrm>
            <a:custGeom>
              <a:avLst/>
              <a:gdLst>
                <a:gd name="T0" fmla="*/ 33 w 33"/>
                <a:gd name="T1" fmla="*/ 15 h 19"/>
                <a:gd name="T2" fmla="*/ 29 w 33"/>
                <a:gd name="T3" fmla="*/ 15 h 19"/>
                <a:gd name="T4" fmla="*/ 29 w 33"/>
                <a:gd name="T5" fmla="*/ 19 h 19"/>
                <a:gd name="T6" fmla="*/ 33 w 33"/>
                <a:gd name="T7" fmla="*/ 15 h 19"/>
                <a:gd name="T8" fmla="*/ 33 w 33"/>
                <a:gd name="T9" fmla="*/ 15 h 19"/>
                <a:gd name="T10" fmla="*/ 33 w 33"/>
                <a:gd name="T11" fmla="*/ 15 h 19"/>
                <a:gd name="T12" fmla="*/ 33 w 33"/>
                <a:gd name="T13" fmla="*/ 15 h 19"/>
                <a:gd name="T14" fmla="*/ 18 w 33"/>
                <a:gd name="T15" fmla="*/ 11 h 19"/>
                <a:gd name="T16" fmla="*/ 22 w 33"/>
                <a:gd name="T17" fmla="*/ 11 h 19"/>
                <a:gd name="T18" fmla="*/ 22 w 33"/>
                <a:gd name="T19" fmla="*/ 11 h 19"/>
                <a:gd name="T20" fmla="*/ 22 w 33"/>
                <a:gd name="T21" fmla="*/ 15 h 19"/>
                <a:gd name="T22" fmla="*/ 18 w 33"/>
                <a:gd name="T23" fmla="*/ 11 h 19"/>
                <a:gd name="T24" fmla="*/ 18 w 33"/>
                <a:gd name="T25" fmla="*/ 11 h 19"/>
                <a:gd name="T26" fmla="*/ 15 w 33"/>
                <a:gd name="T27" fmla="*/ 4 h 19"/>
                <a:gd name="T28" fmla="*/ 15 w 33"/>
                <a:gd name="T29" fmla="*/ 8 h 19"/>
                <a:gd name="T30" fmla="*/ 15 w 33"/>
                <a:gd name="T31" fmla="*/ 8 h 19"/>
                <a:gd name="T32" fmla="*/ 15 w 33"/>
                <a:gd name="T33" fmla="*/ 4 h 19"/>
                <a:gd name="T34" fmla="*/ 15 w 33"/>
                <a:gd name="T35" fmla="*/ 4 h 19"/>
                <a:gd name="T36" fmla="*/ 0 w 33"/>
                <a:gd name="T37" fmla="*/ 8 h 19"/>
                <a:gd name="T38" fmla="*/ 4 w 33"/>
                <a:gd name="T39" fmla="*/ 8 h 19"/>
                <a:gd name="T40" fmla="*/ 4 w 33"/>
                <a:gd name="T41" fmla="*/ 11 h 19"/>
                <a:gd name="T42" fmla="*/ 0 w 33"/>
                <a:gd name="T43" fmla="*/ 11 h 19"/>
                <a:gd name="T44" fmla="*/ 0 w 33"/>
                <a:gd name="T45" fmla="*/ 8 h 19"/>
                <a:gd name="T46" fmla="*/ 0 w 33"/>
                <a:gd name="T47" fmla="*/ 8 h 19"/>
                <a:gd name="T48" fmla="*/ 0 w 33"/>
                <a:gd name="T49" fmla="*/ 8 h 19"/>
                <a:gd name="T50" fmla="*/ 4 w 33"/>
                <a:gd name="T51" fmla="*/ 4 h 19"/>
                <a:gd name="T52" fmla="*/ 4 w 33"/>
                <a:gd name="T53" fmla="*/ 4 h 19"/>
                <a:gd name="T54" fmla="*/ 7 w 33"/>
                <a:gd name="T55" fmla="*/ 8 h 19"/>
                <a:gd name="T56" fmla="*/ 7 w 33"/>
                <a:gd name="T57" fmla="*/ 11 h 19"/>
                <a:gd name="T58" fmla="*/ 7 w 33"/>
                <a:gd name="T59" fmla="*/ 15 h 19"/>
                <a:gd name="T60" fmla="*/ 4 w 33"/>
                <a:gd name="T61" fmla="*/ 15 h 19"/>
                <a:gd name="T62" fmla="*/ 7 w 33"/>
                <a:gd name="T63" fmla="*/ 19 h 19"/>
                <a:gd name="T64" fmla="*/ 11 w 33"/>
                <a:gd name="T65" fmla="*/ 19 h 19"/>
                <a:gd name="T66" fmla="*/ 11 w 33"/>
                <a:gd name="T67" fmla="*/ 15 h 19"/>
                <a:gd name="T68" fmla="*/ 11 w 33"/>
                <a:gd name="T69" fmla="*/ 11 h 19"/>
                <a:gd name="T70" fmla="*/ 11 w 33"/>
                <a:gd name="T71" fmla="*/ 8 h 19"/>
                <a:gd name="T72" fmla="*/ 7 w 33"/>
                <a:gd name="T73" fmla="*/ 4 h 19"/>
                <a:gd name="T74" fmla="*/ 7 w 33"/>
                <a:gd name="T75" fmla="*/ 0 h 19"/>
                <a:gd name="T76" fmla="*/ 7 w 33"/>
                <a:gd name="T77" fmla="*/ 0 h 19"/>
                <a:gd name="T78" fmla="*/ 4 w 33"/>
                <a:gd name="T79" fmla="*/ 0 h 19"/>
                <a:gd name="T80" fmla="*/ 4 w 33"/>
                <a:gd name="T81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lnTo>
                    <a:pt x="29" y="15"/>
                  </a:lnTo>
                  <a:lnTo>
                    <a:pt x="29" y="19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3" y="15"/>
                  </a:lnTo>
                  <a:close/>
                  <a:moveTo>
                    <a:pt x="18" y="11"/>
                  </a:moveTo>
                  <a:lnTo>
                    <a:pt x="22" y="11"/>
                  </a:lnTo>
                  <a:lnTo>
                    <a:pt x="22" y="11"/>
                  </a:lnTo>
                  <a:lnTo>
                    <a:pt x="22" y="15"/>
                  </a:lnTo>
                  <a:lnTo>
                    <a:pt x="18" y="11"/>
                  </a:lnTo>
                  <a:lnTo>
                    <a:pt x="18" y="11"/>
                  </a:lnTo>
                  <a:close/>
                  <a:moveTo>
                    <a:pt x="15" y="4"/>
                  </a:moveTo>
                  <a:lnTo>
                    <a:pt x="15" y="8"/>
                  </a:lnTo>
                  <a:lnTo>
                    <a:pt x="15" y="8"/>
                  </a:lnTo>
                  <a:lnTo>
                    <a:pt x="15" y="4"/>
                  </a:lnTo>
                  <a:lnTo>
                    <a:pt x="15" y="4"/>
                  </a:lnTo>
                  <a:close/>
                  <a:moveTo>
                    <a:pt x="0" y="8"/>
                  </a:moveTo>
                  <a:lnTo>
                    <a:pt x="4" y="8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  <a:moveTo>
                    <a:pt x="4" y="4"/>
                  </a:moveTo>
                  <a:lnTo>
                    <a:pt x="4" y="4"/>
                  </a:lnTo>
                  <a:lnTo>
                    <a:pt x="7" y="8"/>
                  </a:lnTo>
                  <a:lnTo>
                    <a:pt x="7" y="11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7" y="19"/>
                  </a:lnTo>
                  <a:lnTo>
                    <a:pt x="11" y="19"/>
                  </a:lnTo>
                  <a:lnTo>
                    <a:pt x="11" y="15"/>
                  </a:lnTo>
                  <a:lnTo>
                    <a:pt x="11" y="11"/>
                  </a:lnTo>
                  <a:lnTo>
                    <a:pt x="11" y="8"/>
                  </a:lnTo>
                  <a:lnTo>
                    <a:pt x="7" y="4"/>
                  </a:ln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" name="Freeform 157"/>
            <p:cNvSpPr>
              <a:spLocks noEditPoints="1"/>
            </p:cNvSpPr>
            <p:nvPr/>
          </p:nvSpPr>
          <p:spPr bwMode="auto">
            <a:xfrm>
              <a:off x="2949777" y="2818286"/>
              <a:ext cx="66905" cy="24446"/>
            </a:xfrm>
            <a:custGeom>
              <a:avLst/>
              <a:gdLst>
                <a:gd name="T0" fmla="*/ 44 w 52"/>
                <a:gd name="T1" fmla="*/ 15 h 19"/>
                <a:gd name="T2" fmla="*/ 52 w 52"/>
                <a:gd name="T3" fmla="*/ 19 h 19"/>
                <a:gd name="T4" fmla="*/ 48 w 52"/>
                <a:gd name="T5" fmla="*/ 19 h 19"/>
                <a:gd name="T6" fmla="*/ 44 w 52"/>
                <a:gd name="T7" fmla="*/ 19 h 19"/>
                <a:gd name="T8" fmla="*/ 44 w 52"/>
                <a:gd name="T9" fmla="*/ 15 h 19"/>
                <a:gd name="T10" fmla="*/ 44 w 52"/>
                <a:gd name="T11" fmla="*/ 15 h 19"/>
                <a:gd name="T12" fmla="*/ 48 w 52"/>
                <a:gd name="T13" fmla="*/ 8 h 19"/>
                <a:gd name="T14" fmla="*/ 44 w 52"/>
                <a:gd name="T15" fmla="*/ 8 h 19"/>
                <a:gd name="T16" fmla="*/ 48 w 52"/>
                <a:gd name="T17" fmla="*/ 11 h 19"/>
                <a:gd name="T18" fmla="*/ 48 w 52"/>
                <a:gd name="T19" fmla="*/ 8 h 19"/>
                <a:gd name="T20" fmla="*/ 48 w 52"/>
                <a:gd name="T21" fmla="*/ 8 h 19"/>
                <a:gd name="T22" fmla="*/ 48 w 52"/>
                <a:gd name="T23" fmla="*/ 8 h 19"/>
                <a:gd name="T24" fmla="*/ 29 w 52"/>
                <a:gd name="T25" fmla="*/ 11 h 19"/>
                <a:gd name="T26" fmla="*/ 29 w 52"/>
                <a:gd name="T27" fmla="*/ 11 h 19"/>
                <a:gd name="T28" fmla="*/ 29 w 52"/>
                <a:gd name="T29" fmla="*/ 15 h 19"/>
                <a:gd name="T30" fmla="*/ 33 w 52"/>
                <a:gd name="T31" fmla="*/ 15 h 19"/>
                <a:gd name="T32" fmla="*/ 29 w 52"/>
                <a:gd name="T33" fmla="*/ 11 h 19"/>
                <a:gd name="T34" fmla="*/ 29 w 52"/>
                <a:gd name="T35" fmla="*/ 11 h 19"/>
                <a:gd name="T36" fmla="*/ 22 w 52"/>
                <a:gd name="T37" fmla="*/ 0 h 19"/>
                <a:gd name="T38" fmla="*/ 26 w 52"/>
                <a:gd name="T39" fmla="*/ 0 h 19"/>
                <a:gd name="T40" fmla="*/ 29 w 52"/>
                <a:gd name="T41" fmla="*/ 0 h 19"/>
                <a:gd name="T42" fmla="*/ 29 w 52"/>
                <a:gd name="T43" fmla="*/ 4 h 19"/>
                <a:gd name="T44" fmla="*/ 29 w 52"/>
                <a:gd name="T45" fmla="*/ 4 h 19"/>
                <a:gd name="T46" fmla="*/ 26 w 52"/>
                <a:gd name="T47" fmla="*/ 4 h 19"/>
                <a:gd name="T48" fmla="*/ 22 w 52"/>
                <a:gd name="T49" fmla="*/ 0 h 19"/>
                <a:gd name="T50" fmla="*/ 22 w 52"/>
                <a:gd name="T51" fmla="*/ 0 h 19"/>
                <a:gd name="T52" fmla="*/ 4 w 52"/>
                <a:gd name="T53" fmla="*/ 8 h 19"/>
                <a:gd name="T54" fmla="*/ 4 w 52"/>
                <a:gd name="T55" fmla="*/ 8 h 19"/>
                <a:gd name="T56" fmla="*/ 0 w 52"/>
                <a:gd name="T57" fmla="*/ 8 h 19"/>
                <a:gd name="T58" fmla="*/ 4 w 52"/>
                <a:gd name="T59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" h="19">
                  <a:moveTo>
                    <a:pt x="44" y="15"/>
                  </a:moveTo>
                  <a:lnTo>
                    <a:pt x="52" y="19"/>
                  </a:lnTo>
                  <a:lnTo>
                    <a:pt x="48" y="19"/>
                  </a:lnTo>
                  <a:lnTo>
                    <a:pt x="44" y="19"/>
                  </a:lnTo>
                  <a:lnTo>
                    <a:pt x="44" y="15"/>
                  </a:lnTo>
                  <a:lnTo>
                    <a:pt x="44" y="15"/>
                  </a:lnTo>
                  <a:close/>
                  <a:moveTo>
                    <a:pt x="48" y="8"/>
                  </a:moveTo>
                  <a:lnTo>
                    <a:pt x="44" y="8"/>
                  </a:lnTo>
                  <a:lnTo>
                    <a:pt x="48" y="11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8"/>
                  </a:lnTo>
                  <a:close/>
                  <a:moveTo>
                    <a:pt x="29" y="11"/>
                  </a:moveTo>
                  <a:lnTo>
                    <a:pt x="29" y="11"/>
                  </a:lnTo>
                  <a:lnTo>
                    <a:pt x="29" y="15"/>
                  </a:lnTo>
                  <a:lnTo>
                    <a:pt x="33" y="15"/>
                  </a:lnTo>
                  <a:lnTo>
                    <a:pt x="29" y="11"/>
                  </a:lnTo>
                  <a:lnTo>
                    <a:pt x="29" y="11"/>
                  </a:lnTo>
                  <a:close/>
                  <a:moveTo>
                    <a:pt x="22" y="0"/>
                  </a:moveTo>
                  <a:lnTo>
                    <a:pt x="26" y="0"/>
                  </a:lnTo>
                  <a:lnTo>
                    <a:pt x="29" y="0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6" y="4"/>
                  </a:lnTo>
                  <a:lnTo>
                    <a:pt x="22" y="0"/>
                  </a:lnTo>
                  <a:lnTo>
                    <a:pt x="22" y="0"/>
                  </a:lnTo>
                  <a:close/>
                  <a:moveTo>
                    <a:pt x="4" y="8"/>
                  </a:moveTo>
                  <a:lnTo>
                    <a:pt x="4" y="8"/>
                  </a:lnTo>
                  <a:lnTo>
                    <a:pt x="0" y="8"/>
                  </a:lnTo>
                  <a:lnTo>
                    <a:pt x="4" y="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" name="Freeform 158"/>
            <p:cNvSpPr>
              <a:spLocks noEditPoints="1"/>
            </p:cNvSpPr>
            <p:nvPr/>
          </p:nvSpPr>
          <p:spPr bwMode="auto">
            <a:xfrm>
              <a:off x="2897025" y="2813139"/>
              <a:ext cx="47606" cy="15440"/>
            </a:xfrm>
            <a:custGeom>
              <a:avLst/>
              <a:gdLst>
                <a:gd name="T0" fmla="*/ 30 w 37"/>
                <a:gd name="T1" fmla="*/ 8 h 12"/>
                <a:gd name="T2" fmla="*/ 30 w 37"/>
                <a:gd name="T3" fmla="*/ 8 h 12"/>
                <a:gd name="T4" fmla="*/ 37 w 37"/>
                <a:gd name="T5" fmla="*/ 8 h 12"/>
                <a:gd name="T6" fmla="*/ 33 w 37"/>
                <a:gd name="T7" fmla="*/ 8 h 12"/>
                <a:gd name="T8" fmla="*/ 30 w 37"/>
                <a:gd name="T9" fmla="*/ 8 h 12"/>
                <a:gd name="T10" fmla="*/ 30 w 37"/>
                <a:gd name="T11" fmla="*/ 8 h 12"/>
                <a:gd name="T12" fmla="*/ 26 w 37"/>
                <a:gd name="T13" fmla="*/ 0 h 12"/>
                <a:gd name="T14" fmla="*/ 22 w 37"/>
                <a:gd name="T15" fmla="*/ 0 h 12"/>
                <a:gd name="T16" fmla="*/ 15 w 37"/>
                <a:gd name="T17" fmla="*/ 0 h 12"/>
                <a:gd name="T18" fmla="*/ 4 w 37"/>
                <a:gd name="T19" fmla="*/ 0 h 12"/>
                <a:gd name="T20" fmla="*/ 4 w 37"/>
                <a:gd name="T21" fmla="*/ 4 h 12"/>
                <a:gd name="T22" fmla="*/ 0 w 37"/>
                <a:gd name="T23" fmla="*/ 4 h 12"/>
                <a:gd name="T24" fmla="*/ 0 w 37"/>
                <a:gd name="T25" fmla="*/ 4 h 12"/>
                <a:gd name="T26" fmla="*/ 0 w 37"/>
                <a:gd name="T27" fmla="*/ 8 h 12"/>
                <a:gd name="T28" fmla="*/ 0 w 37"/>
                <a:gd name="T29" fmla="*/ 12 h 12"/>
                <a:gd name="T30" fmla="*/ 11 w 37"/>
                <a:gd name="T31" fmla="*/ 12 h 12"/>
                <a:gd name="T32" fmla="*/ 11 w 37"/>
                <a:gd name="T33" fmla="*/ 12 h 12"/>
                <a:gd name="T34" fmla="*/ 19 w 37"/>
                <a:gd name="T35" fmla="*/ 8 h 12"/>
                <a:gd name="T36" fmla="*/ 19 w 37"/>
                <a:gd name="T37" fmla="*/ 12 h 12"/>
                <a:gd name="T38" fmla="*/ 26 w 37"/>
                <a:gd name="T39" fmla="*/ 8 h 12"/>
                <a:gd name="T40" fmla="*/ 30 w 37"/>
                <a:gd name="T41" fmla="*/ 4 h 12"/>
                <a:gd name="T42" fmla="*/ 26 w 37"/>
                <a:gd name="T43" fmla="*/ 4 h 12"/>
                <a:gd name="T44" fmla="*/ 26 w 37"/>
                <a:gd name="T4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12">
                  <a:moveTo>
                    <a:pt x="30" y="8"/>
                  </a:moveTo>
                  <a:lnTo>
                    <a:pt x="30" y="8"/>
                  </a:lnTo>
                  <a:lnTo>
                    <a:pt x="37" y="8"/>
                  </a:lnTo>
                  <a:lnTo>
                    <a:pt x="33" y="8"/>
                  </a:lnTo>
                  <a:lnTo>
                    <a:pt x="30" y="8"/>
                  </a:lnTo>
                  <a:lnTo>
                    <a:pt x="30" y="8"/>
                  </a:lnTo>
                  <a:close/>
                  <a:moveTo>
                    <a:pt x="26" y="0"/>
                  </a:moveTo>
                  <a:lnTo>
                    <a:pt x="22" y="0"/>
                  </a:lnTo>
                  <a:lnTo>
                    <a:pt x="15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9" y="8"/>
                  </a:lnTo>
                  <a:lnTo>
                    <a:pt x="19" y="12"/>
                  </a:lnTo>
                  <a:lnTo>
                    <a:pt x="26" y="8"/>
                  </a:lnTo>
                  <a:lnTo>
                    <a:pt x="30" y="4"/>
                  </a:lnTo>
                  <a:lnTo>
                    <a:pt x="26" y="4"/>
                  </a:lnTo>
                  <a:lnTo>
                    <a:pt x="2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1" name="Freeform 159"/>
            <p:cNvSpPr>
              <a:spLocks noEditPoints="1"/>
            </p:cNvSpPr>
            <p:nvPr/>
          </p:nvSpPr>
          <p:spPr bwMode="auto">
            <a:xfrm>
              <a:off x="2796669" y="2784834"/>
              <a:ext cx="81058" cy="47606"/>
            </a:xfrm>
            <a:custGeom>
              <a:avLst/>
              <a:gdLst>
                <a:gd name="T0" fmla="*/ 60 w 63"/>
                <a:gd name="T1" fmla="*/ 30 h 37"/>
                <a:gd name="T2" fmla="*/ 60 w 63"/>
                <a:gd name="T3" fmla="*/ 30 h 37"/>
                <a:gd name="T4" fmla="*/ 56 w 63"/>
                <a:gd name="T5" fmla="*/ 26 h 37"/>
                <a:gd name="T6" fmla="*/ 56 w 63"/>
                <a:gd name="T7" fmla="*/ 26 h 37"/>
                <a:gd name="T8" fmla="*/ 8 w 63"/>
                <a:gd name="T9" fmla="*/ 4 h 37"/>
                <a:gd name="T10" fmla="*/ 8 w 63"/>
                <a:gd name="T11" fmla="*/ 11 h 37"/>
                <a:gd name="T12" fmla="*/ 4 w 63"/>
                <a:gd name="T13" fmla="*/ 15 h 37"/>
                <a:gd name="T14" fmla="*/ 4 w 63"/>
                <a:gd name="T15" fmla="*/ 19 h 37"/>
                <a:gd name="T16" fmla="*/ 4 w 63"/>
                <a:gd name="T17" fmla="*/ 22 h 37"/>
                <a:gd name="T18" fmla="*/ 0 w 63"/>
                <a:gd name="T19" fmla="*/ 30 h 37"/>
                <a:gd name="T20" fmla="*/ 4 w 63"/>
                <a:gd name="T21" fmla="*/ 34 h 37"/>
                <a:gd name="T22" fmla="*/ 8 w 63"/>
                <a:gd name="T23" fmla="*/ 37 h 37"/>
                <a:gd name="T24" fmla="*/ 8 w 63"/>
                <a:gd name="T25" fmla="*/ 37 h 37"/>
                <a:gd name="T26" fmla="*/ 15 w 63"/>
                <a:gd name="T27" fmla="*/ 30 h 37"/>
                <a:gd name="T28" fmla="*/ 15 w 63"/>
                <a:gd name="T29" fmla="*/ 26 h 37"/>
                <a:gd name="T30" fmla="*/ 19 w 63"/>
                <a:gd name="T31" fmla="*/ 26 h 37"/>
                <a:gd name="T32" fmla="*/ 26 w 63"/>
                <a:gd name="T33" fmla="*/ 26 h 37"/>
                <a:gd name="T34" fmla="*/ 26 w 63"/>
                <a:gd name="T35" fmla="*/ 30 h 37"/>
                <a:gd name="T36" fmla="*/ 34 w 63"/>
                <a:gd name="T37" fmla="*/ 22 h 37"/>
                <a:gd name="T38" fmla="*/ 45 w 63"/>
                <a:gd name="T39" fmla="*/ 22 h 37"/>
                <a:gd name="T40" fmla="*/ 52 w 63"/>
                <a:gd name="T41" fmla="*/ 26 h 37"/>
                <a:gd name="T42" fmla="*/ 60 w 63"/>
                <a:gd name="T43" fmla="*/ 26 h 37"/>
                <a:gd name="T44" fmla="*/ 63 w 63"/>
                <a:gd name="T45" fmla="*/ 22 h 37"/>
                <a:gd name="T46" fmla="*/ 63 w 63"/>
                <a:gd name="T47" fmla="*/ 19 h 37"/>
                <a:gd name="T48" fmla="*/ 52 w 63"/>
                <a:gd name="T49" fmla="*/ 15 h 37"/>
                <a:gd name="T50" fmla="*/ 45 w 63"/>
                <a:gd name="T51" fmla="*/ 15 h 37"/>
                <a:gd name="T52" fmla="*/ 37 w 63"/>
                <a:gd name="T53" fmla="*/ 11 h 37"/>
                <a:gd name="T54" fmla="*/ 37 w 63"/>
                <a:gd name="T55" fmla="*/ 8 h 37"/>
                <a:gd name="T56" fmla="*/ 48 w 63"/>
                <a:gd name="T57" fmla="*/ 11 h 37"/>
                <a:gd name="T58" fmla="*/ 48 w 63"/>
                <a:gd name="T59" fmla="*/ 8 h 37"/>
                <a:gd name="T60" fmla="*/ 41 w 63"/>
                <a:gd name="T61" fmla="*/ 8 h 37"/>
                <a:gd name="T62" fmla="*/ 37 w 63"/>
                <a:gd name="T63" fmla="*/ 4 h 37"/>
                <a:gd name="T64" fmla="*/ 34 w 63"/>
                <a:gd name="T65" fmla="*/ 4 h 37"/>
                <a:gd name="T66" fmla="*/ 19 w 63"/>
                <a:gd name="T67" fmla="*/ 0 h 37"/>
                <a:gd name="T68" fmla="*/ 8 w 63"/>
                <a:gd name="T6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" h="37">
                  <a:moveTo>
                    <a:pt x="56" y="26"/>
                  </a:moveTo>
                  <a:lnTo>
                    <a:pt x="60" y="30"/>
                  </a:lnTo>
                  <a:lnTo>
                    <a:pt x="60" y="30"/>
                  </a:lnTo>
                  <a:lnTo>
                    <a:pt x="60" y="30"/>
                  </a:lnTo>
                  <a:lnTo>
                    <a:pt x="56" y="30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56" y="26"/>
                  </a:lnTo>
                  <a:close/>
                  <a:moveTo>
                    <a:pt x="8" y="4"/>
                  </a:moveTo>
                  <a:lnTo>
                    <a:pt x="8" y="4"/>
                  </a:lnTo>
                  <a:lnTo>
                    <a:pt x="4" y="8"/>
                  </a:lnTo>
                  <a:lnTo>
                    <a:pt x="8" y="11"/>
                  </a:lnTo>
                  <a:lnTo>
                    <a:pt x="8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9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0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1" y="34"/>
                  </a:lnTo>
                  <a:lnTo>
                    <a:pt x="15" y="30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23" y="2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6" y="30"/>
                  </a:lnTo>
                  <a:lnTo>
                    <a:pt x="30" y="26"/>
                  </a:lnTo>
                  <a:lnTo>
                    <a:pt x="34" y="22"/>
                  </a:lnTo>
                  <a:lnTo>
                    <a:pt x="41" y="22"/>
                  </a:lnTo>
                  <a:lnTo>
                    <a:pt x="45" y="22"/>
                  </a:lnTo>
                  <a:lnTo>
                    <a:pt x="48" y="22"/>
                  </a:lnTo>
                  <a:lnTo>
                    <a:pt x="52" y="26"/>
                  </a:lnTo>
                  <a:lnTo>
                    <a:pt x="56" y="26"/>
                  </a:lnTo>
                  <a:lnTo>
                    <a:pt x="60" y="26"/>
                  </a:lnTo>
                  <a:lnTo>
                    <a:pt x="60" y="22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3" y="19"/>
                  </a:lnTo>
                  <a:lnTo>
                    <a:pt x="56" y="15"/>
                  </a:lnTo>
                  <a:lnTo>
                    <a:pt x="52" y="15"/>
                  </a:lnTo>
                  <a:lnTo>
                    <a:pt x="48" y="15"/>
                  </a:lnTo>
                  <a:lnTo>
                    <a:pt x="45" y="15"/>
                  </a:lnTo>
                  <a:lnTo>
                    <a:pt x="41" y="11"/>
                  </a:lnTo>
                  <a:lnTo>
                    <a:pt x="37" y="11"/>
                  </a:lnTo>
                  <a:lnTo>
                    <a:pt x="34" y="11"/>
                  </a:lnTo>
                  <a:lnTo>
                    <a:pt x="37" y="8"/>
                  </a:lnTo>
                  <a:lnTo>
                    <a:pt x="41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1" y="8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8" y="0"/>
                  </a:lnTo>
                  <a:lnTo>
                    <a:pt x="8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2" name="Freeform 160"/>
            <p:cNvSpPr>
              <a:spLocks noEditPoints="1"/>
            </p:cNvSpPr>
            <p:nvPr/>
          </p:nvSpPr>
          <p:spPr bwMode="auto">
            <a:xfrm>
              <a:off x="3244415" y="799561"/>
              <a:ext cx="891636" cy="1040885"/>
            </a:xfrm>
            <a:custGeom>
              <a:avLst/>
              <a:gdLst>
                <a:gd name="T0" fmla="*/ 47 w 187"/>
                <a:gd name="T1" fmla="*/ 209 h 218"/>
                <a:gd name="T2" fmla="*/ 36 w 187"/>
                <a:gd name="T3" fmla="*/ 200 h 218"/>
                <a:gd name="T4" fmla="*/ 31 w 187"/>
                <a:gd name="T5" fmla="*/ 189 h 218"/>
                <a:gd name="T6" fmla="*/ 29 w 187"/>
                <a:gd name="T7" fmla="*/ 185 h 218"/>
                <a:gd name="T8" fmla="*/ 32 w 187"/>
                <a:gd name="T9" fmla="*/ 173 h 218"/>
                <a:gd name="T10" fmla="*/ 31 w 187"/>
                <a:gd name="T11" fmla="*/ 166 h 218"/>
                <a:gd name="T12" fmla="*/ 39 w 187"/>
                <a:gd name="T13" fmla="*/ 161 h 218"/>
                <a:gd name="T14" fmla="*/ 40 w 187"/>
                <a:gd name="T15" fmla="*/ 158 h 218"/>
                <a:gd name="T16" fmla="*/ 43 w 187"/>
                <a:gd name="T17" fmla="*/ 149 h 218"/>
                <a:gd name="T18" fmla="*/ 45 w 187"/>
                <a:gd name="T19" fmla="*/ 141 h 218"/>
                <a:gd name="T20" fmla="*/ 44 w 187"/>
                <a:gd name="T21" fmla="*/ 129 h 218"/>
                <a:gd name="T22" fmla="*/ 33 w 187"/>
                <a:gd name="T23" fmla="*/ 127 h 218"/>
                <a:gd name="T24" fmla="*/ 37 w 187"/>
                <a:gd name="T25" fmla="*/ 108 h 218"/>
                <a:gd name="T26" fmla="*/ 29 w 187"/>
                <a:gd name="T27" fmla="*/ 84 h 218"/>
                <a:gd name="T28" fmla="*/ 6 w 187"/>
                <a:gd name="T29" fmla="*/ 74 h 218"/>
                <a:gd name="T30" fmla="*/ 19 w 187"/>
                <a:gd name="T31" fmla="*/ 64 h 218"/>
                <a:gd name="T32" fmla="*/ 7 w 187"/>
                <a:gd name="T33" fmla="*/ 50 h 218"/>
                <a:gd name="T34" fmla="*/ 37 w 187"/>
                <a:gd name="T35" fmla="*/ 37 h 218"/>
                <a:gd name="T36" fmla="*/ 48 w 187"/>
                <a:gd name="T37" fmla="*/ 25 h 218"/>
                <a:gd name="T38" fmla="*/ 73 w 187"/>
                <a:gd name="T39" fmla="*/ 13 h 218"/>
                <a:gd name="T40" fmla="*/ 86 w 187"/>
                <a:gd name="T41" fmla="*/ 23 h 218"/>
                <a:gd name="T42" fmla="*/ 101 w 187"/>
                <a:gd name="T43" fmla="*/ 23 h 218"/>
                <a:gd name="T44" fmla="*/ 107 w 187"/>
                <a:gd name="T45" fmla="*/ 9 h 218"/>
                <a:gd name="T46" fmla="*/ 126 w 187"/>
                <a:gd name="T47" fmla="*/ 1 h 218"/>
                <a:gd name="T48" fmla="*/ 138 w 187"/>
                <a:gd name="T49" fmla="*/ 9 h 218"/>
                <a:gd name="T50" fmla="*/ 148 w 187"/>
                <a:gd name="T51" fmla="*/ 11 h 218"/>
                <a:gd name="T52" fmla="*/ 165 w 187"/>
                <a:gd name="T53" fmla="*/ 23 h 218"/>
                <a:gd name="T54" fmla="*/ 129 w 187"/>
                <a:gd name="T55" fmla="*/ 28 h 218"/>
                <a:gd name="T56" fmla="*/ 157 w 187"/>
                <a:gd name="T57" fmla="*/ 30 h 218"/>
                <a:gd name="T58" fmla="*/ 163 w 187"/>
                <a:gd name="T59" fmla="*/ 38 h 218"/>
                <a:gd name="T60" fmla="*/ 180 w 187"/>
                <a:gd name="T61" fmla="*/ 42 h 218"/>
                <a:gd name="T62" fmla="*/ 164 w 187"/>
                <a:gd name="T63" fmla="*/ 51 h 218"/>
                <a:gd name="T64" fmla="*/ 157 w 187"/>
                <a:gd name="T65" fmla="*/ 77 h 218"/>
                <a:gd name="T66" fmla="*/ 155 w 187"/>
                <a:gd name="T67" fmla="*/ 88 h 218"/>
                <a:gd name="T68" fmla="*/ 156 w 187"/>
                <a:gd name="T69" fmla="*/ 98 h 218"/>
                <a:gd name="T70" fmla="*/ 152 w 187"/>
                <a:gd name="T71" fmla="*/ 106 h 218"/>
                <a:gd name="T72" fmla="*/ 151 w 187"/>
                <a:gd name="T73" fmla="*/ 117 h 218"/>
                <a:gd name="T74" fmla="*/ 138 w 187"/>
                <a:gd name="T75" fmla="*/ 119 h 218"/>
                <a:gd name="T76" fmla="*/ 132 w 187"/>
                <a:gd name="T77" fmla="*/ 125 h 218"/>
                <a:gd name="T78" fmla="*/ 145 w 187"/>
                <a:gd name="T79" fmla="*/ 136 h 218"/>
                <a:gd name="T80" fmla="*/ 137 w 187"/>
                <a:gd name="T81" fmla="*/ 142 h 218"/>
                <a:gd name="T82" fmla="*/ 125 w 187"/>
                <a:gd name="T83" fmla="*/ 141 h 218"/>
                <a:gd name="T84" fmla="*/ 134 w 187"/>
                <a:gd name="T85" fmla="*/ 147 h 218"/>
                <a:gd name="T86" fmla="*/ 127 w 187"/>
                <a:gd name="T87" fmla="*/ 159 h 218"/>
                <a:gd name="T88" fmla="*/ 106 w 187"/>
                <a:gd name="T89" fmla="*/ 162 h 218"/>
                <a:gd name="T90" fmla="*/ 88 w 187"/>
                <a:gd name="T91" fmla="*/ 178 h 218"/>
                <a:gd name="T92" fmla="*/ 75 w 187"/>
                <a:gd name="T93" fmla="*/ 180 h 218"/>
                <a:gd name="T94" fmla="*/ 65 w 187"/>
                <a:gd name="T95" fmla="*/ 193 h 218"/>
                <a:gd name="T96" fmla="*/ 62 w 187"/>
                <a:gd name="T97" fmla="*/ 203 h 218"/>
                <a:gd name="T98" fmla="*/ 54 w 187"/>
                <a:gd name="T99" fmla="*/ 212 h 218"/>
                <a:gd name="T100" fmla="*/ 62 w 187"/>
                <a:gd name="T101" fmla="*/ 199 h 218"/>
                <a:gd name="T102" fmla="*/ 139 w 187"/>
                <a:gd name="T103" fmla="*/ 153 h 218"/>
                <a:gd name="T104" fmla="*/ 141 w 187"/>
                <a:gd name="T105" fmla="*/ 126 h 218"/>
                <a:gd name="T106" fmla="*/ 150 w 187"/>
                <a:gd name="T107" fmla="*/ 112 h 218"/>
                <a:gd name="T108" fmla="*/ 154 w 187"/>
                <a:gd name="T109" fmla="*/ 94 h 218"/>
                <a:gd name="T110" fmla="*/ 173 w 187"/>
                <a:gd name="T111" fmla="*/ 29 h 218"/>
                <a:gd name="T112" fmla="*/ 106 w 187"/>
                <a:gd name="T113" fmla="*/ 8 h 218"/>
                <a:gd name="T114" fmla="*/ 84 w 187"/>
                <a:gd name="T115" fmla="*/ 17 h 218"/>
                <a:gd name="T116" fmla="*/ 35 w 187"/>
                <a:gd name="T117" fmla="*/ 101 h 218"/>
                <a:gd name="T118" fmla="*/ 35 w 187"/>
                <a:gd name="T119" fmla="*/ 118 h 218"/>
                <a:gd name="T120" fmla="*/ 37 w 187"/>
                <a:gd name="T121" fmla="*/ 210 h 218"/>
                <a:gd name="T122" fmla="*/ 34 w 187"/>
                <a:gd name="T123" fmla="*/ 154 h 218"/>
                <a:gd name="T124" fmla="*/ 43 w 187"/>
                <a:gd name="T125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7" h="218">
                  <a:moveTo>
                    <a:pt x="55" y="216"/>
                  </a:moveTo>
                  <a:cubicBezTo>
                    <a:pt x="53" y="215"/>
                    <a:pt x="53" y="215"/>
                    <a:pt x="53" y="215"/>
                  </a:cubicBezTo>
                  <a:cubicBezTo>
                    <a:pt x="52" y="215"/>
                    <a:pt x="52" y="215"/>
                    <a:pt x="52" y="215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1" y="214"/>
                    <a:pt x="51" y="214"/>
                    <a:pt x="51" y="214"/>
                  </a:cubicBezTo>
                  <a:cubicBezTo>
                    <a:pt x="51" y="215"/>
                    <a:pt x="51" y="215"/>
                    <a:pt x="51" y="215"/>
                  </a:cubicBezTo>
                  <a:cubicBezTo>
                    <a:pt x="51" y="215"/>
                    <a:pt x="51" y="215"/>
                    <a:pt x="51" y="215"/>
                  </a:cubicBezTo>
                  <a:cubicBezTo>
                    <a:pt x="50" y="215"/>
                    <a:pt x="50" y="215"/>
                    <a:pt x="50" y="215"/>
                  </a:cubicBezTo>
                  <a:cubicBezTo>
                    <a:pt x="50" y="215"/>
                    <a:pt x="50" y="215"/>
                    <a:pt x="50" y="215"/>
                  </a:cubicBezTo>
                  <a:cubicBezTo>
                    <a:pt x="50" y="216"/>
                    <a:pt x="50" y="216"/>
                    <a:pt x="50" y="216"/>
                  </a:cubicBezTo>
                  <a:cubicBezTo>
                    <a:pt x="50" y="216"/>
                    <a:pt x="50" y="216"/>
                    <a:pt x="50" y="216"/>
                  </a:cubicBezTo>
                  <a:cubicBezTo>
                    <a:pt x="50" y="216"/>
                    <a:pt x="50" y="216"/>
                    <a:pt x="50" y="216"/>
                  </a:cubicBezTo>
                  <a:cubicBezTo>
                    <a:pt x="50" y="215"/>
                    <a:pt x="50" y="215"/>
                    <a:pt x="50" y="215"/>
                  </a:cubicBezTo>
                  <a:cubicBezTo>
                    <a:pt x="50" y="214"/>
                    <a:pt x="50" y="214"/>
                    <a:pt x="50" y="214"/>
                  </a:cubicBezTo>
                  <a:cubicBezTo>
                    <a:pt x="50" y="214"/>
                    <a:pt x="50" y="214"/>
                    <a:pt x="50" y="214"/>
                  </a:cubicBezTo>
                  <a:cubicBezTo>
                    <a:pt x="51" y="213"/>
                    <a:pt x="51" y="213"/>
                    <a:pt x="51" y="213"/>
                  </a:cubicBezTo>
                  <a:cubicBezTo>
                    <a:pt x="51" y="213"/>
                    <a:pt x="51" y="213"/>
                    <a:pt x="51" y="213"/>
                  </a:cubicBezTo>
                  <a:cubicBezTo>
                    <a:pt x="50" y="213"/>
                    <a:pt x="50" y="213"/>
                    <a:pt x="50" y="213"/>
                  </a:cubicBezTo>
                  <a:cubicBezTo>
                    <a:pt x="50" y="214"/>
                    <a:pt x="50" y="214"/>
                    <a:pt x="50" y="214"/>
                  </a:cubicBezTo>
                  <a:cubicBezTo>
                    <a:pt x="49" y="215"/>
                    <a:pt x="49" y="215"/>
                    <a:pt x="49" y="215"/>
                  </a:cubicBezTo>
                  <a:cubicBezTo>
                    <a:pt x="49" y="215"/>
                    <a:pt x="49" y="215"/>
                    <a:pt x="49" y="215"/>
                  </a:cubicBezTo>
                  <a:cubicBezTo>
                    <a:pt x="49" y="214"/>
                    <a:pt x="49" y="214"/>
                    <a:pt x="49" y="214"/>
                  </a:cubicBezTo>
                  <a:cubicBezTo>
                    <a:pt x="49" y="214"/>
                    <a:pt x="49" y="214"/>
                    <a:pt x="49" y="214"/>
                  </a:cubicBezTo>
                  <a:cubicBezTo>
                    <a:pt x="50" y="213"/>
                    <a:pt x="50" y="213"/>
                    <a:pt x="50" y="213"/>
                  </a:cubicBezTo>
                  <a:cubicBezTo>
                    <a:pt x="50" y="212"/>
                    <a:pt x="50" y="212"/>
                    <a:pt x="50" y="212"/>
                  </a:cubicBezTo>
                  <a:cubicBezTo>
                    <a:pt x="50" y="212"/>
                    <a:pt x="50" y="212"/>
                    <a:pt x="50" y="212"/>
                  </a:cubicBezTo>
                  <a:cubicBezTo>
                    <a:pt x="49" y="212"/>
                    <a:pt x="49" y="212"/>
                    <a:pt x="49" y="212"/>
                  </a:cubicBezTo>
                  <a:cubicBezTo>
                    <a:pt x="49" y="213"/>
                    <a:pt x="49" y="213"/>
                    <a:pt x="49" y="213"/>
                  </a:cubicBezTo>
                  <a:cubicBezTo>
                    <a:pt x="48" y="213"/>
                    <a:pt x="48" y="213"/>
                    <a:pt x="48" y="213"/>
                  </a:cubicBezTo>
                  <a:cubicBezTo>
                    <a:pt x="48" y="213"/>
                    <a:pt x="48" y="213"/>
                    <a:pt x="48" y="213"/>
                  </a:cubicBezTo>
                  <a:cubicBezTo>
                    <a:pt x="48" y="212"/>
                    <a:pt x="48" y="212"/>
                    <a:pt x="48" y="212"/>
                  </a:cubicBezTo>
                  <a:cubicBezTo>
                    <a:pt x="49" y="212"/>
                    <a:pt x="49" y="212"/>
                    <a:pt x="49" y="212"/>
                  </a:cubicBezTo>
                  <a:cubicBezTo>
                    <a:pt x="49" y="212"/>
                    <a:pt x="49" y="212"/>
                    <a:pt x="49" y="212"/>
                  </a:cubicBezTo>
                  <a:cubicBezTo>
                    <a:pt x="48" y="212"/>
                    <a:pt x="48" y="212"/>
                    <a:pt x="48" y="212"/>
                  </a:cubicBezTo>
                  <a:cubicBezTo>
                    <a:pt x="48" y="212"/>
                    <a:pt x="48" y="212"/>
                    <a:pt x="48" y="212"/>
                  </a:cubicBezTo>
                  <a:cubicBezTo>
                    <a:pt x="47" y="212"/>
                    <a:pt x="47" y="212"/>
                    <a:pt x="47" y="212"/>
                  </a:cubicBezTo>
                  <a:cubicBezTo>
                    <a:pt x="47" y="213"/>
                    <a:pt x="47" y="213"/>
                    <a:pt x="47" y="213"/>
                  </a:cubicBezTo>
                  <a:cubicBezTo>
                    <a:pt x="47" y="212"/>
                    <a:pt x="47" y="212"/>
                    <a:pt x="47" y="212"/>
                  </a:cubicBezTo>
                  <a:cubicBezTo>
                    <a:pt x="47" y="212"/>
                    <a:pt x="47" y="212"/>
                    <a:pt x="47" y="212"/>
                  </a:cubicBezTo>
                  <a:cubicBezTo>
                    <a:pt x="47" y="212"/>
                    <a:pt x="47" y="212"/>
                    <a:pt x="47" y="212"/>
                  </a:cubicBezTo>
                  <a:cubicBezTo>
                    <a:pt x="46" y="212"/>
                    <a:pt x="46" y="212"/>
                    <a:pt x="46" y="212"/>
                  </a:cubicBezTo>
                  <a:cubicBezTo>
                    <a:pt x="46" y="212"/>
                    <a:pt x="46" y="212"/>
                    <a:pt x="46" y="212"/>
                  </a:cubicBezTo>
                  <a:cubicBezTo>
                    <a:pt x="46" y="212"/>
                    <a:pt x="46" y="212"/>
                    <a:pt x="46" y="212"/>
                  </a:cubicBezTo>
                  <a:cubicBezTo>
                    <a:pt x="47" y="211"/>
                    <a:pt x="47" y="211"/>
                    <a:pt x="47" y="211"/>
                  </a:cubicBezTo>
                  <a:cubicBezTo>
                    <a:pt x="47" y="210"/>
                    <a:pt x="47" y="210"/>
                    <a:pt x="47" y="210"/>
                  </a:cubicBezTo>
                  <a:cubicBezTo>
                    <a:pt x="48" y="210"/>
                    <a:pt x="48" y="210"/>
                    <a:pt x="48" y="210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48" y="210"/>
                    <a:pt x="48" y="210"/>
                    <a:pt x="48" y="210"/>
                  </a:cubicBezTo>
                  <a:cubicBezTo>
                    <a:pt x="47" y="210"/>
                    <a:pt x="47" y="210"/>
                    <a:pt x="47" y="210"/>
                  </a:cubicBezTo>
                  <a:cubicBezTo>
                    <a:pt x="47" y="210"/>
                    <a:pt x="47" y="210"/>
                    <a:pt x="47" y="210"/>
                  </a:cubicBezTo>
                  <a:cubicBezTo>
                    <a:pt x="47" y="210"/>
                    <a:pt x="47" y="210"/>
                    <a:pt x="47" y="210"/>
                  </a:cubicBezTo>
                  <a:cubicBezTo>
                    <a:pt x="48" y="210"/>
                    <a:pt x="48" y="210"/>
                    <a:pt x="48" y="210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9"/>
                    <a:pt x="49" y="209"/>
                    <a:pt x="49" y="209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50" y="208"/>
                    <a:pt x="50" y="208"/>
                    <a:pt x="50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49" y="208"/>
                    <a:pt x="49" y="208"/>
                    <a:pt x="49" y="208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46" y="210"/>
                    <a:pt x="46" y="210"/>
                    <a:pt x="46" y="21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47" y="208"/>
                    <a:pt x="47" y="208"/>
                    <a:pt x="47" y="208"/>
                  </a:cubicBezTo>
                  <a:cubicBezTo>
                    <a:pt x="47" y="208"/>
                    <a:pt x="47" y="208"/>
                    <a:pt x="47" y="208"/>
                  </a:cubicBezTo>
                  <a:cubicBezTo>
                    <a:pt x="47" y="207"/>
                    <a:pt x="47" y="207"/>
                    <a:pt x="47" y="207"/>
                  </a:cubicBezTo>
                  <a:cubicBezTo>
                    <a:pt x="47" y="207"/>
                    <a:pt x="47" y="207"/>
                    <a:pt x="47" y="207"/>
                  </a:cubicBezTo>
                  <a:cubicBezTo>
                    <a:pt x="46" y="207"/>
                    <a:pt x="46" y="207"/>
                    <a:pt x="46" y="207"/>
                  </a:cubicBezTo>
                  <a:cubicBezTo>
                    <a:pt x="46" y="207"/>
                    <a:pt x="46" y="207"/>
                    <a:pt x="46" y="207"/>
                  </a:cubicBezTo>
                  <a:cubicBezTo>
                    <a:pt x="47" y="208"/>
                    <a:pt x="47" y="208"/>
                    <a:pt x="47" y="208"/>
                  </a:cubicBezTo>
                  <a:cubicBezTo>
                    <a:pt x="47" y="208"/>
                    <a:pt x="47" y="208"/>
                    <a:pt x="47" y="208"/>
                  </a:cubicBezTo>
                  <a:cubicBezTo>
                    <a:pt x="46" y="208"/>
                    <a:pt x="46" y="208"/>
                    <a:pt x="46" y="208"/>
                  </a:cubicBezTo>
                  <a:cubicBezTo>
                    <a:pt x="45" y="208"/>
                    <a:pt x="45" y="208"/>
                    <a:pt x="45" y="208"/>
                  </a:cubicBezTo>
                  <a:cubicBezTo>
                    <a:pt x="45" y="208"/>
                    <a:pt x="45" y="208"/>
                    <a:pt x="45" y="208"/>
                  </a:cubicBezTo>
                  <a:cubicBezTo>
                    <a:pt x="44" y="208"/>
                    <a:pt x="44" y="208"/>
                    <a:pt x="44" y="208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3" y="209"/>
                    <a:pt x="43" y="209"/>
                    <a:pt x="43" y="209"/>
                  </a:cubicBezTo>
                  <a:cubicBezTo>
                    <a:pt x="43" y="209"/>
                    <a:pt x="43" y="209"/>
                    <a:pt x="43" y="209"/>
                  </a:cubicBezTo>
                  <a:cubicBezTo>
                    <a:pt x="42" y="209"/>
                    <a:pt x="42" y="209"/>
                    <a:pt x="42" y="209"/>
                  </a:cubicBezTo>
                  <a:cubicBezTo>
                    <a:pt x="42" y="209"/>
                    <a:pt x="42" y="209"/>
                    <a:pt x="42" y="209"/>
                  </a:cubicBezTo>
                  <a:cubicBezTo>
                    <a:pt x="41" y="209"/>
                    <a:pt x="41" y="209"/>
                    <a:pt x="41" y="209"/>
                  </a:cubicBezTo>
                  <a:cubicBezTo>
                    <a:pt x="41" y="209"/>
                    <a:pt x="41" y="209"/>
                    <a:pt x="41" y="209"/>
                  </a:cubicBezTo>
                  <a:cubicBezTo>
                    <a:pt x="40" y="209"/>
                    <a:pt x="40" y="209"/>
                    <a:pt x="40" y="209"/>
                  </a:cubicBezTo>
                  <a:cubicBezTo>
                    <a:pt x="40" y="210"/>
                    <a:pt x="40" y="210"/>
                    <a:pt x="40" y="210"/>
                  </a:cubicBezTo>
                  <a:cubicBezTo>
                    <a:pt x="40" y="210"/>
                    <a:pt x="40" y="210"/>
                    <a:pt x="40" y="210"/>
                  </a:cubicBezTo>
                  <a:cubicBezTo>
                    <a:pt x="40" y="210"/>
                    <a:pt x="40" y="210"/>
                    <a:pt x="40" y="210"/>
                  </a:cubicBezTo>
                  <a:cubicBezTo>
                    <a:pt x="39" y="210"/>
                    <a:pt x="39" y="210"/>
                    <a:pt x="39" y="210"/>
                  </a:cubicBezTo>
                  <a:cubicBezTo>
                    <a:pt x="39" y="210"/>
                    <a:pt x="39" y="210"/>
                    <a:pt x="39" y="210"/>
                  </a:cubicBezTo>
                  <a:cubicBezTo>
                    <a:pt x="39" y="209"/>
                    <a:pt x="39" y="209"/>
                    <a:pt x="39" y="209"/>
                  </a:cubicBezTo>
                  <a:cubicBezTo>
                    <a:pt x="40" y="209"/>
                    <a:pt x="40" y="209"/>
                    <a:pt x="40" y="209"/>
                  </a:cubicBezTo>
                  <a:cubicBezTo>
                    <a:pt x="40" y="209"/>
                    <a:pt x="40" y="209"/>
                    <a:pt x="40" y="209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39" y="208"/>
                    <a:pt x="39" y="208"/>
                    <a:pt x="39" y="208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8" y="207"/>
                    <a:pt x="38" y="207"/>
                    <a:pt x="38" y="207"/>
                  </a:cubicBezTo>
                  <a:cubicBezTo>
                    <a:pt x="38" y="207"/>
                    <a:pt x="38" y="207"/>
                    <a:pt x="38" y="207"/>
                  </a:cubicBezTo>
                  <a:cubicBezTo>
                    <a:pt x="37" y="207"/>
                    <a:pt x="37" y="207"/>
                    <a:pt x="37" y="207"/>
                  </a:cubicBezTo>
                  <a:cubicBezTo>
                    <a:pt x="36" y="207"/>
                    <a:pt x="36" y="207"/>
                    <a:pt x="36" y="207"/>
                  </a:cubicBezTo>
                  <a:cubicBezTo>
                    <a:pt x="36" y="207"/>
                    <a:pt x="36" y="207"/>
                    <a:pt x="36" y="207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36" y="206"/>
                    <a:pt x="36" y="206"/>
                    <a:pt x="36" y="206"/>
                  </a:cubicBezTo>
                  <a:cubicBezTo>
                    <a:pt x="37" y="205"/>
                    <a:pt x="37" y="205"/>
                    <a:pt x="37" y="205"/>
                  </a:cubicBezTo>
                  <a:cubicBezTo>
                    <a:pt x="38" y="205"/>
                    <a:pt x="38" y="205"/>
                    <a:pt x="38" y="205"/>
                  </a:cubicBezTo>
                  <a:cubicBezTo>
                    <a:pt x="38" y="205"/>
                    <a:pt x="38" y="205"/>
                    <a:pt x="38" y="205"/>
                  </a:cubicBezTo>
                  <a:cubicBezTo>
                    <a:pt x="38" y="204"/>
                    <a:pt x="38" y="204"/>
                    <a:pt x="38" y="204"/>
                  </a:cubicBezTo>
                  <a:cubicBezTo>
                    <a:pt x="37" y="204"/>
                    <a:pt x="37" y="204"/>
                    <a:pt x="37" y="204"/>
                  </a:cubicBezTo>
                  <a:cubicBezTo>
                    <a:pt x="36" y="205"/>
                    <a:pt x="36" y="205"/>
                    <a:pt x="36" y="205"/>
                  </a:cubicBezTo>
                  <a:cubicBezTo>
                    <a:pt x="36" y="205"/>
                    <a:pt x="36" y="205"/>
                    <a:pt x="36" y="205"/>
                  </a:cubicBezTo>
                  <a:cubicBezTo>
                    <a:pt x="35" y="205"/>
                    <a:pt x="35" y="205"/>
                    <a:pt x="35" y="205"/>
                  </a:cubicBezTo>
                  <a:cubicBezTo>
                    <a:pt x="34" y="205"/>
                    <a:pt x="34" y="205"/>
                    <a:pt x="34" y="205"/>
                  </a:cubicBezTo>
                  <a:cubicBezTo>
                    <a:pt x="34" y="205"/>
                    <a:pt x="34" y="205"/>
                    <a:pt x="34" y="205"/>
                  </a:cubicBezTo>
                  <a:cubicBezTo>
                    <a:pt x="35" y="204"/>
                    <a:pt x="35" y="204"/>
                    <a:pt x="35" y="204"/>
                  </a:cubicBezTo>
                  <a:cubicBezTo>
                    <a:pt x="35" y="204"/>
                    <a:pt x="35" y="204"/>
                    <a:pt x="35" y="204"/>
                  </a:cubicBezTo>
                  <a:cubicBezTo>
                    <a:pt x="35" y="203"/>
                    <a:pt x="35" y="203"/>
                    <a:pt x="35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36" y="203"/>
                    <a:pt x="36" y="203"/>
                    <a:pt x="36" y="203"/>
                  </a:cubicBezTo>
                  <a:cubicBezTo>
                    <a:pt x="36" y="202"/>
                    <a:pt x="36" y="202"/>
                    <a:pt x="36" y="202"/>
                  </a:cubicBezTo>
                  <a:cubicBezTo>
                    <a:pt x="36" y="202"/>
                    <a:pt x="36" y="202"/>
                    <a:pt x="36" y="202"/>
                  </a:cubicBezTo>
                  <a:cubicBezTo>
                    <a:pt x="35" y="203"/>
                    <a:pt x="35" y="203"/>
                    <a:pt x="35" y="203"/>
                  </a:cubicBezTo>
                  <a:cubicBezTo>
                    <a:pt x="34" y="203"/>
                    <a:pt x="34" y="203"/>
                    <a:pt x="34" y="203"/>
                  </a:cubicBezTo>
                  <a:cubicBezTo>
                    <a:pt x="34" y="203"/>
                    <a:pt x="34" y="203"/>
                    <a:pt x="34" y="203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5" y="202"/>
                    <a:pt x="35" y="202"/>
                    <a:pt x="35" y="202"/>
                  </a:cubicBezTo>
                  <a:cubicBezTo>
                    <a:pt x="35" y="202"/>
                    <a:pt x="35" y="202"/>
                    <a:pt x="35" y="202"/>
                  </a:cubicBezTo>
                  <a:cubicBezTo>
                    <a:pt x="36" y="202"/>
                    <a:pt x="36" y="202"/>
                    <a:pt x="36" y="202"/>
                  </a:cubicBezTo>
                  <a:cubicBezTo>
                    <a:pt x="36" y="201"/>
                    <a:pt x="36" y="201"/>
                    <a:pt x="36" y="201"/>
                  </a:cubicBezTo>
                  <a:cubicBezTo>
                    <a:pt x="36" y="201"/>
                    <a:pt x="36" y="201"/>
                    <a:pt x="36" y="201"/>
                  </a:cubicBezTo>
                  <a:cubicBezTo>
                    <a:pt x="37" y="201"/>
                    <a:pt x="37" y="201"/>
                    <a:pt x="37" y="201"/>
                  </a:cubicBezTo>
                  <a:cubicBezTo>
                    <a:pt x="36" y="200"/>
                    <a:pt x="36" y="200"/>
                    <a:pt x="36" y="200"/>
                  </a:cubicBezTo>
                  <a:cubicBezTo>
                    <a:pt x="35" y="201"/>
                    <a:pt x="35" y="201"/>
                    <a:pt x="35" y="201"/>
                  </a:cubicBezTo>
                  <a:cubicBezTo>
                    <a:pt x="35" y="201"/>
                    <a:pt x="35" y="201"/>
                    <a:pt x="35" y="201"/>
                  </a:cubicBezTo>
                  <a:cubicBezTo>
                    <a:pt x="35" y="201"/>
                    <a:pt x="35" y="201"/>
                    <a:pt x="35" y="201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5" y="201"/>
                    <a:pt x="35" y="201"/>
                    <a:pt x="35" y="201"/>
                  </a:cubicBezTo>
                  <a:cubicBezTo>
                    <a:pt x="35" y="200"/>
                    <a:pt x="35" y="200"/>
                    <a:pt x="35" y="200"/>
                  </a:cubicBezTo>
                  <a:cubicBezTo>
                    <a:pt x="34" y="200"/>
                    <a:pt x="34" y="200"/>
                    <a:pt x="34" y="200"/>
                  </a:cubicBezTo>
                  <a:cubicBezTo>
                    <a:pt x="35" y="200"/>
                    <a:pt x="35" y="200"/>
                    <a:pt x="35" y="200"/>
                  </a:cubicBezTo>
                  <a:cubicBezTo>
                    <a:pt x="35" y="199"/>
                    <a:pt x="35" y="199"/>
                    <a:pt x="35" y="199"/>
                  </a:cubicBezTo>
                  <a:cubicBezTo>
                    <a:pt x="34" y="199"/>
                    <a:pt x="34" y="199"/>
                    <a:pt x="34" y="199"/>
                  </a:cubicBezTo>
                  <a:cubicBezTo>
                    <a:pt x="34" y="199"/>
                    <a:pt x="34" y="199"/>
                    <a:pt x="34" y="199"/>
                  </a:cubicBezTo>
                  <a:cubicBezTo>
                    <a:pt x="34" y="199"/>
                    <a:pt x="34" y="199"/>
                    <a:pt x="34" y="199"/>
                  </a:cubicBezTo>
                  <a:cubicBezTo>
                    <a:pt x="34" y="199"/>
                    <a:pt x="34" y="199"/>
                    <a:pt x="34" y="199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3" y="198"/>
                    <a:pt x="33" y="198"/>
                    <a:pt x="33" y="198"/>
                  </a:cubicBezTo>
                  <a:cubicBezTo>
                    <a:pt x="33" y="198"/>
                    <a:pt x="33" y="198"/>
                    <a:pt x="33" y="198"/>
                  </a:cubicBezTo>
                  <a:cubicBezTo>
                    <a:pt x="33" y="198"/>
                    <a:pt x="33" y="198"/>
                    <a:pt x="33" y="198"/>
                  </a:cubicBezTo>
                  <a:cubicBezTo>
                    <a:pt x="32" y="198"/>
                    <a:pt x="32" y="198"/>
                    <a:pt x="32" y="198"/>
                  </a:cubicBezTo>
                  <a:cubicBezTo>
                    <a:pt x="33" y="197"/>
                    <a:pt x="33" y="197"/>
                    <a:pt x="33" y="197"/>
                  </a:cubicBezTo>
                  <a:cubicBezTo>
                    <a:pt x="33" y="197"/>
                    <a:pt x="33" y="197"/>
                    <a:pt x="33" y="197"/>
                  </a:cubicBezTo>
                  <a:cubicBezTo>
                    <a:pt x="34" y="197"/>
                    <a:pt x="34" y="197"/>
                    <a:pt x="34" y="197"/>
                  </a:cubicBezTo>
                  <a:cubicBezTo>
                    <a:pt x="34" y="196"/>
                    <a:pt x="34" y="196"/>
                    <a:pt x="34" y="196"/>
                  </a:cubicBezTo>
                  <a:cubicBezTo>
                    <a:pt x="34" y="196"/>
                    <a:pt x="34" y="196"/>
                    <a:pt x="34" y="196"/>
                  </a:cubicBezTo>
                  <a:cubicBezTo>
                    <a:pt x="34" y="195"/>
                    <a:pt x="34" y="195"/>
                    <a:pt x="34" y="195"/>
                  </a:cubicBezTo>
                  <a:cubicBezTo>
                    <a:pt x="34" y="195"/>
                    <a:pt x="34" y="195"/>
                    <a:pt x="34" y="195"/>
                  </a:cubicBezTo>
                  <a:cubicBezTo>
                    <a:pt x="34" y="195"/>
                    <a:pt x="34" y="195"/>
                    <a:pt x="34" y="195"/>
                  </a:cubicBezTo>
                  <a:cubicBezTo>
                    <a:pt x="34" y="195"/>
                    <a:pt x="34" y="195"/>
                    <a:pt x="34" y="195"/>
                  </a:cubicBezTo>
                  <a:cubicBezTo>
                    <a:pt x="34" y="195"/>
                    <a:pt x="34" y="195"/>
                    <a:pt x="34" y="195"/>
                  </a:cubicBezTo>
                  <a:cubicBezTo>
                    <a:pt x="33" y="195"/>
                    <a:pt x="33" y="195"/>
                    <a:pt x="33" y="195"/>
                  </a:cubicBezTo>
                  <a:cubicBezTo>
                    <a:pt x="33" y="195"/>
                    <a:pt x="33" y="195"/>
                    <a:pt x="33" y="195"/>
                  </a:cubicBezTo>
                  <a:cubicBezTo>
                    <a:pt x="32" y="195"/>
                    <a:pt x="32" y="195"/>
                    <a:pt x="32" y="195"/>
                  </a:cubicBezTo>
                  <a:cubicBezTo>
                    <a:pt x="32" y="195"/>
                    <a:pt x="32" y="195"/>
                    <a:pt x="32" y="195"/>
                  </a:cubicBezTo>
                  <a:cubicBezTo>
                    <a:pt x="32" y="194"/>
                    <a:pt x="32" y="194"/>
                    <a:pt x="32" y="194"/>
                  </a:cubicBezTo>
                  <a:cubicBezTo>
                    <a:pt x="32" y="194"/>
                    <a:pt x="32" y="194"/>
                    <a:pt x="32" y="194"/>
                  </a:cubicBezTo>
                  <a:cubicBezTo>
                    <a:pt x="33" y="193"/>
                    <a:pt x="33" y="193"/>
                    <a:pt x="33" y="193"/>
                  </a:cubicBezTo>
                  <a:cubicBezTo>
                    <a:pt x="33" y="193"/>
                    <a:pt x="33" y="193"/>
                    <a:pt x="33" y="193"/>
                  </a:cubicBezTo>
                  <a:cubicBezTo>
                    <a:pt x="33" y="193"/>
                    <a:pt x="33" y="193"/>
                    <a:pt x="33" y="193"/>
                  </a:cubicBezTo>
                  <a:cubicBezTo>
                    <a:pt x="32" y="193"/>
                    <a:pt x="32" y="193"/>
                    <a:pt x="32" y="193"/>
                  </a:cubicBezTo>
                  <a:cubicBezTo>
                    <a:pt x="31" y="193"/>
                    <a:pt x="31" y="193"/>
                    <a:pt x="31" y="193"/>
                  </a:cubicBezTo>
                  <a:cubicBezTo>
                    <a:pt x="31" y="193"/>
                    <a:pt x="31" y="193"/>
                    <a:pt x="31" y="193"/>
                  </a:cubicBezTo>
                  <a:cubicBezTo>
                    <a:pt x="31" y="193"/>
                    <a:pt x="31" y="193"/>
                    <a:pt x="31" y="193"/>
                  </a:cubicBezTo>
                  <a:cubicBezTo>
                    <a:pt x="31" y="192"/>
                    <a:pt x="31" y="192"/>
                    <a:pt x="31" y="192"/>
                  </a:cubicBezTo>
                  <a:cubicBezTo>
                    <a:pt x="31" y="192"/>
                    <a:pt x="31" y="192"/>
                    <a:pt x="31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1" y="192"/>
                    <a:pt x="31" y="192"/>
                    <a:pt x="31" y="192"/>
                  </a:cubicBezTo>
                  <a:cubicBezTo>
                    <a:pt x="31" y="192"/>
                    <a:pt x="31" y="192"/>
                    <a:pt x="31" y="192"/>
                  </a:cubicBezTo>
                  <a:cubicBezTo>
                    <a:pt x="30" y="191"/>
                    <a:pt x="30" y="191"/>
                    <a:pt x="30" y="191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2" y="191"/>
                    <a:pt x="32" y="191"/>
                    <a:pt x="32" y="191"/>
                  </a:cubicBezTo>
                  <a:cubicBezTo>
                    <a:pt x="33" y="191"/>
                    <a:pt x="33" y="191"/>
                    <a:pt x="33" y="191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1" y="190"/>
                    <a:pt x="31" y="190"/>
                    <a:pt x="31" y="190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3" y="190"/>
                    <a:pt x="33" y="190"/>
                    <a:pt x="33" y="190"/>
                  </a:cubicBezTo>
                  <a:cubicBezTo>
                    <a:pt x="33" y="190"/>
                    <a:pt x="33" y="190"/>
                    <a:pt x="33" y="190"/>
                  </a:cubicBezTo>
                  <a:cubicBezTo>
                    <a:pt x="34" y="190"/>
                    <a:pt x="34" y="190"/>
                    <a:pt x="34" y="190"/>
                  </a:cubicBezTo>
                  <a:cubicBezTo>
                    <a:pt x="34" y="189"/>
                    <a:pt x="34" y="189"/>
                    <a:pt x="34" y="189"/>
                  </a:cubicBezTo>
                  <a:cubicBezTo>
                    <a:pt x="33" y="189"/>
                    <a:pt x="33" y="189"/>
                    <a:pt x="33" y="189"/>
                  </a:cubicBezTo>
                  <a:cubicBezTo>
                    <a:pt x="33" y="190"/>
                    <a:pt x="33" y="190"/>
                    <a:pt x="33" y="190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2" y="189"/>
                    <a:pt x="32" y="189"/>
                    <a:pt x="32" y="189"/>
                  </a:cubicBezTo>
                  <a:cubicBezTo>
                    <a:pt x="31" y="189"/>
                    <a:pt x="31" y="189"/>
                    <a:pt x="31" y="189"/>
                  </a:cubicBezTo>
                  <a:cubicBezTo>
                    <a:pt x="31" y="190"/>
                    <a:pt x="31" y="190"/>
                    <a:pt x="31" y="190"/>
                  </a:cubicBezTo>
                  <a:cubicBezTo>
                    <a:pt x="30" y="190"/>
                    <a:pt x="30" y="190"/>
                    <a:pt x="30" y="190"/>
                  </a:cubicBezTo>
                  <a:cubicBezTo>
                    <a:pt x="30" y="190"/>
                    <a:pt x="30" y="190"/>
                    <a:pt x="30" y="190"/>
                  </a:cubicBezTo>
                  <a:cubicBezTo>
                    <a:pt x="30" y="189"/>
                    <a:pt x="30" y="189"/>
                    <a:pt x="30" y="189"/>
                  </a:cubicBezTo>
                  <a:cubicBezTo>
                    <a:pt x="30" y="189"/>
                    <a:pt x="30" y="189"/>
                    <a:pt x="30" y="189"/>
                  </a:cubicBezTo>
                  <a:cubicBezTo>
                    <a:pt x="31" y="189"/>
                    <a:pt x="31" y="189"/>
                    <a:pt x="31" y="189"/>
                  </a:cubicBezTo>
                  <a:cubicBezTo>
                    <a:pt x="32" y="188"/>
                    <a:pt x="32" y="188"/>
                    <a:pt x="32" y="188"/>
                  </a:cubicBezTo>
                  <a:cubicBezTo>
                    <a:pt x="32" y="188"/>
                    <a:pt x="32" y="188"/>
                    <a:pt x="32" y="188"/>
                  </a:cubicBezTo>
                  <a:cubicBezTo>
                    <a:pt x="31" y="188"/>
                    <a:pt x="31" y="188"/>
                    <a:pt x="31" y="188"/>
                  </a:cubicBezTo>
                  <a:cubicBezTo>
                    <a:pt x="30" y="188"/>
                    <a:pt x="30" y="188"/>
                    <a:pt x="30" y="188"/>
                  </a:cubicBezTo>
                  <a:cubicBezTo>
                    <a:pt x="30" y="188"/>
                    <a:pt x="30" y="188"/>
                    <a:pt x="30" y="188"/>
                  </a:cubicBezTo>
                  <a:cubicBezTo>
                    <a:pt x="30" y="187"/>
                    <a:pt x="30" y="187"/>
                    <a:pt x="30" y="187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3" y="186"/>
                    <a:pt x="33" y="186"/>
                    <a:pt x="33" y="186"/>
                  </a:cubicBezTo>
                  <a:cubicBezTo>
                    <a:pt x="32" y="186"/>
                    <a:pt x="32" y="186"/>
                    <a:pt x="32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7"/>
                    <a:pt x="30" y="187"/>
                    <a:pt x="30" y="187"/>
                  </a:cubicBezTo>
                  <a:cubicBezTo>
                    <a:pt x="30" y="186"/>
                    <a:pt x="30" y="186"/>
                    <a:pt x="30" y="186"/>
                  </a:cubicBezTo>
                  <a:cubicBezTo>
                    <a:pt x="30" y="186"/>
                    <a:pt x="30" y="186"/>
                    <a:pt x="30" y="186"/>
                  </a:cubicBezTo>
                  <a:cubicBezTo>
                    <a:pt x="32" y="186"/>
                    <a:pt x="32" y="186"/>
                    <a:pt x="32" y="186"/>
                  </a:cubicBezTo>
                  <a:cubicBezTo>
                    <a:pt x="32" y="186"/>
                    <a:pt x="32" y="186"/>
                    <a:pt x="32" y="186"/>
                  </a:cubicBezTo>
                  <a:cubicBezTo>
                    <a:pt x="33" y="185"/>
                    <a:pt x="33" y="185"/>
                    <a:pt x="33" y="185"/>
                  </a:cubicBezTo>
                  <a:cubicBezTo>
                    <a:pt x="34" y="185"/>
                    <a:pt x="34" y="185"/>
                    <a:pt x="34" y="185"/>
                  </a:cubicBezTo>
                  <a:cubicBezTo>
                    <a:pt x="34" y="185"/>
                    <a:pt x="34" y="185"/>
                    <a:pt x="34" y="185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7" y="185"/>
                    <a:pt x="37" y="185"/>
                    <a:pt x="37" y="185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2"/>
                    <a:pt x="36" y="182"/>
                    <a:pt x="36" y="182"/>
                  </a:cubicBezTo>
                  <a:cubicBezTo>
                    <a:pt x="36" y="182"/>
                    <a:pt x="36" y="182"/>
                    <a:pt x="36" y="182"/>
                  </a:cubicBezTo>
                  <a:cubicBezTo>
                    <a:pt x="36" y="182"/>
                    <a:pt x="36" y="182"/>
                    <a:pt x="36" y="182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35" y="182"/>
                    <a:pt x="35" y="182"/>
                    <a:pt x="35" y="182"/>
                  </a:cubicBezTo>
                  <a:cubicBezTo>
                    <a:pt x="34" y="182"/>
                    <a:pt x="34" y="182"/>
                    <a:pt x="34" y="182"/>
                  </a:cubicBezTo>
                  <a:cubicBezTo>
                    <a:pt x="33" y="183"/>
                    <a:pt x="33" y="183"/>
                    <a:pt x="33" y="183"/>
                  </a:cubicBezTo>
                  <a:cubicBezTo>
                    <a:pt x="33" y="184"/>
                    <a:pt x="33" y="184"/>
                    <a:pt x="33" y="184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33" y="183"/>
                    <a:pt x="33" y="183"/>
                    <a:pt x="33" y="183"/>
                  </a:cubicBezTo>
                  <a:cubicBezTo>
                    <a:pt x="33" y="183"/>
                    <a:pt x="33" y="183"/>
                    <a:pt x="33" y="183"/>
                  </a:cubicBezTo>
                  <a:cubicBezTo>
                    <a:pt x="33" y="183"/>
                    <a:pt x="33" y="183"/>
                    <a:pt x="33" y="183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31" y="184"/>
                    <a:pt x="31" y="184"/>
                    <a:pt x="31" y="184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4"/>
                    <a:pt x="29" y="184"/>
                    <a:pt x="29" y="184"/>
                  </a:cubicBezTo>
                  <a:cubicBezTo>
                    <a:pt x="29" y="183"/>
                    <a:pt x="29" y="183"/>
                    <a:pt x="29" y="183"/>
                  </a:cubicBezTo>
                  <a:cubicBezTo>
                    <a:pt x="29" y="183"/>
                    <a:pt x="29" y="183"/>
                    <a:pt x="29" y="183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0" y="182"/>
                    <a:pt x="30" y="182"/>
                    <a:pt x="30" y="182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32" y="180"/>
                    <a:pt x="32" y="180"/>
                    <a:pt x="32" y="180"/>
                  </a:cubicBezTo>
                  <a:cubicBezTo>
                    <a:pt x="32" y="180"/>
                    <a:pt x="32" y="180"/>
                    <a:pt x="32" y="180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29" y="181"/>
                    <a:pt x="29" y="181"/>
                    <a:pt x="29" y="181"/>
                  </a:cubicBezTo>
                  <a:cubicBezTo>
                    <a:pt x="29" y="181"/>
                    <a:pt x="29" y="181"/>
                    <a:pt x="29" y="181"/>
                  </a:cubicBezTo>
                  <a:cubicBezTo>
                    <a:pt x="29" y="180"/>
                    <a:pt x="29" y="180"/>
                    <a:pt x="29" y="180"/>
                  </a:cubicBezTo>
                  <a:cubicBezTo>
                    <a:pt x="30" y="179"/>
                    <a:pt x="30" y="179"/>
                    <a:pt x="30" y="179"/>
                  </a:cubicBezTo>
                  <a:cubicBezTo>
                    <a:pt x="30" y="179"/>
                    <a:pt x="30" y="179"/>
                    <a:pt x="30" y="179"/>
                  </a:cubicBezTo>
                  <a:cubicBezTo>
                    <a:pt x="29" y="178"/>
                    <a:pt x="29" y="178"/>
                    <a:pt x="29" y="178"/>
                  </a:cubicBezTo>
                  <a:cubicBezTo>
                    <a:pt x="29" y="178"/>
                    <a:pt x="29" y="178"/>
                    <a:pt x="29" y="178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8" y="179"/>
                    <a:pt x="28" y="179"/>
                    <a:pt x="28" y="179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29" y="178"/>
                    <a:pt x="29" y="178"/>
                    <a:pt x="29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1" y="177"/>
                    <a:pt x="31" y="177"/>
                    <a:pt x="31" y="177"/>
                  </a:cubicBezTo>
                  <a:cubicBezTo>
                    <a:pt x="32" y="177"/>
                    <a:pt x="32" y="177"/>
                    <a:pt x="32" y="177"/>
                  </a:cubicBezTo>
                  <a:cubicBezTo>
                    <a:pt x="32" y="176"/>
                    <a:pt x="32" y="176"/>
                    <a:pt x="32" y="176"/>
                  </a:cubicBezTo>
                  <a:cubicBezTo>
                    <a:pt x="32" y="176"/>
                    <a:pt x="32" y="176"/>
                    <a:pt x="32" y="176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5" y="175"/>
                    <a:pt x="35" y="175"/>
                    <a:pt x="35" y="175"/>
                  </a:cubicBezTo>
                  <a:cubicBezTo>
                    <a:pt x="35" y="176"/>
                    <a:pt x="35" y="176"/>
                    <a:pt x="35" y="176"/>
                  </a:cubicBezTo>
                  <a:cubicBezTo>
                    <a:pt x="36" y="176"/>
                    <a:pt x="36" y="176"/>
                    <a:pt x="36" y="176"/>
                  </a:cubicBezTo>
                  <a:cubicBezTo>
                    <a:pt x="35" y="175"/>
                    <a:pt x="35" y="175"/>
                    <a:pt x="35" y="175"/>
                  </a:cubicBezTo>
                  <a:cubicBezTo>
                    <a:pt x="35" y="175"/>
                    <a:pt x="35" y="175"/>
                    <a:pt x="35" y="175"/>
                  </a:cubicBezTo>
                  <a:cubicBezTo>
                    <a:pt x="34" y="175"/>
                    <a:pt x="34" y="175"/>
                    <a:pt x="34" y="175"/>
                  </a:cubicBezTo>
                  <a:cubicBezTo>
                    <a:pt x="34" y="174"/>
                    <a:pt x="34" y="174"/>
                    <a:pt x="34" y="174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1" y="176"/>
                    <a:pt x="31" y="176"/>
                    <a:pt x="31" y="176"/>
                  </a:cubicBezTo>
                  <a:cubicBezTo>
                    <a:pt x="31" y="176"/>
                    <a:pt x="31" y="176"/>
                    <a:pt x="31" y="176"/>
                  </a:cubicBezTo>
                  <a:cubicBezTo>
                    <a:pt x="31" y="176"/>
                    <a:pt x="31" y="176"/>
                    <a:pt x="31" y="176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29" y="177"/>
                    <a:pt x="29" y="177"/>
                    <a:pt x="29" y="177"/>
                  </a:cubicBezTo>
                  <a:cubicBezTo>
                    <a:pt x="29" y="177"/>
                    <a:pt x="29" y="177"/>
                    <a:pt x="29" y="177"/>
                  </a:cubicBezTo>
                  <a:cubicBezTo>
                    <a:pt x="29" y="177"/>
                    <a:pt x="29" y="177"/>
                    <a:pt x="29" y="177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8" y="176"/>
                    <a:pt x="28" y="176"/>
                    <a:pt x="28" y="176"/>
                  </a:cubicBezTo>
                  <a:cubicBezTo>
                    <a:pt x="29" y="176"/>
                    <a:pt x="29" y="176"/>
                    <a:pt x="29" y="176"/>
                  </a:cubicBezTo>
                  <a:cubicBezTo>
                    <a:pt x="29" y="175"/>
                    <a:pt x="29" y="175"/>
                    <a:pt x="29" y="175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28" y="174"/>
                    <a:pt x="28" y="174"/>
                    <a:pt x="28" y="174"/>
                  </a:cubicBezTo>
                  <a:cubicBezTo>
                    <a:pt x="29" y="174"/>
                    <a:pt x="29" y="174"/>
                    <a:pt x="29" y="174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1" y="174"/>
                    <a:pt x="31" y="174"/>
                    <a:pt x="31" y="174"/>
                  </a:cubicBezTo>
                  <a:cubicBezTo>
                    <a:pt x="32" y="173"/>
                    <a:pt x="32" y="173"/>
                    <a:pt x="32" y="173"/>
                  </a:cubicBezTo>
                  <a:cubicBezTo>
                    <a:pt x="32" y="173"/>
                    <a:pt x="32" y="173"/>
                    <a:pt x="32" y="173"/>
                  </a:cubicBezTo>
                  <a:cubicBezTo>
                    <a:pt x="33" y="173"/>
                    <a:pt x="33" y="173"/>
                    <a:pt x="33" y="173"/>
                  </a:cubicBezTo>
                  <a:cubicBezTo>
                    <a:pt x="32" y="173"/>
                    <a:pt x="32" y="173"/>
                    <a:pt x="32" y="173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28" y="174"/>
                    <a:pt x="28" y="174"/>
                    <a:pt x="28" y="174"/>
                  </a:cubicBez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6" y="173"/>
                    <a:pt x="26" y="173"/>
                    <a:pt x="26" y="173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30" y="172"/>
                    <a:pt x="30" y="172"/>
                    <a:pt x="30" y="172"/>
                  </a:cubicBezTo>
                  <a:cubicBezTo>
                    <a:pt x="30" y="171"/>
                    <a:pt x="30" y="171"/>
                    <a:pt x="30" y="171"/>
                  </a:cubicBezTo>
                  <a:cubicBezTo>
                    <a:pt x="32" y="171"/>
                    <a:pt x="32" y="171"/>
                    <a:pt x="32" y="171"/>
                  </a:cubicBezTo>
                  <a:cubicBezTo>
                    <a:pt x="32" y="171"/>
                    <a:pt x="32" y="171"/>
                    <a:pt x="32" y="171"/>
                  </a:cubicBezTo>
                  <a:cubicBezTo>
                    <a:pt x="34" y="169"/>
                    <a:pt x="34" y="169"/>
                    <a:pt x="34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36" y="168"/>
                    <a:pt x="36" y="168"/>
                    <a:pt x="36" y="168"/>
                  </a:cubicBezTo>
                  <a:cubicBezTo>
                    <a:pt x="37" y="168"/>
                    <a:pt x="37" y="168"/>
                    <a:pt x="37" y="168"/>
                  </a:cubicBezTo>
                  <a:cubicBezTo>
                    <a:pt x="37" y="168"/>
                    <a:pt x="37" y="168"/>
                    <a:pt x="37" y="168"/>
                  </a:cubicBezTo>
                  <a:cubicBezTo>
                    <a:pt x="37" y="168"/>
                    <a:pt x="37" y="168"/>
                    <a:pt x="37" y="168"/>
                  </a:cubicBezTo>
                  <a:cubicBezTo>
                    <a:pt x="36" y="167"/>
                    <a:pt x="36" y="167"/>
                    <a:pt x="36" y="167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33" y="169"/>
                    <a:pt x="33" y="169"/>
                    <a:pt x="33" y="169"/>
                  </a:cubicBezTo>
                  <a:cubicBezTo>
                    <a:pt x="32" y="170"/>
                    <a:pt x="32" y="170"/>
                    <a:pt x="32" y="170"/>
                  </a:cubicBezTo>
                  <a:cubicBezTo>
                    <a:pt x="32" y="170"/>
                    <a:pt x="32" y="170"/>
                    <a:pt x="32" y="170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29" y="171"/>
                    <a:pt x="29" y="171"/>
                    <a:pt x="29" y="171"/>
                  </a:cubicBezTo>
                  <a:cubicBezTo>
                    <a:pt x="29" y="171"/>
                    <a:pt x="29" y="171"/>
                    <a:pt x="29" y="171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7" y="171"/>
                    <a:pt x="27" y="171"/>
                    <a:pt x="27" y="171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7" y="169"/>
                    <a:pt x="27" y="169"/>
                    <a:pt x="27" y="169"/>
                  </a:cubicBezTo>
                  <a:cubicBezTo>
                    <a:pt x="27" y="169"/>
                    <a:pt x="27" y="169"/>
                    <a:pt x="27" y="169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29" y="170"/>
                    <a:pt x="29" y="170"/>
                    <a:pt x="29" y="170"/>
                  </a:cubicBezTo>
                  <a:cubicBezTo>
                    <a:pt x="30" y="170"/>
                    <a:pt x="30" y="170"/>
                    <a:pt x="30" y="170"/>
                  </a:cubicBezTo>
                  <a:cubicBezTo>
                    <a:pt x="30" y="170"/>
                    <a:pt x="30" y="170"/>
                    <a:pt x="30" y="170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28" y="168"/>
                    <a:pt x="28" y="168"/>
                    <a:pt x="28" y="168"/>
                  </a:cubicBezTo>
                  <a:cubicBezTo>
                    <a:pt x="28" y="168"/>
                    <a:pt x="28" y="168"/>
                    <a:pt x="28" y="168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30" y="168"/>
                    <a:pt x="30" y="168"/>
                    <a:pt x="30" y="168"/>
                  </a:cubicBezTo>
                  <a:cubicBezTo>
                    <a:pt x="30" y="168"/>
                    <a:pt x="30" y="168"/>
                    <a:pt x="30" y="168"/>
                  </a:cubicBezTo>
                  <a:cubicBezTo>
                    <a:pt x="29" y="168"/>
                    <a:pt x="29" y="168"/>
                    <a:pt x="29" y="168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0" y="167"/>
                    <a:pt x="30" y="167"/>
                    <a:pt x="30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2" y="167"/>
                    <a:pt x="32" y="167"/>
                    <a:pt x="32" y="167"/>
                  </a:cubicBezTo>
                  <a:cubicBezTo>
                    <a:pt x="32" y="167"/>
                    <a:pt x="32" y="167"/>
                    <a:pt x="32" y="167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31" y="166"/>
                    <a:pt x="31" y="166"/>
                    <a:pt x="31" y="166"/>
                  </a:cubicBezTo>
                  <a:cubicBezTo>
                    <a:pt x="31" y="166"/>
                    <a:pt x="31" y="166"/>
                    <a:pt x="31" y="166"/>
                  </a:cubicBezTo>
                  <a:cubicBezTo>
                    <a:pt x="30" y="166"/>
                    <a:pt x="30" y="166"/>
                    <a:pt x="30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9" y="165"/>
                    <a:pt x="29" y="165"/>
                    <a:pt x="29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3" y="164"/>
                    <a:pt x="33" y="164"/>
                    <a:pt x="33" y="164"/>
                  </a:cubicBezTo>
                  <a:cubicBezTo>
                    <a:pt x="33" y="164"/>
                    <a:pt x="33" y="164"/>
                    <a:pt x="33" y="164"/>
                  </a:cubicBezTo>
                  <a:cubicBezTo>
                    <a:pt x="34" y="164"/>
                    <a:pt x="34" y="164"/>
                    <a:pt x="34" y="164"/>
                  </a:cubicBezTo>
                  <a:cubicBezTo>
                    <a:pt x="35" y="164"/>
                    <a:pt x="35" y="164"/>
                    <a:pt x="35" y="164"/>
                  </a:cubicBezTo>
                  <a:cubicBezTo>
                    <a:pt x="35" y="164"/>
                    <a:pt x="35" y="164"/>
                    <a:pt x="35" y="164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1" y="164"/>
                    <a:pt x="31" y="164"/>
                    <a:pt x="31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61"/>
                    <a:pt x="32" y="161"/>
                    <a:pt x="32" y="161"/>
                  </a:cubicBezTo>
                  <a:cubicBezTo>
                    <a:pt x="33" y="161"/>
                    <a:pt x="33" y="161"/>
                    <a:pt x="33" y="161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5" y="161"/>
                    <a:pt x="35" y="161"/>
                    <a:pt x="35" y="161"/>
                  </a:cubicBezTo>
                  <a:cubicBezTo>
                    <a:pt x="36" y="162"/>
                    <a:pt x="36" y="162"/>
                    <a:pt x="36" y="162"/>
                  </a:cubicBezTo>
                  <a:cubicBezTo>
                    <a:pt x="37" y="162"/>
                    <a:pt x="37" y="162"/>
                    <a:pt x="37" y="162"/>
                  </a:cubicBezTo>
                  <a:cubicBezTo>
                    <a:pt x="37" y="162"/>
                    <a:pt x="37" y="162"/>
                    <a:pt x="37" y="162"/>
                  </a:cubicBezTo>
                  <a:cubicBezTo>
                    <a:pt x="38" y="163"/>
                    <a:pt x="38" y="163"/>
                    <a:pt x="38" y="163"/>
                  </a:cubicBezTo>
                  <a:cubicBezTo>
                    <a:pt x="39" y="163"/>
                    <a:pt x="39" y="163"/>
                    <a:pt x="39" y="163"/>
                  </a:cubicBezTo>
                  <a:cubicBezTo>
                    <a:pt x="41" y="164"/>
                    <a:pt x="41" y="164"/>
                    <a:pt x="41" y="164"/>
                  </a:cubicBezTo>
                  <a:cubicBezTo>
                    <a:pt x="41" y="163"/>
                    <a:pt x="41" y="163"/>
                    <a:pt x="41" y="163"/>
                  </a:cubicBezTo>
                  <a:cubicBezTo>
                    <a:pt x="41" y="163"/>
                    <a:pt x="41" y="163"/>
                    <a:pt x="41" y="163"/>
                  </a:cubicBezTo>
                  <a:cubicBezTo>
                    <a:pt x="42" y="163"/>
                    <a:pt x="42" y="163"/>
                    <a:pt x="42" y="163"/>
                  </a:cubicBezTo>
                  <a:cubicBezTo>
                    <a:pt x="41" y="163"/>
                    <a:pt x="41" y="163"/>
                    <a:pt x="41" y="163"/>
                  </a:cubicBezTo>
                  <a:cubicBezTo>
                    <a:pt x="41" y="163"/>
                    <a:pt x="41" y="163"/>
                    <a:pt x="41" y="163"/>
                  </a:cubicBezTo>
                  <a:cubicBezTo>
                    <a:pt x="40" y="163"/>
                    <a:pt x="40" y="163"/>
                    <a:pt x="40" y="163"/>
                  </a:cubicBezTo>
                  <a:cubicBezTo>
                    <a:pt x="40" y="163"/>
                    <a:pt x="40" y="163"/>
                    <a:pt x="40" y="163"/>
                  </a:cubicBezTo>
                  <a:cubicBezTo>
                    <a:pt x="39" y="162"/>
                    <a:pt x="39" y="162"/>
                    <a:pt x="39" y="162"/>
                  </a:cubicBezTo>
                  <a:cubicBezTo>
                    <a:pt x="38" y="161"/>
                    <a:pt x="38" y="161"/>
                    <a:pt x="38" y="161"/>
                  </a:cubicBezTo>
                  <a:cubicBezTo>
                    <a:pt x="38" y="161"/>
                    <a:pt x="38" y="161"/>
                    <a:pt x="38" y="161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1" y="160"/>
                    <a:pt x="41" y="160"/>
                    <a:pt x="41" y="160"/>
                  </a:cubicBezTo>
                  <a:cubicBezTo>
                    <a:pt x="41" y="160"/>
                    <a:pt x="41" y="160"/>
                    <a:pt x="41" y="160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9" y="160"/>
                    <a:pt x="39" y="160"/>
                    <a:pt x="39" y="160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38" y="159"/>
                    <a:pt x="38" y="159"/>
                    <a:pt x="38" y="159"/>
                  </a:cubicBezTo>
                  <a:cubicBezTo>
                    <a:pt x="38" y="159"/>
                    <a:pt x="38" y="159"/>
                    <a:pt x="38" y="159"/>
                  </a:cubicBezTo>
                  <a:cubicBezTo>
                    <a:pt x="37" y="159"/>
                    <a:pt x="37" y="159"/>
                    <a:pt x="37" y="159"/>
                  </a:cubicBezTo>
                  <a:cubicBezTo>
                    <a:pt x="37" y="159"/>
                    <a:pt x="37" y="159"/>
                    <a:pt x="37" y="159"/>
                  </a:cubicBezTo>
                  <a:cubicBezTo>
                    <a:pt x="37" y="159"/>
                    <a:pt x="37" y="159"/>
                    <a:pt x="37" y="159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1"/>
                    <a:pt x="37" y="161"/>
                    <a:pt x="3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34" y="160"/>
                    <a:pt x="34" y="160"/>
                    <a:pt x="34" y="160"/>
                  </a:cubicBezTo>
                  <a:cubicBezTo>
                    <a:pt x="34" y="159"/>
                    <a:pt x="34" y="159"/>
                    <a:pt x="34" y="159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3" y="160"/>
                    <a:pt x="33" y="160"/>
                    <a:pt x="3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31" y="158"/>
                    <a:pt x="31" y="158"/>
                    <a:pt x="31" y="158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3" y="158"/>
                    <a:pt x="33" y="158"/>
                    <a:pt x="33" y="158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58"/>
                    <a:pt x="35" y="158"/>
                    <a:pt x="35" y="158"/>
                  </a:cubicBezTo>
                  <a:cubicBezTo>
                    <a:pt x="34" y="158"/>
                    <a:pt x="34" y="158"/>
                    <a:pt x="34" y="158"/>
                  </a:cubicBezTo>
                  <a:cubicBezTo>
                    <a:pt x="34" y="158"/>
                    <a:pt x="34" y="158"/>
                    <a:pt x="34" y="158"/>
                  </a:cubicBezTo>
                  <a:cubicBezTo>
                    <a:pt x="33" y="158"/>
                    <a:pt x="33" y="158"/>
                    <a:pt x="33" y="158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4" y="158"/>
                    <a:pt x="34" y="158"/>
                    <a:pt x="34" y="158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9" y="159"/>
                    <a:pt x="39" y="159"/>
                    <a:pt x="39" y="159"/>
                  </a:cubicBezTo>
                  <a:cubicBezTo>
                    <a:pt x="40" y="159"/>
                    <a:pt x="40" y="159"/>
                    <a:pt x="40" y="159"/>
                  </a:cubicBezTo>
                  <a:cubicBezTo>
                    <a:pt x="40" y="159"/>
                    <a:pt x="40" y="159"/>
                    <a:pt x="40" y="159"/>
                  </a:cubicBezTo>
                  <a:cubicBezTo>
                    <a:pt x="41" y="159"/>
                    <a:pt x="41" y="159"/>
                    <a:pt x="41" y="159"/>
                  </a:cubicBezTo>
                  <a:cubicBezTo>
                    <a:pt x="41" y="159"/>
                    <a:pt x="41" y="159"/>
                    <a:pt x="41" y="159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38" y="157"/>
                    <a:pt x="38" y="157"/>
                    <a:pt x="38" y="157"/>
                  </a:cubicBezTo>
                  <a:cubicBezTo>
                    <a:pt x="38" y="157"/>
                    <a:pt x="38" y="157"/>
                    <a:pt x="38" y="157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4" y="155"/>
                    <a:pt x="34" y="155"/>
                    <a:pt x="34" y="155"/>
                  </a:cubicBezTo>
                  <a:cubicBezTo>
                    <a:pt x="34" y="155"/>
                    <a:pt x="34" y="155"/>
                    <a:pt x="34" y="155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34" y="155"/>
                    <a:pt x="34" y="155"/>
                    <a:pt x="34" y="155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6" y="154"/>
                    <a:pt x="36" y="154"/>
                    <a:pt x="36" y="154"/>
                  </a:cubicBezTo>
                  <a:cubicBezTo>
                    <a:pt x="37" y="154"/>
                    <a:pt x="37" y="154"/>
                    <a:pt x="37" y="154"/>
                  </a:cubicBezTo>
                  <a:cubicBezTo>
                    <a:pt x="37" y="154"/>
                    <a:pt x="37" y="154"/>
                    <a:pt x="37" y="15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9" y="154"/>
                    <a:pt x="39" y="154"/>
                    <a:pt x="39" y="154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3"/>
                    <a:pt x="40" y="153"/>
                    <a:pt x="40" y="153"/>
                  </a:cubicBezTo>
                  <a:cubicBezTo>
                    <a:pt x="40" y="153"/>
                    <a:pt x="40" y="153"/>
                    <a:pt x="40" y="153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41" y="152"/>
                    <a:pt x="41" y="152"/>
                    <a:pt x="41" y="152"/>
                  </a:cubicBezTo>
                  <a:cubicBezTo>
                    <a:pt x="40" y="153"/>
                    <a:pt x="40" y="153"/>
                    <a:pt x="40" y="153"/>
                  </a:cubicBezTo>
                  <a:cubicBezTo>
                    <a:pt x="40" y="153"/>
                    <a:pt x="40" y="153"/>
                    <a:pt x="40" y="153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42" y="150"/>
                    <a:pt x="42" y="150"/>
                    <a:pt x="42" y="150"/>
                  </a:cubicBezTo>
                  <a:cubicBezTo>
                    <a:pt x="42" y="151"/>
                    <a:pt x="42" y="151"/>
                    <a:pt x="42" y="151"/>
                  </a:cubicBezTo>
                  <a:cubicBezTo>
                    <a:pt x="42" y="151"/>
                    <a:pt x="42" y="151"/>
                    <a:pt x="42" y="151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44" y="149"/>
                    <a:pt x="44" y="149"/>
                    <a:pt x="44" y="149"/>
                  </a:cubicBezTo>
                  <a:cubicBezTo>
                    <a:pt x="44" y="149"/>
                    <a:pt x="44" y="149"/>
                    <a:pt x="44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2" y="149"/>
                    <a:pt x="42" y="149"/>
                    <a:pt x="42" y="149"/>
                  </a:cubicBezTo>
                  <a:cubicBezTo>
                    <a:pt x="42" y="149"/>
                    <a:pt x="42" y="149"/>
                    <a:pt x="42" y="149"/>
                  </a:cubicBezTo>
                  <a:cubicBezTo>
                    <a:pt x="42" y="149"/>
                    <a:pt x="42" y="149"/>
                    <a:pt x="42" y="149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43" y="147"/>
                    <a:pt x="43" y="147"/>
                    <a:pt x="43" y="147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4" y="147"/>
                    <a:pt x="44" y="147"/>
                    <a:pt x="44" y="147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5" y="145"/>
                    <a:pt x="45" y="145"/>
                    <a:pt x="45" y="145"/>
                  </a:cubicBezTo>
                  <a:cubicBezTo>
                    <a:pt x="45" y="145"/>
                    <a:pt x="45" y="145"/>
                    <a:pt x="45" y="145"/>
                  </a:cubicBezTo>
                  <a:cubicBezTo>
                    <a:pt x="45" y="145"/>
                    <a:pt x="45" y="145"/>
                    <a:pt x="45" y="145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45" y="144"/>
                    <a:pt x="45" y="144"/>
                    <a:pt x="45" y="144"/>
                  </a:cubicBezTo>
                  <a:cubicBezTo>
                    <a:pt x="45" y="144"/>
                    <a:pt x="45" y="144"/>
                    <a:pt x="45" y="144"/>
                  </a:cubicBezTo>
                  <a:cubicBezTo>
                    <a:pt x="46" y="143"/>
                    <a:pt x="46" y="143"/>
                    <a:pt x="46" y="143"/>
                  </a:cubicBezTo>
                  <a:cubicBezTo>
                    <a:pt x="46" y="143"/>
                    <a:pt x="46" y="143"/>
                    <a:pt x="46" y="143"/>
                  </a:cubicBezTo>
                  <a:cubicBezTo>
                    <a:pt x="46" y="143"/>
                    <a:pt x="46" y="143"/>
                    <a:pt x="46" y="143"/>
                  </a:cubicBezTo>
                  <a:cubicBezTo>
                    <a:pt x="46" y="143"/>
                    <a:pt x="46" y="143"/>
                    <a:pt x="46" y="143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0" y="142"/>
                    <a:pt x="40" y="142"/>
                    <a:pt x="40" y="142"/>
                  </a:cubicBezTo>
                  <a:cubicBezTo>
                    <a:pt x="39" y="142"/>
                    <a:pt x="39" y="142"/>
                    <a:pt x="39" y="142"/>
                  </a:cubicBezTo>
                  <a:cubicBezTo>
                    <a:pt x="38" y="142"/>
                    <a:pt x="38" y="142"/>
                    <a:pt x="38" y="142"/>
                  </a:cubicBezTo>
                  <a:cubicBezTo>
                    <a:pt x="38" y="141"/>
                    <a:pt x="38" y="141"/>
                    <a:pt x="38" y="141"/>
                  </a:cubicBezTo>
                  <a:cubicBezTo>
                    <a:pt x="38" y="141"/>
                    <a:pt x="38" y="141"/>
                    <a:pt x="38" y="141"/>
                  </a:cubicBezTo>
                  <a:cubicBezTo>
                    <a:pt x="37" y="140"/>
                    <a:pt x="37" y="140"/>
                    <a:pt x="37" y="140"/>
                  </a:cubicBezTo>
                  <a:cubicBezTo>
                    <a:pt x="36" y="139"/>
                    <a:pt x="36" y="139"/>
                    <a:pt x="36" y="139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4" y="138"/>
                    <a:pt x="34" y="138"/>
                    <a:pt x="34" y="138"/>
                  </a:cubicBezTo>
                  <a:cubicBezTo>
                    <a:pt x="34" y="138"/>
                    <a:pt x="34" y="138"/>
                    <a:pt x="34" y="13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3" y="136"/>
                    <a:pt x="33" y="136"/>
                    <a:pt x="33" y="136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5" y="135"/>
                    <a:pt x="35" y="135"/>
                    <a:pt x="35" y="135"/>
                  </a:cubicBezTo>
                  <a:cubicBezTo>
                    <a:pt x="36" y="135"/>
                    <a:pt x="36" y="135"/>
                    <a:pt x="36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39" y="136"/>
                    <a:pt x="39" y="136"/>
                    <a:pt x="39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7"/>
                    <a:pt x="40" y="137"/>
                    <a:pt x="40" y="137"/>
                  </a:cubicBezTo>
                  <a:cubicBezTo>
                    <a:pt x="41" y="137"/>
                    <a:pt x="41" y="137"/>
                    <a:pt x="41" y="137"/>
                  </a:cubicBezTo>
                  <a:cubicBezTo>
                    <a:pt x="41" y="137"/>
                    <a:pt x="41" y="137"/>
                    <a:pt x="41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3" y="140"/>
                    <a:pt x="43" y="140"/>
                    <a:pt x="43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4" y="139"/>
                    <a:pt x="44" y="139"/>
                    <a:pt x="44" y="139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4" y="138"/>
                    <a:pt x="44" y="138"/>
                    <a:pt x="44" y="138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6" y="134"/>
                    <a:pt x="46" y="134"/>
                    <a:pt x="46" y="134"/>
                  </a:cubicBezTo>
                  <a:cubicBezTo>
                    <a:pt x="45" y="134"/>
                    <a:pt x="45" y="134"/>
                    <a:pt x="45" y="134"/>
                  </a:cubicBezTo>
                  <a:cubicBezTo>
                    <a:pt x="45" y="134"/>
                    <a:pt x="45" y="134"/>
                    <a:pt x="45" y="134"/>
                  </a:cubicBezTo>
                  <a:cubicBezTo>
                    <a:pt x="44" y="134"/>
                    <a:pt x="44" y="134"/>
                    <a:pt x="44" y="134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4" y="133"/>
                    <a:pt x="44" y="133"/>
                    <a:pt x="44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133"/>
                    <a:pt x="45" y="133"/>
                    <a:pt x="45" y="133"/>
                  </a:cubicBezTo>
                  <a:cubicBezTo>
                    <a:pt x="45" y="132"/>
                    <a:pt x="45" y="132"/>
                    <a:pt x="45" y="132"/>
                  </a:cubicBezTo>
                  <a:cubicBezTo>
                    <a:pt x="44" y="132"/>
                    <a:pt x="44" y="132"/>
                    <a:pt x="44" y="132"/>
                  </a:cubicBezTo>
                  <a:cubicBezTo>
                    <a:pt x="44" y="132"/>
                    <a:pt x="44" y="132"/>
                    <a:pt x="44" y="132"/>
                  </a:cubicBezTo>
                  <a:cubicBezTo>
                    <a:pt x="44" y="132"/>
                    <a:pt x="44" y="132"/>
                    <a:pt x="44" y="132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2" y="132"/>
                    <a:pt x="42" y="132"/>
                    <a:pt x="42" y="132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1"/>
                    <a:pt x="43" y="131"/>
                    <a:pt x="43" y="131"/>
                  </a:cubicBezTo>
                  <a:cubicBezTo>
                    <a:pt x="43" y="131"/>
                    <a:pt x="43" y="131"/>
                    <a:pt x="43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4" y="131"/>
                    <a:pt x="44" y="131"/>
                    <a:pt x="44" y="131"/>
                  </a:cubicBezTo>
                  <a:cubicBezTo>
                    <a:pt x="45" y="131"/>
                    <a:pt x="45" y="131"/>
                    <a:pt x="45" y="131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1"/>
                    <a:pt x="43" y="131"/>
                    <a:pt x="43" y="131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0"/>
                    <a:pt x="41" y="130"/>
                    <a:pt x="41" y="130"/>
                  </a:cubicBezTo>
                  <a:cubicBezTo>
                    <a:pt x="41" y="130"/>
                    <a:pt x="41" y="130"/>
                    <a:pt x="41" y="130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5" y="129"/>
                    <a:pt x="45" y="129"/>
                    <a:pt x="45" y="129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5" y="128"/>
                    <a:pt x="45" y="128"/>
                    <a:pt x="45" y="128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42" y="126"/>
                    <a:pt x="42" y="126"/>
                    <a:pt x="42" y="126"/>
                  </a:cubicBezTo>
                  <a:cubicBezTo>
                    <a:pt x="42" y="126"/>
                    <a:pt x="42" y="126"/>
                    <a:pt x="42" y="126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43" y="125"/>
                    <a:pt x="43" y="125"/>
                    <a:pt x="43" y="125"/>
                  </a:cubicBezTo>
                  <a:cubicBezTo>
                    <a:pt x="42" y="126"/>
                    <a:pt x="42" y="126"/>
                    <a:pt x="42" y="126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41" y="127"/>
                    <a:pt x="41" y="127"/>
                    <a:pt x="41" y="127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4"/>
                    <a:pt x="39" y="124"/>
                    <a:pt x="39" y="124"/>
                  </a:cubicBezTo>
                  <a:cubicBezTo>
                    <a:pt x="39" y="125"/>
                    <a:pt x="39" y="125"/>
                    <a:pt x="39" y="125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9" y="128"/>
                    <a:pt x="39" y="128"/>
                    <a:pt x="39" y="128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7" y="128"/>
                    <a:pt x="37" y="128"/>
                    <a:pt x="37" y="128"/>
                  </a:cubicBezTo>
                  <a:cubicBezTo>
                    <a:pt x="38" y="129"/>
                    <a:pt x="38" y="129"/>
                    <a:pt x="38" y="129"/>
                  </a:cubicBezTo>
                  <a:cubicBezTo>
                    <a:pt x="37" y="129"/>
                    <a:pt x="37" y="129"/>
                    <a:pt x="37" y="129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6" y="130"/>
                    <a:pt x="36" y="130"/>
                    <a:pt x="36" y="130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3" y="129"/>
                    <a:pt x="33" y="129"/>
                    <a:pt x="33" y="129"/>
                  </a:cubicBezTo>
                  <a:cubicBezTo>
                    <a:pt x="33" y="129"/>
                    <a:pt x="33" y="129"/>
                    <a:pt x="33" y="129"/>
                  </a:cubicBezTo>
                  <a:cubicBezTo>
                    <a:pt x="33" y="129"/>
                    <a:pt x="33" y="129"/>
                    <a:pt x="33" y="129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7"/>
                    <a:pt x="32" y="127"/>
                    <a:pt x="32" y="127"/>
                  </a:cubicBezTo>
                  <a:cubicBezTo>
                    <a:pt x="32" y="127"/>
                    <a:pt x="32" y="127"/>
                    <a:pt x="32" y="127"/>
                  </a:cubicBezTo>
                  <a:cubicBezTo>
                    <a:pt x="32" y="127"/>
                    <a:pt x="32" y="127"/>
                    <a:pt x="32" y="127"/>
                  </a:cubicBezTo>
                  <a:cubicBezTo>
                    <a:pt x="32" y="126"/>
                    <a:pt x="32" y="126"/>
                    <a:pt x="32" y="126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127"/>
                    <a:pt x="33" y="127"/>
                    <a:pt x="33" y="127"/>
                  </a:cubicBezTo>
                  <a:cubicBezTo>
                    <a:pt x="34" y="126"/>
                    <a:pt x="34" y="126"/>
                    <a:pt x="34" y="126"/>
                  </a:cubicBezTo>
                  <a:cubicBezTo>
                    <a:pt x="34" y="126"/>
                    <a:pt x="34" y="126"/>
                    <a:pt x="34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7" y="125"/>
                    <a:pt x="37" y="125"/>
                    <a:pt x="37" y="125"/>
                  </a:cubicBezTo>
                  <a:cubicBezTo>
                    <a:pt x="38" y="124"/>
                    <a:pt x="38" y="124"/>
                    <a:pt x="38" y="124"/>
                  </a:cubicBezTo>
                  <a:cubicBezTo>
                    <a:pt x="38" y="123"/>
                    <a:pt x="38" y="123"/>
                    <a:pt x="38" y="123"/>
                  </a:cubicBezTo>
                  <a:cubicBezTo>
                    <a:pt x="37" y="123"/>
                    <a:pt x="37" y="123"/>
                    <a:pt x="37" y="123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37" y="124"/>
                    <a:pt x="37" y="124"/>
                    <a:pt x="37" y="124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5" y="125"/>
                    <a:pt x="35" y="125"/>
                    <a:pt x="35" y="125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4"/>
                    <a:pt x="34" y="124"/>
                    <a:pt x="34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6" y="122"/>
                    <a:pt x="36" y="122"/>
                    <a:pt x="36" y="122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6" y="120"/>
                    <a:pt x="36" y="120"/>
                    <a:pt x="36" y="120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7" y="120"/>
                    <a:pt x="37" y="120"/>
                    <a:pt x="37" y="120"/>
                  </a:cubicBezTo>
                  <a:cubicBezTo>
                    <a:pt x="38" y="119"/>
                    <a:pt x="38" y="119"/>
                    <a:pt x="38" y="119"/>
                  </a:cubicBezTo>
                  <a:cubicBezTo>
                    <a:pt x="38" y="118"/>
                    <a:pt x="38" y="118"/>
                    <a:pt x="38" y="118"/>
                  </a:cubicBezTo>
                  <a:cubicBezTo>
                    <a:pt x="38" y="118"/>
                    <a:pt x="38" y="118"/>
                    <a:pt x="38" y="118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7" y="114"/>
                    <a:pt x="37" y="114"/>
                    <a:pt x="37" y="114"/>
                  </a:cubicBezTo>
                  <a:cubicBezTo>
                    <a:pt x="37" y="114"/>
                    <a:pt x="37" y="114"/>
                    <a:pt x="37" y="114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5"/>
                    <a:pt x="35" y="105"/>
                    <a:pt x="35" y="105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7" y="99"/>
                    <a:pt x="37" y="99"/>
                    <a:pt x="37" y="99"/>
                  </a:cubicBezTo>
                  <a:cubicBezTo>
                    <a:pt x="36" y="99"/>
                    <a:pt x="36" y="99"/>
                    <a:pt x="36" y="99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4" y="94"/>
                    <a:pt x="34" y="94"/>
                    <a:pt x="34" y="94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4" y="93"/>
                    <a:pt x="34" y="93"/>
                    <a:pt x="34" y="93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2"/>
                    <a:pt x="35" y="92"/>
                    <a:pt x="35" y="92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5" y="91"/>
                    <a:pt x="35" y="91"/>
                    <a:pt x="35" y="91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8"/>
                    <a:pt x="36" y="88"/>
                    <a:pt x="36" y="88"/>
                  </a:cubicBezTo>
                  <a:cubicBezTo>
                    <a:pt x="36" y="88"/>
                    <a:pt x="36" y="88"/>
                    <a:pt x="36" y="88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3" y="86"/>
                    <a:pt x="33" y="86"/>
                    <a:pt x="33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30" y="84"/>
                    <a:pt x="30" y="84"/>
                    <a:pt x="30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3"/>
                    <a:pt x="28" y="83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2"/>
                    <a:pt x="20" y="82"/>
                    <a:pt x="20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8" y="63"/>
                    <a:pt x="18" y="63"/>
                    <a:pt x="18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1" y="47"/>
                    <a:pt x="21" y="47"/>
                    <a:pt x="21" y="4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19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7" y="19"/>
                    <a:pt x="77" y="19"/>
                    <a:pt x="77" y="19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5"/>
                    <a:pt x="88" y="15"/>
                    <a:pt x="88" y="15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5" y="24"/>
                    <a:pt x="95" y="24"/>
                    <a:pt x="95" y="24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2" y="27"/>
                    <a:pt x="102" y="27"/>
                    <a:pt x="102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2" y="27"/>
                    <a:pt x="102" y="27"/>
                    <a:pt x="102" y="27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3" y="13"/>
                    <a:pt x="103" y="13"/>
                    <a:pt x="103" y="13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5" y="19"/>
                    <a:pt x="115" y="19"/>
                    <a:pt x="115" y="19"/>
                  </a:cubicBezTo>
                  <a:cubicBezTo>
                    <a:pt x="114" y="19"/>
                    <a:pt x="114" y="19"/>
                    <a:pt x="114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3" y="18"/>
                    <a:pt x="113" y="18"/>
                    <a:pt x="113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5"/>
                    <a:pt x="112" y="15"/>
                    <a:pt x="112" y="15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3"/>
                    <a:pt x="112" y="13"/>
                    <a:pt x="112" y="13"/>
                  </a:cubicBezTo>
                  <a:cubicBezTo>
                    <a:pt x="112" y="13"/>
                    <a:pt x="112" y="13"/>
                    <a:pt x="112" y="13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0" y="5"/>
                    <a:pt x="110" y="5"/>
                    <a:pt x="110" y="5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2" y="3"/>
                    <a:pt x="112" y="3"/>
                    <a:pt x="112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1" y="9"/>
                    <a:pt x="121" y="9"/>
                    <a:pt x="121" y="9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3" y="9"/>
                    <a:pt x="123" y="9"/>
                    <a:pt x="123" y="9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121" y="5"/>
                    <a:pt x="121" y="5"/>
                    <a:pt x="121" y="5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3" y="6"/>
                    <a:pt x="123" y="6"/>
                    <a:pt x="123" y="6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1"/>
                    <a:pt x="126" y="1"/>
                    <a:pt x="126" y="1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4" y="1"/>
                    <a:pt x="134" y="1"/>
                    <a:pt x="134" y="1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6" y="1"/>
                    <a:pt x="136" y="1"/>
                    <a:pt x="136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0" y="2"/>
                    <a:pt x="140" y="2"/>
                    <a:pt x="140" y="2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6" y="3"/>
                    <a:pt x="146" y="3"/>
                    <a:pt x="146" y="3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51" y="5"/>
                    <a:pt x="151" y="5"/>
                    <a:pt x="151" y="5"/>
                  </a:cubicBezTo>
                  <a:cubicBezTo>
                    <a:pt x="152" y="6"/>
                    <a:pt x="152" y="6"/>
                    <a:pt x="152" y="6"/>
                  </a:cubicBezTo>
                  <a:cubicBezTo>
                    <a:pt x="153" y="6"/>
                    <a:pt x="153" y="6"/>
                    <a:pt x="153" y="6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4" y="7"/>
                    <a:pt x="154" y="7"/>
                    <a:pt x="154" y="7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53" y="8"/>
                    <a:pt x="153" y="8"/>
                    <a:pt x="153" y="8"/>
                  </a:cubicBezTo>
                  <a:cubicBezTo>
                    <a:pt x="152" y="8"/>
                    <a:pt x="152" y="8"/>
                    <a:pt x="152" y="8"/>
                  </a:cubicBezTo>
                  <a:cubicBezTo>
                    <a:pt x="152" y="9"/>
                    <a:pt x="152" y="9"/>
                    <a:pt x="152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1" y="9"/>
                    <a:pt x="151" y="9"/>
                    <a:pt x="151" y="9"/>
                  </a:cubicBezTo>
                  <a:cubicBezTo>
                    <a:pt x="150" y="9"/>
                    <a:pt x="150" y="9"/>
                    <a:pt x="150" y="9"/>
                  </a:cubicBezTo>
                  <a:cubicBezTo>
                    <a:pt x="150" y="9"/>
                    <a:pt x="150" y="9"/>
                    <a:pt x="150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8"/>
                    <a:pt x="136" y="8"/>
                    <a:pt x="136" y="8"/>
                  </a:cubicBezTo>
                  <a:cubicBezTo>
                    <a:pt x="135" y="8"/>
                    <a:pt x="135" y="8"/>
                    <a:pt x="135" y="8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7" y="7"/>
                    <a:pt x="137" y="7"/>
                    <a:pt x="137" y="7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4" y="7"/>
                    <a:pt x="134" y="7"/>
                    <a:pt x="134" y="7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2" y="9"/>
                    <a:pt x="132" y="9"/>
                    <a:pt x="132" y="9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29" y="9"/>
                    <a:pt x="129" y="9"/>
                    <a:pt x="129" y="9"/>
                  </a:cubicBezTo>
                  <a:cubicBezTo>
                    <a:pt x="128" y="10"/>
                    <a:pt x="128" y="10"/>
                    <a:pt x="128" y="10"/>
                  </a:cubicBezTo>
                  <a:cubicBezTo>
                    <a:pt x="126" y="11"/>
                    <a:pt x="126" y="11"/>
                    <a:pt x="126" y="11"/>
                  </a:cubicBezTo>
                  <a:cubicBezTo>
                    <a:pt x="126" y="11"/>
                    <a:pt x="126" y="11"/>
                    <a:pt x="126" y="11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0" y="12"/>
                    <a:pt x="130" y="11"/>
                    <a:pt x="130" y="11"/>
                  </a:cubicBezTo>
                  <a:cubicBezTo>
                    <a:pt x="130" y="11"/>
                    <a:pt x="131" y="11"/>
                    <a:pt x="131" y="11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5" y="11"/>
                    <a:pt x="135" y="11"/>
                    <a:pt x="135" y="11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4" y="9"/>
                    <a:pt x="144" y="9"/>
                    <a:pt x="144" y="9"/>
                  </a:cubicBezTo>
                  <a:cubicBezTo>
                    <a:pt x="145" y="10"/>
                    <a:pt x="145" y="10"/>
                    <a:pt x="145" y="10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48" y="11"/>
                    <a:pt x="148" y="11"/>
                    <a:pt x="148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0"/>
                    <a:pt x="155" y="10"/>
                    <a:pt x="155" y="10"/>
                  </a:cubicBezTo>
                  <a:cubicBezTo>
                    <a:pt x="155" y="10"/>
                    <a:pt x="155" y="10"/>
                    <a:pt x="155" y="10"/>
                  </a:cubicBezTo>
                  <a:cubicBezTo>
                    <a:pt x="156" y="10"/>
                    <a:pt x="156" y="10"/>
                    <a:pt x="156" y="10"/>
                  </a:cubicBezTo>
                  <a:cubicBezTo>
                    <a:pt x="156" y="10"/>
                    <a:pt x="156" y="10"/>
                    <a:pt x="156" y="10"/>
                  </a:cubicBezTo>
                  <a:cubicBezTo>
                    <a:pt x="157" y="11"/>
                    <a:pt x="157" y="11"/>
                    <a:pt x="157" y="11"/>
                  </a:cubicBezTo>
                  <a:cubicBezTo>
                    <a:pt x="157" y="11"/>
                    <a:pt x="157" y="11"/>
                    <a:pt x="157" y="11"/>
                  </a:cubicBezTo>
                  <a:cubicBezTo>
                    <a:pt x="157" y="11"/>
                    <a:pt x="157" y="11"/>
                    <a:pt x="157" y="11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7" y="12"/>
                    <a:pt x="157" y="12"/>
                    <a:pt x="157" y="12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5" y="16"/>
                    <a:pt x="155" y="16"/>
                    <a:pt x="155" y="16"/>
                  </a:cubicBezTo>
                  <a:cubicBezTo>
                    <a:pt x="155" y="16"/>
                    <a:pt x="155" y="16"/>
                    <a:pt x="155" y="16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1" y="16"/>
                    <a:pt x="161" y="16"/>
                    <a:pt x="161" y="16"/>
                  </a:cubicBezTo>
                  <a:cubicBezTo>
                    <a:pt x="162" y="15"/>
                    <a:pt x="162" y="15"/>
                    <a:pt x="162" y="15"/>
                  </a:cubicBezTo>
                  <a:cubicBezTo>
                    <a:pt x="162" y="16"/>
                    <a:pt x="162" y="16"/>
                    <a:pt x="162" y="16"/>
                  </a:cubicBezTo>
                  <a:cubicBezTo>
                    <a:pt x="162" y="16"/>
                    <a:pt x="162" y="16"/>
                    <a:pt x="162" y="16"/>
                  </a:cubicBezTo>
                  <a:cubicBezTo>
                    <a:pt x="163" y="17"/>
                    <a:pt x="163" y="17"/>
                    <a:pt x="163" y="17"/>
                  </a:cubicBezTo>
                  <a:cubicBezTo>
                    <a:pt x="164" y="17"/>
                    <a:pt x="164" y="17"/>
                    <a:pt x="164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19"/>
                    <a:pt x="167" y="19"/>
                    <a:pt x="167" y="19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67" y="20"/>
                    <a:pt x="167" y="20"/>
                    <a:pt x="167" y="20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1"/>
                    <a:pt x="167" y="21"/>
                    <a:pt x="167" y="21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5" y="22"/>
                    <a:pt x="165" y="22"/>
                    <a:pt x="165" y="22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61" y="24"/>
                    <a:pt x="161" y="24"/>
                    <a:pt x="161" y="24"/>
                  </a:cubicBezTo>
                  <a:cubicBezTo>
                    <a:pt x="160" y="24"/>
                    <a:pt x="160" y="24"/>
                    <a:pt x="160" y="24"/>
                  </a:cubicBezTo>
                  <a:cubicBezTo>
                    <a:pt x="160" y="24"/>
                    <a:pt x="160" y="24"/>
                    <a:pt x="160" y="24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8" y="25"/>
                    <a:pt x="158" y="25"/>
                    <a:pt x="158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6" y="25"/>
                    <a:pt x="156" y="25"/>
                    <a:pt x="156" y="25"/>
                  </a:cubicBezTo>
                  <a:cubicBezTo>
                    <a:pt x="156" y="25"/>
                    <a:pt x="156" y="25"/>
                    <a:pt x="156" y="25"/>
                  </a:cubicBezTo>
                  <a:cubicBezTo>
                    <a:pt x="155" y="25"/>
                    <a:pt x="155" y="25"/>
                    <a:pt x="155" y="25"/>
                  </a:cubicBezTo>
                  <a:cubicBezTo>
                    <a:pt x="154" y="25"/>
                    <a:pt x="154" y="25"/>
                    <a:pt x="154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0" y="25"/>
                    <a:pt x="150" y="25"/>
                    <a:pt x="150" y="25"/>
                  </a:cubicBezTo>
                  <a:cubicBezTo>
                    <a:pt x="150" y="25"/>
                    <a:pt x="150" y="25"/>
                    <a:pt x="150" y="25"/>
                  </a:cubicBezTo>
                  <a:cubicBezTo>
                    <a:pt x="149" y="25"/>
                    <a:pt x="149" y="25"/>
                    <a:pt x="149" y="25"/>
                  </a:cubicBezTo>
                  <a:cubicBezTo>
                    <a:pt x="148" y="25"/>
                    <a:pt x="148" y="25"/>
                    <a:pt x="148" y="25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4" y="24"/>
                    <a:pt x="144" y="24"/>
                    <a:pt x="144" y="24"/>
                  </a:cubicBezTo>
                  <a:cubicBezTo>
                    <a:pt x="143" y="24"/>
                    <a:pt x="143" y="24"/>
                    <a:pt x="143" y="24"/>
                  </a:cubicBezTo>
                  <a:cubicBezTo>
                    <a:pt x="143" y="24"/>
                    <a:pt x="143" y="24"/>
                    <a:pt x="143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1" y="24"/>
                    <a:pt x="141" y="24"/>
                    <a:pt x="141" y="24"/>
                  </a:cubicBezTo>
                  <a:cubicBezTo>
                    <a:pt x="141" y="24"/>
                    <a:pt x="141" y="24"/>
                    <a:pt x="141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3" y="27"/>
                    <a:pt x="133" y="27"/>
                    <a:pt x="133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1" y="27"/>
                    <a:pt x="131" y="27"/>
                    <a:pt x="131" y="27"/>
                  </a:cubicBezTo>
                  <a:cubicBezTo>
                    <a:pt x="131" y="27"/>
                    <a:pt x="131" y="27"/>
                    <a:pt x="131" y="27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29" y="30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28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45" y="27"/>
                    <a:pt x="145" y="27"/>
                    <a:pt x="145" y="27"/>
                  </a:cubicBezTo>
                  <a:cubicBezTo>
                    <a:pt x="147" y="27"/>
                    <a:pt x="147" y="27"/>
                    <a:pt x="147" y="27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49" y="27"/>
                    <a:pt x="149" y="27"/>
                    <a:pt x="149" y="27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3" y="28"/>
                    <a:pt x="153" y="28"/>
                    <a:pt x="153" y="28"/>
                  </a:cubicBezTo>
                  <a:cubicBezTo>
                    <a:pt x="153" y="28"/>
                    <a:pt x="153" y="28"/>
                    <a:pt x="153" y="28"/>
                  </a:cubicBezTo>
                  <a:cubicBezTo>
                    <a:pt x="153" y="29"/>
                    <a:pt x="153" y="29"/>
                    <a:pt x="153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8" y="31"/>
                    <a:pt x="148" y="31"/>
                    <a:pt x="148" y="31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7" y="33"/>
                    <a:pt x="147" y="33"/>
                    <a:pt x="147" y="33"/>
                  </a:cubicBezTo>
                  <a:cubicBezTo>
                    <a:pt x="147" y="33"/>
                    <a:pt x="147" y="33"/>
                    <a:pt x="147" y="33"/>
                  </a:cubicBezTo>
                  <a:cubicBezTo>
                    <a:pt x="147" y="33"/>
                    <a:pt x="147" y="33"/>
                    <a:pt x="147" y="33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9" y="33"/>
                    <a:pt x="149" y="33"/>
                    <a:pt x="149" y="33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2"/>
                    <a:pt x="152" y="32"/>
                    <a:pt x="152" y="32"/>
                  </a:cubicBezTo>
                  <a:cubicBezTo>
                    <a:pt x="152" y="32"/>
                    <a:pt x="153" y="33"/>
                    <a:pt x="153" y="33"/>
                  </a:cubicBezTo>
                  <a:cubicBezTo>
                    <a:pt x="154" y="33"/>
                    <a:pt x="154" y="33"/>
                    <a:pt x="154" y="33"/>
                  </a:cubicBezTo>
                  <a:cubicBezTo>
                    <a:pt x="154" y="33"/>
                    <a:pt x="154" y="33"/>
                    <a:pt x="154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0"/>
                    <a:pt x="157" y="30"/>
                    <a:pt x="157" y="30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8" y="28"/>
                    <a:pt x="158" y="28"/>
                    <a:pt x="158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60" y="28"/>
                    <a:pt x="160" y="28"/>
                    <a:pt x="160" y="28"/>
                  </a:cubicBezTo>
                  <a:cubicBezTo>
                    <a:pt x="161" y="28"/>
                    <a:pt x="161" y="28"/>
                    <a:pt x="161" y="28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1" y="34"/>
                    <a:pt x="161" y="34"/>
                    <a:pt x="161" y="34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7" y="37"/>
                    <a:pt x="157" y="37"/>
                    <a:pt x="157" y="37"/>
                  </a:cubicBezTo>
                  <a:cubicBezTo>
                    <a:pt x="156" y="38"/>
                    <a:pt x="156" y="38"/>
                    <a:pt x="156" y="38"/>
                  </a:cubicBezTo>
                  <a:cubicBezTo>
                    <a:pt x="156" y="38"/>
                    <a:pt x="156" y="38"/>
                    <a:pt x="156" y="38"/>
                  </a:cubicBezTo>
                  <a:cubicBezTo>
                    <a:pt x="156" y="38"/>
                    <a:pt x="156" y="38"/>
                    <a:pt x="156" y="38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3" y="40"/>
                    <a:pt x="153" y="40"/>
                    <a:pt x="153" y="40"/>
                  </a:cubicBezTo>
                  <a:cubicBezTo>
                    <a:pt x="153" y="40"/>
                    <a:pt x="153" y="40"/>
                    <a:pt x="153" y="40"/>
                  </a:cubicBezTo>
                  <a:cubicBezTo>
                    <a:pt x="153" y="40"/>
                    <a:pt x="153" y="40"/>
                    <a:pt x="153" y="40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2" y="42"/>
                    <a:pt x="152" y="42"/>
                    <a:pt x="152" y="42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149" y="45"/>
                    <a:pt x="149" y="45"/>
                    <a:pt x="149" y="45"/>
                  </a:cubicBezTo>
                  <a:cubicBezTo>
                    <a:pt x="148" y="45"/>
                    <a:pt x="148" y="45"/>
                    <a:pt x="148" y="45"/>
                  </a:cubicBezTo>
                  <a:cubicBezTo>
                    <a:pt x="147" y="46"/>
                    <a:pt x="147" y="46"/>
                    <a:pt x="147" y="46"/>
                  </a:cubicBezTo>
                  <a:cubicBezTo>
                    <a:pt x="147" y="46"/>
                    <a:pt x="147" y="46"/>
                    <a:pt x="147" y="46"/>
                  </a:cubicBezTo>
                  <a:cubicBezTo>
                    <a:pt x="146" y="46"/>
                    <a:pt x="146" y="46"/>
                    <a:pt x="146" y="46"/>
                  </a:cubicBezTo>
                  <a:cubicBezTo>
                    <a:pt x="146" y="47"/>
                    <a:pt x="146" y="47"/>
                    <a:pt x="146" y="47"/>
                  </a:cubicBezTo>
                  <a:cubicBezTo>
                    <a:pt x="146" y="47"/>
                    <a:pt x="146" y="47"/>
                    <a:pt x="146" y="47"/>
                  </a:cubicBezTo>
                  <a:cubicBezTo>
                    <a:pt x="146" y="48"/>
                    <a:pt x="146" y="48"/>
                    <a:pt x="146" y="48"/>
                  </a:cubicBezTo>
                  <a:cubicBezTo>
                    <a:pt x="146" y="49"/>
                    <a:pt x="146" y="49"/>
                    <a:pt x="146" y="49"/>
                  </a:cubicBezTo>
                  <a:cubicBezTo>
                    <a:pt x="146" y="48"/>
                    <a:pt x="146" y="48"/>
                    <a:pt x="146" y="48"/>
                  </a:cubicBezTo>
                  <a:cubicBezTo>
                    <a:pt x="146" y="48"/>
                    <a:pt x="146" y="48"/>
                    <a:pt x="146" y="48"/>
                  </a:cubicBezTo>
                  <a:cubicBezTo>
                    <a:pt x="147" y="47"/>
                    <a:pt x="147" y="47"/>
                    <a:pt x="147" y="47"/>
                  </a:cubicBezTo>
                  <a:cubicBezTo>
                    <a:pt x="148" y="46"/>
                    <a:pt x="148" y="46"/>
                    <a:pt x="148" y="46"/>
                  </a:cubicBezTo>
                  <a:cubicBezTo>
                    <a:pt x="149" y="45"/>
                    <a:pt x="149" y="45"/>
                    <a:pt x="149" y="45"/>
                  </a:cubicBezTo>
                  <a:cubicBezTo>
                    <a:pt x="149" y="45"/>
                    <a:pt x="149" y="45"/>
                    <a:pt x="149" y="45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52" y="43"/>
                    <a:pt x="152" y="43"/>
                    <a:pt x="152" y="43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4" y="41"/>
                    <a:pt x="154" y="41"/>
                    <a:pt x="154" y="41"/>
                  </a:cubicBezTo>
                  <a:cubicBezTo>
                    <a:pt x="155" y="41"/>
                    <a:pt x="155" y="41"/>
                    <a:pt x="155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57" y="40"/>
                    <a:pt x="157" y="40"/>
                    <a:pt x="157" y="40"/>
                  </a:cubicBezTo>
                  <a:cubicBezTo>
                    <a:pt x="157" y="40"/>
                    <a:pt x="157" y="40"/>
                    <a:pt x="157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9" y="40"/>
                    <a:pt x="159" y="40"/>
                    <a:pt x="159" y="4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1" y="39"/>
                    <a:pt x="161" y="39"/>
                    <a:pt x="161" y="39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3" y="38"/>
                    <a:pt x="163" y="38"/>
                    <a:pt x="163" y="38"/>
                  </a:cubicBezTo>
                  <a:cubicBezTo>
                    <a:pt x="163" y="38"/>
                    <a:pt x="163" y="38"/>
                    <a:pt x="163" y="38"/>
                  </a:cubicBezTo>
                  <a:cubicBezTo>
                    <a:pt x="164" y="38"/>
                    <a:pt x="164" y="38"/>
                    <a:pt x="164" y="38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5"/>
                    <a:pt x="167" y="35"/>
                    <a:pt x="167" y="35"/>
                  </a:cubicBezTo>
                  <a:cubicBezTo>
                    <a:pt x="167" y="35"/>
                    <a:pt x="167" y="35"/>
                    <a:pt x="167" y="35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70" y="36"/>
                    <a:pt x="170" y="36"/>
                    <a:pt x="170" y="36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4" y="33"/>
                    <a:pt x="174" y="33"/>
                    <a:pt x="174" y="33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9" y="32"/>
                    <a:pt x="179" y="32"/>
                    <a:pt x="179" y="32"/>
                  </a:cubicBezTo>
                  <a:cubicBezTo>
                    <a:pt x="180" y="32"/>
                    <a:pt x="180" y="32"/>
                    <a:pt x="180" y="32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6" y="36"/>
                    <a:pt x="186" y="36"/>
                    <a:pt x="186" y="36"/>
                  </a:cubicBezTo>
                  <a:cubicBezTo>
                    <a:pt x="186" y="37"/>
                    <a:pt x="186" y="37"/>
                    <a:pt x="186" y="37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7" y="38"/>
                    <a:pt x="187" y="38"/>
                    <a:pt x="187" y="38"/>
                  </a:cubicBezTo>
                  <a:cubicBezTo>
                    <a:pt x="187" y="39"/>
                    <a:pt x="187" y="39"/>
                    <a:pt x="187" y="39"/>
                  </a:cubicBezTo>
                  <a:cubicBezTo>
                    <a:pt x="187" y="40"/>
                    <a:pt x="187" y="40"/>
                    <a:pt x="187" y="40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85" y="41"/>
                    <a:pt x="185" y="41"/>
                    <a:pt x="185" y="41"/>
                  </a:cubicBezTo>
                  <a:cubicBezTo>
                    <a:pt x="185" y="41"/>
                    <a:pt x="185" y="41"/>
                    <a:pt x="185" y="41"/>
                  </a:cubicBezTo>
                  <a:cubicBezTo>
                    <a:pt x="184" y="41"/>
                    <a:pt x="184" y="41"/>
                    <a:pt x="184" y="41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0" y="42"/>
                    <a:pt x="180" y="42"/>
                    <a:pt x="180" y="42"/>
                  </a:cubicBezTo>
                  <a:cubicBezTo>
                    <a:pt x="180" y="42"/>
                    <a:pt x="180" y="42"/>
                    <a:pt x="180" y="42"/>
                  </a:cubicBezTo>
                  <a:cubicBezTo>
                    <a:pt x="179" y="43"/>
                    <a:pt x="179" y="43"/>
                    <a:pt x="179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5"/>
                    <a:pt x="179" y="45"/>
                    <a:pt x="179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0" y="46"/>
                    <a:pt x="180" y="46"/>
                    <a:pt x="180" y="46"/>
                  </a:cubicBezTo>
                  <a:cubicBezTo>
                    <a:pt x="180" y="46"/>
                    <a:pt x="180" y="46"/>
                    <a:pt x="180" y="46"/>
                  </a:cubicBezTo>
                  <a:cubicBezTo>
                    <a:pt x="179" y="46"/>
                    <a:pt x="179" y="46"/>
                    <a:pt x="179" y="46"/>
                  </a:cubicBezTo>
                  <a:cubicBezTo>
                    <a:pt x="178" y="46"/>
                    <a:pt x="178" y="46"/>
                    <a:pt x="178" y="46"/>
                  </a:cubicBezTo>
                  <a:cubicBezTo>
                    <a:pt x="177" y="47"/>
                    <a:pt x="177" y="47"/>
                    <a:pt x="177" y="47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75" y="48"/>
                    <a:pt x="175" y="48"/>
                    <a:pt x="175" y="48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1" y="47"/>
                    <a:pt x="171" y="47"/>
                    <a:pt x="171" y="47"/>
                  </a:cubicBezTo>
                  <a:cubicBezTo>
                    <a:pt x="171" y="47"/>
                    <a:pt x="171" y="47"/>
                    <a:pt x="171" y="47"/>
                  </a:cubicBezTo>
                  <a:cubicBezTo>
                    <a:pt x="171" y="47"/>
                    <a:pt x="171" y="47"/>
                    <a:pt x="171" y="47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5" y="48"/>
                    <a:pt x="165" y="48"/>
                    <a:pt x="165" y="48"/>
                  </a:cubicBezTo>
                  <a:cubicBezTo>
                    <a:pt x="165" y="48"/>
                    <a:pt x="165" y="48"/>
                    <a:pt x="165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65" y="48"/>
                    <a:pt x="165" y="48"/>
                    <a:pt x="165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8"/>
                    <a:pt x="167" y="48"/>
                    <a:pt x="167" y="48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49"/>
                    <a:pt x="172" y="49"/>
                    <a:pt x="172" y="49"/>
                  </a:cubicBezTo>
                  <a:cubicBezTo>
                    <a:pt x="172" y="49"/>
                    <a:pt x="172" y="49"/>
                    <a:pt x="172" y="49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74" y="48"/>
                    <a:pt x="174" y="48"/>
                    <a:pt x="174" y="48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5" y="49"/>
                    <a:pt x="175" y="49"/>
                    <a:pt x="175" y="49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6" y="51"/>
                    <a:pt x="166" y="51"/>
                    <a:pt x="166" y="51"/>
                  </a:cubicBezTo>
                  <a:cubicBezTo>
                    <a:pt x="165" y="51"/>
                    <a:pt x="165" y="51"/>
                    <a:pt x="165" y="51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2" y="53"/>
                    <a:pt x="162" y="53"/>
                    <a:pt x="162" y="53"/>
                  </a:cubicBezTo>
                  <a:cubicBezTo>
                    <a:pt x="162" y="53"/>
                    <a:pt x="162" y="53"/>
                    <a:pt x="162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2" y="54"/>
                    <a:pt x="162" y="54"/>
                    <a:pt x="162" y="54"/>
                  </a:cubicBezTo>
                  <a:cubicBezTo>
                    <a:pt x="162" y="54"/>
                    <a:pt x="162" y="54"/>
                    <a:pt x="162" y="54"/>
                  </a:cubicBezTo>
                  <a:cubicBezTo>
                    <a:pt x="162" y="54"/>
                    <a:pt x="162" y="54"/>
                    <a:pt x="162" y="54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2" y="56"/>
                    <a:pt x="162" y="56"/>
                    <a:pt x="162" y="5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4" y="55"/>
                    <a:pt x="164" y="55"/>
                    <a:pt x="164" y="55"/>
                  </a:cubicBezTo>
                  <a:cubicBezTo>
                    <a:pt x="165" y="54"/>
                    <a:pt x="165" y="54"/>
                    <a:pt x="165" y="54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7" y="54"/>
                    <a:pt x="167" y="54"/>
                    <a:pt x="167" y="54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69" y="57"/>
                    <a:pt x="169" y="57"/>
                    <a:pt x="169" y="57"/>
                  </a:cubicBezTo>
                  <a:cubicBezTo>
                    <a:pt x="169" y="57"/>
                    <a:pt x="169" y="57"/>
                    <a:pt x="169" y="57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7" y="59"/>
                    <a:pt x="167" y="59"/>
                    <a:pt x="167" y="59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3" y="66"/>
                    <a:pt x="163" y="66"/>
                    <a:pt x="163" y="66"/>
                  </a:cubicBezTo>
                  <a:cubicBezTo>
                    <a:pt x="163" y="67"/>
                    <a:pt x="163" y="67"/>
                    <a:pt x="163" y="67"/>
                  </a:cubicBezTo>
                  <a:cubicBezTo>
                    <a:pt x="163" y="68"/>
                    <a:pt x="163" y="68"/>
                    <a:pt x="163" y="68"/>
                  </a:cubicBezTo>
                  <a:cubicBezTo>
                    <a:pt x="162" y="70"/>
                    <a:pt x="162" y="70"/>
                    <a:pt x="162" y="70"/>
                  </a:cubicBezTo>
                  <a:cubicBezTo>
                    <a:pt x="163" y="70"/>
                    <a:pt x="163" y="70"/>
                    <a:pt x="163" y="70"/>
                  </a:cubicBezTo>
                  <a:cubicBezTo>
                    <a:pt x="163" y="71"/>
                    <a:pt x="163" y="71"/>
                    <a:pt x="163" y="71"/>
                  </a:cubicBezTo>
                  <a:cubicBezTo>
                    <a:pt x="162" y="72"/>
                    <a:pt x="162" y="72"/>
                    <a:pt x="162" y="72"/>
                  </a:cubicBezTo>
                  <a:cubicBezTo>
                    <a:pt x="162" y="72"/>
                    <a:pt x="162" y="72"/>
                    <a:pt x="162" y="72"/>
                  </a:cubicBezTo>
                  <a:cubicBezTo>
                    <a:pt x="161" y="73"/>
                    <a:pt x="161" y="73"/>
                    <a:pt x="161" y="73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4"/>
                    <a:pt x="161" y="74"/>
                    <a:pt x="161" y="74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57" y="77"/>
                    <a:pt x="157" y="77"/>
                    <a:pt x="157" y="77"/>
                  </a:cubicBezTo>
                  <a:cubicBezTo>
                    <a:pt x="157" y="77"/>
                    <a:pt x="157" y="77"/>
                    <a:pt x="157" y="77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9" y="79"/>
                    <a:pt x="159" y="79"/>
                    <a:pt x="159" y="79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2" y="82"/>
                    <a:pt x="162" y="82"/>
                    <a:pt x="162" y="82"/>
                  </a:cubicBezTo>
                  <a:cubicBezTo>
                    <a:pt x="161" y="82"/>
                    <a:pt x="161" y="82"/>
                    <a:pt x="161" y="82"/>
                  </a:cubicBezTo>
                  <a:cubicBezTo>
                    <a:pt x="161" y="83"/>
                    <a:pt x="161" y="83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59" y="81"/>
                    <a:pt x="159" y="81"/>
                    <a:pt x="159" y="81"/>
                  </a:cubicBezTo>
                  <a:cubicBezTo>
                    <a:pt x="159" y="81"/>
                    <a:pt x="159" y="81"/>
                    <a:pt x="159" y="81"/>
                  </a:cubicBezTo>
                  <a:cubicBezTo>
                    <a:pt x="159" y="81"/>
                    <a:pt x="159" y="81"/>
                    <a:pt x="159" y="81"/>
                  </a:cubicBezTo>
                  <a:cubicBezTo>
                    <a:pt x="158" y="80"/>
                    <a:pt x="158" y="80"/>
                    <a:pt x="158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7" y="82"/>
                    <a:pt x="157" y="82"/>
                    <a:pt x="157" y="82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58" y="84"/>
                    <a:pt x="158" y="84"/>
                    <a:pt x="158" y="84"/>
                  </a:cubicBezTo>
                  <a:cubicBezTo>
                    <a:pt x="158" y="84"/>
                    <a:pt x="158" y="84"/>
                    <a:pt x="158" y="84"/>
                  </a:cubicBezTo>
                  <a:cubicBezTo>
                    <a:pt x="159" y="84"/>
                    <a:pt x="159" y="84"/>
                    <a:pt x="159" y="84"/>
                  </a:cubicBezTo>
                  <a:cubicBezTo>
                    <a:pt x="159" y="84"/>
                    <a:pt x="159" y="84"/>
                    <a:pt x="159" y="84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5"/>
                    <a:pt x="160" y="85"/>
                    <a:pt x="160" y="85"/>
                  </a:cubicBezTo>
                  <a:cubicBezTo>
                    <a:pt x="160" y="85"/>
                    <a:pt x="160" y="85"/>
                    <a:pt x="160" y="85"/>
                  </a:cubicBezTo>
                  <a:cubicBezTo>
                    <a:pt x="160" y="85"/>
                    <a:pt x="160" y="85"/>
                    <a:pt x="160" y="85"/>
                  </a:cubicBezTo>
                  <a:cubicBezTo>
                    <a:pt x="160" y="85"/>
                    <a:pt x="160" y="85"/>
                    <a:pt x="160" y="85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2" y="84"/>
                    <a:pt x="162" y="84"/>
                    <a:pt x="162" y="84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163" y="85"/>
                    <a:pt x="163" y="85"/>
                    <a:pt x="163" y="85"/>
                  </a:cubicBezTo>
                  <a:cubicBezTo>
                    <a:pt x="164" y="85"/>
                    <a:pt x="164" y="85"/>
                    <a:pt x="164" y="85"/>
                  </a:cubicBezTo>
                  <a:cubicBezTo>
                    <a:pt x="164" y="86"/>
                    <a:pt x="164" y="86"/>
                    <a:pt x="164" y="86"/>
                  </a:cubicBezTo>
                  <a:cubicBezTo>
                    <a:pt x="164" y="86"/>
                    <a:pt x="164" y="86"/>
                    <a:pt x="164" y="86"/>
                  </a:cubicBezTo>
                  <a:cubicBezTo>
                    <a:pt x="164" y="87"/>
                    <a:pt x="164" y="87"/>
                    <a:pt x="164" y="87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9"/>
                    <a:pt x="163" y="89"/>
                    <a:pt x="163" y="89"/>
                  </a:cubicBezTo>
                  <a:cubicBezTo>
                    <a:pt x="163" y="89"/>
                    <a:pt x="163" y="89"/>
                    <a:pt x="163" y="89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2" y="91"/>
                    <a:pt x="162" y="91"/>
                    <a:pt x="162" y="91"/>
                  </a:cubicBezTo>
                  <a:cubicBezTo>
                    <a:pt x="162" y="91"/>
                    <a:pt x="162" y="91"/>
                    <a:pt x="162" y="91"/>
                  </a:cubicBezTo>
                  <a:cubicBezTo>
                    <a:pt x="161" y="91"/>
                    <a:pt x="161" y="91"/>
                    <a:pt x="161" y="91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60" y="90"/>
                    <a:pt x="160" y="90"/>
                    <a:pt x="160" y="90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59" y="89"/>
                    <a:pt x="159" y="89"/>
                    <a:pt x="159" y="89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7" y="88"/>
                    <a:pt x="157" y="88"/>
                    <a:pt x="157" y="88"/>
                  </a:cubicBezTo>
                  <a:cubicBezTo>
                    <a:pt x="157" y="88"/>
                    <a:pt x="157" y="88"/>
                    <a:pt x="157" y="88"/>
                  </a:cubicBezTo>
                  <a:cubicBezTo>
                    <a:pt x="156" y="88"/>
                    <a:pt x="156" y="88"/>
                    <a:pt x="156" y="88"/>
                  </a:cubicBezTo>
                  <a:cubicBezTo>
                    <a:pt x="155" y="88"/>
                    <a:pt x="155" y="88"/>
                    <a:pt x="155" y="88"/>
                  </a:cubicBezTo>
                  <a:cubicBezTo>
                    <a:pt x="156" y="88"/>
                    <a:pt x="156" y="88"/>
                    <a:pt x="156" y="88"/>
                  </a:cubicBezTo>
                  <a:cubicBezTo>
                    <a:pt x="156" y="89"/>
                    <a:pt x="156" y="89"/>
                    <a:pt x="156" y="89"/>
                  </a:cubicBezTo>
                  <a:cubicBezTo>
                    <a:pt x="155" y="89"/>
                    <a:pt x="155" y="89"/>
                    <a:pt x="155" y="89"/>
                  </a:cubicBezTo>
                  <a:cubicBezTo>
                    <a:pt x="155" y="89"/>
                    <a:pt x="155" y="89"/>
                    <a:pt x="155" y="89"/>
                  </a:cubicBezTo>
                  <a:cubicBezTo>
                    <a:pt x="154" y="88"/>
                    <a:pt x="154" y="88"/>
                    <a:pt x="154" y="88"/>
                  </a:cubicBezTo>
                  <a:cubicBezTo>
                    <a:pt x="153" y="89"/>
                    <a:pt x="153" y="89"/>
                    <a:pt x="153" y="89"/>
                  </a:cubicBezTo>
                  <a:cubicBezTo>
                    <a:pt x="154" y="89"/>
                    <a:pt x="154" y="89"/>
                    <a:pt x="154" y="89"/>
                  </a:cubicBezTo>
                  <a:cubicBezTo>
                    <a:pt x="154" y="89"/>
                    <a:pt x="154" y="89"/>
                    <a:pt x="154" y="89"/>
                  </a:cubicBezTo>
                  <a:cubicBezTo>
                    <a:pt x="155" y="89"/>
                    <a:pt x="155" y="89"/>
                    <a:pt x="155" y="89"/>
                  </a:cubicBezTo>
                  <a:cubicBezTo>
                    <a:pt x="155" y="89"/>
                    <a:pt x="155" y="89"/>
                    <a:pt x="155" y="89"/>
                  </a:cubicBezTo>
                  <a:cubicBezTo>
                    <a:pt x="155" y="90"/>
                    <a:pt x="155" y="90"/>
                    <a:pt x="155" y="90"/>
                  </a:cubicBezTo>
                  <a:cubicBezTo>
                    <a:pt x="155" y="90"/>
                    <a:pt x="155" y="90"/>
                    <a:pt x="155" y="90"/>
                  </a:cubicBezTo>
                  <a:cubicBezTo>
                    <a:pt x="154" y="91"/>
                    <a:pt x="154" y="91"/>
                    <a:pt x="154" y="91"/>
                  </a:cubicBezTo>
                  <a:cubicBezTo>
                    <a:pt x="153" y="91"/>
                    <a:pt x="153" y="91"/>
                    <a:pt x="153" y="91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2" y="91"/>
                    <a:pt x="152" y="91"/>
                    <a:pt x="152" y="91"/>
                  </a:cubicBezTo>
                  <a:cubicBezTo>
                    <a:pt x="151" y="91"/>
                    <a:pt x="151" y="91"/>
                    <a:pt x="151" y="91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2" y="93"/>
                    <a:pt x="152" y="93"/>
                    <a:pt x="152" y="93"/>
                  </a:cubicBezTo>
                  <a:cubicBezTo>
                    <a:pt x="152" y="93"/>
                    <a:pt x="152" y="93"/>
                    <a:pt x="152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1" y="94"/>
                    <a:pt x="151" y="94"/>
                    <a:pt x="151" y="94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2" y="95"/>
                    <a:pt x="152" y="95"/>
                    <a:pt x="152" y="95"/>
                  </a:cubicBezTo>
                  <a:cubicBezTo>
                    <a:pt x="152" y="95"/>
                    <a:pt x="152" y="95"/>
                    <a:pt x="152" y="95"/>
                  </a:cubicBezTo>
                  <a:cubicBezTo>
                    <a:pt x="152" y="95"/>
                    <a:pt x="152" y="95"/>
                    <a:pt x="152" y="95"/>
                  </a:cubicBezTo>
                  <a:cubicBezTo>
                    <a:pt x="153" y="95"/>
                    <a:pt x="153" y="95"/>
                    <a:pt x="153" y="95"/>
                  </a:cubicBezTo>
                  <a:cubicBezTo>
                    <a:pt x="153" y="95"/>
                    <a:pt x="153" y="95"/>
                    <a:pt x="153" y="95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5" y="95"/>
                    <a:pt x="155" y="95"/>
                    <a:pt x="155" y="95"/>
                  </a:cubicBezTo>
                  <a:cubicBezTo>
                    <a:pt x="156" y="95"/>
                    <a:pt x="156" y="95"/>
                    <a:pt x="156" y="95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6"/>
                    <a:pt x="157" y="96"/>
                    <a:pt x="157" y="96"/>
                  </a:cubicBezTo>
                  <a:cubicBezTo>
                    <a:pt x="157" y="96"/>
                    <a:pt x="157" y="96"/>
                    <a:pt x="157" y="96"/>
                  </a:cubicBezTo>
                  <a:cubicBezTo>
                    <a:pt x="158" y="97"/>
                    <a:pt x="158" y="97"/>
                    <a:pt x="158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2" y="98"/>
                    <a:pt x="152" y="98"/>
                    <a:pt x="152" y="98"/>
                  </a:cubicBezTo>
                  <a:cubicBezTo>
                    <a:pt x="152" y="98"/>
                    <a:pt x="152" y="98"/>
                    <a:pt x="152" y="98"/>
                  </a:cubicBezTo>
                  <a:cubicBezTo>
                    <a:pt x="152" y="98"/>
                    <a:pt x="152" y="98"/>
                    <a:pt x="152" y="98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5" y="98"/>
                    <a:pt x="155" y="98"/>
                    <a:pt x="155" y="98"/>
                  </a:cubicBezTo>
                  <a:cubicBezTo>
                    <a:pt x="155" y="98"/>
                    <a:pt x="155" y="98"/>
                    <a:pt x="155" y="98"/>
                  </a:cubicBezTo>
                  <a:cubicBezTo>
                    <a:pt x="156" y="98"/>
                    <a:pt x="156" y="98"/>
                    <a:pt x="156" y="98"/>
                  </a:cubicBezTo>
                  <a:cubicBezTo>
                    <a:pt x="156" y="98"/>
                    <a:pt x="156" y="98"/>
                    <a:pt x="156" y="98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8" y="101"/>
                    <a:pt x="158" y="101"/>
                    <a:pt x="158" y="101"/>
                  </a:cubicBezTo>
                  <a:cubicBezTo>
                    <a:pt x="158" y="101"/>
                    <a:pt x="158" y="101"/>
                    <a:pt x="158" y="101"/>
                  </a:cubicBezTo>
                  <a:cubicBezTo>
                    <a:pt x="158" y="101"/>
                    <a:pt x="158" y="101"/>
                    <a:pt x="158" y="101"/>
                  </a:cubicBezTo>
                  <a:cubicBezTo>
                    <a:pt x="157" y="100"/>
                    <a:pt x="157" y="100"/>
                    <a:pt x="157" y="100"/>
                  </a:cubicBezTo>
                  <a:cubicBezTo>
                    <a:pt x="157" y="101"/>
                    <a:pt x="157" y="101"/>
                    <a:pt x="157" y="101"/>
                  </a:cubicBezTo>
                  <a:cubicBezTo>
                    <a:pt x="157" y="101"/>
                    <a:pt x="157" y="101"/>
                    <a:pt x="157" y="101"/>
                  </a:cubicBezTo>
                  <a:cubicBezTo>
                    <a:pt x="158" y="102"/>
                    <a:pt x="158" y="102"/>
                    <a:pt x="158" y="102"/>
                  </a:cubicBezTo>
                  <a:cubicBezTo>
                    <a:pt x="158" y="103"/>
                    <a:pt x="158" y="103"/>
                    <a:pt x="158" y="103"/>
                  </a:cubicBezTo>
                  <a:cubicBezTo>
                    <a:pt x="158" y="103"/>
                    <a:pt x="158" y="103"/>
                    <a:pt x="158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7" y="106"/>
                    <a:pt x="157" y="106"/>
                    <a:pt x="157" y="106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55" y="106"/>
                    <a:pt x="155" y="106"/>
                    <a:pt x="155" y="106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6" y="105"/>
                    <a:pt x="156" y="105"/>
                    <a:pt x="156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2" y="103"/>
                    <a:pt x="152" y="103"/>
                    <a:pt x="152" y="103"/>
                  </a:cubicBezTo>
                  <a:cubicBezTo>
                    <a:pt x="152" y="102"/>
                    <a:pt x="152" y="102"/>
                    <a:pt x="152" y="102"/>
                  </a:cubicBezTo>
                  <a:cubicBezTo>
                    <a:pt x="152" y="102"/>
                    <a:pt x="152" y="102"/>
                    <a:pt x="152" y="102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100"/>
                    <a:pt x="150" y="100"/>
                    <a:pt x="150" y="100"/>
                  </a:cubicBezTo>
                  <a:cubicBezTo>
                    <a:pt x="150" y="101"/>
                    <a:pt x="150" y="101"/>
                    <a:pt x="150" y="101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51" y="102"/>
                    <a:pt x="151" y="102"/>
                    <a:pt x="151" y="102"/>
                  </a:cubicBezTo>
                  <a:cubicBezTo>
                    <a:pt x="150" y="102"/>
                    <a:pt x="150" y="102"/>
                    <a:pt x="150" y="102"/>
                  </a:cubicBezTo>
                  <a:cubicBezTo>
                    <a:pt x="149" y="102"/>
                    <a:pt x="149" y="102"/>
                    <a:pt x="149" y="102"/>
                  </a:cubicBezTo>
                  <a:cubicBezTo>
                    <a:pt x="149" y="102"/>
                    <a:pt x="149" y="102"/>
                    <a:pt x="149" y="102"/>
                  </a:cubicBezTo>
                  <a:cubicBezTo>
                    <a:pt x="148" y="101"/>
                    <a:pt x="148" y="101"/>
                    <a:pt x="148" y="101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8" y="101"/>
                    <a:pt x="148" y="101"/>
                    <a:pt x="148" y="101"/>
                  </a:cubicBezTo>
                  <a:cubicBezTo>
                    <a:pt x="148" y="101"/>
                    <a:pt x="148" y="101"/>
                    <a:pt x="148" y="101"/>
                  </a:cubicBezTo>
                  <a:cubicBezTo>
                    <a:pt x="149" y="102"/>
                    <a:pt x="149" y="102"/>
                    <a:pt x="149" y="102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2" y="103"/>
                    <a:pt x="152" y="103"/>
                    <a:pt x="152" y="103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4" y="106"/>
                    <a:pt x="154" y="106"/>
                    <a:pt x="154" y="106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3" y="105"/>
                    <a:pt x="153" y="105"/>
                    <a:pt x="153" y="105"/>
                  </a:cubicBezTo>
                  <a:cubicBezTo>
                    <a:pt x="152" y="105"/>
                    <a:pt x="152" y="105"/>
                    <a:pt x="152" y="105"/>
                  </a:cubicBezTo>
                  <a:cubicBezTo>
                    <a:pt x="152" y="106"/>
                    <a:pt x="152" y="106"/>
                    <a:pt x="152" y="106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50" y="106"/>
                    <a:pt x="150" y="106"/>
                    <a:pt x="150" y="106"/>
                  </a:cubicBezTo>
                  <a:cubicBezTo>
                    <a:pt x="150" y="106"/>
                    <a:pt x="150" y="106"/>
                    <a:pt x="150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50" y="105"/>
                    <a:pt x="150" y="105"/>
                    <a:pt x="150" y="105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1" y="107"/>
                    <a:pt x="151" y="107"/>
                    <a:pt x="151" y="107"/>
                  </a:cubicBezTo>
                  <a:cubicBezTo>
                    <a:pt x="152" y="106"/>
                    <a:pt x="152" y="106"/>
                    <a:pt x="152" y="106"/>
                  </a:cubicBezTo>
                  <a:cubicBezTo>
                    <a:pt x="152" y="106"/>
                    <a:pt x="152" y="106"/>
                    <a:pt x="152" y="106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09"/>
                    <a:pt x="153" y="109"/>
                    <a:pt x="153" y="109"/>
                  </a:cubicBezTo>
                  <a:cubicBezTo>
                    <a:pt x="152" y="109"/>
                    <a:pt x="152" y="109"/>
                    <a:pt x="152" y="109"/>
                  </a:cubicBezTo>
                  <a:cubicBezTo>
                    <a:pt x="152" y="109"/>
                    <a:pt x="152" y="109"/>
                    <a:pt x="152" y="109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9"/>
                    <a:pt x="153" y="109"/>
                    <a:pt x="153" y="109"/>
                  </a:cubicBezTo>
                  <a:cubicBezTo>
                    <a:pt x="154" y="110"/>
                    <a:pt x="154" y="110"/>
                    <a:pt x="154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6" y="111"/>
                    <a:pt x="156" y="111"/>
                    <a:pt x="156" y="111"/>
                  </a:cubicBezTo>
                  <a:cubicBezTo>
                    <a:pt x="156" y="110"/>
                    <a:pt x="156" y="110"/>
                    <a:pt x="156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1"/>
                    <a:pt x="157" y="111"/>
                    <a:pt x="157" y="111"/>
                  </a:cubicBezTo>
                  <a:cubicBezTo>
                    <a:pt x="157" y="111"/>
                    <a:pt x="157" y="111"/>
                    <a:pt x="157" y="111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6" y="114"/>
                    <a:pt x="156" y="114"/>
                    <a:pt x="156" y="114"/>
                  </a:cubicBezTo>
                  <a:cubicBezTo>
                    <a:pt x="155" y="114"/>
                    <a:pt x="155" y="114"/>
                    <a:pt x="155" y="114"/>
                  </a:cubicBezTo>
                  <a:cubicBezTo>
                    <a:pt x="155" y="114"/>
                    <a:pt x="155" y="114"/>
                    <a:pt x="155" y="114"/>
                  </a:cubicBezTo>
                  <a:cubicBezTo>
                    <a:pt x="154" y="113"/>
                    <a:pt x="154" y="113"/>
                    <a:pt x="154" y="113"/>
                  </a:cubicBezTo>
                  <a:cubicBezTo>
                    <a:pt x="154" y="113"/>
                    <a:pt x="154" y="113"/>
                    <a:pt x="154" y="113"/>
                  </a:cubicBezTo>
                  <a:cubicBezTo>
                    <a:pt x="154" y="112"/>
                    <a:pt x="154" y="112"/>
                    <a:pt x="154" y="112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52" y="111"/>
                    <a:pt x="152" y="111"/>
                    <a:pt x="152" y="111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9" y="112"/>
                    <a:pt x="149" y="112"/>
                    <a:pt x="149" y="112"/>
                  </a:cubicBezTo>
                  <a:cubicBezTo>
                    <a:pt x="149" y="112"/>
                    <a:pt x="149" y="112"/>
                    <a:pt x="149" y="112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7" y="113"/>
                    <a:pt x="147" y="113"/>
                    <a:pt x="147" y="113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8" y="113"/>
                    <a:pt x="148" y="113"/>
                    <a:pt x="148" y="113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7" y="114"/>
                    <a:pt x="147" y="114"/>
                    <a:pt x="147" y="114"/>
                  </a:cubicBezTo>
                  <a:cubicBezTo>
                    <a:pt x="147" y="115"/>
                    <a:pt x="147" y="115"/>
                    <a:pt x="147" y="115"/>
                  </a:cubicBezTo>
                  <a:cubicBezTo>
                    <a:pt x="147" y="115"/>
                    <a:pt x="147" y="115"/>
                    <a:pt x="147" y="115"/>
                  </a:cubicBezTo>
                  <a:cubicBezTo>
                    <a:pt x="147" y="115"/>
                    <a:pt x="147" y="115"/>
                    <a:pt x="147" y="115"/>
                  </a:cubicBezTo>
                  <a:cubicBezTo>
                    <a:pt x="147" y="115"/>
                    <a:pt x="147" y="115"/>
                    <a:pt x="147" y="115"/>
                  </a:cubicBezTo>
                  <a:cubicBezTo>
                    <a:pt x="148" y="116"/>
                    <a:pt x="148" y="116"/>
                    <a:pt x="148" y="116"/>
                  </a:cubicBezTo>
                  <a:cubicBezTo>
                    <a:pt x="148" y="116"/>
                    <a:pt x="148" y="116"/>
                    <a:pt x="148" y="116"/>
                  </a:cubicBezTo>
                  <a:cubicBezTo>
                    <a:pt x="148" y="117"/>
                    <a:pt x="148" y="117"/>
                    <a:pt x="148" y="117"/>
                  </a:cubicBezTo>
                  <a:cubicBezTo>
                    <a:pt x="148" y="118"/>
                    <a:pt x="148" y="118"/>
                    <a:pt x="148" y="118"/>
                  </a:cubicBezTo>
                  <a:cubicBezTo>
                    <a:pt x="148" y="118"/>
                    <a:pt x="148" y="118"/>
                    <a:pt x="148" y="118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49" y="117"/>
                    <a:pt x="149" y="117"/>
                    <a:pt x="149" y="117"/>
                  </a:cubicBezTo>
                  <a:cubicBezTo>
                    <a:pt x="149" y="117"/>
                    <a:pt x="149" y="117"/>
                    <a:pt x="149" y="117"/>
                  </a:cubicBezTo>
                  <a:cubicBezTo>
                    <a:pt x="148" y="116"/>
                    <a:pt x="148" y="116"/>
                    <a:pt x="148" y="116"/>
                  </a:cubicBezTo>
                  <a:cubicBezTo>
                    <a:pt x="149" y="116"/>
                    <a:pt x="149" y="116"/>
                    <a:pt x="149" y="116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49" y="116"/>
                    <a:pt x="149" y="116"/>
                    <a:pt x="149" y="116"/>
                  </a:cubicBezTo>
                  <a:cubicBezTo>
                    <a:pt x="150" y="116"/>
                    <a:pt x="150" y="116"/>
                    <a:pt x="150" y="116"/>
                  </a:cubicBezTo>
                  <a:cubicBezTo>
                    <a:pt x="150" y="117"/>
                    <a:pt x="150" y="117"/>
                    <a:pt x="150" y="117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52" y="117"/>
                    <a:pt x="152" y="117"/>
                    <a:pt x="152" y="117"/>
                  </a:cubicBezTo>
                  <a:cubicBezTo>
                    <a:pt x="152" y="117"/>
                    <a:pt x="152" y="117"/>
                    <a:pt x="152" y="117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3" y="118"/>
                    <a:pt x="153" y="118"/>
                    <a:pt x="153" y="118"/>
                  </a:cubicBezTo>
                  <a:cubicBezTo>
                    <a:pt x="153" y="118"/>
                    <a:pt x="153" y="118"/>
                    <a:pt x="153" y="118"/>
                  </a:cubicBezTo>
                  <a:cubicBezTo>
                    <a:pt x="152" y="119"/>
                    <a:pt x="152" y="119"/>
                    <a:pt x="152" y="119"/>
                  </a:cubicBezTo>
                  <a:cubicBezTo>
                    <a:pt x="152" y="120"/>
                    <a:pt x="152" y="120"/>
                    <a:pt x="152" y="120"/>
                  </a:cubicBezTo>
                  <a:cubicBezTo>
                    <a:pt x="152" y="121"/>
                    <a:pt x="152" y="121"/>
                    <a:pt x="152" y="121"/>
                  </a:cubicBezTo>
                  <a:cubicBezTo>
                    <a:pt x="152" y="121"/>
                    <a:pt x="152" y="121"/>
                    <a:pt x="152" y="121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1" y="121"/>
                    <a:pt x="151" y="121"/>
                    <a:pt x="151" y="121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48" y="121"/>
                    <a:pt x="148" y="121"/>
                    <a:pt x="148" y="121"/>
                  </a:cubicBezTo>
                  <a:cubicBezTo>
                    <a:pt x="148" y="122"/>
                    <a:pt x="148" y="122"/>
                    <a:pt x="148" y="122"/>
                  </a:cubicBezTo>
                  <a:cubicBezTo>
                    <a:pt x="148" y="122"/>
                    <a:pt x="148" y="122"/>
                    <a:pt x="148" y="122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47" y="122"/>
                    <a:pt x="147" y="122"/>
                    <a:pt x="147" y="122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4" y="122"/>
                    <a:pt x="144" y="122"/>
                    <a:pt x="144" y="122"/>
                  </a:cubicBezTo>
                  <a:cubicBezTo>
                    <a:pt x="143" y="121"/>
                    <a:pt x="143" y="121"/>
                    <a:pt x="143" y="121"/>
                  </a:cubicBezTo>
                  <a:cubicBezTo>
                    <a:pt x="141" y="119"/>
                    <a:pt x="141" y="119"/>
                    <a:pt x="141" y="119"/>
                  </a:cubicBezTo>
                  <a:cubicBezTo>
                    <a:pt x="141" y="119"/>
                    <a:pt x="141" y="119"/>
                    <a:pt x="141" y="119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2" y="118"/>
                    <a:pt x="142" y="118"/>
                    <a:pt x="142" y="118"/>
                  </a:cubicBezTo>
                  <a:cubicBezTo>
                    <a:pt x="142" y="118"/>
                    <a:pt x="142" y="118"/>
                    <a:pt x="142" y="118"/>
                  </a:cubicBezTo>
                  <a:cubicBezTo>
                    <a:pt x="142" y="119"/>
                    <a:pt x="142" y="119"/>
                    <a:pt x="142" y="119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5" y="120"/>
                    <a:pt x="145" y="120"/>
                    <a:pt x="145" y="120"/>
                  </a:cubicBezTo>
                  <a:cubicBezTo>
                    <a:pt x="145" y="120"/>
                    <a:pt x="145" y="120"/>
                    <a:pt x="145" y="120"/>
                  </a:cubicBezTo>
                  <a:cubicBezTo>
                    <a:pt x="146" y="120"/>
                    <a:pt x="146" y="120"/>
                    <a:pt x="146" y="120"/>
                  </a:cubicBezTo>
                  <a:cubicBezTo>
                    <a:pt x="146" y="119"/>
                    <a:pt x="146" y="119"/>
                    <a:pt x="146" y="119"/>
                  </a:cubicBezTo>
                  <a:cubicBezTo>
                    <a:pt x="146" y="119"/>
                    <a:pt x="146" y="119"/>
                    <a:pt x="146" y="119"/>
                  </a:cubicBezTo>
                  <a:cubicBezTo>
                    <a:pt x="145" y="119"/>
                    <a:pt x="145" y="119"/>
                    <a:pt x="145" y="119"/>
                  </a:cubicBezTo>
                  <a:cubicBezTo>
                    <a:pt x="145" y="119"/>
                    <a:pt x="145" y="119"/>
                    <a:pt x="145" y="119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42" y="118"/>
                    <a:pt x="142" y="118"/>
                    <a:pt x="142" y="118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40" y="118"/>
                    <a:pt x="140" y="118"/>
                    <a:pt x="140" y="118"/>
                  </a:cubicBezTo>
                  <a:cubicBezTo>
                    <a:pt x="140" y="119"/>
                    <a:pt x="140" y="119"/>
                    <a:pt x="140" y="119"/>
                  </a:cubicBezTo>
                  <a:cubicBezTo>
                    <a:pt x="140" y="120"/>
                    <a:pt x="140" y="120"/>
                    <a:pt x="140" y="120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7" y="118"/>
                    <a:pt x="137" y="118"/>
                    <a:pt x="137" y="118"/>
                  </a:cubicBezTo>
                  <a:cubicBezTo>
                    <a:pt x="137" y="119"/>
                    <a:pt x="137" y="119"/>
                    <a:pt x="137" y="119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7" y="120"/>
                    <a:pt x="137" y="120"/>
                    <a:pt x="137" y="120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4" y="122"/>
                    <a:pt x="134" y="122"/>
                    <a:pt x="134" y="122"/>
                  </a:cubicBezTo>
                  <a:cubicBezTo>
                    <a:pt x="134" y="122"/>
                    <a:pt x="134" y="122"/>
                    <a:pt x="134" y="122"/>
                  </a:cubicBezTo>
                  <a:cubicBezTo>
                    <a:pt x="133" y="121"/>
                    <a:pt x="133" y="121"/>
                    <a:pt x="133" y="121"/>
                  </a:cubicBezTo>
                  <a:cubicBezTo>
                    <a:pt x="133" y="121"/>
                    <a:pt x="133" y="121"/>
                    <a:pt x="133" y="121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2" y="121"/>
                    <a:pt x="132" y="121"/>
                    <a:pt x="132" y="121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0" y="122"/>
                    <a:pt x="130" y="122"/>
                    <a:pt x="130" y="122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0" y="123"/>
                    <a:pt x="131" y="123"/>
                    <a:pt x="131" y="123"/>
                  </a:cubicBezTo>
                  <a:cubicBezTo>
                    <a:pt x="131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2"/>
                    <a:pt x="132" y="122"/>
                    <a:pt x="132" y="122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34" y="122"/>
                    <a:pt x="134" y="122"/>
                    <a:pt x="134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7" y="123"/>
                    <a:pt x="137" y="123"/>
                    <a:pt x="137" y="123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7" y="124"/>
                    <a:pt x="137" y="124"/>
                    <a:pt x="137" y="124"/>
                  </a:cubicBezTo>
                  <a:cubicBezTo>
                    <a:pt x="136" y="125"/>
                    <a:pt x="136" y="125"/>
                    <a:pt x="136" y="125"/>
                  </a:cubicBezTo>
                  <a:cubicBezTo>
                    <a:pt x="135" y="125"/>
                    <a:pt x="135" y="125"/>
                    <a:pt x="135" y="125"/>
                  </a:cubicBezTo>
                  <a:cubicBezTo>
                    <a:pt x="135" y="125"/>
                    <a:pt x="135" y="125"/>
                    <a:pt x="135" y="125"/>
                  </a:cubicBezTo>
                  <a:cubicBezTo>
                    <a:pt x="134" y="125"/>
                    <a:pt x="134" y="125"/>
                    <a:pt x="134" y="125"/>
                  </a:cubicBezTo>
                  <a:cubicBezTo>
                    <a:pt x="133" y="126"/>
                    <a:pt x="133" y="126"/>
                    <a:pt x="133" y="126"/>
                  </a:cubicBezTo>
                  <a:cubicBezTo>
                    <a:pt x="133" y="126"/>
                    <a:pt x="133" y="126"/>
                    <a:pt x="133" y="126"/>
                  </a:cubicBezTo>
                  <a:cubicBezTo>
                    <a:pt x="132" y="125"/>
                    <a:pt x="132" y="125"/>
                    <a:pt x="132" y="125"/>
                  </a:cubicBezTo>
                  <a:cubicBezTo>
                    <a:pt x="132" y="125"/>
                    <a:pt x="132" y="125"/>
                    <a:pt x="132" y="125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2" y="125"/>
                    <a:pt x="132" y="125"/>
                    <a:pt x="132" y="125"/>
                  </a:cubicBezTo>
                  <a:cubicBezTo>
                    <a:pt x="132" y="126"/>
                    <a:pt x="132" y="126"/>
                    <a:pt x="132" y="126"/>
                  </a:cubicBezTo>
                  <a:cubicBezTo>
                    <a:pt x="132" y="126"/>
                    <a:pt x="132" y="126"/>
                    <a:pt x="132" y="126"/>
                  </a:cubicBezTo>
                  <a:cubicBezTo>
                    <a:pt x="131" y="126"/>
                    <a:pt x="131" y="126"/>
                    <a:pt x="131" y="126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31" y="126"/>
                    <a:pt x="131" y="126"/>
                    <a:pt x="131" y="126"/>
                  </a:cubicBezTo>
                  <a:cubicBezTo>
                    <a:pt x="132" y="126"/>
                    <a:pt x="132" y="126"/>
                    <a:pt x="132" y="126"/>
                  </a:cubicBezTo>
                  <a:cubicBezTo>
                    <a:pt x="132" y="126"/>
                    <a:pt x="132" y="126"/>
                    <a:pt x="132" y="126"/>
                  </a:cubicBezTo>
                  <a:cubicBezTo>
                    <a:pt x="132" y="127"/>
                    <a:pt x="132" y="127"/>
                    <a:pt x="132" y="127"/>
                  </a:cubicBezTo>
                  <a:cubicBezTo>
                    <a:pt x="132" y="127"/>
                    <a:pt x="132" y="127"/>
                    <a:pt x="132" y="127"/>
                  </a:cubicBezTo>
                  <a:cubicBezTo>
                    <a:pt x="133" y="127"/>
                    <a:pt x="133" y="127"/>
                    <a:pt x="133" y="127"/>
                  </a:cubicBezTo>
                  <a:cubicBezTo>
                    <a:pt x="133" y="126"/>
                    <a:pt x="133" y="126"/>
                    <a:pt x="133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7" y="127"/>
                    <a:pt x="137" y="127"/>
                    <a:pt x="137" y="127"/>
                  </a:cubicBezTo>
                  <a:cubicBezTo>
                    <a:pt x="137" y="127"/>
                    <a:pt x="137" y="127"/>
                    <a:pt x="137" y="127"/>
                  </a:cubicBezTo>
                  <a:cubicBezTo>
                    <a:pt x="137" y="127"/>
                    <a:pt x="137" y="127"/>
                    <a:pt x="137" y="127"/>
                  </a:cubicBezTo>
                  <a:cubicBezTo>
                    <a:pt x="137" y="127"/>
                    <a:pt x="137" y="127"/>
                    <a:pt x="137" y="127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9"/>
                    <a:pt x="137" y="129"/>
                    <a:pt x="137" y="129"/>
                  </a:cubicBezTo>
                  <a:cubicBezTo>
                    <a:pt x="136" y="129"/>
                    <a:pt x="136" y="129"/>
                    <a:pt x="136" y="129"/>
                  </a:cubicBezTo>
                  <a:cubicBezTo>
                    <a:pt x="135" y="129"/>
                    <a:pt x="135" y="129"/>
                    <a:pt x="135" y="129"/>
                  </a:cubicBezTo>
                  <a:cubicBezTo>
                    <a:pt x="134" y="129"/>
                    <a:pt x="134" y="129"/>
                    <a:pt x="134" y="129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2" y="129"/>
                    <a:pt x="132" y="129"/>
                    <a:pt x="132" y="129"/>
                  </a:cubicBezTo>
                  <a:cubicBezTo>
                    <a:pt x="132" y="129"/>
                    <a:pt x="132" y="129"/>
                    <a:pt x="132" y="129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4" y="129"/>
                    <a:pt x="134" y="129"/>
                    <a:pt x="134" y="129"/>
                  </a:cubicBezTo>
                  <a:cubicBezTo>
                    <a:pt x="135" y="130"/>
                    <a:pt x="135" y="130"/>
                    <a:pt x="135" y="130"/>
                  </a:cubicBezTo>
                  <a:cubicBezTo>
                    <a:pt x="135" y="130"/>
                    <a:pt x="135" y="130"/>
                    <a:pt x="135" y="130"/>
                  </a:cubicBezTo>
                  <a:cubicBezTo>
                    <a:pt x="135" y="130"/>
                    <a:pt x="135" y="130"/>
                    <a:pt x="135" y="130"/>
                  </a:cubicBezTo>
                  <a:cubicBezTo>
                    <a:pt x="136" y="130"/>
                    <a:pt x="136" y="130"/>
                    <a:pt x="136" y="130"/>
                  </a:cubicBezTo>
                  <a:cubicBezTo>
                    <a:pt x="137" y="130"/>
                    <a:pt x="137" y="130"/>
                    <a:pt x="137" y="130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9" y="130"/>
                    <a:pt x="139" y="130"/>
                    <a:pt x="139" y="130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40" y="132"/>
                    <a:pt x="140" y="132"/>
                    <a:pt x="140" y="132"/>
                  </a:cubicBezTo>
                  <a:cubicBezTo>
                    <a:pt x="141" y="132"/>
                    <a:pt x="141" y="132"/>
                    <a:pt x="141" y="132"/>
                  </a:cubicBezTo>
                  <a:cubicBezTo>
                    <a:pt x="141" y="132"/>
                    <a:pt x="141" y="132"/>
                    <a:pt x="141" y="132"/>
                  </a:cubicBezTo>
                  <a:cubicBezTo>
                    <a:pt x="141" y="132"/>
                    <a:pt x="141" y="132"/>
                    <a:pt x="141" y="132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3" y="133"/>
                    <a:pt x="143" y="133"/>
                    <a:pt x="143" y="133"/>
                  </a:cubicBezTo>
                  <a:cubicBezTo>
                    <a:pt x="143" y="134"/>
                    <a:pt x="143" y="134"/>
                    <a:pt x="143" y="134"/>
                  </a:cubicBezTo>
                  <a:cubicBezTo>
                    <a:pt x="143" y="134"/>
                    <a:pt x="143" y="134"/>
                    <a:pt x="143" y="134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4" y="135"/>
                    <a:pt x="144" y="135"/>
                    <a:pt x="144" y="135"/>
                  </a:cubicBezTo>
                  <a:cubicBezTo>
                    <a:pt x="143" y="135"/>
                    <a:pt x="143" y="135"/>
                    <a:pt x="143" y="135"/>
                  </a:cubicBezTo>
                  <a:cubicBezTo>
                    <a:pt x="143" y="136"/>
                    <a:pt x="143" y="136"/>
                    <a:pt x="143" y="136"/>
                  </a:cubicBezTo>
                  <a:cubicBezTo>
                    <a:pt x="143" y="136"/>
                    <a:pt x="143" y="136"/>
                    <a:pt x="143" y="136"/>
                  </a:cubicBezTo>
                  <a:cubicBezTo>
                    <a:pt x="142" y="137"/>
                    <a:pt x="142" y="137"/>
                    <a:pt x="142" y="137"/>
                  </a:cubicBezTo>
                  <a:cubicBezTo>
                    <a:pt x="143" y="137"/>
                    <a:pt x="143" y="137"/>
                    <a:pt x="143" y="137"/>
                  </a:cubicBezTo>
                  <a:cubicBezTo>
                    <a:pt x="143" y="136"/>
                    <a:pt x="143" y="136"/>
                    <a:pt x="143" y="136"/>
                  </a:cubicBezTo>
                  <a:cubicBezTo>
                    <a:pt x="144" y="136"/>
                    <a:pt x="144" y="136"/>
                    <a:pt x="144" y="136"/>
                  </a:cubicBezTo>
                  <a:cubicBezTo>
                    <a:pt x="144" y="135"/>
                    <a:pt x="144" y="135"/>
                    <a:pt x="144" y="135"/>
                  </a:cubicBezTo>
                  <a:cubicBezTo>
                    <a:pt x="144" y="136"/>
                    <a:pt x="144" y="136"/>
                    <a:pt x="144" y="136"/>
                  </a:cubicBezTo>
                  <a:cubicBezTo>
                    <a:pt x="144" y="136"/>
                    <a:pt x="144" y="136"/>
                    <a:pt x="144" y="136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44" y="136"/>
                    <a:pt x="144" y="136"/>
                    <a:pt x="144" y="136"/>
                  </a:cubicBezTo>
                  <a:cubicBezTo>
                    <a:pt x="144" y="136"/>
                    <a:pt x="144" y="136"/>
                    <a:pt x="144" y="136"/>
                  </a:cubicBezTo>
                  <a:cubicBezTo>
                    <a:pt x="145" y="136"/>
                    <a:pt x="145" y="136"/>
                    <a:pt x="145" y="136"/>
                  </a:cubicBezTo>
                  <a:cubicBezTo>
                    <a:pt x="145" y="136"/>
                    <a:pt x="145" y="136"/>
                    <a:pt x="145" y="136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45" y="137"/>
                    <a:pt x="145" y="137"/>
                    <a:pt x="145" y="137"/>
                  </a:cubicBezTo>
                  <a:cubicBezTo>
                    <a:pt x="145" y="137"/>
                    <a:pt x="145" y="137"/>
                    <a:pt x="145" y="137"/>
                  </a:cubicBezTo>
                  <a:cubicBezTo>
                    <a:pt x="144" y="138"/>
                    <a:pt x="144" y="138"/>
                    <a:pt x="144" y="138"/>
                  </a:cubicBezTo>
                  <a:cubicBezTo>
                    <a:pt x="144" y="138"/>
                    <a:pt x="144" y="138"/>
                    <a:pt x="144" y="138"/>
                  </a:cubicBezTo>
                  <a:cubicBezTo>
                    <a:pt x="144" y="139"/>
                    <a:pt x="144" y="139"/>
                    <a:pt x="144" y="139"/>
                  </a:cubicBezTo>
                  <a:cubicBezTo>
                    <a:pt x="144" y="139"/>
                    <a:pt x="144" y="139"/>
                    <a:pt x="144" y="139"/>
                  </a:cubicBezTo>
                  <a:cubicBezTo>
                    <a:pt x="144" y="139"/>
                    <a:pt x="144" y="139"/>
                    <a:pt x="144" y="139"/>
                  </a:cubicBezTo>
                  <a:cubicBezTo>
                    <a:pt x="144" y="140"/>
                    <a:pt x="144" y="140"/>
                    <a:pt x="144" y="140"/>
                  </a:cubicBezTo>
                  <a:cubicBezTo>
                    <a:pt x="144" y="140"/>
                    <a:pt x="144" y="140"/>
                    <a:pt x="144" y="140"/>
                  </a:cubicBezTo>
                  <a:cubicBezTo>
                    <a:pt x="144" y="140"/>
                    <a:pt x="144" y="140"/>
                    <a:pt x="144" y="140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5" y="140"/>
                    <a:pt x="145" y="140"/>
                    <a:pt x="145" y="140"/>
                  </a:cubicBezTo>
                  <a:cubicBezTo>
                    <a:pt x="146" y="140"/>
                    <a:pt x="146" y="140"/>
                    <a:pt x="146" y="140"/>
                  </a:cubicBezTo>
                  <a:cubicBezTo>
                    <a:pt x="146" y="140"/>
                    <a:pt x="146" y="140"/>
                    <a:pt x="146" y="140"/>
                  </a:cubicBezTo>
                  <a:cubicBezTo>
                    <a:pt x="146" y="140"/>
                    <a:pt x="146" y="140"/>
                    <a:pt x="146" y="140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5" y="141"/>
                    <a:pt x="145" y="141"/>
                    <a:pt x="145" y="141"/>
                  </a:cubicBezTo>
                  <a:cubicBezTo>
                    <a:pt x="145" y="142"/>
                    <a:pt x="145" y="142"/>
                    <a:pt x="145" y="142"/>
                  </a:cubicBezTo>
                  <a:cubicBezTo>
                    <a:pt x="145" y="142"/>
                    <a:pt x="145" y="142"/>
                    <a:pt x="145" y="142"/>
                  </a:cubicBezTo>
                  <a:cubicBezTo>
                    <a:pt x="146" y="142"/>
                    <a:pt x="146" y="142"/>
                    <a:pt x="146" y="142"/>
                  </a:cubicBezTo>
                  <a:cubicBezTo>
                    <a:pt x="146" y="142"/>
                    <a:pt x="146" y="142"/>
                    <a:pt x="146" y="142"/>
                  </a:cubicBezTo>
                  <a:cubicBezTo>
                    <a:pt x="146" y="142"/>
                    <a:pt x="146" y="142"/>
                    <a:pt x="146" y="142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6" y="143"/>
                    <a:pt x="146" y="143"/>
                    <a:pt x="146" y="143"/>
                  </a:cubicBezTo>
                  <a:cubicBezTo>
                    <a:pt x="146" y="144"/>
                    <a:pt x="146" y="144"/>
                    <a:pt x="146" y="144"/>
                  </a:cubicBezTo>
                  <a:cubicBezTo>
                    <a:pt x="146" y="144"/>
                    <a:pt x="146" y="144"/>
                    <a:pt x="146" y="144"/>
                  </a:cubicBezTo>
                  <a:cubicBezTo>
                    <a:pt x="146" y="145"/>
                    <a:pt x="146" y="145"/>
                    <a:pt x="146" y="145"/>
                  </a:cubicBezTo>
                  <a:cubicBezTo>
                    <a:pt x="146" y="146"/>
                    <a:pt x="146" y="146"/>
                    <a:pt x="146" y="146"/>
                  </a:cubicBezTo>
                  <a:cubicBezTo>
                    <a:pt x="146" y="146"/>
                    <a:pt x="146" y="146"/>
                    <a:pt x="146" y="146"/>
                  </a:cubicBezTo>
                  <a:cubicBezTo>
                    <a:pt x="146" y="147"/>
                    <a:pt x="146" y="147"/>
                    <a:pt x="146" y="147"/>
                  </a:cubicBezTo>
                  <a:cubicBezTo>
                    <a:pt x="145" y="147"/>
                    <a:pt x="145" y="147"/>
                    <a:pt x="145" y="147"/>
                  </a:cubicBezTo>
                  <a:cubicBezTo>
                    <a:pt x="145" y="147"/>
                    <a:pt x="145" y="147"/>
                    <a:pt x="145" y="147"/>
                  </a:cubicBezTo>
                  <a:cubicBezTo>
                    <a:pt x="145" y="147"/>
                    <a:pt x="145" y="147"/>
                    <a:pt x="145" y="147"/>
                  </a:cubicBezTo>
                  <a:cubicBezTo>
                    <a:pt x="144" y="147"/>
                    <a:pt x="144" y="147"/>
                    <a:pt x="144" y="147"/>
                  </a:cubicBezTo>
                  <a:cubicBezTo>
                    <a:pt x="145" y="147"/>
                    <a:pt x="145" y="147"/>
                    <a:pt x="145" y="147"/>
                  </a:cubicBezTo>
                  <a:cubicBezTo>
                    <a:pt x="144" y="146"/>
                    <a:pt x="144" y="146"/>
                    <a:pt x="144" y="146"/>
                  </a:cubicBezTo>
                  <a:cubicBezTo>
                    <a:pt x="144" y="146"/>
                    <a:pt x="144" y="146"/>
                    <a:pt x="144" y="146"/>
                  </a:cubicBezTo>
                  <a:cubicBezTo>
                    <a:pt x="144" y="146"/>
                    <a:pt x="144" y="146"/>
                    <a:pt x="144" y="146"/>
                  </a:cubicBezTo>
                  <a:cubicBezTo>
                    <a:pt x="143" y="147"/>
                    <a:pt x="143" y="147"/>
                    <a:pt x="143" y="147"/>
                  </a:cubicBezTo>
                  <a:cubicBezTo>
                    <a:pt x="143" y="146"/>
                    <a:pt x="143" y="146"/>
                    <a:pt x="143" y="146"/>
                  </a:cubicBezTo>
                  <a:cubicBezTo>
                    <a:pt x="143" y="146"/>
                    <a:pt x="143" y="146"/>
                    <a:pt x="143" y="146"/>
                  </a:cubicBezTo>
                  <a:cubicBezTo>
                    <a:pt x="143" y="145"/>
                    <a:pt x="143" y="145"/>
                    <a:pt x="143" y="145"/>
                  </a:cubicBezTo>
                  <a:cubicBezTo>
                    <a:pt x="143" y="145"/>
                    <a:pt x="143" y="145"/>
                    <a:pt x="143" y="145"/>
                  </a:cubicBezTo>
                  <a:cubicBezTo>
                    <a:pt x="143" y="144"/>
                    <a:pt x="143" y="144"/>
                    <a:pt x="143" y="144"/>
                  </a:cubicBezTo>
                  <a:cubicBezTo>
                    <a:pt x="143" y="143"/>
                    <a:pt x="143" y="143"/>
                    <a:pt x="143" y="143"/>
                  </a:cubicBezTo>
                  <a:cubicBezTo>
                    <a:pt x="143" y="143"/>
                    <a:pt x="143" y="143"/>
                    <a:pt x="143" y="143"/>
                  </a:cubicBezTo>
                  <a:cubicBezTo>
                    <a:pt x="143" y="143"/>
                    <a:pt x="143" y="143"/>
                    <a:pt x="143" y="143"/>
                  </a:cubicBezTo>
                  <a:cubicBezTo>
                    <a:pt x="142" y="143"/>
                    <a:pt x="142" y="143"/>
                    <a:pt x="142" y="143"/>
                  </a:cubicBezTo>
                  <a:cubicBezTo>
                    <a:pt x="142" y="144"/>
                    <a:pt x="142" y="144"/>
                    <a:pt x="142" y="144"/>
                  </a:cubicBezTo>
                  <a:cubicBezTo>
                    <a:pt x="142" y="145"/>
                    <a:pt x="142" y="145"/>
                    <a:pt x="142" y="145"/>
                  </a:cubicBezTo>
                  <a:cubicBezTo>
                    <a:pt x="142" y="146"/>
                    <a:pt x="142" y="146"/>
                    <a:pt x="142" y="146"/>
                  </a:cubicBezTo>
                  <a:cubicBezTo>
                    <a:pt x="142" y="147"/>
                    <a:pt x="142" y="147"/>
                    <a:pt x="142" y="147"/>
                  </a:cubicBezTo>
                  <a:cubicBezTo>
                    <a:pt x="142" y="147"/>
                    <a:pt x="142" y="147"/>
                    <a:pt x="142" y="147"/>
                  </a:cubicBezTo>
                  <a:cubicBezTo>
                    <a:pt x="141" y="147"/>
                    <a:pt x="141" y="147"/>
                    <a:pt x="141" y="147"/>
                  </a:cubicBezTo>
                  <a:cubicBezTo>
                    <a:pt x="141" y="147"/>
                    <a:pt x="141" y="147"/>
                    <a:pt x="141" y="147"/>
                  </a:cubicBezTo>
                  <a:cubicBezTo>
                    <a:pt x="140" y="147"/>
                    <a:pt x="140" y="147"/>
                    <a:pt x="140" y="147"/>
                  </a:cubicBezTo>
                  <a:cubicBezTo>
                    <a:pt x="140" y="147"/>
                    <a:pt x="140" y="147"/>
                    <a:pt x="140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8" y="145"/>
                    <a:pt x="138" y="145"/>
                    <a:pt x="138" y="145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2"/>
                    <a:pt x="137" y="142"/>
                    <a:pt x="137" y="142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36" y="141"/>
                    <a:pt x="136" y="141"/>
                    <a:pt x="136" y="141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135" y="139"/>
                    <a:pt x="135" y="139"/>
                    <a:pt x="135" y="139"/>
                  </a:cubicBezTo>
                  <a:cubicBezTo>
                    <a:pt x="135" y="139"/>
                    <a:pt x="135" y="139"/>
                    <a:pt x="135" y="139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1" y="137"/>
                    <a:pt x="131" y="137"/>
                    <a:pt x="131" y="137"/>
                  </a:cubicBezTo>
                  <a:cubicBezTo>
                    <a:pt x="130" y="136"/>
                    <a:pt x="130" y="136"/>
                    <a:pt x="130" y="136"/>
                  </a:cubicBezTo>
                  <a:cubicBezTo>
                    <a:pt x="130" y="136"/>
                    <a:pt x="130" y="136"/>
                    <a:pt x="130" y="136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29" y="136"/>
                    <a:pt x="129" y="136"/>
                    <a:pt x="129" y="136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26" y="132"/>
                    <a:pt x="126" y="132"/>
                    <a:pt x="126" y="132"/>
                  </a:cubicBezTo>
                  <a:cubicBezTo>
                    <a:pt x="126" y="133"/>
                    <a:pt x="126" y="133"/>
                    <a:pt x="126" y="133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5" y="134"/>
                    <a:pt x="125" y="134"/>
                    <a:pt x="125" y="134"/>
                  </a:cubicBezTo>
                  <a:cubicBezTo>
                    <a:pt x="125" y="134"/>
                    <a:pt x="125" y="134"/>
                    <a:pt x="125" y="134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7" y="136"/>
                    <a:pt x="127" y="136"/>
                    <a:pt x="127" y="136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4" y="137"/>
                    <a:pt x="124" y="137"/>
                    <a:pt x="124" y="137"/>
                  </a:cubicBezTo>
                  <a:cubicBezTo>
                    <a:pt x="124" y="137"/>
                    <a:pt x="124" y="137"/>
                    <a:pt x="124" y="137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7"/>
                    <a:pt x="127" y="137"/>
                    <a:pt x="127" y="137"/>
                  </a:cubicBezTo>
                  <a:cubicBezTo>
                    <a:pt x="128" y="136"/>
                    <a:pt x="128" y="136"/>
                    <a:pt x="128" y="136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9" y="137"/>
                    <a:pt x="129" y="137"/>
                    <a:pt x="129" y="137"/>
                  </a:cubicBezTo>
                  <a:cubicBezTo>
                    <a:pt x="130" y="137"/>
                    <a:pt x="130" y="137"/>
                    <a:pt x="130" y="137"/>
                  </a:cubicBezTo>
                  <a:cubicBezTo>
                    <a:pt x="132" y="138"/>
                    <a:pt x="132" y="138"/>
                    <a:pt x="132" y="138"/>
                  </a:cubicBezTo>
                  <a:cubicBezTo>
                    <a:pt x="132" y="138"/>
                    <a:pt x="132" y="138"/>
                    <a:pt x="132" y="138"/>
                  </a:cubicBezTo>
                  <a:cubicBezTo>
                    <a:pt x="133" y="138"/>
                    <a:pt x="133" y="138"/>
                    <a:pt x="133" y="138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133" y="140"/>
                    <a:pt x="133" y="140"/>
                    <a:pt x="133" y="140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8" y="142"/>
                    <a:pt x="128" y="142"/>
                    <a:pt x="128" y="142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6" y="142"/>
                    <a:pt x="126" y="142"/>
                    <a:pt x="126" y="142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5" y="140"/>
                    <a:pt x="125" y="140"/>
                    <a:pt x="125" y="140"/>
                  </a:cubicBezTo>
                  <a:cubicBezTo>
                    <a:pt x="125" y="141"/>
                    <a:pt x="125" y="141"/>
                    <a:pt x="125" y="141"/>
                  </a:cubicBezTo>
                  <a:cubicBezTo>
                    <a:pt x="125" y="141"/>
                    <a:pt x="125" y="141"/>
                    <a:pt x="125" y="141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4" y="142"/>
                  </a:cubicBezTo>
                  <a:cubicBezTo>
                    <a:pt x="124" y="142"/>
                    <a:pt x="124" y="142"/>
                    <a:pt x="124" y="142"/>
                  </a:cubicBezTo>
                  <a:cubicBezTo>
                    <a:pt x="125" y="143"/>
                    <a:pt x="125" y="143"/>
                    <a:pt x="125" y="143"/>
                  </a:cubicBezTo>
                  <a:cubicBezTo>
                    <a:pt x="125" y="143"/>
                    <a:pt x="125" y="143"/>
                    <a:pt x="125" y="143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3" y="144"/>
                    <a:pt x="123" y="144"/>
                    <a:pt x="123" y="144"/>
                  </a:cubicBezTo>
                  <a:cubicBezTo>
                    <a:pt x="123" y="145"/>
                    <a:pt x="123" y="145"/>
                    <a:pt x="123" y="145"/>
                  </a:cubicBezTo>
                  <a:cubicBezTo>
                    <a:pt x="123" y="145"/>
                    <a:pt x="123" y="145"/>
                    <a:pt x="123" y="145"/>
                  </a:cubicBezTo>
                  <a:cubicBezTo>
                    <a:pt x="121" y="146"/>
                    <a:pt x="121" y="146"/>
                    <a:pt x="121" y="146"/>
                  </a:cubicBezTo>
                  <a:cubicBezTo>
                    <a:pt x="121" y="145"/>
                    <a:pt x="121" y="145"/>
                    <a:pt x="121" y="145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21" y="146"/>
                    <a:pt x="121" y="146"/>
                    <a:pt x="121" y="146"/>
                  </a:cubicBezTo>
                  <a:cubicBezTo>
                    <a:pt x="122" y="146"/>
                    <a:pt x="122" y="146"/>
                    <a:pt x="122" y="146"/>
                  </a:cubicBezTo>
                  <a:cubicBezTo>
                    <a:pt x="122" y="146"/>
                    <a:pt x="122" y="146"/>
                    <a:pt x="122" y="146"/>
                  </a:cubicBezTo>
                  <a:cubicBezTo>
                    <a:pt x="123" y="146"/>
                    <a:pt x="123" y="146"/>
                    <a:pt x="123" y="146"/>
                  </a:cubicBezTo>
                  <a:cubicBezTo>
                    <a:pt x="123" y="146"/>
                    <a:pt x="123" y="146"/>
                    <a:pt x="123" y="146"/>
                  </a:cubicBezTo>
                  <a:cubicBezTo>
                    <a:pt x="124" y="147"/>
                    <a:pt x="124" y="147"/>
                    <a:pt x="124" y="147"/>
                  </a:cubicBezTo>
                  <a:cubicBezTo>
                    <a:pt x="125" y="147"/>
                    <a:pt x="125" y="147"/>
                    <a:pt x="125" y="147"/>
                  </a:cubicBezTo>
                  <a:cubicBezTo>
                    <a:pt x="126" y="146"/>
                    <a:pt x="126" y="146"/>
                    <a:pt x="126" y="146"/>
                  </a:cubicBezTo>
                  <a:cubicBezTo>
                    <a:pt x="127" y="146"/>
                    <a:pt x="127" y="146"/>
                    <a:pt x="127" y="146"/>
                  </a:cubicBezTo>
                  <a:cubicBezTo>
                    <a:pt x="128" y="147"/>
                    <a:pt x="128" y="147"/>
                    <a:pt x="128" y="147"/>
                  </a:cubicBezTo>
                  <a:cubicBezTo>
                    <a:pt x="128" y="146"/>
                    <a:pt x="128" y="146"/>
                    <a:pt x="128" y="146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8" y="148"/>
                    <a:pt x="128" y="148"/>
                    <a:pt x="128" y="148"/>
                  </a:cubicBezTo>
                  <a:cubicBezTo>
                    <a:pt x="127" y="148"/>
                    <a:pt x="127" y="148"/>
                    <a:pt x="127" y="148"/>
                  </a:cubicBezTo>
                  <a:cubicBezTo>
                    <a:pt x="126" y="148"/>
                    <a:pt x="126" y="148"/>
                    <a:pt x="126" y="148"/>
                  </a:cubicBezTo>
                  <a:cubicBezTo>
                    <a:pt x="125" y="148"/>
                    <a:pt x="125" y="148"/>
                    <a:pt x="125" y="148"/>
                  </a:cubicBezTo>
                  <a:cubicBezTo>
                    <a:pt x="125" y="149"/>
                    <a:pt x="125" y="149"/>
                    <a:pt x="125" y="149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24" y="148"/>
                    <a:pt x="124" y="148"/>
                    <a:pt x="124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23" y="149"/>
                    <a:pt x="123" y="149"/>
                    <a:pt x="123" y="149"/>
                  </a:cubicBezTo>
                  <a:cubicBezTo>
                    <a:pt x="123" y="149"/>
                    <a:pt x="123" y="149"/>
                    <a:pt x="123" y="149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5" y="149"/>
                    <a:pt x="125" y="149"/>
                    <a:pt x="125" y="149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26" y="150"/>
                    <a:pt x="126" y="150"/>
                    <a:pt x="126" y="150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27" y="148"/>
                    <a:pt x="127" y="148"/>
                    <a:pt x="127" y="148"/>
                  </a:cubicBezTo>
                  <a:cubicBezTo>
                    <a:pt x="127" y="148"/>
                    <a:pt x="128" y="148"/>
                    <a:pt x="128" y="148"/>
                  </a:cubicBezTo>
                  <a:cubicBezTo>
                    <a:pt x="128" y="148"/>
                    <a:pt x="129" y="148"/>
                    <a:pt x="129" y="148"/>
                  </a:cubicBezTo>
                  <a:cubicBezTo>
                    <a:pt x="129" y="148"/>
                    <a:pt x="129" y="148"/>
                    <a:pt x="129" y="148"/>
                  </a:cubicBezTo>
                  <a:cubicBezTo>
                    <a:pt x="129" y="149"/>
                    <a:pt x="129" y="149"/>
                    <a:pt x="129" y="149"/>
                  </a:cubicBezTo>
                  <a:cubicBezTo>
                    <a:pt x="130" y="148"/>
                    <a:pt x="130" y="148"/>
                    <a:pt x="130" y="148"/>
                  </a:cubicBezTo>
                  <a:cubicBezTo>
                    <a:pt x="131" y="148"/>
                    <a:pt x="131" y="148"/>
                    <a:pt x="131" y="148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3" y="147"/>
                    <a:pt x="133" y="147"/>
                    <a:pt x="133" y="147"/>
                  </a:cubicBezTo>
                  <a:cubicBezTo>
                    <a:pt x="133" y="147"/>
                    <a:pt x="133" y="147"/>
                    <a:pt x="133" y="147"/>
                  </a:cubicBezTo>
                  <a:cubicBezTo>
                    <a:pt x="133" y="147"/>
                    <a:pt x="133" y="147"/>
                    <a:pt x="133" y="147"/>
                  </a:cubicBezTo>
                  <a:cubicBezTo>
                    <a:pt x="133" y="147"/>
                    <a:pt x="133" y="147"/>
                    <a:pt x="133" y="147"/>
                  </a:cubicBezTo>
                  <a:cubicBezTo>
                    <a:pt x="133" y="148"/>
                    <a:pt x="133" y="148"/>
                    <a:pt x="133" y="148"/>
                  </a:cubicBezTo>
                  <a:cubicBezTo>
                    <a:pt x="134" y="147"/>
                    <a:pt x="134" y="147"/>
                    <a:pt x="134" y="147"/>
                  </a:cubicBezTo>
                  <a:cubicBezTo>
                    <a:pt x="134" y="147"/>
                    <a:pt x="134" y="147"/>
                    <a:pt x="134" y="147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6" y="148"/>
                    <a:pt x="136" y="148"/>
                    <a:pt x="136" y="148"/>
                  </a:cubicBezTo>
                  <a:cubicBezTo>
                    <a:pt x="137" y="149"/>
                    <a:pt x="137" y="149"/>
                    <a:pt x="137" y="149"/>
                  </a:cubicBezTo>
                  <a:cubicBezTo>
                    <a:pt x="138" y="149"/>
                    <a:pt x="138" y="149"/>
                    <a:pt x="138" y="149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0" y="149"/>
                    <a:pt x="140" y="149"/>
                    <a:pt x="140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3" y="149"/>
                    <a:pt x="143" y="149"/>
                    <a:pt x="143" y="149"/>
                  </a:cubicBezTo>
                  <a:cubicBezTo>
                    <a:pt x="143" y="149"/>
                    <a:pt x="143" y="149"/>
                    <a:pt x="143" y="149"/>
                  </a:cubicBezTo>
                  <a:cubicBezTo>
                    <a:pt x="143" y="150"/>
                    <a:pt x="143" y="150"/>
                    <a:pt x="143" y="150"/>
                  </a:cubicBezTo>
                  <a:cubicBezTo>
                    <a:pt x="142" y="150"/>
                    <a:pt x="142" y="150"/>
                    <a:pt x="142" y="150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0" y="151"/>
                    <a:pt x="140" y="151"/>
                    <a:pt x="140" y="151"/>
                  </a:cubicBezTo>
                  <a:cubicBezTo>
                    <a:pt x="141" y="152"/>
                    <a:pt x="141" y="152"/>
                    <a:pt x="141" y="152"/>
                  </a:cubicBezTo>
                  <a:cubicBezTo>
                    <a:pt x="141" y="152"/>
                    <a:pt x="141" y="152"/>
                    <a:pt x="141" y="152"/>
                  </a:cubicBezTo>
                  <a:cubicBezTo>
                    <a:pt x="140" y="152"/>
                    <a:pt x="140" y="152"/>
                    <a:pt x="140" y="152"/>
                  </a:cubicBezTo>
                  <a:cubicBezTo>
                    <a:pt x="140" y="152"/>
                    <a:pt x="140" y="152"/>
                    <a:pt x="140" y="152"/>
                  </a:cubicBezTo>
                  <a:cubicBezTo>
                    <a:pt x="140" y="152"/>
                    <a:pt x="140" y="152"/>
                    <a:pt x="140" y="152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8" y="153"/>
                    <a:pt x="138" y="153"/>
                    <a:pt x="138" y="153"/>
                  </a:cubicBezTo>
                  <a:cubicBezTo>
                    <a:pt x="138" y="153"/>
                    <a:pt x="138" y="153"/>
                    <a:pt x="138" y="153"/>
                  </a:cubicBezTo>
                  <a:cubicBezTo>
                    <a:pt x="138" y="153"/>
                    <a:pt x="138" y="153"/>
                    <a:pt x="138" y="153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37" y="154"/>
                    <a:pt x="137" y="154"/>
                    <a:pt x="137" y="154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36" y="154"/>
                    <a:pt x="136" y="154"/>
                    <a:pt x="136" y="154"/>
                  </a:cubicBezTo>
                  <a:cubicBezTo>
                    <a:pt x="136" y="154"/>
                    <a:pt x="136" y="154"/>
                    <a:pt x="136" y="154"/>
                  </a:cubicBezTo>
                  <a:cubicBezTo>
                    <a:pt x="136" y="154"/>
                    <a:pt x="136" y="154"/>
                    <a:pt x="136" y="154"/>
                  </a:cubicBezTo>
                  <a:cubicBezTo>
                    <a:pt x="136" y="154"/>
                    <a:pt x="136" y="154"/>
                    <a:pt x="136" y="154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34" y="155"/>
                    <a:pt x="134" y="155"/>
                    <a:pt x="134" y="155"/>
                  </a:cubicBezTo>
                  <a:cubicBezTo>
                    <a:pt x="134" y="154"/>
                    <a:pt x="134" y="154"/>
                    <a:pt x="134" y="154"/>
                  </a:cubicBezTo>
                  <a:cubicBezTo>
                    <a:pt x="134" y="154"/>
                    <a:pt x="134" y="154"/>
                    <a:pt x="134" y="154"/>
                  </a:cubicBezTo>
                  <a:cubicBezTo>
                    <a:pt x="134" y="155"/>
                    <a:pt x="134" y="155"/>
                    <a:pt x="134" y="155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4" y="156"/>
                    <a:pt x="134" y="156"/>
                    <a:pt x="134" y="156"/>
                  </a:cubicBezTo>
                  <a:cubicBezTo>
                    <a:pt x="133" y="156"/>
                    <a:pt x="133" y="156"/>
                    <a:pt x="133" y="156"/>
                  </a:cubicBezTo>
                  <a:cubicBezTo>
                    <a:pt x="133" y="155"/>
                    <a:pt x="133" y="155"/>
                    <a:pt x="133" y="155"/>
                  </a:cubicBezTo>
                  <a:cubicBezTo>
                    <a:pt x="132" y="156"/>
                    <a:pt x="132" y="156"/>
                    <a:pt x="132" y="156"/>
                  </a:cubicBezTo>
                  <a:cubicBezTo>
                    <a:pt x="132" y="156"/>
                    <a:pt x="132" y="156"/>
                    <a:pt x="132" y="156"/>
                  </a:cubicBezTo>
                  <a:cubicBezTo>
                    <a:pt x="133" y="156"/>
                    <a:pt x="133" y="156"/>
                    <a:pt x="133" y="156"/>
                  </a:cubicBezTo>
                  <a:cubicBezTo>
                    <a:pt x="133" y="157"/>
                    <a:pt x="133" y="157"/>
                    <a:pt x="133" y="157"/>
                  </a:cubicBezTo>
                  <a:cubicBezTo>
                    <a:pt x="132" y="157"/>
                    <a:pt x="132" y="157"/>
                    <a:pt x="132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0" y="157"/>
                    <a:pt x="130" y="157"/>
                    <a:pt x="130" y="157"/>
                  </a:cubicBezTo>
                  <a:cubicBezTo>
                    <a:pt x="131" y="158"/>
                    <a:pt x="131" y="158"/>
                    <a:pt x="131" y="158"/>
                  </a:cubicBezTo>
                  <a:cubicBezTo>
                    <a:pt x="131" y="158"/>
                    <a:pt x="131" y="158"/>
                    <a:pt x="131" y="158"/>
                  </a:cubicBezTo>
                  <a:cubicBezTo>
                    <a:pt x="130" y="158"/>
                    <a:pt x="130" y="158"/>
                    <a:pt x="130" y="158"/>
                  </a:cubicBezTo>
                  <a:cubicBezTo>
                    <a:pt x="129" y="158"/>
                    <a:pt x="129" y="158"/>
                    <a:pt x="129" y="158"/>
                  </a:cubicBezTo>
                  <a:cubicBezTo>
                    <a:pt x="129" y="159"/>
                    <a:pt x="129" y="159"/>
                    <a:pt x="129" y="159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7" y="159"/>
                    <a:pt x="127" y="159"/>
                    <a:pt x="127" y="159"/>
                  </a:cubicBezTo>
                  <a:cubicBezTo>
                    <a:pt x="126" y="159"/>
                    <a:pt x="126" y="159"/>
                    <a:pt x="126" y="159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5" y="160"/>
                    <a:pt x="125" y="160"/>
                    <a:pt x="125" y="160"/>
                  </a:cubicBezTo>
                  <a:cubicBezTo>
                    <a:pt x="124" y="160"/>
                    <a:pt x="124" y="160"/>
                    <a:pt x="124" y="160"/>
                  </a:cubicBezTo>
                  <a:cubicBezTo>
                    <a:pt x="124" y="160"/>
                    <a:pt x="124" y="160"/>
                    <a:pt x="124" y="160"/>
                  </a:cubicBezTo>
                  <a:cubicBezTo>
                    <a:pt x="123" y="160"/>
                    <a:pt x="123" y="160"/>
                    <a:pt x="123" y="160"/>
                  </a:cubicBezTo>
                  <a:cubicBezTo>
                    <a:pt x="123" y="160"/>
                    <a:pt x="123" y="160"/>
                    <a:pt x="123" y="160"/>
                  </a:cubicBezTo>
                  <a:cubicBezTo>
                    <a:pt x="123" y="160"/>
                    <a:pt x="123" y="160"/>
                    <a:pt x="123" y="160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122" y="160"/>
                    <a:pt x="122" y="160"/>
                    <a:pt x="122" y="160"/>
                  </a:cubicBezTo>
                  <a:cubicBezTo>
                    <a:pt x="122" y="160"/>
                    <a:pt x="122" y="160"/>
                    <a:pt x="122" y="160"/>
                  </a:cubicBezTo>
                  <a:cubicBezTo>
                    <a:pt x="121" y="161"/>
                    <a:pt x="121" y="161"/>
                    <a:pt x="121" y="161"/>
                  </a:cubicBezTo>
                  <a:cubicBezTo>
                    <a:pt x="121" y="161"/>
                    <a:pt x="121" y="161"/>
                    <a:pt x="121" y="161"/>
                  </a:cubicBezTo>
                  <a:cubicBezTo>
                    <a:pt x="121" y="161"/>
                    <a:pt x="121" y="161"/>
                    <a:pt x="121" y="161"/>
                  </a:cubicBezTo>
                  <a:cubicBezTo>
                    <a:pt x="120" y="160"/>
                    <a:pt x="120" y="160"/>
                    <a:pt x="120" y="160"/>
                  </a:cubicBezTo>
                  <a:cubicBezTo>
                    <a:pt x="120" y="160"/>
                    <a:pt x="120" y="160"/>
                    <a:pt x="120" y="160"/>
                  </a:cubicBezTo>
                  <a:cubicBezTo>
                    <a:pt x="120" y="161"/>
                    <a:pt x="120" y="161"/>
                    <a:pt x="120" y="161"/>
                  </a:cubicBezTo>
                  <a:cubicBezTo>
                    <a:pt x="120" y="161"/>
                    <a:pt x="120" y="161"/>
                    <a:pt x="120" y="161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2"/>
                    <a:pt x="119" y="162"/>
                    <a:pt x="119" y="162"/>
                  </a:cubicBezTo>
                  <a:cubicBezTo>
                    <a:pt x="118" y="162"/>
                    <a:pt x="118" y="162"/>
                    <a:pt x="118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8" y="162"/>
                    <a:pt x="118" y="162"/>
                    <a:pt x="118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6" y="163"/>
                    <a:pt x="116" y="163"/>
                    <a:pt x="116" y="163"/>
                  </a:cubicBezTo>
                  <a:cubicBezTo>
                    <a:pt x="116" y="163"/>
                    <a:pt x="116" y="163"/>
                    <a:pt x="116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1" y="163"/>
                    <a:pt x="111" y="163"/>
                    <a:pt x="111" y="163"/>
                  </a:cubicBezTo>
                  <a:cubicBezTo>
                    <a:pt x="111" y="163"/>
                    <a:pt x="111" y="163"/>
                    <a:pt x="111" y="163"/>
                  </a:cubicBezTo>
                  <a:cubicBezTo>
                    <a:pt x="110" y="163"/>
                    <a:pt x="110" y="163"/>
                    <a:pt x="110" y="163"/>
                  </a:cubicBezTo>
                  <a:cubicBezTo>
                    <a:pt x="110" y="163"/>
                    <a:pt x="110" y="163"/>
                    <a:pt x="110" y="163"/>
                  </a:cubicBezTo>
                  <a:cubicBezTo>
                    <a:pt x="109" y="163"/>
                    <a:pt x="109" y="163"/>
                    <a:pt x="109" y="163"/>
                  </a:cubicBezTo>
                  <a:cubicBezTo>
                    <a:pt x="109" y="163"/>
                    <a:pt x="109" y="163"/>
                    <a:pt x="109" y="163"/>
                  </a:cubicBezTo>
                  <a:cubicBezTo>
                    <a:pt x="109" y="163"/>
                    <a:pt x="109" y="163"/>
                    <a:pt x="109" y="163"/>
                  </a:cubicBezTo>
                  <a:cubicBezTo>
                    <a:pt x="108" y="163"/>
                    <a:pt x="108" y="163"/>
                    <a:pt x="108" y="163"/>
                  </a:cubicBezTo>
                  <a:cubicBezTo>
                    <a:pt x="108" y="163"/>
                    <a:pt x="108" y="163"/>
                    <a:pt x="108" y="163"/>
                  </a:cubicBezTo>
                  <a:cubicBezTo>
                    <a:pt x="107" y="162"/>
                    <a:pt x="107" y="162"/>
                    <a:pt x="107" y="162"/>
                  </a:cubicBezTo>
                  <a:cubicBezTo>
                    <a:pt x="108" y="162"/>
                    <a:pt x="108" y="162"/>
                    <a:pt x="108" y="162"/>
                  </a:cubicBezTo>
                  <a:cubicBezTo>
                    <a:pt x="107" y="161"/>
                    <a:pt x="107" y="161"/>
                    <a:pt x="107" y="161"/>
                  </a:cubicBezTo>
                  <a:cubicBezTo>
                    <a:pt x="107" y="161"/>
                    <a:pt x="107" y="161"/>
                    <a:pt x="107" y="161"/>
                  </a:cubicBezTo>
                  <a:cubicBezTo>
                    <a:pt x="106" y="161"/>
                    <a:pt x="106" y="161"/>
                    <a:pt x="106" y="161"/>
                  </a:cubicBezTo>
                  <a:cubicBezTo>
                    <a:pt x="106" y="160"/>
                    <a:pt x="106" y="160"/>
                    <a:pt x="106" y="160"/>
                  </a:cubicBezTo>
                  <a:cubicBezTo>
                    <a:pt x="106" y="159"/>
                    <a:pt x="106" y="159"/>
                    <a:pt x="106" y="159"/>
                  </a:cubicBezTo>
                  <a:cubicBezTo>
                    <a:pt x="106" y="159"/>
                    <a:pt x="106" y="159"/>
                    <a:pt x="106" y="159"/>
                  </a:cubicBezTo>
                  <a:cubicBezTo>
                    <a:pt x="105" y="158"/>
                    <a:pt x="105" y="158"/>
                    <a:pt x="105" y="158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6" y="160"/>
                    <a:pt x="106" y="160"/>
                    <a:pt x="106" y="160"/>
                  </a:cubicBezTo>
                  <a:cubicBezTo>
                    <a:pt x="106" y="160"/>
                    <a:pt x="106" y="160"/>
                    <a:pt x="106" y="160"/>
                  </a:cubicBezTo>
                  <a:cubicBezTo>
                    <a:pt x="106" y="161"/>
                    <a:pt x="106" y="161"/>
                    <a:pt x="106" y="161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7" y="162"/>
                    <a:pt x="107" y="162"/>
                    <a:pt x="107" y="162"/>
                  </a:cubicBezTo>
                  <a:cubicBezTo>
                    <a:pt x="107" y="163"/>
                    <a:pt x="107" y="163"/>
                    <a:pt x="107" y="163"/>
                  </a:cubicBezTo>
                  <a:cubicBezTo>
                    <a:pt x="107" y="164"/>
                    <a:pt x="107" y="164"/>
                    <a:pt x="107" y="164"/>
                  </a:cubicBezTo>
                  <a:cubicBezTo>
                    <a:pt x="106" y="165"/>
                    <a:pt x="106" y="165"/>
                    <a:pt x="106" y="165"/>
                  </a:cubicBezTo>
                  <a:cubicBezTo>
                    <a:pt x="106" y="165"/>
                    <a:pt x="106" y="165"/>
                    <a:pt x="106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3" y="166"/>
                    <a:pt x="103" y="166"/>
                    <a:pt x="103" y="166"/>
                  </a:cubicBezTo>
                  <a:cubicBezTo>
                    <a:pt x="103" y="166"/>
                    <a:pt x="103" y="166"/>
                    <a:pt x="103" y="166"/>
                  </a:cubicBezTo>
                  <a:cubicBezTo>
                    <a:pt x="103" y="166"/>
                    <a:pt x="103" y="166"/>
                    <a:pt x="103" y="166"/>
                  </a:cubicBezTo>
                  <a:cubicBezTo>
                    <a:pt x="103" y="166"/>
                    <a:pt x="103" y="166"/>
                    <a:pt x="103" y="166"/>
                  </a:cubicBezTo>
                  <a:cubicBezTo>
                    <a:pt x="103" y="167"/>
                    <a:pt x="103" y="167"/>
                    <a:pt x="103" y="167"/>
                  </a:cubicBezTo>
                  <a:cubicBezTo>
                    <a:pt x="102" y="167"/>
                    <a:pt x="102" y="167"/>
                    <a:pt x="102" y="167"/>
                  </a:cubicBezTo>
                  <a:cubicBezTo>
                    <a:pt x="102" y="167"/>
                    <a:pt x="102" y="167"/>
                    <a:pt x="102" y="167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101" y="168"/>
                    <a:pt x="101" y="168"/>
                    <a:pt x="101" y="168"/>
                  </a:cubicBezTo>
                  <a:cubicBezTo>
                    <a:pt x="101" y="169"/>
                    <a:pt x="101" y="169"/>
                    <a:pt x="101" y="169"/>
                  </a:cubicBezTo>
                  <a:cubicBezTo>
                    <a:pt x="101" y="169"/>
                    <a:pt x="101" y="169"/>
                    <a:pt x="101" y="169"/>
                  </a:cubicBezTo>
                  <a:cubicBezTo>
                    <a:pt x="100" y="169"/>
                    <a:pt x="100" y="169"/>
                    <a:pt x="100" y="169"/>
                  </a:cubicBezTo>
                  <a:cubicBezTo>
                    <a:pt x="100" y="169"/>
                    <a:pt x="100" y="169"/>
                    <a:pt x="100" y="169"/>
                  </a:cubicBezTo>
                  <a:cubicBezTo>
                    <a:pt x="100" y="169"/>
                    <a:pt x="100" y="169"/>
                    <a:pt x="100" y="169"/>
                  </a:cubicBezTo>
                  <a:cubicBezTo>
                    <a:pt x="100" y="169"/>
                    <a:pt x="100" y="169"/>
                    <a:pt x="100" y="169"/>
                  </a:cubicBezTo>
                  <a:cubicBezTo>
                    <a:pt x="100" y="169"/>
                    <a:pt x="100" y="169"/>
                    <a:pt x="100" y="169"/>
                  </a:cubicBezTo>
                  <a:cubicBezTo>
                    <a:pt x="100" y="170"/>
                    <a:pt x="100" y="170"/>
                    <a:pt x="100" y="170"/>
                  </a:cubicBezTo>
                  <a:cubicBezTo>
                    <a:pt x="100" y="170"/>
                    <a:pt x="100" y="170"/>
                    <a:pt x="100" y="170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98" y="171"/>
                    <a:pt x="98" y="171"/>
                    <a:pt x="98" y="171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6" y="174"/>
                    <a:pt x="96" y="174"/>
                    <a:pt x="96" y="174"/>
                  </a:cubicBezTo>
                  <a:cubicBezTo>
                    <a:pt x="96" y="173"/>
                    <a:pt x="96" y="173"/>
                    <a:pt x="96" y="173"/>
                  </a:cubicBezTo>
                  <a:cubicBezTo>
                    <a:pt x="96" y="173"/>
                    <a:pt x="96" y="173"/>
                    <a:pt x="96" y="173"/>
                  </a:cubicBezTo>
                  <a:cubicBezTo>
                    <a:pt x="96" y="173"/>
                    <a:pt x="96" y="173"/>
                    <a:pt x="96" y="173"/>
                  </a:cubicBezTo>
                  <a:cubicBezTo>
                    <a:pt x="96" y="173"/>
                    <a:pt x="96" y="173"/>
                    <a:pt x="96" y="173"/>
                  </a:cubicBezTo>
                  <a:cubicBezTo>
                    <a:pt x="96" y="174"/>
                    <a:pt x="96" y="174"/>
                    <a:pt x="96" y="174"/>
                  </a:cubicBezTo>
                  <a:cubicBezTo>
                    <a:pt x="96" y="174"/>
                    <a:pt x="96" y="174"/>
                    <a:pt x="96" y="174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4" y="175"/>
                    <a:pt x="94" y="175"/>
                    <a:pt x="94" y="175"/>
                  </a:cubicBezTo>
                  <a:cubicBezTo>
                    <a:pt x="94" y="176"/>
                    <a:pt x="94" y="176"/>
                    <a:pt x="94" y="176"/>
                  </a:cubicBezTo>
                  <a:cubicBezTo>
                    <a:pt x="94" y="175"/>
                    <a:pt x="94" y="175"/>
                    <a:pt x="94" y="175"/>
                  </a:cubicBezTo>
                  <a:cubicBezTo>
                    <a:pt x="94" y="175"/>
                    <a:pt x="94" y="175"/>
                    <a:pt x="94" y="175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3" y="175"/>
                    <a:pt x="93" y="175"/>
                    <a:pt x="93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4"/>
                    <a:pt x="92" y="174"/>
                    <a:pt x="92" y="174"/>
                  </a:cubicBezTo>
                  <a:cubicBezTo>
                    <a:pt x="91" y="174"/>
                    <a:pt x="91" y="174"/>
                    <a:pt x="91" y="174"/>
                  </a:cubicBezTo>
                  <a:cubicBezTo>
                    <a:pt x="91" y="175"/>
                    <a:pt x="91" y="175"/>
                    <a:pt x="91" y="175"/>
                  </a:cubicBezTo>
                  <a:cubicBezTo>
                    <a:pt x="91" y="175"/>
                    <a:pt x="91" y="175"/>
                    <a:pt x="91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92" y="177"/>
                    <a:pt x="92" y="177"/>
                    <a:pt x="92" y="177"/>
                  </a:cubicBezTo>
                  <a:cubicBezTo>
                    <a:pt x="91" y="177"/>
                    <a:pt x="91" y="177"/>
                    <a:pt x="91" y="177"/>
                  </a:cubicBezTo>
                  <a:cubicBezTo>
                    <a:pt x="90" y="177"/>
                    <a:pt x="90" y="177"/>
                    <a:pt x="90" y="177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8" y="178"/>
                    <a:pt x="88" y="178"/>
                    <a:pt x="88" y="178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8"/>
                    <a:pt x="88" y="178"/>
                    <a:pt x="88" y="178"/>
                  </a:cubicBezTo>
                  <a:cubicBezTo>
                    <a:pt x="87" y="178"/>
                    <a:pt x="87" y="178"/>
                    <a:pt x="87" y="178"/>
                  </a:cubicBezTo>
                  <a:cubicBezTo>
                    <a:pt x="87" y="178"/>
                    <a:pt x="87" y="178"/>
                    <a:pt x="87" y="178"/>
                  </a:cubicBezTo>
                  <a:cubicBezTo>
                    <a:pt x="86" y="178"/>
                    <a:pt x="86" y="178"/>
                    <a:pt x="86" y="178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6" y="176"/>
                    <a:pt x="86" y="176"/>
                    <a:pt x="86" y="176"/>
                  </a:cubicBezTo>
                  <a:cubicBezTo>
                    <a:pt x="86" y="176"/>
                    <a:pt x="86" y="176"/>
                    <a:pt x="86" y="176"/>
                  </a:cubicBezTo>
                  <a:cubicBezTo>
                    <a:pt x="85" y="176"/>
                    <a:pt x="85" y="176"/>
                    <a:pt x="85" y="176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6"/>
                    <a:pt x="84" y="176"/>
                    <a:pt x="84" y="176"/>
                  </a:cubicBezTo>
                  <a:cubicBezTo>
                    <a:pt x="84" y="176"/>
                    <a:pt x="84" y="176"/>
                    <a:pt x="84" y="176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84" y="174"/>
                    <a:pt x="84" y="174"/>
                    <a:pt x="84" y="174"/>
                  </a:cubicBezTo>
                  <a:cubicBezTo>
                    <a:pt x="83" y="174"/>
                    <a:pt x="83" y="174"/>
                    <a:pt x="83" y="174"/>
                  </a:cubicBezTo>
                  <a:cubicBezTo>
                    <a:pt x="83" y="174"/>
                    <a:pt x="83" y="174"/>
                    <a:pt x="83" y="174"/>
                  </a:cubicBezTo>
                  <a:cubicBezTo>
                    <a:pt x="83" y="174"/>
                    <a:pt x="83" y="174"/>
                    <a:pt x="83" y="174"/>
                  </a:cubicBezTo>
                  <a:cubicBezTo>
                    <a:pt x="83" y="174"/>
                    <a:pt x="83" y="174"/>
                    <a:pt x="83" y="174"/>
                  </a:cubicBezTo>
                  <a:cubicBezTo>
                    <a:pt x="83" y="174"/>
                    <a:pt x="83" y="174"/>
                    <a:pt x="83" y="174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6"/>
                    <a:pt x="83" y="176"/>
                    <a:pt x="83" y="176"/>
                  </a:cubicBezTo>
                  <a:cubicBezTo>
                    <a:pt x="83" y="177"/>
                    <a:pt x="83" y="177"/>
                    <a:pt x="83" y="177"/>
                  </a:cubicBez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2" y="177"/>
                    <a:pt x="82" y="177"/>
                  </a:cubicBezTo>
                  <a:cubicBezTo>
                    <a:pt x="81" y="176"/>
                    <a:pt x="81" y="176"/>
                    <a:pt x="81" y="176"/>
                  </a:cubicBezTo>
                  <a:cubicBezTo>
                    <a:pt x="81" y="176"/>
                    <a:pt x="81" y="176"/>
                    <a:pt x="81" y="176"/>
                  </a:cubicBezTo>
                  <a:cubicBezTo>
                    <a:pt x="81" y="177"/>
                    <a:pt x="81" y="177"/>
                    <a:pt x="81" y="177"/>
                  </a:cubicBezTo>
                  <a:cubicBezTo>
                    <a:pt x="81" y="177"/>
                    <a:pt x="81" y="177"/>
                    <a:pt x="81" y="177"/>
                  </a:cubicBezTo>
                  <a:cubicBezTo>
                    <a:pt x="81" y="178"/>
                    <a:pt x="81" y="178"/>
                    <a:pt x="81" y="178"/>
                  </a:cubicBezTo>
                  <a:cubicBezTo>
                    <a:pt x="82" y="179"/>
                    <a:pt x="82" y="179"/>
                    <a:pt x="82" y="179"/>
                  </a:cubicBezTo>
                  <a:cubicBezTo>
                    <a:pt x="82" y="179"/>
                    <a:pt x="82" y="179"/>
                    <a:pt x="82" y="179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80" y="180"/>
                    <a:pt x="80" y="180"/>
                    <a:pt x="80" y="180"/>
                  </a:cubicBezTo>
                  <a:cubicBezTo>
                    <a:pt x="80" y="179"/>
                    <a:pt x="80" y="179"/>
                    <a:pt x="80" y="179"/>
                  </a:cubicBezTo>
                  <a:cubicBezTo>
                    <a:pt x="79" y="180"/>
                    <a:pt x="79" y="180"/>
                    <a:pt x="79" y="180"/>
                  </a:cubicBezTo>
                  <a:cubicBezTo>
                    <a:pt x="79" y="180"/>
                    <a:pt x="79" y="180"/>
                    <a:pt x="79" y="180"/>
                  </a:cubicBezTo>
                  <a:cubicBezTo>
                    <a:pt x="78" y="180"/>
                    <a:pt x="78" y="180"/>
                    <a:pt x="78" y="180"/>
                  </a:cubicBezTo>
                  <a:cubicBezTo>
                    <a:pt x="78" y="180"/>
                    <a:pt x="78" y="180"/>
                    <a:pt x="78" y="180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7" y="179"/>
                    <a:pt x="77" y="179"/>
                    <a:pt x="77" y="179"/>
                  </a:cubicBezTo>
                  <a:cubicBezTo>
                    <a:pt x="77" y="179"/>
                    <a:pt x="77" y="179"/>
                    <a:pt x="77" y="179"/>
                  </a:cubicBezTo>
                  <a:cubicBezTo>
                    <a:pt x="77" y="179"/>
                    <a:pt x="77" y="179"/>
                    <a:pt x="77" y="179"/>
                  </a:cubicBezTo>
                  <a:cubicBezTo>
                    <a:pt x="77" y="180"/>
                    <a:pt x="77" y="180"/>
                    <a:pt x="77" y="180"/>
                  </a:cubicBezTo>
                  <a:cubicBezTo>
                    <a:pt x="77" y="180"/>
                    <a:pt x="77" y="180"/>
                    <a:pt x="77" y="180"/>
                  </a:cubicBezTo>
                  <a:cubicBezTo>
                    <a:pt x="76" y="180"/>
                    <a:pt x="76" y="180"/>
                    <a:pt x="76" y="180"/>
                  </a:cubicBezTo>
                  <a:cubicBezTo>
                    <a:pt x="76" y="179"/>
                    <a:pt x="76" y="179"/>
                    <a:pt x="76" y="179"/>
                  </a:cubicBezTo>
                  <a:cubicBezTo>
                    <a:pt x="76" y="179"/>
                    <a:pt x="76" y="179"/>
                    <a:pt x="76" y="179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5" y="181"/>
                    <a:pt x="75" y="181"/>
                    <a:pt x="75" y="181"/>
                  </a:cubicBezTo>
                  <a:cubicBezTo>
                    <a:pt x="74" y="182"/>
                    <a:pt x="74" y="182"/>
                    <a:pt x="74" y="182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3" y="183"/>
                    <a:pt x="73" y="183"/>
                    <a:pt x="73" y="183"/>
                  </a:cubicBezTo>
                  <a:cubicBezTo>
                    <a:pt x="72" y="183"/>
                    <a:pt x="72" y="183"/>
                    <a:pt x="72" y="183"/>
                  </a:cubicBezTo>
                  <a:cubicBezTo>
                    <a:pt x="72" y="182"/>
                    <a:pt x="72" y="182"/>
                    <a:pt x="72" y="182"/>
                  </a:cubicBezTo>
                  <a:cubicBezTo>
                    <a:pt x="72" y="182"/>
                    <a:pt x="72" y="182"/>
                    <a:pt x="72" y="182"/>
                  </a:cubicBezTo>
                  <a:cubicBezTo>
                    <a:pt x="71" y="182"/>
                    <a:pt x="71" y="182"/>
                    <a:pt x="71" y="182"/>
                  </a:cubicBezTo>
                  <a:cubicBezTo>
                    <a:pt x="71" y="182"/>
                    <a:pt x="71" y="182"/>
                    <a:pt x="71" y="182"/>
                  </a:cubicBezTo>
                  <a:cubicBezTo>
                    <a:pt x="71" y="182"/>
                    <a:pt x="71" y="182"/>
                    <a:pt x="71" y="182"/>
                  </a:cubicBezTo>
                  <a:cubicBezTo>
                    <a:pt x="70" y="182"/>
                    <a:pt x="70" y="182"/>
                    <a:pt x="70" y="182"/>
                  </a:cubicBezTo>
                  <a:cubicBezTo>
                    <a:pt x="70" y="182"/>
                    <a:pt x="70" y="182"/>
                    <a:pt x="70" y="182"/>
                  </a:cubicBezTo>
                  <a:cubicBezTo>
                    <a:pt x="70" y="182"/>
                    <a:pt x="70" y="182"/>
                    <a:pt x="70" y="182"/>
                  </a:cubicBezTo>
                  <a:cubicBezTo>
                    <a:pt x="70" y="182"/>
                    <a:pt x="70" y="182"/>
                    <a:pt x="70" y="182"/>
                  </a:cubicBezTo>
                  <a:cubicBezTo>
                    <a:pt x="70" y="183"/>
                    <a:pt x="70" y="183"/>
                    <a:pt x="70" y="183"/>
                  </a:cubicBezTo>
                  <a:cubicBezTo>
                    <a:pt x="70" y="183"/>
                    <a:pt x="70" y="183"/>
                    <a:pt x="70" y="183"/>
                  </a:cubicBezTo>
                  <a:cubicBezTo>
                    <a:pt x="70" y="184"/>
                    <a:pt x="70" y="184"/>
                    <a:pt x="70" y="184"/>
                  </a:cubicBezTo>
                  <a:cubicBezTo>
                    <a:pt x="70" y="184"/>
                    <a:pt x="70" y="184"/>
                    <a:pt x="70" y="184"/>
                  </a:cubicBezTo>
                  <a:cubicBezTo>
                    <a:pt x="71" y="184"/>
                    <a:pt x="71" y="184"/>
                    <a:pt x="71" y="184"/>
                  </a:cubicBezTo>
                  <a:cubicBezTo>
                    <a:pt x="71" y="185"/>
                    <a:pt x="71" y="185"/>
                    <a:pt x="71" y="185"/>
                  </a:cubicBezTo>
                  <a:cubicBezTo>
                    <a:pt x="71" y="186"/>
                    <a:pt x="71" y="186"/>
                    <a:pt x="71" y="186"/>
                  </a:cubicBezTo>
                  <a:cubicBezTo>
                    <a:pt x="71" y="187"/>
                    <a:pt x="71" y="187"/>
                    <a:pt x="71" y="187"/>
                  </a:cubicBezTo>
                  <a:cubicBezTo>
                    <a:pt x="70" y="187"/>
                    <a:pt x="70" y="187"/>
                    <a:pt x="70" y="187"/>
                  </a:cubicBezTo>
                  <a:cubicBezTo>
                    <a:pt x="70" y="187"/>
                    <a:pt x="70" y="187"/>
                    <a:pt x="70" y="187"/>
                  </a:cubicBezTo>
                  <a:cubicBezTo>
                    <a:pt x="70" y="187"/>
                    <a:pt x="70" y="187"/>
                    <a:pt x="70" y="187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68" y="187"/>
                    <a:pt x="68" y="187"/>
                    <a:pt x="68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8"/>
                    <a:pt x="67" y="188"/>
                    <a:pt x="67" y="188"/>
                  </a:cubicBezTo>
                  <a:cubicBezTo>
                    <a:pt x="68" y="188"/>
                    <a:pt x="68" y="188"/>
                    <a:pt x="68" y="188"/>
                  </a:cubicBezTo>
                  <a:cubicBezTo>
                    <a:pt x="69" y="188"/>
                    <a:pt x="69" y="188"/>
                    <a:pt x="69" y="188"/>
                  </a:cubicBezTo>
                  <a:cubicBezTo>
                    <a:pt x="69" y="189"/>
                    <a:pt x="69" y="189"/>
                    <a:pt x="69" y="189"/>
                  </a:cubicBezTo>
                  <a:cubicBezTo>
                    <a:pt x="70" y="189"/>
                    <a:pt x="70" y="189"/>
                    <a:pt x="70" y="189"/>
                  </a:cubicBezTo>
                  <a:cubicBezTo>
                    <a:pt x="70" y="189"/>
                    <a:pt x="70" y="189"/>
                    <a:pt x="70" y="189"/>
                  </a:cubicBezTo>
                  <a:cubicBezTo>
                    <a:pt x="70" y="189"/>
                    <a:pt x="70" y="189"/>
                    <a:pt x="70" y="189"/>
                  </a:cubicBezTo>
                  <a:cubicBezTo>
                    <a:pt x="70" y="189"/>
                    <a:pt x="70" y="189"/>
                    <a:pt x="70" y="189"/>
                  </a:cubicBezTo>
                  <a:cubicBezTo>
                    <a:pt x="70" y="190"/>
                    <a:pt x="70" y="190"/>
                    <a:pt x="70" y="190"/>
                  </a:cubicBezTo>
                  <a:cubicBezTo>
                    <a:pt x="70" y="190"/>
                    <a:pt x="70" y="190"/>
                    <a:pt x="70" y="190"/>
                  </a:cubicBezTo>
                  <a:cubicBezTo>
                    <a:pt x="69" y="190"/>
                    <a:pt x="69" y="190"/>
                    <a:pt x="69" y="190"/>
                  </a:cubicBezTo>
                  <a:cubicBezTo>
                    <a:pt x="69" y="190"/>
                    <a:pt x="69" y="190"/>
                    <a:pt x="69" y="190"/>
                  </a:cubicBezTo>
                  <a:cubicBezTo>
                    <a:pt x="70" y="190"/>
                    <a:pt x="70" y="190"/>
                    <a:pt x="70" y="190"/>
                  </a:cubicBezTo>
                  <a:cubicBezTo>
                    <a:pt x="70" y="191"/>
                    <a:pt x="70" y="191"/>
                    <a:pt x="70" y="191"/>
                  </a:cubicBezTo>
                  <a:cubicBezTo>
                    <a:pt x="70" y="191"/>
                    <a:pt x="70" y="191"/>
                    <a:pt x="70" y="191"/>
                  </a:cubicBezTo>
                  <a:cubicBezTo>
                    <a:pt x="70" y="192"/>
                    <a:pt x="70" y="192"/>
                    <a:pt x="70" y="192"/>
                  </a:cubicBezTo>
                  <a:cubicBezTo>
                    <a:pt x="70" y="192"/>
                    <a:pt x="70" y="192"/>
                    <a:pt x="70" y="192"/>
                  </a:cubicBezTo>
                  <a:cubicBezTo>
                    <a:pt x="69" y="192"/>
                    <a:pt x="69" y="192"/>
                    <a:pt x="69" y="192"/>
                  </a:cubicBezTo>
                  <a:cubicBezTo>
                    <a:pt x="69" y="192"/>
                    <a:pt x="69" y="192"/>
                    <a:pt x="69" y="192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6" y="191"/>
                    <a:pt x="66" y="191"/>
                    <a:pt x="66" y="191"/>
                  </a:cubicBezTo>
                  <a:cubicBezTo>
                    <a:pt x="66" y="191"/>
                    <a:pt x="66" y="191"/>
                    <a:pt x="66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2"/>
                    <a:pt x="68" y="192"/>
                    <a:pt x="68" y="192"/>
                  </a:cubicBezTo>
                  <a:cubicBezTo>
                    <a:pt x="69" y="192"/>
                    <a:pt x="69" y="192"/>
                    <a:pt x="69" y="192"/>
                  </a:cubicBezTo>
                  <a:cubicBezTo>
                    <a:pt x="69" y="192"/>
                    <a:pt x="69" y="192"/>
                    <a:pt x="69" y="192"/>
                  </a:cubicBezTo>
                  <a:cubicBezTo>
                    <a:pt x="69" y="193"/>
                    <a:pt x="69" y="193"/>
                    <a:pt x="69" y="193"/>
                  </a:cubicBezTo>
                  <a:cubicBezTo>
                    <a:pt x="69" y="193"/>
                    <a:pt x="69" y="193"/>
                    <a:pt x="69" y="193"/>
                  </a:cubicBezTo>
                  <a:cubicBezTo>
                    <a:pt x="68" y="193"/>
                    <a:pt x="68" y="193"/>
                    <a:pt x="68" y="193"/>
                  </a:cubicBezTo>
                  <a:cubicBezTo>
                    <a:pt x="68" y="193"/>
                    <a:pt x="68" y="193"/>
                    <a:pt x="68" y="193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7" y="193"/>
                    <a:pt x="67" y="193"/>
                    <a:pt x="67" y="193"/>
                  </a:cubicBezTo>
                  <a:cubicBezTo>
                    <a:pt x="66" y="193"/>
                    <a:pt x="66" y="193"/>
                    <a:pt x="66" y="193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5" y="192"/>
                    <a:pt x="65" y="192"/>
                    <a:pt x="65" y="192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5" y="194"/>
                    <a:pt x="65" y="194"/>
                    <a:pt x="65" y="194"/>
                  </a:cubicBezTo>
                  <a:cubicBezTo>
                    <a:pt x="65" y="194"/>
                    <a:pt x="65" y="194"/>
                    <a:pt x="65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95"/>
                    <a:pt x="66" y="195"/>
                    <a:pt x="66" y="195"/>
                  </a:cubicBezTo>
                  <a:cubicBezTo>
                    <a:pt x="66" y="195"/>
                    <a:pt x="66" y="195"/>
                    <a:pt x="66" y="195"/>
                  </a:cubicBezTo>
                  <a:cubicBezTo>
                    <a:pt x="66" y="195"/>
                    <a:pt x="66" y="195"/>
                    <a:pt x="66" y="195"/>
                  </a:cubicBezTo>
                  <a:cubicBezTo>
                    <a:pt x="66" y="195"/>
                    <a:pt x="66" y="195"/>
                    <a:pt x="66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6"/>
                    <a:pt x="66" y="196"/>
                    <a:pt x="66" y="196"/>
                  </a:cubicBezTo>
                  <a:cubicBezTo>
                    <a:pt x="66" y="196"/>
                    <a:pt x="66" y="196"/>
                    <a:pt x="66" y="196"/>
                  </a:cubicBezTo>
                  <a:cubicBezTo>
                    <a:pt x="65" y="196"/>
                    <a:pt x="65" y="196"/>
                    <a:pt x="65" y="196"/>
                  </a:cubicBezTo>
                  <a:cubicBezTo>
                    <a:pt x="64" y="196"/>
                    <a:pt x="64" y="196"/>
                    <a:pt x="64" y="196"/>
                  </a:cubicBezTo>
                  <a:cubicBezTo>
                    <a:pt x="64" y="196"/>
                    <a:pt x="64" y="196"/>
                    <a:pt x="64" y="196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63" y="196"/>
                    <a:pt x="63" y="196"/>
                    <a:pt x="63" y="196"/>
                  </a:cubicBezTo>
                  <a:cubicBezTo>
                    <a:pt x="63" y="196"/>
                    <a:pt x="63" y="196"/>
                    <a:pt x="63" y="196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5" y="197"/>
                    <a:pt x="65" y="197"/>
                    <a:pt x="65" y="197"/>
                  </a:cubicBezTo>
                  <a:cubicBezTo>
                    <a:pt x="65" y="197"/>
                    <a:pt x="65" y="197"/>
                    <a:pt x="65" y="197"/>
                  </a:cubicBezTo>
                  <a:cubicBezTo>
                    <a:pt x="65" y="197"/>
                    <a:pt x="65" y="197"/>
                    <a:pt x="65" y="197"/>
                  </a:cubicBezTo>
                  <a:cubicBezTo>
                    <a:pt x="65" y="198"/>
                    <a:pt x="65" y="198"/>
                    <a:pt x="65" y="198"/>
                  </a:cubicBezTo>
                  <a:cubicBezTo>
                    <a:pt x="65" y="198"/>
                    <a:pt x="65" y="198"/>
                    <a:pt x="65" y="198"/>
                  </a:cubicBezTo>
                  <a:cubicBezTo>
                    <a:pt x="65" y="198"/>
                    <a:pt x="65" y="198"/>
                    <a:pt x="65" y="198"/>
                  </a:cubicBezTo>
                  <a:cubicBezTo>
                    <a:pt x="64" y="198"/>
                    <a:pt x="64" y="198"/>
                    <a:pt x="64" y="198"/>
                  </a:cubicBezTo>
                  <a:cubicBezTo>
                    <a:pt x="64" y="198"/>
                    <a:pt x="64" y="198"/>
                    <a:pt x="64" y="198"/>
                  </a:cubicBezTo>
                  <a:cubicBezTo>
                    <a:pt x="63" y="198"/>
                    <a:pt x="63" y="198"/>
                    <a:pt x="63" y="198"/>
                  </a:cubicBezTo>
                  <a:cubicBezTo>
                    <a:pt x="62" y="198"/>
                    <a:pt x="62" y="198"/>
                    <a:pt x="62" y="198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2" y="198"/>
                    <a:pt x="62" y="198"/>
                    <a:pt x="62" y="198"/>
                  </a:cubicBezTo>
                  <a:cubicBezTo>
                    <a:pt x="61" y="198"/>
                    <a:pt x="61" y="198"/>
                    <a:pt x="61" y="198"/>
                  </a:cubicBezTo>
                  <a:cubicBezTo>
                    <a:pt x="61" y="198"/>
                    <a:pt x="61" y="198"/>
                    <a:pt x="61" y="198"/>
                  </a:cubicBezTo>
                  <a:cubicBezTo>
                    <a:pt x="60" y="198"/>
                    <a:pt x="60" y="198"/>
                    <a:pt x="60" y="198"/>
                  </a:cubicBezTo>
                  <a:cubicBezTo>
                    <a:pt x="60" y="198"/>
                    <a:pt x="60" y="198"/>
                    <a:pt x="60" y="198"/>
                  </a:cubicBezTo>
                  <a:cubicBezTo>
                    <a:pt x="60" y="198"/>
                    <a:pt x="60" y="198"/>
                    <a:pt x="60" y="198"/>
                  </a:cubicBezTo>
                  <a:cubicBezTo>
                    <a:pt x="59" y="198"/>
                    <a:pt x="59" y="198"/>
                    <a:pt x="59" y="198"/>
                  </a:cubicBezTo>
                  <a:cubicBezTo>
                    <a:pt x="59" y="198"/>
                    <a:pt x="59" y="198"/>
                    <a:pt x="59" y="198"/>
                  </a:cubicBezTo>
                  <a:cubicBezTo>
                    <a:pt x="59" y="199"/>
                    <a:pt x="59" y="199"/>
                    <a:pt x="59" y="199"/>
                  </a:cubicBezTo>
                  <a:cubicBezTo>
                    <a:pt x="61" y="199"/>
                    <a:pt x="61" y="199"/>
                    <a:pt x="61" y="199"/>
                  </a:cubicBezTo>
                  <a:cubicBezTo>
                    <a:pt x="62" y="199"/>
                    <a:pt x="62" y="199"/>
                    <a:pt x="62" y="199"/>
                  </a:cubicBezTo>
                  <a:cubicBezTo>
                    <a:pt x="62" y="200"/>
                    <a:pt x="62" y="200"/>
                    <a:pt x="62" y="200"/>
                  </a:cubicBezTo>
                  <a:cubicBezTo>
                    <a:pt x="62" y="201"/>
                    <a:pt x="62" y="201"/>
                    <a:pt x="62" y="201"/>
                  </a:cubicBezTo>
                  <a:cubicBezTo>
                    <a:pt x="62" y="201"/>
                    <a:pt x="62" y="201"/>
                    <a:pt x="62" y="201"/>
                  </a:cubicBezTo>
                  <a:cubicBezTo>
                    <a:pt x="62" y="201"/>
                    <a:pt x="62" y="201"/>
                    <a:pt x="62" y="201"/>
                  </a:cubicBezTo>
                  <a:cubicBezTo>
                    <a:pt x="61" y="201"/>
                    <a:pt x="61" y="201"/>
                    <a:pt x="61" y="201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59" y="200"/>
                    <a:pt x="59" y="200"/>
                    <a:pt x="59" y="200"/>
                  </a:cubicBezTo>
                  <a:cubicBezTo>
                    <a:pt x="59" y="200"/>
                    <a:pt x="59" y="200"/>
                    <a:pt x="59" y="200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1" y="201"/>
                    <a:pt x="61" y="201"/>
                    <a:pt x="61" y="201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1" y="203"/>
                    <a:pt x="61" y="203"/>
                    <a:pt x="61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58" y="204"/>
                    <a:pt x="58" y="204"/>
                    <a:pt x="58" y="204"/>
                  </a:cubicBezTo>
                  <a:cubicBezTo>
                    <a:pt x="59" y="204"/>
                    <a:pt x="59" y="204"/>
                    <a:pt x="59" y="204"/>
                  </a:cubicBezTo>
                  <a:cubicBezTo>
                    <a:pt x="59" y="205"/>
                    <a:pt x="59" y="205"/>
                    <a:pt x="59" y="205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0" y="206"/>
                    <a:pt x="60" y="206"/>
                    <a:pt x="60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59" y="205"/>
                    <a:pt x="59" y="205"/>
                    <a:pt x="59" y="205"/>
                  </a:cubicBezTo>
                  <a:cubicBezTo>
                    <a:pt x="59" y="205"/>
                    <a:pt x="59" y="205"/>
                    <a:pt x="59" y="205"/>
                  </a:cubicBezTo>
                  <a:cubicBezTo>
                    <a:pt x="58" y="206"/>
                    <a:pt x="58" y="206"/>
                    <a:pt x="58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59" y="207"/>
                    <a:pt x="59" y="207"/>
                    <a:pt x="59" y="207"/>
                  </a:cubicBezTo>
                  <a:cubicBezTo>
                    <a:pt x="59" y="207"/>
                    <a:pt x="59" y="207"/>
                    <a:pt x="59" y="207"/>
                  </a:cubicBezTo>
                  <a:cubicBezTo>
                    <a:pt x="58" y="207"/>
                    <a:pt x="58" y="207"/>
                    <a:pt x="58" y="207"/>
                  </a:cubicBezTo>
                  <a:cubicBezTo>
                    <a:pt x="58" y="207"/>
                    <a:pt x="58" y="207"/>
                    <a:pt x="58" y="207"/>
                  </a:cubicBezTo>
                  <a:cubicBezTo>
                    <a:pt x="58" y="207"/>
                    <a:pt x="58" y="207"/>
                    <a:pt x="58" y="207"/>
                  </a:cubicBezTo>
                  <a:cubicBezTo>
                    <a:pt x="57" y="207"/>
                    <a:pt x="57" y="207"/>
                    <a:pt x="57" y="207"/>
                  </a:cubicBezTo>
                  <a:cubicBezTo>
                    <a:pt x="57" y="207"/>
                    <a:pt x="57" y="207"/>
                    <a:pt x="57" y="207"/>
                  </a:cubicBez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8"/>
                    <a:pt x="57" y="208"/>
                    <a:pt x="57" y="208"/>
                  </a:cubicBezTo>
                  <a:cubicBezTo>
                    <a:pt x="56" y="208"/>
                    <a:pt x="56" y="208"/>
                    <a:pt x="56" y="208"/>
                  </a:cubicBezTo>
                  <a:cubicBezTo>
                    <a:pt x="56" y="208"/>
                    <a:pt x="56" y="208"/>
                    <a:pt x="56" y="208"/>
                  </a:cubicBezTo>
                  <a:cubicBezTo>
                    <a:pt x="56" y="208"/>
                    <a:pt x="56" y="208"/>
                    <a:pt x="56" y="208"/>
                  </a:cubicBezTo>
                  <a:cubicBezTo>
                    <a:pt x="57" y="209"/>
                    <a:pt x="57" y="209"/>
                    <a:pt x="57" y="209"/>
                  </a:cubicBezTo>
                  <a:cubicBezTo>
                    <a:pt x="58" y="209"/>
                    <a:pt x="58" y="209"/>
                    <a:pt x="58" y="209"/>
                  </a:cubicBezTo>
                  <a:cubicBezTo>
                    <a:pt x="59" y="209"/>
                    <a:pt x="59" y="209"/>
                    <a:pt x="59" y="209"/>
                  </a:cubicBezTo>
                  <a:cubicBezTo>
                    <a:pt x="59" y="209"/>
                    <a:pt x="59" y="209"/>
                    <a:pt x="59" y="209"/>
                  </a:cubicBezTo>
                  <a:cubicBezTo>
                    <a:pt x="59" y="210"/>
                    <a:pt x="59" y="210"/>
                    <a:pt x="59" y="210"/>
                  </a:cubicBezTo>
                  <a:cubicBezTo>
                    <a:pt x="58" y="210"/>
                    <a:pt x="58" y="210"/>
                    <a:pt x="58" y="210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56" y="210"/>
                    <a:pt x="56" y="210"/>
                    <a:pt x="56" y="210"/>
                  </a:cubicBezTo>
                  <a:cubicBezTo>
                    <a:pt x="56" y="210"/>
                    <a:pt x="56" y="210"/>
                    <a:pt x="56" y="210"/>
                  </a:cubicBezTo>
                  <a:cubicBezTo>
                    <a:pt x="55" y="210"/>
                    <a:pt x="55" y="210"/>
                    <a:pt x="55" y="210"/>
                  </a:cubicBezTo>
                  <a:cubicBezTo>
                    <a:pt x="56" y="210"/>
                    <a:pt x="56" y="210"/>
                    <a:pt x="56" y="210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57" y="211"/>
                    <a:pt x="57" y="211"/>
                    <a:pt x="57" y="211"/>
                  </a:cubicBezTo>
                  <a:cubicBezTo>
                    <a:pt x="57" y="211"/>
                    <a:pt x="57" y="211"/>
                    <a:pt x="57" y="211"/>
                  </a:cubicBezTo>
                  <a:cubicBezTo>
                    <a:pt x="56" y="211"/>
                    <a:pt x="56" y="211"/>
                    <a:pt x="56" y="211"/>
                  </a:cubicBezTo>
                  <a:cubicBezTo>
                    <a:pt x="56" y="211"/>
                    <a:pt x="56" y="211"/>
                    <a:pt x="56" y="211"/>
                  </a:cubicBezTo>
                  <a:cubicBezTo>
                    <a:pt x="57" y="211"/>
                    <a:pt x="57" y="211"/>
                    <a:pt x="57" y="211"/>
                  </a:cubicBezTo>
                  <a:cubicBezTo>
                    <a:pt x="58" y="211"/>
                    <a:pt x="58" y="211"/>
                    <a:pt x="58" y="211"/>
                  </a:cubicBezTo>
                  <a:cubicBezTo>
                    <a:pt x="58" y="212"/>
                    <a:pt x="58" y="212"/>
                    <a:pt x="58" y="212"/>
                  </a:cubicBezTo>
                  <a:cubicBezTo>
                    <a:pt x="57" y="212"/>
                    <a:pt x="57" y="212"/>
                    <a:pt x="57" y="212"/>
                  </a:cubicBezTo>
                  <a:cubicBezTo>
                    <a:pt x="56" y="212"/>
                    <a:pt x="56" y="212"/>
                    <a:pt x="56" y="212"/>
                  </a:cubicBezTo>
                  <a:cubicBezTo>
                    <a:pt x="56" y="212"/>
                    <a:pt x="56" y="212"/>
                    <a:pt x="56" y="212"/>
                  </a:cubicBezTo>
                  <a:cubicBezTo>
                    <a:pt x="56" y="212"/>
                    <a:pt x="56" y="212"/>
                    <a:pt x="56" y="212"/>
                  </a:cubicBezTo>
                  <a:cubicBezTo>
                    <a:pt x="56" y="212"/>
                    <a:pt x="56" y="212"/>
                    <a:pt x="56" y="212"/>
                  </a:cubicBezTo>
                  <a:cubicBezTo>
                    <a:pt x="57" y="212"/>
                    <a:pt x="57" y="212"/>
                    <a:pt x="57" y="212"/>
                  </a:cubicBezTo>
                  <a:cubicBezTo>
                    <a:pt x="58" y="212"/>
                    <a:pt x="58" y="212"/>
                    <a:pt x="58" y="212"/>
                  </a:cubicBezTo>
                  <a:cubicBezTo>
                    <a:pt x="58" y="213"/>
                    <a:pt x="58" y="213"/>
                    <a:pt x="58" y="213"/>
                  </a:cubicBezTo>
                  <a:cubicBezTo>
                    <a:pt x="57" y="213"/>
                    <a:pt x="57" y="213"/>
                    <a:pt x="57" y="213"/>
                  </a:cubicBezTo>
                  <a:cubicBezTo>
                    <a:pt x="56" y="213"/>
                    <a:pt x="56" y="213"/>
                    <a:pt x="56" y="213"/>
                  </a:cubicBezTo>
                  <a:cubicBezTo>
                    <a:pt x="56" y="213"/>
                    <a:pt x="56" y="213"/>
                    <a:pt x="56" y="213"/>
                  </a:cubicBezTo>
                  <a:cubicBezTo>
                    <a:pt x="55" y="213"/>
                    <a:pt x="55" y="213"/>
                    <a:pt x="55" y="213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4" y="212"/>
                    <a:pt x="54" y="212"/>
                    <a:pt x="54" y="212"/>
                  </a:cubicBezTo>
                  <a:cubicBezTo>
                    <a:pt x="54" y="212"/>
                    <a:pt x="54" y="212"/>
                    <a:pt x="54" y="212"/>
                  </a:cubicBezTo>
                  <a:cubicBezTo>
                    <a:pt x="54" y="212"/>
                    <a:pt x="54" y="212"/>
                    <a:pt x="54" y="212"/>
                  </a:cubicBezTo>
                  <a:cubicBezTo>
                    <a:pt x="53" y="212"/>
                    <a:pt x="53" y="212"/>
                    <a:pt x="53" y="212"/>
                  </a:cubicBezTo>
                  <a:cubicBezTo>
                    <a:pt x="53" y="212"/>
                    <a:pt x="53" y="212"/>
                    <a:pt x="53" y="212"/>
                  </a:cubicBezTo>
                  <a:cubicBezTo>
                    <a:pt x="53" y="213"/>
                    <a:pt x="53" y="213"/>
                    <a:pt x="53" y="213"/>
                  </a:cubicBezTo>
                  <a:cubicBezTo>
                    <a:pt x="55" y="213"/>
                    <a:pt x="55" y="213"/>
                    <a:pt x="55" y="213"/>
                  </a:cubicBezTo>
                  <a:cubicBezTo>
                    <a:pt x="55" y="214"/>
                    <a:pt x="55" y="214"/>
                    <a:pt x="55" y="214"/>
                  </a:cubicBezTo>
                  <a:cubicBezTo>
                    <a:pt x="55" y="214"/>
                    <a:pt x="55" y="214"/>
                    <a:pt x="55" y="214"/>
                  </a:cubicBezTo>
                  <a:cubicBezTo>
                    <a:pt x="55" y="214"/>
                    <a:pt x="55" y="214"/>
                    <a:pt x="55" y="214"/>
                  </a:cubicBezTo>
                  <a:cubicBezTo>
                    <a:pt x="55" y="214"/>
                    <a:pt x="55" y="214"/>
                    <a:pt x="55" y="214"/>
                  </a:cubicBezTo>
                  <a:cubicBezTo>
                    <a:pt x="55" y="214"/>
                    <a:pt x="55" y="214"/>
                    <a:pt x="55" y="214"/>
                  </a:cubicBezTo>
                  <a:cubicBezTo>
                    <a:pt x="56" y="214"/>
                    <a:pt x="56" y="214"/>
                    <a:pt x="56" y="214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5" y="216"/>
                    <a:pt x="55" y="216"/>
                    <a:pt x="55" y="216"/>
                  </a:cubicBezTo>
                  <a:close/>
                  <a:moveTo>
                    <a:pt x="54" y="216"/>
                  </a:moveTo>
                  <a:cubicBezTo>
                    <a:pt x="53" y="215"/>
                    <a:pt x="53" y="215"/>
                    <a:pt x="53" y="215"/>
                  </a:cubicBezTo>
                  <a:cubicBezTo>
                    <a:pt x="52" y="215"/>
                    <a:pt x="52" y="215"/>
                    <a:pt x="52" y="215"/>
                  </a:cubicBezTo>
                  <a:cubicBezTo>
                    <a:pt x="52" y="215"/>
                    <a:pt x="52" y="215"/>
                    <a:pt x="52" y="215"/>
                  </a:cubicBezTo>
                  <a:cubicBezTo>
                    <a:pt x="53" y="216"/>
                    <a:pt x="53" y="216"/>
                    <a:pt x="53" y="216"/>
                  </a:cubicBezTo>
                  <a:cubicBezTo>
                    <a:pt x="54" y="216"/>
                    <a:pt x="54" y="216"/>
                    <a:pt x="54" y="216"/>
                  </a:cubicBezTo>
                  <a:cubicBezTo>
                    <a:pt x="54" y="216"/>
                    <a:pt x="54" y="216"/>
                    <a:pt x="54" y="216"/>
                  </a:cubicBezTo>
                  <a:close/>
                  <a:moveTo>
                    <a:pt x="124" y="146"/>
                  </a:moveTo>
                  <a:cubicBezTo>
                    <a:pt x="124" y="146"/>
                    <a:pt x="124" y="146"/>
                    <a:pt x="124" y="146"/>
                  </a:cubicBezTo>
                  <a:cubicBezTo>
                    <a:pt x="125" y="146"/>
                    <a:pt x="125" y="146"/>
                    <a:pt x="125" y="146"/>
                  </a:cubicBezTo>
                  <a:cubicBezTo>
                    <a:pt x="127" y="146"/>
                    <a:pt x="127" y="146"/>
                    <a:pt x="127" y="146"/>
                  </a:cubicBezTo>
                  <a:cubicBezTo>
                    <a:pt x="129" y="146"/>
                    <a:pt x="129" y="146"/>
                    <a:pt x="129" y="146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30" y="145"/>
                    <a:pt x="130" y="145"/>
                    <a:pt x="130" y="145"/>
                  </a:cubicBezTo>
                  <a:cubicBezTo>
                    <a:pt x="131" y="146"/>
                    <a:pt x="131" y="146"/>
                    <a:pt x="131" y="146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3" y="146"/>
                    <a:pt x="133" y="146"/>
                    <a:pt x="133" y="146"/>
                  </a:cubicBezTo>
                  <a:cubicBezTo>
                    <a:pt x="134" y="145"/>
                    <a:pt x="134" y="145"/>
                    <a:pt x="134" y="145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3" y="142"/>
                    <a:pt x="133" y="142"/>
                    <a:pt x="133" y="142"/>
                  </a:cubicBezTo>
                  <a:cubicBezTo>
                    <a:pt x="133" y="141"/>
                    <a:pt x="133" y="141"/>
                    <a:pt x="133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27" y="143"/>
                    <a:pt x="127" y="143"/>
                    <a:pt x="127" y="143"/>
                  </a:cubicBezTo>
                  <a:cubicBezTo>
                    <a:pt x="127" y="143"/>
                    <a:pt x="127" y="143"/>
                    <a:pt x="127" y="143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24" y="145"/>
                    <a:pt x="124" y="145"/>
                    <a:pt x="124" y="145"/>
                  </a:cubicBezTo>
                  <a:cubicBezTo>
                    <a:pt x="124" y="145"/>
                    <a:pt x="124" y="145"/>
                    <a:pt x="124" y="145"/>
                  </a:cubicBezTo>
                  <a:cubicBezTo>
                    <a:pt x="124" y="146"/>
                    <a:pt x="124" y="146"/>
                    <a:pt x="124" y="146"/>
                  </a:cubicBezTo>
                  <a:close/>
                  <a:moveTo>
                    <a:pt x="57" y="211"/>
                  </a:moveTo>
                  <a:cubicBezTo>
                    <a:pt x="58" y="211"/>
                    <a:pt x="58" y="211"/>
                    <a:pt x="58" y="211"/>
                  </a:cubicBezTo>
                  <a:cubicBezTo>
                    <a:pt x="58" y="211"/>
                    <a:pt x="58" y="211"/>
                    <a:pt x="58" y="211"/>
                  </a:cubicBezTo>
                  <a:cubicBezTo>
                    <a:pt x="58" y="210"/>
                    <a:pt x="58" y="210"/>
                    <a:pt x="58" y="210"/>
                  </a:cubicBezTo>
                  <a:cubicBezTo>
                    <a:pt x="58" y="210"/>
                    <a:pt x="58" y="210"/>
                    <a:pt x="58" y="210"/>
                  </a:cubicBezTo>
                  <a:cubicBezTo>
                    <a:pt x="57" y="211"/>
                    <a:pt x="57" y="211"/>
                    <a:pt x="57" y="211"/>
                  </a:cubicBezTo>
                  <a:close/>
                  <a:moveTo>
                    <a:pt x="62" y="203"/>
                  </a:moveTo>
                  <a:cubicBezTo>
                    <a:pt x="62" y="203"/>
                    <a:pt x="62" y="203"/>
                    <a:pt x="62" y="203"/>
                  </a:cubicBezTo>
                  <a:cubicBezTo>
                    <a:pt x="62" y="202"/>
                    <a:pt x="62" y="202"/>
                    <a:pt x="62" y="202"/>
                  </a:cubicBezTo>
                  <a:cubicBezTo>
                    <a:pt x="62" y="203"/>
                    <a:pt x="62" y="203"/>
                    <a:pt x="62" y="203"/>
                  </a:cubicBezTo>
                  <a:close/>
                  <a:moveTo>
                    <a:pt x="62" y="202"/>
                  </a:moveTo>
                  <a:cubicBezTo>
                    <a:pt x="62" y="202"/>
                    <a:pt x="62" y="202"/>
                    <a:pt x="62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2" y="202"/>
                    <a:pt x="62" y="202"/>
                    <a:pt x="62" y="202"/>
                  </a:cubicBezTo>
                  <a:close/>
                  <a:moveTo>
                    <a:pt x="63" y="200"/>
                  </a:moveTo>
                  <a:cubicBezTo>
                    <a:pt x="63" y="200"/>
                    <a:pt x="63" y="200"/>
                    <a:pt x="63" y="200"/>
                  </a:cubicBezTo>
                  <a:cubicBezTo>
                    <a:pt x="63" y="200"/>
                    <a:pt x="63" y="200"/>
                    <a:pt x="63" y="200"/>
                  </a:cubicBezTo>
                  <a:cubicBezTo>
                    <a:pt x="63" y="200"/>
                    <a:pt x="63" y="200"/>
                    <a:pt x="63" y="200"/>
                  </a:cubicBezTo>
                  <a:cubicBezTo>
                    <a:pt x="63" y="200"/>
                    <a:pt x="63" y="200"/>
                    <a:pt x="63" y="200"/>
                  </a:cubicBezTo>
                  <a:cubicBezTo>
                    <a:pt x="63" y="200"/>
                    <a:pt x="63" y="200"/>
                    <a:pt x="63" y="200"/>
                  </a:cubicBezTo>
                  <a:close/>
                  <a:moveTo>
                    <a:pt x="62" y="198"/>
                  </a:moveTo>
                  <a:cubicBezTo>
                    <a:pt x="62" y="199"/>
                    <a:pt x="62" y="199"/>
                    <a:pt x="62" y="199"/>
                  </a:cubicBezTo>
                  <a:cubicBezTo>
                    <a:pt x="63" y="199"/>
                    <a:pt x="63" y="199"/>
                    <a:pt x="63" y="199"/>
                  </a:cubicBezTo>
                  <a:cubicBezTo>
                    <a:pt x="63" y="199"/>
                    <a:pt x="63" y="199"/>
                    <a:pt x="63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3" y="199"/>
                    <a:pt x="63" y="199"/>
                    <a:pt x="63" y="199"/>
                  </a:cubicBezTo>
                  <a:cubicBezTo>
                    <a:pt x="62" y="198"/>
                    <a:pt x="62" y="198"/>
                    <a:pt x="62" y="198"/>
                  </a:cubicBezTo>
                  <a:cubicBezTo>
                    <a:pt x="62" y="198"/>
                    <a:pt x="62" y="198"/>
                    <a:pt x="62" y="198"/>
                  </a:cubicBezTo>
                  <a:close/>
                  <a:moveTo>
                    <a:pt x="66" y="198"/>
                  </a:moveTo>
                  <a:cubicBezTo>
                    <a:pt x="66" y="198"/>
                    <a:pt x="66" y="198"/>
                    <a:pt x="66" y="198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66" y="197"/>
                    <a:pt x="66" y="197"/>
                    <a:pt x="66" y="197"/>
                  </a:cubicBezTo>
                  <a:cubicBezTo>
                    <a:pt x="66" y="198"/>
                    <a:pt x="66" y="198"/>
                    <a:pt x="66" y="198"/>
                  </a:cubicBezTo>
                  <a:close/>
                  <a:moveTo>
                    <a:pt x="65" y="193"/>
                  </a:moveTo>
                  <a:cubicBezTo>
                    <a:pt x="65" y="193"/>
                    <a:pt x="65" y="193"/>
                    <a:pt x="65" y="193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4"/>
                    <a:pt x="67" y="194"/>
                    <a:pt x="67" y="194"/>
                  </a:cubicBezTo>
                  <a:cubicBezTo>
                    <a:pt x="67" y="195"/>
                    <a:pt x="67" y="195"/>
                    <a:pt x="67" y="195"/>
                  </a:cubicBezTo>
                  <a:cubicBezTo>
                    <a:pt x="67" y="194"/>
                    <a:pt x="67" y="194"/>
                    <a:pt x="67" y="194"/>
                  </a:cubicBezTo>
                  <a:cubicBezTo>
                    <a:pt x="67" y="194"/>
                    <a:pt x="67" y="194"/>
                    <a:pt x="67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93"/>
                    <a:pt x="66" y="193"/>
                    <a:pt x="66" y="193"/>
                  </a:cubicBezTo>
                  <a:cubicBezTo>
                    <a:pt x="65" y="193"/>
                    <a:pt x="65" y="193"/>
                    <a:pt x="65" y="193"/>
                  </a:cubicBezTo>
                  <a:close/>
                  <a:moveTo>
                    <a:pt x="71" y="184"/>
                  </a:moveTo>
                  <a:cubicBezTo>
                    <a:pt x="71" y="185"/>
                    <a:pt x="71" y="185"/>
                    <a:pt x="71" y="185"/>
                  </a:cubicBezTo>
                  <a:cubicBezTo>
                    <a:pt x="72" y="185"/>
                    <a:pt x="72" y="185"/>
                    <a:pt x="72" y="185"/>
                  </a:cubicBezTo>
                  <a:cubicBezTo>
                    <a:pt x="71" y="186"/>
                    <a:pt x="71" y="186"/>
                    <a:pt x="71" y="186"/>
                  </a:cubicBezTo>
                  <a:cubicBezTo>
                    <a:pt x="72" y="187"/>
                    <a:pt x="72" y="187"/>
                    <a:pt x="72" y="187"/>
                  </a:cubicBezTo>
                  <a:cubicBezTo>
                    <a:pt x="72" y="187"/>
                    <a:pt x="72" y="187"/>
                    <a:pt x="72" y="187"/>
                  </a:cubicBezTo>
                  <a:cubicBezTo>
                    <a:pt x="72" y="186"/>
                    <a:pt x="72" y="186"/>
                    <a:pt x="72" y="186"/>
                  </a:cubicBezTo>
                  <a:cubicBezTo>
                    <a:pt x="72" y="185"/>
                    <a:pt x="72" y="185"/>
                    <a:pt x="72" y="185"/>
                  </a:cubicBezTo>
                  <a:cubicBezTo>
                    <a:pt x="72" y="185"/>
                    <a:pt x="72" y="185"/>
                    <a:pt x="72" y="185"/>
                  </a:cubicBezTo>
                  <a:cubicBezTo>
                    <a:pt x="71" y="184"/>
                    <a:pt x="71" y="184"/>
                    <a:pt x="71" y="184"/>
                  </a:cubicBezTo>
                  <a:cubicBezTo>
                    <a:pt x="71" y="184"/>
                    <a:pt x="71" y="184"/>
                    <a:pt x="71" y="184"/>
                  </a:cubicBezTo>
                  <a:cubicBezTo>
                    <a:pt x="71" y="184"/>
                    <a:pt x="71" y="184"/>
                    <a:pt x="71" y="184"/>
                  </a:cubicBezTo>
                  <a:close/>
                  <a:moveTo>
                    <a:pt x="75" y="181"/>
                  </a:moveTo>
                  <a:cubicBezTo>
                    <a:pt x="75" y="182"/>
                    <a:pt x="75" y="182"/>
                    <a:pt x="75" y="182"/>
                  </a:cubicBezTo>
                  <a:cubicBezTo>
                    <a:pt x="76" y="182"/>
                    <a:pt x="76" y="182"/>
                    <a:pt x="76" y="182"/>
                  </a:cubicBezTo>
                  <a:cubicBezTo>
                    <a:pt x="76" y="182"/>
                    <a:pt x="76" y="182"/>
                    <a:pt x="76" y="182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5" y="181"/>
                    <a:pt x="75" y="181"/>
                    <a:pt x="75" y="181"/>
                  </a:cubicBezTo>
                  <a:close/>
                  <a:moveTo>
                    <a:pt x="76" y="181"/>
                  </a:moveTo>
                  <a:cubicBezTo>
                    <a:pt x="77" y="181"/>
                    <a:pt x="77" y="181"/>
                    <a:pt x="77" y="181"/>
                  </a:cubicBezTo>
                  <a:cubicBezTo>
                    <a:pt x="77" y="181"/>
                    <a:pt x="77" y="181"/>
                    <a:pt x="77" y="181"/>
                  </a:cubicBezTo>
                  <a:cubicBezTo>
                    <a:pt x="76" y="180"/>
                    <a:pt x="76" y="180"/>
                    <a:pt x="76" y="180"/>
                  </a:cubicBezTo>
                  <a:cubicBezTo>
                    <a:pt x="76" y="181"/>
                    <a:pt x="76" y="181"/>
                    <a:pt x="76" y="181"/>
                  </a:cubicBezTo>
                  <a:close/>
                  <a:moveTo>
                    <a:pt x="83" y="180"/>
                  </a:moveTo>
                  <a:cubicBezTo>
                    <a:pt x="84" y="180"/>
                    <a:pt x="84" y="180"/>
                    <a:pt x="84" y="180"/>
                  </a:cubicBezTo>
                  <a:cubicBezTo>
                    <a:pt x="85" y="180"/>
                    <a:pt x="85" y="180"/>
                    <a:pt x="85" y="180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4" y="178"/>
                    <a:pt x="84" y="178"/>
                    <a:pt x="84" y="178"/>
                  </a:cubicBezTo>
                  <a:cubicBezTo>
                    <a:pt x="84" y="178"/>
                    <a:pt x="84" y="178"/>
                    <a:pt x="84" y="178"/>
                  </a:cubicBezTo>
                  <a:cubicBezTo>
                    <a:pt x="84" y="178"/>
                    <a:pt x="84" y="178"/>
                    <a:pt x="84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3" y="179"/>
                    <a:pt x="83" y="179"/>
                    <a:pt x="83" y="179"/>
                  </a:cubicBezTo>
                  <a:cubicBezTo>
                    <a:pt x="82" y="179"/>
                    <a:pt x="82" y="179"/>
                    <a:pt x="82" y="179"/>
                  </a:cubicBezTo>
                  <a:cubicBezTo>
                    <a:pt x="83" y="180"/>
                    <a:pt x="83" y="180"/>
                    <a:pt x="83" y="180"/>
                  </a:cubicBezTo>
                  <a:cubicBezTo>
                    <a:pt x="83" y="180"/>
                    <a:pt x="83" y="180"/>
                    <a:pt x="83" y="180"/>
                  </a:cubicBezTo>
                  <a:cubicBezTo>
                    <a:pt x="83" y="180"/>
                    <a:pt x="83" y="180"/>
                    <a:pt x="83" y="180"/>
                  </a:cubicBezTo>
                  <a:close/>
                  <a:moveTo>
                    <a:pt x="86" y="180"/>
                  </a:move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6" y="180"/>
                    <a:pt x="86" y="180"/>
                    <a:pt x="86" y="180"/>
                  </a:cubicBezTo>
                  <a:cubicBezTo>
                    <a:pt x="86" y="180"/>
                    <a:pt x="86" y="180"/>
                    <a:pt x="86" y="180"/>
                  </a:cubicBezTo>
                  <a:close/>
                  <a:moveTo>
                    <a:pt x="139" y="153"/>
                  </a:moveTo>
                  <a:cubicBezTo>
                    <a:pt x="139" y="153"/>
                    <a:pt x="139" y="153"/>
                    <a:pt x="139" y="153"/>
                  </a:cubicBezTo>
                  <a:cubicBezTo>
                    <a:pt x="139" y="153"/>
                    <a:pt x="139" y="153"/>
                    <a:pt x="139" y="153"/>
                  </a:cubicBezTo>
                  <a:cubicBezTo>
                    <a:pt x="139" y="153"/>
                    <a:pt x="139" y="153"/>
                    <a:pt x="139" y="153"/>
                  </a:cubicBezTo>
                  <a:cubicBezTo>
                    <a:pt x="139" y="153"/>
                    <a:pt x="139" y="153"/>
                    <a:pt x="139" y="153"/>
                  </a:cubicBezTo>
                  <a:cubicBezTo>
                    <a:pt x="139" y="153"/>
                    <a:pt x="139" y="153"/>
                    <a:pt x="139" y="153"/>
                  </a:cubicBezTo>
                  <a:close/>
                  <a:moveTo>
                    <a:pt x="129" y="146"/>
                  </a:move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29" y="146"/>
                    <a:pt x="129" y="146"/>
                  </a:cubicBezTo>
                  <a:close/>
                  <a:moveTo>
                    <a:pt x="125" y="143"/>
                  </a:moveTo>
                  <a:cubicBezTo>
                    <a:pt x="126" y="143"/>
                    <a:pt x="126" y="143"/>
                    <a:pt x="126" y="143"/>
                  </a:cubicBezTo>
                  <a:cubicBezTo>
                    <a:pt x="126" y="143"/>
                    <a:pt x="126" y="143"/>
                    <a:pt x="126" y="143"/>
                  </a:cubicBezTo>
                  <a:cubicBezTo>
                    <a:pt x="126" y="143"/>
                    <a:pt x="126" y="143"/>
                    <a:pt x="126" y="143"/>
                  </a:cubicBezTo>
                  <a:cubicBezTo>
                    <a:pt x="126" y="143"/>
                    <a:pt x="126" y="143"/>
                    <a:pt x="126" y="143"/>
                  </a:cubicBezTo>
                  <a:cubicBezTo>
                    <a:pt x="125" y="143"/>
                    <a:pt x="125" y="143"/>
                    <a:pt x="125" y="143"/>
                  </a:cubicBezTo>
                  <a:close/>
                  <a:moveTo>
                    <a:pt x="133" y="141"/>
                  </a:moveTo>
                  <a:cubicBezTo>
                    <a:pt x="133" y="141"/>
                    <a:pt x="133" y="141"/>
                    <a:pt x="133" y="141"/>
                  </a:cubicBezTo>
                  <a:cubicBezTo>
                    <a:pt x="134" y="142"/>
                    <a:pt x="134" y="142"/>
                    <a:pt x="134" y="142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3" y="141"/>
                    <a:pt x="133" y="141"/>
                    <a:pt x="133" y="141"/>
                  </a:cubicBezTo>
                  <a:close/>
                  <a:moveTo>
                    <a:pt x="139" y="126"/>
                  </a:moveTo>
                  <a:cubicBezTo>
                    <a:pt x="139" y="126"/>
                    <a:pt x="139" y="126"/>
                    <a:pt x="139" y="126"/>
                  </a:cubicBezTo>
                  <a:cubicBezTo>
                    <a:pt x="139" y="127"/>
                    <a:pt x="139" y="127"/>
                    <a:pt x="139" y="127"/>
                  </a:cubicBezTo>
                  <a:cubicBezTo>
                    <a:pt x="139" y="127"/>
                    <a:pt x="139" y="127"/>
                    <a:pt x="139" y="127"/>
                  </a:cubicBezTo>
                  <a:cubicBezTo>
                    <a:pt x="140" y="128"/>
                    <a:pt x="140" y="128"/>
                    <a:pt x="140" y="128"/>
                  </a:cubicBezTo>
                  <a:cubicBezTo>
                    <a:pt x="140" y="129"/>
                    <a:pt x="140" y="129"/>
                    <a:pt x="140" y="129"/>
                  </a:cubicBezTo>
                  <a:cubicBezTo>
                    <a:pt x="141" y="129"/>
                    <a:pt x="141" y="129"/>
                    <a:pt x="141" y="129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3" y="131"/>
                    <a:pt x="143" y="131"/>
                    <a:pt x="143" y="131"/>
                  </a:cubicBezTo>
                  <a:cubicBezTo>
                    <a:pt x="144" y="131"/>
                    <a:pt x="144" y="131"/>
                    <a:pt x="144" y="131"/>
                  </a:cubicBezTo>
                  <a:cubicBezTo>
                    <a:pt x="144" y="131"/>
                    <a:pt x="144" y="131"/>
                    <a:pt x="144" y="131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146" y="131"/>
                    <a:pt x="146" y="131"/>
                    <a:pt x="146" y="131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3" y="129"/>
                    <a:pt x="143" y="129"/>
                    <a:pt x="143" y="129"/>
                  </a:cubicBezTo>
                  <a:cubicBezTo>
                    <a:pt x="144" y="129"/>
                    <a:pt x="144" y="129"/>
                    <a:pt x="144" y="129"/>
                  </a:cubicBezTo>
                  <a:cubicBezTo>
                    <a:pt x="144" y="129"/>
                    <a:pt x="144" y="129"/>
                    <a:pt x="144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46" y="130"/>
                    <a:pt x="146" y="130"/>
                    <a:pt x="146" y="130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44" y="128"/>
                    <a:pt x="144" y="128"/>
                    <a:pt x="144" y="128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1" y="126"/>
                    <a:pt x="141" y="126"/>
                    <a:pt x="141" y="126"/>
                  </a:cubicBezTo>
                  <a:cubicBezTo>
                    <a:pt x="141" y="126"/>
                    <a:pt x="141" y="126"/>
                    <a:pt x="141" y="126"/>
                  </a:cubicBezTo>
                  <a:cubicBezTo>
                    <a:pt x="140" y="126"/>
                    <a:pt x="140" y="126"/>
                    <a:pt x="140" y="126"/>
                  </a:cubicBezTo>
                  <a:cubicBezTo>
                    <a:pt x="139" y="125"/>
                    <a:pt x="139" y="125"/>
                    <a:pt x="139" y="125"/>
                  </a:cubicBezTo>
                  <a:cubicBezTo>
                    <a:pt x="139" y="126"/>
                    <a:pt x="139" y="126"/>
                    <a:pt x="139" y="126"/>
                  </a:cubicBezTo>
                  <a:close/>
                  <a:moveTo>
                    <a:pt x="137" y="126"/>
                  </a:moveTo>
                  <a:cubicBezTo>
                    <a:pt x="137" y="126"/>
                    <a:pt x="137" y="126"/>
                    <a:pt x="137" y="126"/>
                  </a:cubicBezTo>
                  <a:cubicBezTo>
                    <a:pt x="137" y="125"/>
                    <a:pt x="137" y="125"/>
                    <a:pt x="137" y="125"/>
                  </a:cubicBezTo>
                  <a:cubicBezTo>
                    <a:pt x="138" y="125"/>
                    <a:pt x="138" y="125"/>
                    <a:pt x="138" y="125"/>
                  </a:cubicBezTo>
                  <a:cubicBezTo>
                    <a:pt x="136" y="125"/>
                    <a:pt x="136" y="125"/>
                    <a:pt x="136" y="125"/>
                  </a:cubicBezTo>
                  <a:cubicBezTo>
                    <a:pt x="136" y="126"/>
                    <a:pt x="136" y="126"/>
                    <a:pt x="136" y="126"/>
                  </a:cubicBezTo>
                  <a:cubicBezTo>
                    <a:pt x="137" y="126"/>
                    <a:pt x="137" y="126"/>
                    <a:pt x="137" y="126"/>
                  </a:cubicBezTo>
                  <a:close/>
                  <a:moveTo>
                    <a:pt x="139" y="125"/>
                  </a:moveTo>
                  <a:cubicBezTo>
                    <a:pt x="139" y="125"/>
                    <a:pt x="139" y="125"/>
                    <a:pt x="139" y="125"/>
                  </a:cubicBezTo>
                  <a:cubicBezTo>
                    <a:pt x="141" y="125"/>
                    <a:pt x="141" y="125"/>
                    <a:pt x="141" y="125"/>
                  </a:cubicBezTo>
                  <a:cubicBezTo>
                    <a:pt x="141" y="126"/>
                    <a:pt x="141" y="126"/>
                    <a:pt x="141" y="126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7"/>
                    <a:pt x="145" y="127"/>
                    <a:pt x="145" y="127"/>
                  </a:cubicBezTo>
                  <a:cubicBezTo>
                    <a:pt x="145" y="127"/>
                    <a:pt x="145" y="127"/>
                    <a:pt x="145" y="127"/>
                  </a:cubicBezTo>
                  <a:cubicBezTo>
                    <a:pt x="146" y="127"/>
                    <a:pt x="146" y="127"/>
                    <a:pt x="146" y="127"/>
                  </a:cubicBezTo>
                  <a:cubicBezTo>
                    <a:pt x="146" y="127"/>
                    <a:pt x="146" y="127"/>
                    <a:pt x="146" y="127"/>
                  </a:cubicBezTo>
                  <a:cubicBezTo>
                    <a:pt x="147" y="127"/>
                    <a:pt x="147" y="127"/>
                    <a:pt x="147" y="127"/>
                  </a:cubicBezTo>
                  <a:cubicBezTo>
                    <a:pt x="147" y="127"/>
                    <a:pt x="147" y="127"/>
                    <a:pt x="147" y="127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6" y="125"/>
                    <a:pt x="146" y="125"/>
                    <a:pt x="146" y="125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4" y="124"/>
                    <a:pt x="144" y="124"/>
                    <a:pt x="144" y="124"/>
                  </a:cubicBezTo>
                  <a:cubicBezTo>
                    <a:pt x="142" y="125"/>
                    <a:pt x="142" y="125"/>
                    <a:pt x="142" y="125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39" y="124"/>
                    <a:pt x="139" y="125"/>
                    <a:pt x="139" y="125"/>
                  </a:cubicBezTo>
                  <a:close/>
                  <a:moveTo>
                    <a:pt x="135" y="122"/>
                  </a:moveTo>
                  <a:cubicBezTo>
                    <a:pt x="136" y="122"/>
                    <a:pt x="136" y="122"/>
                    <a:pt x="136" y="122"/>
                  </a:cubicBezTo>
                  <a:cubicBezTo>
                    <a:pt x="137" y="123"/>
                    <a:pt x="137" y="123"/>
                    <a:pt x="137" y="123"/>
                  </a:cubicBezTo>
                  <a:cubicBezTo>
                    <a:pt x="138" y="124"/>
                    <a:pt x="138" y="124"/>
                    <a:pt x="138" y="12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4" y="123"/>
                    <a:pt x="144" y="123"/>
                    <a:pt x="144" y="123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1" y="123"/>
                    <a:pt x="141" y="123"/>
                    <a:pt x="141" y="123"/>
                  </a:cubicBezTo>
                  <a:cubicBezTo>
                    <a:pt x="141" y="123"/>
                    <a:pt x="141" y="123"/>
                    <a:pt x="141" y="123"/>
                  </a:cubicBezTo>
                  <a:cubicBezTo>
                    <a:pt x="139" y="122"/>
                    <a:pt x="139" y="122"/>
                    <a:pt x="139" y="122"/>
                  </a:cubicBezTo>
                  <a:cubicBezTo>
                    <a:pt x="138" y="122"/>
                    <a:pt x="138" y="122"/>
                    <a:pt x="138" y="122"/>
                  </a:cubicBezTo>
                  <a:cubicBezTo>
                    <a:pt x="138" y="122"/>
                    <a:pt x="138" y="122"/>
                    <a:pt x="138" y="122"/>
                  </a:cubicBezTo>
                  <a:cubicBezTo>
                    <a:pt x="138" y="122"/>
                    <a:pt x="138" y="122"/>
                    <a:pt x="138" y="122"/>
                  </a:cubicBezTo>
                  <a:cubicBezTo>
                    <a:pt x="139" y="122"/>
                    <a:pt x="139" y="122"/>
                    <a:pt x="139" y="122"/>
                  </a:cubicBezTo>
                  <a:cubicBezTo>
                    <a:pt x="140" y="122"/>
                    <a:pt x="140" y="122"/>
                    <a:pt x="140" y="122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2"/>
                    <a:pt x="142" y="122"/>
                    <a:pt x="142" y="122"/>
                  </a:cubicBezTo>
                  <a:cubicBezTo>
                    <a:pt x="140" y="121"/>
                    <a:pt x="140" y="121"/>
                    <a:pt x="140" y="121"/>
                  </a:cubicBezTo>
                  <a:cubicBezTo>
                    <a:pt x="138" y="121"/>
                    <a:pt x="138" y="121"/>
                    <a:pt x="138" y="121"/>
                  </a:cubicBezTo>
                  <a:cubicBezTo>
                    <a:pt x="137" y="121"/>
                    <a:pt x="137" y="121"/>
                    <a:pt x="137" y="121"/>
                  </a:cubicBezTo>
                  <a:cubicBezTo>
                    <a:pt x="137" y="121"/>
                    <a:pt x="137" y="121"/>
                    <a:pt x="137" y="121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5" y="122"/>
                    <a:pt x="135" y="122"/>
                    <a:pt x="135" y="122"/>
                  </a:cubicBezTo>
                  <a:close/>
                  <a:moveTo>
                    <a:pt x="149" y="124"/>
                  </a:moveTo>
                  <a:cubicBezTo>
                    <a:pt x="149" y="124"/>
                    <a:pt x="149" y="124"/>
                    <a:pt x="149" y="124"/>
                  </a:cubicBezTo>
                  <a:cubicBezTo>
                    <a:pt x="150" y="124"/>
                    <a:pt x="150" y="124"/>
                    <a:pt x="150" y="124"/>
                  </a:cubicBezTo>
                  <a:cubicBezTo>
                    <a:pt x="150" y="123"/>
                    <a:pt x="150" y="123"/>
                    <a:pt x="150" y="123"/>
                  </a:cubicBezTo>
                  <a:cubicBezTo>
                    <a:pt x="149" y="124"/>
                    <a:pt x="149" y="124"/>
                    <a:pt x="149" y="124"/>
                  </a:cubicBezTo>
                  <a:cubicBezTo>
                    <a:pt x="149" y="124"/>
                    <a:pt x="149" y="124"/>
                    <a:pt x="149" y="124"/>
                  </a:cubicBezTo>
                  <a:close/>
                  <a:moveTo>
                    <a:pt x="150" y="112"/>
                  </a:moveTo>
                  <a:cubicBezTo>
                    <a:pt x="149" y="113"/>
                    <a:pt x="149" y="113"/>
                    <a:pt x="149" y="113"/>
                  </a:cubicBezTo>
                  <a:cubicBezTo>
                    <a:pt x="149" y="114"/>
                    <a:pt x="149" y="114"/>
                    <a:pt x="149" y="114"/>
                  </a:cubicBezTo>
                  <a:cubicBezTo>
                    <a:pt x="149" y="114"/>
                    <a:pt x="149" y="114"/>
                    <a:pt x="149" y="114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5"/>
                    <a:pt x="153" y="115"/>
                    <a:pt x="153" y="115"/>
                  </a:cubicBezTo>
                  <a:cubicBezTo>
                    <a:pt x="153" y="115"/>
                    <a:pt x="153" y="115"/>
                    <a:pt x="153" y="115"/>
                  </a:cubicBezTo>
                  <a:cubicBezTo>
                    <a:pt x="153" y="114"/>
                    <a:pt x="153" y="114"/>
                    <a:pt x="153" y="114"/>
                  </a:cubicBezTo>
                  <a:cubicBezTo>
                    <a:pt x="154" y="114"/>
                    <a:pt x="154" y="114"/>
                    <a:pt x="154" y="114"/>
                  </a:cubicBezTo>
                  <a:cubicBezTo>
                    <a:pt x="154" y="113"/>
                    <a:pt x="154" y="113"/>
                    <a:pt x="154" y="113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50" y="112"/>
                    <a:pt x="150" y="112"/>
                    <a:pt x="150" y="112"/>
                  </a:cubicBezTo>
                  <a:close/>
                  <a:moveTo>
                    <a:pt x="158" y="111"/>
                  </a:moveTo>
                  <a:cubicBezTo>
                    <a:pt x="158" y="111"/>
                    <a:pt x="158" y="111"/>
                    <a:pt x="158" y="111"/>
                  </a:cubicBezTo>
                  <a:cubicBezTo>
                    <a:pt x="159" y="111"/>
                    <a:pt x="159" y="111"/>
                    <a:pt x="159" y="111"/>
                  </a:cubicBezTo>
                  <a:cubicBezTo>
                    <a:pt x="159" y="110"/>
                    <a:pt x="159" y="110"/>
                    <a:pt x="159" y="110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158" y="111"/>
                    <a:pt x="158" y="111"/>
                    <a:pt x="158" y="111"/>
                  </a:cubicBezTo>
                  <a:close/>
                  <a:moveTo>
                    <a:pt x="154" y="107"/>
                  </a:moveTo>
                  <a:cubicBezTo>
                    <a:pt x="154" y="107"/>
                    <a:pt x="154" y="107"/>
                    <a:pt x="154" y="107"/>
                  </a:cubicBezTo>
                  <a:cubicBezTo>
                    <a:pt x="154" y="108"/>
                    <a:pt x="154" y="108"/>
                    <a:pt x="154" y="108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55" y="109"/>
                    <a:pt x="155" y="109"/>
                    <a:pt x="155" y="109"/>
                  </a:cubicBezTo>
                  <a:cubicBezTo>
                    <a:pt x="155" y="109"/>
                    <a:pt x="155" y="109"/>
                    <a:pt x="155" y="109"/>
                  </a:cubicBezTo>
                  <a:cubicBezTo>
                    <a:pt x="155" y="109"/>
                    <a:pt x="155" y="109"/>
                    <a:pt x="155" y="109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6" y="107"/>
                    <a:pt x="156" y="107"/>
                    <a:pt x="156" y="107"/>
                  </a:cubicBezTo>
                  <a:cubicBezTo>
                    <a:pt x="155" y="107"/>
                    <a:pt x="155" y="107"/>
                    <a:pt x="155" y="107"/>
                  </a:cubicBezTo>
                  <a:cubicBezTo>
                    <a:pt x="154" y="107"/>
                    <a:pt x="154" y="107"/>
                    <a:pt x="154" y="107"/>
                  </a:cubicBezTo>
                  <a:close/>
                  <a:moveTo>
                    <a:pt x="160" y="104"/>
                  </a:moveTo>
                  <a:cubicBezTo>
                    <a:pt x="160" y="105"/>
                    <a:pt x="160" y="105"/>
                    <a:pt x="160" y="105"/>
                  </a:cubicBezTo>
                  <a:cubicBezTo>
                    <a:pt x="159" y="106"/>
                    <a:pt x="159" y="106"/>
                    <a:pt x="159" y="106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2" y="107"/>
                    <a:pt x="162" y="107"/>
                    <a:pt x="162" y="107"/>
                  </a:cubicBezTo>
                  <a:cubicBezTo>
                    <a:pt x="163" y="107"/>
                    <a:pt x="163" y="107"/>
                    <a:pt x="163" y="107"/>
                  </a:cubicBezTo>
                  <a:cubicBezTo>
                    <a:pt x="163" y="108"/>
                    <a:pt x="163" y="108"/>
                    <a:pt x="163" y="108"/>
                  </a:cubicBezTo>
                  <a:cubicBezTo>
                    <a:pt x="163" y="108"/>
                    <a:pt x="163" y="108"/>
                    <a:pt x="163" y="108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4" y="106"/>
                    <a:pt x="164" y="106"/>
                    <a:pt x="164" y="106"/>
                  </a:cubicBezTo>
                  <a:cubicBezTo>
                    <a:pt x="164" y="105"/>
                    <a:pt x="164" y="105"/>
                    <a:pt x="164" y="105"/>
                  </a:cubicBezTo>
                  <a:cubicBezTo>
                    <a:pt x="163" y="106"/>
                    <a:pt x="163" y="106"/>
                    <a:pt x="163" y="106"/>
                  </a:cubicBezTo>
                  <a:cubicBezTo>
                    <a:pt x="163" y="106"/>
                    <a:pt x="163" y="106"/>
                    <a:pt x="163" y="106"/>
                  </a:cubicBezTo>
                  <a:cubicBezTo>
                    <a:pt x="163" y="106"/>
                    <a:pt x="163" y="106"/>
                    <a:pt x="163" y="106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1" y="104"/>
                    <a:pt x="161" y="104"/>
                    <a:pt x="161" y="104"/>
                  </a:cubicBezTo>
                  <a:cubicBezTo>
                    <a:pt x="161" y="103"/>
                    <a:pt x="161" y="103"/>
                    <a:pt x="161" y="103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60" y="104"/>
                    <a:pt x="160" y="104"/>
                    <a:pt x="160" y="104"/>
                  </a:cubicBezTo>
                  <a:close/>
                  <a:moveTo>
                    <a:pt x="161" y="91"/>
                  </a:moveTo>
                  <a:cubicBezTo>
                    <a:pt x="160" y="91"/>
                    <a:pt x="160" y="91"/>
                    <a:pt x="160" y="91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1"/>
                    <a:pt x="161" y="91"/>
                    <a:pt x="161" y="91"/>
                  </a:cubicBezTo>
                  <a:cubicBezTo>
                    <a:pt x="161" y="91"/>
                    <a:pt x="161" y="91"/>
                    <a:pt x="161" y="91"/>
                  </a:cubicBezTo>
                  <a:close/>
                  <a:moveTo>
                    <a:pt x="154" y="93"/>
                  </a:moveTo>
                  <a:cubicBezTo>
                    <a:pt x="154" y="94"/>
                    <a:pt x="154" y="94"/>
                    <a:pt x="154" y="94"/>
                  </a:cubicBezTo>
                  <a:cubicBezTo>
                    <a:pt x="154" y="94"/>
                    <a:pt x="154" y="94"/>
                    <a:pt x="154" y="94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lose/>
                  <a:moveTo>
                    <a:pt x="153" y="92"/>
                  </a:moveTo>
                  <a:cubicBezTo>
                    <a:pt x="153" y="92"/>
                    <a:pt x="153" y="92"/>
                    <a:pt x="153" y="92"/>
                  </a:cubicBezTo>
                  <a:cubicBezTo>
                    <a:pt x="154" y="92"/>
                    <a:pt x="154" y="92"/>
                    <a:pt x="154" y="92"/>
                  </a:cubicBezTo>
                  <a:cubicBezTo>
                    <a:pt x="154" y="91"/>
                    <a:pt x="154" y="91"/>
                    <a:pt x="154" y="91"/>
                  </a:cubicBezTo>
                  <a:cubicBezTo>
                    <a:pt x="153" y="91"/>
                    <a:pt x="153" y="91"/>
                    <a:pt x="153" y="91"/>
                  </a:cubicBezTo>
                  <a:cubicBezTo>
                    <a:pt x="153" y="92"/>
                    <a:pt x="153" y="92"/>
                    <a:pt x="153" y="92"/>
                  </a:cubicBezTo>
                  <a:close/>
                  <a:moveTo>
                    <a:pt x="159" y="78"/>
                  </a:moveTo>
                  <a:cubicBezTo>
                    <a:pt x="159" y="79"/>
                    <a:pt x="159" y="79"/>
                    <a:pt x="159" y="79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79"/>
                    <a:pt x="161" y="79"/>
                    <a:pt x="161" y="79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lose/>
                  <a:moveTo>
                    <a:pt x="164" y="82"/>
                  </a:moveTo>
                  <a:cubicBezTo>
                    <a:pt x="164" y="82"/>
                    <a:pt x="165" y="82"/>
                    <a:pt x="165" y="82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79"/>
                    <a:pt x="166" y="79"/>
                    <a:pt x="166" y="79"/>
                  </a:cubicBezTo>
                  <a:cubicBezTo>
                    <a:pt x="165" y="80"/>
                    <a:pt x="165" y="80"/>
                    <a:pt x="165" y="80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4" y="82"/>
                    <a:pt x="164" y="82"/>
                    <a:pt x="164" y="82"/>
                  </a:cubicBezTo>
                  <a:close/>
                  <a:moveTo>
                    <a:pt x="162" y="77"/>
                  </a:moveTo>
                  <a:cubicBezTo>
                    <a:pt x="162" y="77"/>
                    <a:pt x="162" y="77"/>
                    <a:pt x="162" y="77"/>
                  </a:cubicBezTo>
                  <a:cubicBezTo>
                    <a:pt x="162" y="77"/>
                    <a:pt x="162" y="77"/>
                    <a:pt x="162" y="77"/>
                  </a:cubicBezTo>
                  <a:cubicBezTo>
                    <a:pt x="163" y="76"/>
                    <a:pt x="163" y="76"/>
                    <a:pt x="163" y="76"/>
                  </a:cubicBezTo>
                  <a:cubicBezTo>
                    <a:pt x="163" y="76"/>
                    <a:pt x="163" y="76"/>
                    <a:pt x="163" y="76"/>
                  </a:cubicBezTo>
                  <a:cubicBezTo>
                    <a:pt x="162" y="76"/>
                    <a:pt x="162" y="76"/>
                    <a:pt x="162" y="76"/>
                  </a:cubicBezTo>
                  <a:cubicBezTo>
                    <a:pt x="162" y="77"/>
                    <a:pt x="162" y="77"/>
                    <a:pt x="162" y="77"/>
                  </a:cubicBezTo>
                  <a:close/>
                  <a:moveTo>
                    <a:pt x="162" y="74"/>
                  </a:moveTo>
                  <a:cubicBezTo>
                    <a:pt x="162" y="74"/>
                    <a:pt x="162" y="74"/>
                    <a:pt x="162" y="74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2" y="74"/>
                    <a:pt x="162" y="74"/>
                    <a:pt x="162" y="74"/>
                  </a:cubicBezTo>
                  <a:close/>
                  <a:moveTo>
                    <a:pt x="166" y="65"/>
                  </a:moveTo>
                  <a:cubicBezTo>
                    <a:pt x="167" y="66"/>
                    <a:pt x="167" y="66"/>
                    <a:pt x="167" y="66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67" y="66"/>
                    <a:pt x="167" y="66"/>
                    <a:pt x="167" y="66"/>
                  </a:cubicBezTo>
                  <a:cubicBezTo>
                    <a:pt x="168" y="65"/>
                    <a:pt x="168" y="65"/>
                    <a:pt x="168" y="65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8" y="63"/>
                    <a:pt x="168" y="63"/>
                    <a:pt x="168" y="63"/>
                  </a:cubicBezTo>
                  <a:cubicBezTo>
                    <a:pt x="167" y="64"/>
                    <a:pt x="167" y="64"/>
                    <a:pt x="167" y="64"/>
                  </a:cubicBezTo>
                  <a:cubicBezTo>
                    <a:pt x="167" y="64"/>
                    <a:pt x="167" y="64"/>
                    <a:pt x="167" y="64"/>
                  </a:cubicBezTo>
                  <a:cubicBezTo>
                    <a:pt x="166" y="65"/>
                    <a:pt x="166" y="65"/>
                    <a:pt x="166" y="65"/>
                  </a:cubicBezTo>
                  <a:close/>
                  <a:moveTo>
                    <a:pt x="164" y="54"/>
                  </a:moveTo>
                  <a:cubicBezTo>
                    <a:pt x="164" y="54"/>
                    <a:pt x="164" y="54"/>
                    <a:pt x="164" y="54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5" y="53"/>
                    <a:pt x="165" y="53"/>
                    <a:pt x="165" y="53"/>
                  </a:cubicBezTo>
                  <a:cubicBezTo>
                    <a:pt x="166" y="53"/>
                    <a:pt x="166" y="53"/>
                    <a:pt x="166" y="53"/>
                  </a:cubicBezTo>
                  <a:cubicBezTo>
                    <a:pt x="166" y="52"/>
                    <a:pt x="166" y="52"/>
                    <a:pt x="166" y="52"/>
                  </a:cubicBezTo>
                  <a:cubicBezTo>
                    <a:pt x="165" y="51"/>
                    <a:pt x="165" y="51"/>
                    <a:pt x="165" y="51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4" y="54"/>
                    <a:pt x="164" y="54"/>
                    <a:pt x="164" y="54"/>
                  </a:cubicBezTo>
                  <a:close/>
                  <a:moveTo>
                    <a:pt x="173" y="32"/>
                  </a:moveTo>
                  <a:cubicBezTo>
                    <a:pt x="173" y="31"/>
                    <a:pt x="173" y="31"/>
                    <a:pt x="173" y="31"/>
                  </a:cubicBezTo>
                  <a:cubicBezTo>
                    <a:pt x="173" y="30"/>
                    <a:pt x="173" y="30"/>
                    <a:pt x="173" y="30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30"/>
                    <a:pt x="173" y="30"/>
                    <a:pt x="173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3" y="32"/>
                    <a:pt x="173" y="32"/>
                    <a:pt x="173" y="32"/>
                  </a:cubicBezTo>
                  <a:close/>
                  <a:moveTo>
                    <a:pt x="170" y="34"/>
                  </a:moveTo>
                  <a:cubicBezTo>
                    <a:pt x="170" y="34"/>
                    <a:pt x="170" y="34"/>
                    <a:pt x="170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4"/>
                    <a:pt x="170" y="34"/>
                    <a:pt x="170" y="34"/>
                  </a:cubicBezTo>
                  <a:close/>
                  <a:moveTo>
                    <a:pt x="169" y="32"/>
                  </a:move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70" y="31"/>
                    <a:pt x="170" y="31"/>
                    <a:pt x="170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168" y="30"/>
                    <a:pt x="168" y="30"/>
                    <a:pt x="168" y="30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2"/>
                    <a:pt x="169" y="32"/>
                    <a:pt x="169" y="32"/>
                  </a:cubicBezTo>
                  <a:close/>
                  <a:moveTo>
                    <a:pt x="122" y="2"/>
                  </a:moveTo>
                  <a:cubicBezTo>
                    <a:pt x="122" y="2"/>
                    <a:pt x="122" y="2"/>
                    <a:pt x="122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22" y="2"/>
                    <a:pt x="122" y="2"/>
                    <a:pt x="122" y="2"/>
                  </a:cubicBezTo>
                  <a:cubicBezTo>
                    <a:pt x="122" y="2"/>
                    <a:pt x="122" y="2"/>
                    <a:pt x="122" y="2"/>
                  </a:cubicBezTo>
                  <a:close/>
                  <a:moveTo>
                    <a:pt x="122" y="4"/>
                  </a:moveTo>
                  <a:cubicBezTo>
                    <a:pt x="122" y="4"/>
                    <a:pt x="122" y="4"/>
                    <a:pt x="122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123" y="3"/>
                    <a:pt x="123" y="3"/>
                    <a:pt x="123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2" y="4"/>
                    <a:pt x="122" y="4"/>
                    <a:pt x="122" y="4"/>
                  </a:cubicBezTo>
                  <a:close/>
                  <a:moveTo>
                    <a:pt x="118" y="4"/>
                  </a:moveTo>
                  <a:cubicBezTo>
                    <a:pt x="119" y="5"/>
                    <a:pt x="119" y="5"/>
                    <a:pt x="119" y="5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120" y="5"/>
                    <a:pt x="120" y="5"/>
                    <a:pt x="120" y="5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2"/>
                    <a:pt x="119" y="2"/>
                    <a:pt x="119" y="2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4"/>
                    <a:pt x="118" y="4"/>
                    <a:pt x="118" y="4"/>
                  </a:cubicBezTo>
                  <a:close/>
                  <a:moveTo>
                    <a:pt x="116" y="5"/>
                  </a:moveTo>
                  <a:cubicBezTo>
                    <a:pt x="116" y="5"/>
                    <a:pt x="116" y="5"/>
                    <a:pt x="116" y="5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7" y="5"/>
                    <a:pt x="117" y="5"/>
                    <a:pt x="117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5"/>
                    <a:pt x="116" y="5"/>
                    <a:pt x="116" y="5"/>
                  </a:cubicBezTo>
                  <a:close/>
                  <a:moveTo>
                    <a:pt x="103" y="8"/>
                  </a:moveTo>
                  <a:cubicBezTo>
                    <a:pt x="103" y="9"/>
                    <a:pt x="103" y="9"/>
                    <a:pt x="103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5" y="10"/>
                    <a:pt x="105" y="10"/>
                    <a:pt x="105" y="10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3" y="8"/>
                    <a:pt x="103" y="8"/>
                    <a:pt x="103" y="8"/>
                  </a:cubicBezTo>
                  <a:close/>
                  <a:moveTo>
                    <a:pt x="102" y="9"/>
                  </a:moveTo>
                  <a:cubicBezTo>
                    <a:pt x="103" y="10"/>
                    <a:pt x="103" y="10"/>
                    <a:pt x="103" y="10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9"/>
                    <a:pt x="102" y="9"/>
                    <a:pt x="102" y="9"/>
                  </a:cubicBezTo>
                  <a:close/>
                  <a:moveTo>
                    <a:pt x="98" y="8"/>
                  </a:moveTo>
                  <a:cubicBezTo>
                    <a:pt x="98" y="9"/>
                    <a:pt x="98" y="9"/>
                    <a:pt x="98" y="9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8" y="8"/>
                    <a:pt x="98" y="8"/>
                    <a:pt x="98" y="8"/>
                  </a:cubicBezTo>
                  <a:close/>
                  <a:moveTo>
                    <a:pt x="95" y="16"/>
                  </a:moveTo>
                  <a:cubicBezTo>
                    <a:pt x="95" y="16"/>
                    <a:pt x="95" y="16"/>
                    <a:pt x="95" y="16"/>
                  </a:cubicBezTo>
                  <a:cubicBezTo>
                    <a:pt x="96" y="16"/>
                    <a:pt x="96" y="16"/>
                    <a:pt x="96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5" y="16"/>
                    <a:pt x="95" y="16"/>
                    <a:pt x="95" y="16"/>
                  </a:cubicBezTo>
                  <a:close/>
                  <a:moveTo>
                    <a:pt x="96" y="23"/>
                  </a:moveTo>
                  <a:cubicBezTo>
                    <a:pt x="97" y="23"/>
                    <a:pt x="97" y="23"/>
                    <a:pt x="97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3"/>
                    <a:pt x="95" y="23"/>
                    <a:pt x="95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lose/>
                  <a:moveTo>
                    <a:pt x="96" y="24"/>
                  </a:moveTo>
                  <a:cubicBezTo>
                    <a:pt x="96" y="25"/>
                    <a:pt x="96" y="25"/>
                    <a:pt x="96" y="25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6" y="24"/>
                    <a:pt x="96" y="24"/>
                    <a:pt x="96" y="24"/>
                  </a:cubicBezTo>
                  <a:close/>
                  <a:moveTo>
                    <a:pt x="84" y="17"/>
                  </a:moveTo>
                  <a:cubicBezTo>
                    <a:pt x="84" y="16"/>
                    <a:pt x="84" y="16"/>
                    <a:pt x="84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4" y="17"/>
                    <a:pt x="84" y="17"/>
                    <a:pt x="84" y="17"/>
                  </a:cubicBezTo>
                  <a:close/>
                  <a:moveTo>
                    <a:pt x="82" y="22"/>
                  </a:moveTo>
                  <a:cubicBezTo>
                    <a:pt x="82" y="22"/>
                    <a:pt x="82" y="22"/>
                    <a:pt x="82" y="22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2" y="16"/>
                    <a:pt x="82" y="16"/>
                    <a:pt x="82" y="16"/>
                  </a:cubicBezTo>
                  <a:cubicBezTo>
                    <a:pt x="82" y="15"/>
                    <a:pt x="82" y="15"/>
                    <a:pt x="82" y="15"/>
                  </a:cubicBezTo>
                  <a:cubicBezTo>
                    <a:pt x="82" y="14"/>
                    <a:pt x="82" y="14"/>
                    <a:pt x="82" y="14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22"/>
                    <a:pt x="82" y="22"/>
                    <a:pt x="82" y="22"/>
                  </a:cubicBezTo>
                  <a:close/>
                  <a:moveTo>
                    <a:pt x="34" y="28"/>
                  </a:move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4" y="28"/>
                    <a:pt x="34" y="28"/>
                    <a:pt x="34" y="28"/>
                  </a:cubicBezTo>
                  <a:close/>
                  <a:moveTo>
                    <a:pt x="4" y="63"/>
                  </a:moveTo>
                  <a:cubicBezTo>
                    <a:pt x="5" y="64"/>
                    <a:pt x="5" y="64"/>
                    <a:pt x="5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lose/>
                  <a:moveTo>
                    <a:pt x="0" y="63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34" y="97"/>
                  </a:moveTo>
                  <a:cubicBezTo>
                    <a:pt x="33" y="97"/>
                    <a:pt x="33" y="97"/>
                    <a:pt x="33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4" y="97"/>
                    <a:pt x="34" y="97"/>
                    <a:pt x="34" y="97"/>
                  </a:cubicBezTo>
                  <a:close/>
                  <a:moveTo>
                    <a:pt x="34" y="100"/>
                  </a:moveTo>
                  <a:cubicBezTo>
                    <a:pt x="34" y="100"/>
                    <a:pt x="34" y="100"/>
                    <a:pt x="34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lose/>
                  <a:moveTo>
                    <a:pt x="35" y="101"/>
                  </a:moveTo>
                  <a:cubicBezTo>
                    <a:pt x="35" y="101"/>
                    <a:pt x="35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lose/>
                  <a:moveTo>
                    <a:pt x="35" y="106"/>
                  </a:moveTo>
                  <a:cubicBezTo>
                    <a:pt x="35" y="107"/>
                    <a:pt x="35" y="107"/>
                    <a:pt x="35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5" y="106"/>
                    <a:pt x="35" y="106"/>
                    <a:pt x="35" y="106"/>
                  </a:cubicBezTo>
                  <a:close/>
                  <a:moveTo>
                    <a:pt x="34" y="108"/>
                  </a:moveTo>
                  <a:cubicBezTo>
                    <a:pt x="34" y="109"/>
                    <a:pt x="34" y="109"/>
                    <a:pt x="34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6" y="108"/>
                    <a:pt x="36" y="108"/>
                    <a:pt x="36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lose/>
                  <a:moveTo>
                    <a:pt x="35" y="111"/>
                  </a:moveTo>
                  <a:cubicBezTo>
                    <a:pt x="36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lose/>
                  <a:moveTo>
                    <a:pt x="37" y="112"/>
                  </a:moveTo>
                  <a:cubicBezTo>
                    <a:pt x="37" y="113"/>
                    <a:pt x="37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lose/>
                  <a:moveTo>
                    <a:pt x="34" y="113"/>
                  </a:moveTo>
                  <a:cubicBezTo>
                    <a:pt x="34" y="113"/>
                    <a:pt x="34" y="113"/>
                    <a:pt x="34" y="113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34" y="113"/>
                    <a:pt x="34" y="113"/>
                    <a:pt x="34" y="113"/>
                  </a:cubicBezTo>
                  <a:cubicBezTo>
                    <a:pt x="34" y="113"/>
                    <a:pt x="34" y="113"/>
                    <a:pt x="34" y="113"/>
                  </a:cubicBezTo>
                  <a:close/>
                  <a:moveTo>
                    <a:pt x="35" y="113"/>
                  </a:moveTo>
                  <a:cubicBezTo>
                    <a:pt x="35" y="113"/>
                    <a:pt x="35" y="113"/>
                    <a:pt x="35" y="113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3"/>
                    <a:pt x="35" y="113"/>
                    <a:pt x="35" y="113"/>
                  </a:cubicBezTo>
                  <a:close/>
                  <a:moveTo>
                    <a:pt x="35" y="114"/>
                  </a:moveTo>
                  <a:cubicBezTo>
                    <a:pt x="35" y="113"/>
                    <a:pt x="35" y="113"/>
                    <a:pt x="35" y="113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5" y="114"/>
                    <a:pt x="35" y="114"/>
                    <a:pt x="35" y="114"/>
                  </a:cubicBezTo>
                  <a:close/>
                  <a:moveTo>
                    <a:pt x="35" y="115"/>
                  </a:moveTo>
                  <a:cubicBezTo>
                    <a:pt x="36" y="115"/>
                    <a:pt x="36" y="115"/>
                    <a:pt x="36" y="115"/>
                  </a:cubicBezTo>
                  <a:cubicBezTo>
                    <a:pt x="35" y="115"/>
                    <a:pt x="35" y="115"/>
                    <a:pt x="35" y="115"/>
                  </a:cubicBezTo>
                  <a:cubicBezTo>
                    <a:pt x="35" y="115"/>
                    <a:pt x="35" y="115"/>
                    <a:pt x="35" y="115"/>
                  </a:cubicBezTo>
                  <a:cubicBezTo>
                    <a:pt x="35" y="115"/>
                    <a:pt x="35" y="115"/>
                    <a:pt x="35" y="115"/>
                  </a:cubicBezTo>
                  <a:cubicBezTo>
                    <a:pt x="35" y="115"/>
                    <a:pt x="35" y="115"/>
                    <a:pt x="35" y="115"/>
                  </a:cubicBezTo>
                  <a:close/>
                  <a:moveTo>
                    <a:pt x="36" y="116"/>
                  </a:moveTo>
                  <a:cubicBezTo>
                    <a:pt x="37" y="116"/>
                    <a:pt x="37" y="116"/>
                    <a:pt x="37" y="116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5"/>
                    <a:pt x="36" y="115"/>
                    <a:pt x="36" y="115"/>
                  </a:cubicBezTo>
                  <a:cubicBezTo>
                    <a:pt x="36" y="115"/>
                    <a:pt x="36" y="115"/>
                    <a:pt x="36" y="115"/>
                  </a:cubicBezTo>
                  <a:cubicBezTo>
                    <a:pt x="36" y="115"/>
                    <a:pt x="36" y="116"/>
                    <a:pt x="36" y="116"/>
                  </a:cubicBezTo>
                  <a:close/>
                  <a:moveTo>
                    <a:pt x="33" y="118"/>
                  </a:moveTo>
                  <a:cubicBezTo>
                    <a:pt x="34" y="117"/>
                    <a:pt x="34" y="117"/>
                    <a:pt x="34" y="117"/>
                  </a:cubicBezTo>
                  <a:cubicBezTo>
                    <a:pt x="34" y="117"/>
                    <a:pt x="34" y="117"/>
                    <a:pt x="34" y="117"/>
                  </a:cubicBezTo>
                  <a:cubicBezTo>
                    <a:pt x="34" y="117"/>
                    <a:pt x="34" y="117"/>
                    <a:pt x="34" y="117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33" y="118"/>
                    <a:pt x="33" y="118"/>
                    <a:pt x="33" y="118"/>
                  </a:cubicBezTo>
                  <a:close/>
                  <a:moveTo>
                    <a:pt x="35" y="119"/>
                  </a:moveTo>
                  <a:cubicBezTo>
                    <a:pt x="36" y="118"/>
                    <a:pt x="36" y="118"/>
                    <a:pt x="36" y="118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5" y="117"/>
                    <a:pt x="35" y="117"/>
                    <a:pt x="35" y="117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19"/>
                    <a:pt x="35" y="119"/>
                    <a:pt x="35" y="119"/>
                  </a:cubicBezTo>
                  <a:close/>
                  <a:moveTo>
                    <a:pt x="36" y="119"/>
                  </a:moveTo>
                  <a:cubicBezTo>
                    <a:pt x="36" y="119"/>
                    <a:pt x="36" y="119"/>
                    <a:pt x="36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6" y="119"/>
                    <a:pt x="36" y="119"/>
                    <a:pt x="36" y="119"/>
                  </a:cubicBezTo>
                  <a:close/>
                  <a:moveTo>
                    <a:pt x="36" y="120"/>
                  </a:moveTo>
                  <a:cubicBezTo>
                    <a:pt x="36" y="119"/>
                    <a:pt x="36" y="119"/>
                    <a:pt x="36" y="119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6" y="119"/>
                    <a:pt x="36" y="119"/>
                    <a:pt x="36" y="119"/>
                  </a:cubicBezTo>
                  <a:cubicBezTo>
                    <a:pt x="36" y="120"/>
                    <a:pt x="36" y="120"/>
                    <a:pt x="36" y="120"/>
                  </a:cubicBezTo>
                  <a:close/>
                  <a:moveTo>
                    <a:pt x="34" y="120"/>
                  </a:moveTo>
                  <a:cubicBezTo>
                    <a:pt x="35" y="120"/>
                    <a:pt x="35" y="120"/>
                    <a:pt x="35" y="120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4" y="119"/>
                    <a:pt x="34" y="119"/>
                    <a:pt x="34" y="119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4" y="120"/>
                    <a:pt x="34" y="120"/>
                    <a:pt x="34" y="120"/>
                  </a:cubicBezTo>
                  <a:close/>
                  <a:moveTo>
                    <a:pt x="33" y="123"/>
                  </a:moveTo>
                  <a:cubicBezTo>
                    <a:pt x="33" y="123"/>
                    <a:pt x="33" y="123"/>
                    <a:pt x="3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5" y="122"/>
                    <a:pt x="35" y="122"/>
                    <a:pt x="35" y="122"/>
                  </a:cubicBezTo>
                  <a:cubicBezTo>
                    <a:pt x="35" y="122"/>
                    <a:pt x="35" y="122"/>
                    <a:pt x="35" y="122"/>
                  </a:cubicBezTo>
                  <a:cubicBezTo>
                    <a:pt x="35" y="122"/>
                    <a:pt x="35" y="122"/>
                    <a:pt x="35" y="122"/>
                  </a:cubicBezTo>
                  <a:cubicBezTo>
                    <a:pt x="34" y="122"/>
                    <a:pt x="34" y="122"/>
                    <a:pt x="34" y="122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3" y="122"/>
                    <a:pt x="33" y="123"/>
                    <a:pt x="33" y="123"/>
                  </a:cubicBezTo>
                  <a:close/>
                  <a:moveTo>
                    <a:pt x="32" y="125"/>
                  </a:moveTo>
                  <a:cubicBezTo>
                    <a:pt x="32" y="126"/>
                    <a:pt x="32" y="126"/>
                    <a:pt x="32" y="126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32" y="125"/>
                    <a:pt x="32" y="125"/>
                    <a:pt x="32" y="125"/>
                  </a:cubicBezTo>
                  <a:close/>
                  <a:moveTo>
                    <a:pt x="52" y="218"/>
                  </a:moveTo>
                  <a:cubicBezTo>
                    <a:pt x="52" y="217"/>
                    <a:pt x="52" y="217"/>
                    <a:pt x="52" y="217"/>
                  </a:cubicBezTo>
                  <a:cubicBezTo>
                    <a:pt x="53" y="217"/>
                    <a:pt x="53" y="217"/>
                    <a:pt x="53" y="217"/>
                  </a:cubicBezTo>
                  <a:cubicBezTo>
                    <a:pt x="53" y="217"/>
                    <a:pt x="53" y="217"/>
                    <a:pt x="53" y="217"/>
                  </a:cubicBezTo>
                  <a:cubicBezTo>
                    <a:pt x="53" y="218"/>
                    <a:pt x="53" y="218"/>
                    <a:pt x="53" y="218"/>
                  </a:cubicBezTo>
                  <a:cubicBezTo>
                    <a:pt x="52" y="218"/>
                    <a:pt x="52" y="218"/>
                    <a:pt x="52" y="218"/>
                  </a:cubicBezTo>
                  <a:cubicBezTo>
                    <a:pt x="52" y="218"/>
                    <a:pt x="52" y="218"/>
                    <a:pt x="52" y="218"/>
                  </a:cubicBezTo>
                  <a:cubicBezTo>
                    <a:pt x="52" y="218"/>
                    <a:pt x="52" y="218"/>
                    <a:pt x="52" y="218"/>
                  </a:cubicBezTo>
                  <a:close/>
                  <a:moveTo>
                    <a:pt x="47" y="215"/>
                  </a:moveTo>
                  <a:cubicBezTo>
                    <a:pt x="47" y="215"/>
                    <a:pt x="47" y="215"/>
                    <a:pt x="47" y="215"/>
                  </a:cubicBezTo>
                  <a:cubicBezTo>
                    <a:pt x="47" y="215"/>
                    <a:pt x="47" y="215"/>
                    <a:pt x="47" y="215"/>
                  </a:cubicBezTo>
                  <a:cubicBezTo>
                    <a:pt x="48" y="214"/>
                    <a:pt x="48" y="214"/>
                    <a:pt x="48" y="214"/>
                  </a:cubicBezTo>
                  <a:cubicBezTo>
                    <a:pt x="48" y="214"/>
                    <a:pt x="48" y="214"/>
                    <a:pt x="48" y="214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7" y="215"/>
                    <a:pt x="47" y="215"/>
                    <a:pt x="47" y="215"/>
                  </a:cubicBezTo>
                  <a:close/>
                  <a:moveTo>
                    <a:pt x="44" y="210"/>
                  </a:moveTo>
                  <a:cubicBezTo>
                    <a:pt x="44" y="210"/>
                    <a:pt x="44" y="210"/>
                    <a:pt x="44" y="210"/>
                  </a:cubicBezTo>
                  <a:cubicBezTo>
                    <a:pt x="44" y="210"/>
                    <a:pt x="44" y="210"/>
                    <a:pt x="44" y="210"/>
                  </a:cubicBezTo>
                  <a:cubicBezTo>
                    <a:pt x="45" y="210"/>
                    <a:pt x="45" y="210"/>
                    <a:pt x="45" y="210"/>
                  </a:cubicBezTo>
                  <a:cubicBezTo>
                    <a:pt x="45" y="209"/>
                    <a:pt x="45" y="209"/>
                    <a:pt x="45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10"/>
                    <a:pt x="44" y="210"/>
                    <a:pt x="44" y="210"/>
                  </a:cubicBezTo>
                  <a:close/>
                  <a:moveTo>
                    <a:pt x="42" y="210"/>
                  </a:moveTo>
                  <a:cubicBezTo>
                    <a:pt x="42" y="210"/>
                    <a:pt x="42" y="210"/>
                    <a:pt x="42" y="210"/>
                  </a:cubicBezTo>
                  <a:cubicBezTo>
                    <a:pt x="43" y="210"/>
                    <a:pt x="43" y="210"/>
                    <a:pt x="43" y="210"/>
                  </a:cubicBezTo>
                  <a:cubicBezTo>
                    <a:pt x="43" y="210"/>
                    <a:pt x="43" y="210"/>
                    <a:pt x="43" y="210"/>
                  </a:cubicBezTo>
                  <a:cubicBezTo>
                    <a:pt x="42" y="209"/>
                    <a:pt x="42" y="209"/>
                    <a:pt x="42" y="209"/>
                  </a:cubicBezTo>
                  <a:cubicBezTo>
                    <a:pt x="42" y="210"/>
                    <a:pt x="42" y="210"/>
                    <a:pt x="42" y="210"/>
                  </a:cubicBezTo>
                  <a:close/>
                  <a:moveTo>
                    <a:pt x="37" y="210"/>
                  </a:moveTo>
                  <a:cubicBezTo>
                    <a:pt x="37" y="210"/>
                    <a:pt x="37" y="210"/>
                    <a:pt x="37" y="210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38" y="211"/>
                    <a:pt x="38" y="211"/>
                    <a:pt x="38" y="211"/>
                  </a:cubicBezTo>
                  <a:cubicBezTo>
                    <a:pt x="39" y="211"/>
                    <a:pt x="39" y="211"/>
                    <a:pt x="39" y="211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37" y="210"/>
                    <a:pt x="37" y="210"/>
                    <a:pt x="37" y="210"/>
                  </a:cubicBezTo>
                  <a:close/>
                  <a:moveTo>
                    <a:pt x="31" y="186"/>
                  </a:moveTo>
                  <a:cubicBezTo>
                    <a:pt x="31" y="186"/>
                    <a:pt x="31" y="186"/>
                    <a:pt x="31" y="186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33" y="184"/>
                    <a:pt x="33" y="184"/>
                    <a:pt x="33" y="184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31" y="186"/>
                    <a:pt x="31" y="186"/>
                    <a:pt x="31" y="186"/>
                  </a:cubicBezTo>
                  <a:close/>
                  <a:moveTo>
                    <a:pt x="31" y="185"/>
                  </a:moveTo>
                  <a:cubicBezTo>
                    <a:pt x="31" y="185"/>
                    <a:pt x="31" y="185"/>
                    <a:pt x="31" y="185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31" y="185"/>
                    <a:pt x="31" y="185"/>
                    <a:pt x="31" y="185"/>
                  </a:cubicBezTo>
                  <a:close/>
                  <a:moveTo>
                    <a:pt x="27" y="177"/>
                  </a:moveTo>
                  <a:cubicBezTo>
                    <a:pt x="27" y="177"/>
                    <a:pt x="27" y="177"/>
                    <a:pt x="27" y="177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8" y="177"/>
                    <a:pt x="28" y="177"/>
                    <a:pt x="28" y="177"/>
                  </a:cubicBezTo>
                  <a:cubicBezTo>
                    <a:pt x="28" y="177"/>
                    <a:pt x="28" y="177"/>
                    <a:pt x="28" y="177"/>
                  </a:cubicBezTo>
                  <a:cubicBezTo>
                    <a:pt x="28" y="176"/>
                    <a:pt x="28" y="176"/>
                    <a:pt x="28" y="176"/>
                  </a:cubicBezTo>
                  <a:cubicBezTo>
                    <a:pt x="27" y="177"/>
                    <a:pt x="27" y="177"/>
                    <a:pt x="27" y="177"/>
                  </a:cubicBezTo>
                  <a:close/>
                  <a:moveTo>
                    <a:pt x="27" y="176"/>
                  </a:moveTo>
                  <a:cubicBezTo>
                    <a:pt x="27" y="176"/>
                    <a:pt x="27" y="176"/>
                    <a:pt x="27" y="176"/>
                  </a:cubicBezTo>
                  <a:cubicBezTo>
                    <a:pt x="28" y="176"/>
                    <a:pt x="28" y="176"/>
                    <a:pt x="28" y="176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6"/>
                    <a:pt x="27" y="176"/>
                    <a:pt x="27" y="176"/>
                  </a:cubicBezTo>
                  <a:close/>
                  <a:moveTo>
                    <a:pt x="27" y="168"/>
                  </a:moveTo>
                  <a:cubicBezTo>
                    <a:pt x="28" y="168"/>
                    <a:pt x="28" y="168"/>
                    <a:pt x="28" y="168"/>
                  </a:cubicBezTo>
                  <a:cubicBezTo>
                    <a:pt x="29" y="168"/>
                    <a:pt x="29" y="168"/>
                    <a:pt x="29" y="168"/>
                  </a:cubicBezTo>
                  <a:cubicBezTo>
                    <a:pt x="28" y="167"/>
                    <a:pt x="28" y="167"/>
                    <a:pt x="28" y="167"/>
                  </a:cubicBezTo>
                  <a:cubicBezTo>
                    <a:pt x="27" y="168"/>
                    <a:pt x="27" y="168"/>
                    <a:pt x="27" y="168"/>
                  </a:cubicBezTo>
                  <a:close/>
                  <a:moveTo>
                    <a:pt x="28" y="167"/>
                  </a:moveTo>
                  <a:cubicBezTo>
                    <a:pt x="28" y="167"/>
                    <a:pt x="28" y="167"/>
                    <a:pt x="28" y="167"/>
                  </a:cubicBezTo>
                  <a:cubicBezTo>
                    <a:pt x="29" y="167"/>
                    <a:pt x="29" y="167"/>
                    <a:pt x="29" y="167"/>
                  </a:cubicBezTo>
                  <a:cubicBezTo>
                    <a:pt x="29" y="167"/>
                    <a:pt x="29" y="167"/>
                    <a:pt x="29" y="167"/>
                  </a:cubicBezTo>
                  <a:cubicBezTo>
                    <a:pt x="29" y="167"/>
                    <a:pt x="29" y="167"/>
                    <a:pt x="29" y="167"/>
                  </a:cubicBezTo>
                  <a:cubicBezTo>
                    <a:pt x="28" y="167"/>
                    <a:pt x="28" y="167"/>
                    <a:pt x="28" y="167"/>
                  </a:cubicBezTo>
                  <a:cubicBezTo>
                    <a:pt x="28" y="167"/>
                    <a:pt x="28" y="167"/>
                    <a:pt x="28" y="167"/>
                  </a:cubicBezTo>
                  <a:close/>
                  <a:moveTo>
                    <a:pt x="26" y="167"/>
                  </a:moveTo>
                  <a:cubicBezTo>
                    <a:pt x="26" y="167"/>
                    <a:pt x="26" y="167"/>
                    <a:pt x="26" y="167"/>
                  </a:cubicBezTo>
                  <a:cubicBezTo>
                    <a:pt x="27" y="167"/>
                    <a:pt x="27" y="167"/>
                    <a:pt x="27" y="167"/>
                  </a:cubicBezTo>
                  <a:cubicBezTo>
                    <a:pt x="27" y="167"/>
                    <a:pt x="27" y="167"/>
                    <a:pt x="27" y="167"/>
                  </a:cubicBezTo>
                  <a:cubicBezTo>
                    <a:pt x="26" y="167"/>
                    <a:pt x="26" y="167"/>
                    <a:pt x="26" y="167"/>
                  </a:cubicBezTo>
                  <a:cubicBezTo>
                    <a:pt x="26" y="167"/>
                    <a:pt x="26" y="167"/>
                    <a:pt x="26" y="167"/>
                  </a:cubicBezTo>
                  <a:close/>
                  <a:moveTo>
                    <a:pt x="29" y="160"/>
                  </a:moveTo>
                  <a:cubicBezTo>
                    <a:pt x="28" y="160"/>
                    <a:pt x="28" y="160"/>
                    <a:pt x="28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60"/>
                    <a:pt x="29" y="160"/>
                    <a:pt x="29" y="160"/>
                  </a:cubicBezTo>
                  <a:close/>
                  <a:moveTo>
                    <a:pt x="36" y="157"/>
                  </a:moveTo>
                  <a:cubicBezTo>
                    <a:pt x="36" y="157"/>
                    <a:pt x="36" y="157"/>
                    <a:pt x="36" y="157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7"/>
                    <a:pt x="36" y="157"/>
                    <a:pt x="36" y="157"/>
                  </a:cubicBezTo>
                  <a:close/>
                  <a:moveTo>
                    <a:pt x="33" y="153"/>
                  </a:moveTo>
                  <a:cubicBezTo>
                    <a:pt x="33" y="154"/>
                    <a:pt x="33" y="154"/>
                    <a:pt x="33" y="154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lose/>
                  <a:moveTo>
                    <a:pt x="36" y="153"/>
                  </a:moveTo>
                  <a:cubicBezTo>
                    <a:pt x="37" y="153"/>
                    <a:pt x="37" y="153"/>
                    <a:pt x="37" y="153"/>
                  </a:cubicBezTo>
                  <a:cubicBezTo>
                    <a:pt x="37" y="153"/>
                    <a:pt x="37" y="153"/>
                    <a:pt x="37" y="153"/>
                  </a:cubicBezTo>
                  <a:cubicBezTo>
                    <a:pt x="38" y="153"/>
                    <a:pt x="38" y="153"/>
                    <a:pt x="38" y="153"/>
                  </a:cubicBezTo>
                  <a:cubicBezTo>
                    <a:pt x="37" y="153"/>
                    <a:pt x="37" y="153"/>
                    <a:pt x="37" y="153"/>
                  </a:cubicBezTo>
                  <a:cubicBezTo>
                    <a:pt x="36" y="153"/>
                    <a:pt x="36" y="153"/>
                    <a:pt x="36" y="153"/>
                  </a:cubicBezTo>
                  <a:close/>
                  <a:moveTo>
                    <a:pt x="34" y="153"/>
                  </a:moveTo>
                  <a:cubicBezTo>
                    <a:pt x="35" y="153"/>
                    <a:pt x="35" y="153"/>
                    <a:pt x="35" y="153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6" y="152"/>
                    <a:pt x="36" y="152"/>
                    <a:pt x="36" y="152"/>
                  </a:cubicBezTo>
                  <a:cubicBezTo>
                    <a:pt x="35" y="152"/>
                    <a:pt x="35" y="152"/>
                    <a:pt x="35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3"/>
                    <a:pt x="34" y="153"/>
                    <a:pt x="34" y="153"/>
                  </a:cubicBezTo>
                  <a:close/>
                  <a:moveTo>
                    <a:pt x="42" y="137"/>
                  </a:moveTo>
                  <a:cubicBezTo>
                    <a:pt x="42" y="138"/>
                    <a:pt x="42" y="138"/>
                    <a:pt x="42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42" y="137"/>
                    <a:pt x="42" y="137"/>
                    <a:pt x="42" y="137"/>
                  </a:cubicBezTo>
                  <a:close/>
                  <a:moveTo>
                    <a:pt x="42" y="135"/>
                  </a:moveTo>
                  <a:cubicBezTo>
                    <a:pt x="41" y="135"/>
                    <a:pt x="41" y="135"/>
                    <a:pt x="41" y="135"/>
                  </a:cubicBezTo>
                  <a:cubicBezTo>
                    <a:pt x="42" y="136"/>
                    <a:pt x="42" y="136"/>
                    <a:pt x="42" y="136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2" y="135"/>
                    <a:pt x="42" y="135"/>
                    <a:pt x="42" y="135"/>
                  </a:cubicBezTo>
                  <a:close/>
                  <a:moveTo>
                    <a:pt x="39" y="130"/>
                  </a:moveTo>
                  <a:cubicBezTo>
                    <a:pt x="40" y="130"/>
                    <a:pt x="40" y="130"/>
                    <a:pt x="40" y="130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1" y="129"/>
                    <a:pt x="41" y="129"/>
                    <a:pt x="41" y="129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0" y="128"/>
                    <a:pt x="40" y="128"/>
                    <a:pt x="40" y="128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30"/>
                    <a:pt x="39" y="130"/>
                    <a:pt x="39" y="130"/>
                  </a:cubicBezTo>
                  <a:close/>
                  <a:moveTo>
                    <a:pt x="39" y="133"/>
                  </a:moveTo>
                  <a:cubicBezTo>
                    <a:pt x="40" y="133"/>
                    <a:pt x="40" y="133"/>
                    <a:pt x="40" y="133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41" y="132"/>
                    <a:pt x="41" y="132"/>
                    <a:pt x="41" y="132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39" y="133"/>
                    <a:pt x="39" y="133"/>
                    <a:pt x="39" y="133"/>
                  </a:cubicBezTo>
                  <a:close/>
                  <a:moveTo>
                    <a:pt x="36" y="133"/>
                  </a:moveTo>
                  <a:cubicBezTo>
                    <a:pt x="37" y="133"/>
                    <a:pt x="37" y="133"/>
                    <a:pt x="37" y="133"/>
                  </a:cubicBezTo>
                  <a:cubicBezTo>
                    <a:pt x="38" y="133"/>
                    <a:pt x="38" y="133"/>
                    <a:pt x="38" y="133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1"/>
                    <a:pt x="38" y="131"/>
                    <a:pt x="38" y="131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6" y="133"/>
                    <a:pt x="36" y="133"/>
                    <a:pt x="36" y="133"/>
                  </a:cubicBezTo>
                  <a:close/>
                  <a:moveTo>
                    <a:pt x="31" y="137"/>
                  </a:moveTo>
                  <a:cubicBezTo>
                    <a:pt x="31" y="137"/>
                    <a:pt x="31" y="137"/>
                    <a:pt x="31" y="137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31" y="137"/>
                    <a:pt x="31" y="137"/>
                    <a:pt x="31" y="137"/>
                  </a:cubicBezTo>
                  <a:close/>
                  <a:moveTo>
                    <a:pt x="41" y="144"/>
                  </a:moveTo>
                  <a:cubicBezTo>
                    <a:pt x="41" y="145"/>
                    <a:pt x="41" y="145"/>
                    <a:pt x="41" y="145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4" y="144"/>
                    <a:pt x="44" y="144"/>
                    <a:pt x="44" y="144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31" y="147"/>
                  </a:moveTo>
                  <a:cubicBezTo>
                    <a:pt x="31" y="147"/>
                    <a:pt x="31" y="147"/>
                    <a:pt x="31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7" y="147"/>
                    <a:pt x="37" y="147"/>
                    <a:pt x="37" y="147"/>
                  </a:cubicBezTo>
                  <a:cubicBezTo>
                    <a:pt x="38" y="147"/>
                    <a:pt x="38" y="147"/>
                    <a:pt x="38" y="147"/>
                  </a:cubicBezTo>
                  <a:cubicBezTo>
                    <a:pt x="40" y="146"/>
                    <a:pt x="40" y="146"/>
                    <a:pt x="40" y="146"/>
                  </a:cubicBezTo>
                  <a:cubicBezTo>
                    <a:pt x="39" y="145"/>
                    <a:pt x="39" y="145"/>
                    <a:pt x="39" y="145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38" y="144"/>
                    <a:pt x="38" y="144"/>
                    <a:pt x="38" y="144"/>
                  </a:cubicBezTo>
                  <a:cubicBezTo>
                    <a:pt x="37" y="144"/>
                    <a:pt x="37" y="144"/>
                    <a:pt x="37" y="144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6" y="140"/>
                    <a:pt x="36" y="140"/>
                    <a:pt x="36" y="140"/>
                  </a:cubicBezTo>
                  <a:cubicBezTo>
                    <a:pt x="34" y="140"/>
                    <a:pt x="34" y="140"/>
                    <a:pt x="34" y="140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1" y="139"/>
                    <a:pt x="31" y="139"/>
                    <a:pt x="31" y="139"/>
                  </a:cubicBezTo>
                  <a:cubicBezTo>
                    <a:pt x="31" y="139"/>
                    <a:pt x="31" y="139"/>
                    <a:pt x="31" y="139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30" y="141"/>
                    <a:pt x="30" y="141"/>
                    <a:pt x="30" y="141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2" y="142"/>
                    <a:pt x="32" y="142"/>
                    <a:pt x="32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0" y="143"/>
                    <a:pt x="30" y="143"/>
                    <a:pt x="30" y="143"/>
                  </a:cubicBezTo>
                  <a:cubicBezTo>
                    <a:pt x="30" y="143"/>
                    <a:pt x="30" y="143"/>
                    <a:pt x="30" y="143"/>
                  </a:cubicBezTo>
                  <a:cubicBezTo>
                    <a:pt x="31" y="144"/>
                    <a:pt x="31" y="144"/>
                    <a:pt x="31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3" y="146"/>
                    <a:pt x="33" y="146"/>
                    <a:pt x="33" y="146"/>
                  </a:cubicBezTo>
                  <a:cubicBezTo>
                    <a:pt x="35" y="145"/>
                    <a:pt x="35" y="145"/>
                    <a:pt x="35" y="145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1" y="146"/>
                    <a:pt x="31" y="146"/>
                    <a:pt x="31" y="146"/>
                  </a:cubicBezTo>
                  <a:lnTo>
                    <a:pt x="31" y="14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3" name="Freeform 161"/>
            <p:cNvSpPr>
              <a:spLocks noEditPoints="1"/>
            </p:cNvSpPr>
            <p:nvPr/>
          </p:nvSpPr>
          <p:spPr bwMode="auto">
            <a:xfrm>
              <a:off x="1705606" y="742950"/>
              <a:ext cx="1834736" cy="1541384"/>
            </a:xfrm>
            <a:custGeom>
              <a:avLst/>
              <a:gdLst>
                <a:gd name="T0" fmla="*/ 282 w 385"/>
                <a:gd name="T1" fmla="*/ 23 h 323"/>
                <a:gd name="T2" fmla="*/ 282 w 385"/>
                <a:gd name="T3" fmla="*/ 55 h 323"/>
                <a:gd name="T4" fmla="*/ 281 w 385"/>
                <a:gd name="T5" fmla="*/ 61 h 323"/>
                <a:gd name="T6" fmla="*/ 300 w 385"/>
                <a:gd name="T7" fmla="*/ 38 h 323"/>
                <a:gd name="T8" fmla="*/ 301 w 385"/>
                <a:gd name="T9" fmla="*/ 22 h 323"/>
                <a:gd name="T10" fmla="*/ 325 w 385"/>
                <a:gd name="T11" fmla="*/ 10 h 323"/>
                <a:gd name="T12" fmla="*/ 379 w 385"/>
                <a:gd name="T13" fmla="*/ 12 h 323"/>
                <a:gd name="T14" fmla="*/ 330 w 385"/>
                <a:gd name="T15" fmla="*/ 46 h 323"/>
                <a:gd name="T16" fmla="*/ 296 w 385"/>
                <a:gd name="T17" fmla="*/ 67 h 323"/>
                <a:gd name="T18" fmla="*/ 308 w 385"/>
                <a:gd name="T19" fmla="*/ 151 h 323"/>
                <a:gd name="T20" fmla="*/ 270 w 385"/>
                <a:gd name="T21" fmla="*/ 63 h 323"/>
                <a:gd name="T22" fmla="*/ 241 w 385"/>
                <a:gd name="T23" fmla="*/ 43 h 323"/>
                <a:gd name="T24" fmla="*/ 201 w 385"/>
                <a:gd name="T25" fmla="*/ 40 h 323"/>
                <a:gd name="T26" fmla="*/ 263 w 385"/>
                <a:gd name="T27" fmla="*/ 71 h 323"/>
                <a:gd name="T28" fmla="*/ 273 w 385"/>
                <a:gd name="T29" fmla="*/ 98 h 323"/>
                <a:gd name="T30" fmla="*/ 165 w 385"/>
                <a:gd name="T31" fmla="*/ 52 h 323"/>
                <a:gd name="T32" fmla="*/ 239 w 385"/>
                <a:gd name="T33" fmla="*/ 81 h 323"/>
                <a:gd name="T34" fmla="*/ 222 w 385"/>
                <a:gd name="T35" fmla="*/ 71 h 323"/>
                <a:gd name="T36" fmla="*/ 213 w 385"/>
                <a:gd name="T37" fmla="*/ 74 h 323"/>
                <a:gd name="T38" fmla="*/ 201 w 385"/>
                <a:gd name="T39" fmla="*/ 63 h 323"/>
                <a:gd name="T40" fmla="*/ 145 w 385"/>
                <a:gd name="T41" fmla="*/ 70 h 323"/>
                <a:gd name="T42" fmla="*/ 207 w 385"/>
                <a:gd name="T43" fmla="*/ 101 h 323"/>
                <a:gd name="T44" fmla="*/ 221 w 385"/>
                <a:gd name="T45" fmla="*/ 106 h 323"/>
                <a:gd name="T46" fmla="*/ 277 w 385"/>
                <a:gd name="T47" fmla="*/ 112 h 323"/>
                <a:gd name="T48" fmla="*/ 266 w 385"/>
                <a:gd name="T49" fmla="*/ 145 h 323"/>
                <a:gd name="T50" fmla="*/ 191 w 385"/>
                <a:gd name="T51" fmla="*/ 148 h 323"/>
                <a:gd name="T52" fmla="*/ 188 w 385"/>
                <a:gd name="T53" fmla="*/ 109 h 323"/>
                <a:gd name="T54" fmla="*/ 162 w 385"/>
                <a:gd name="T55" fmla="*/ 87 h 323"/>
                <a:gd name="T56" fmla="*/ 142 w 385"/>
                <a:gd name="T57" fmla="*/ 130 h 323"/>
                <a:gd name="T58" fmla="*/ 182 w 385"/>
                <a:gd name="T59" fmla="*/ 139 h 323"/>
                <a:gd name="T60" fmla="*/ 277 w 385"/>
                <a:gd name="T61" fmla="*/ 194 h 323"/>
                <a:gd name="T62" fmla="*/ 280 w 385"/>
                <a:gd name="T63" fmla="*/ 154 h 323"/>
                <a:gd name="T64" fmla="*/ 242 w 385"/>
                <a:gd name="T65" fmla="*/ 135 h 323"/>
                <a:gd name="T66" fmla="*/ 258 w 385"/>
                <a:gd name="T67" fmla="*/ 120 h 323"/>
                <a:gd name="T68" fmla="*/ 287 w 385"/>
                <a:gd name="T69" fmla="*/ 120 h 323"/>
                <a:gd name="T70" fmla="*/ 296 w 385"/>
                <a:gd name="T71" fmla="*/ 143 h 323"/>
                <a:gd name="T72" fmla="*/ 305 w 385"/>
                <a:gd name="T73" fmla="*/ 158 h 323"/>
                <a:gd name="T74" fmla="*/ 320 w 385"/>
                <a:gd name="T75" fmla="*/ 177 h 323"/>
                <a:gd name="T76" fmla="*/ 306 w 385"/>
                <a:gd name="T77" fmla="*/ 178 h 323"/>
                <a:gd name="T78" fmla="*/ 298 w 385"/>
                <a:gd name="T79" fmla="*/ 202 h 323"/>
                <a:gd name="T80" fmla="*/ 241 w 385"/>
                <a:gd name="T81" fmla="*/ 185 h 323"/>
                <a:gd name="T82" fmla="*/ 283 w 385"/>
                <a:gd name="T83" fmla="*/ 220 h 323"/>
                <a:gd name="T84" fmla="*/ 229 w 385"/>
                <a:gd name="T85" fmla="*/ 245 h 323"/>
                <a:gd name="T86" fmla="*/ 305 w 385"/>
                <a:gd name="T87" fmla="*/ 297 h 323"/>
                <a:gd name="T88" fmla="*/ 326 w 385"/>
                <a:gd name="T89" fmla="*/ 297 h 323"/>
                <a:gd name="T90" fmla="*/ 318 w 385"/>
                <a:gd name="T91" fmla="*/ 278 h 323"/>
                <a:gd name="T92" fmla="*/ 35 w 385"/>
                <a:gd name="T93" fmla="*/ 268 h 323"/>
                <a:gd name="T94" fmla="*/ 20 w 385"/>
                <a:gd name="T95" fmla="*/ 240 h 323"/>
                <a:gd name="T96" fmla="*/ 65 w 385"/>
                <a:gd name="T97" fmla="*/ 112 h 323"/>
                <a:gd name="T98" fmla="*/ 28 w 385"/>
                <a:gd name="T99" fmla="*/ 245 h 323"/>
                <a:gd name="T100" fmla="*/ 68 w 385"/>
                <a:gd name="T101" fmla="*/ 116 h 323"/>
                <a:gd name="T102" fmla="*/ 112 w 385"/>
                <a:gd name="T103" fmla="*/ 117 h 323"/>
                <a:gd name="T104" fmla="*/ 169 w 385"/>
                <a:gd name="T105" fmla="*/ 137 h 323"/>
                <a:gd name="T106" fmla="*/ 201 w 385"/>
                <a:gd name="T107" fmla="*/ 156 h 323"/>
                <a:gd name="T108" fmla="*/ 225 w 385"/>
                <a:gd name="T109" fmla="*/ 132 h 323"/>
                <a:gd name="T110" fmla="*/ 258 w 385"/>
                <a:gd name="T111" fmla="*/ 148 h 323"/>
                <a:gd name="T112" fmla="*/ 216 w 385"/>
                <a:gd name="T113" fmla="*/ 185 h 323"/>
                <a:gd name="T114" fmla="*/ 178 w 385"/>
                <a:gd name="T115" fmla="*/ 234 h 323"/>
                <a:gd name="T116" fmla="*/ 246 w 385"/>
                <a:gd name="T117" fmla="*/ 222 h 323"/>
                <a:gd name="T118" fmla="*/ 293 w 385"/>
                <a:gd name="T119" fmla="*/ 224 h 323"/>
                <a:gd name="T120" fmla="*/ 312 w 385"/>
                <a:gd name="T121" fmla="*/ 258 h 323"/>
                <a:gd name="T122" fmla="*/ 275 w 385"/>
                <a:gd name="T123" fmla="*/ 281 h 323"/>
                <a:gd name="T124" fmla="*/ 281 w 385"/>
                <a:gd name="T125" fmla="*/ 30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5" h="323">
                  <a:moveTo>
                    <a:pt x="278" y="57"/>
                  </a:moveTo>
                  <a:cubicBezTo>
                    <a:pt x="279" y="56"/>
                    <a:pt x="279" y="56"/>
                    <a:pt x="279" y="56"/>
                  </a:cubicBezTo>
                  <a:cubicBezTo>
                    <a:pt x="280" y="56"/>
                    <a:pt x="280" y="56"/>
                    <a:pt x="280" y="56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82" y="52"/>
                    <a:pt x="282" y="52"/>
                    <a:pt x="282" y="52"/>
                  </a:cubicBezTo>
                  <a:cubicBezTo>
                    <a:pt x="282" y="52"/>
                    <a:pt x="282" y="52"/>
                    <a:pt x="282" y="52"/>
                  </a:cubicBezTo>
                  <a:cubicBezTo>
                    <a:pt x="282" y="53"/>
                    <a:pt x="282" y="53"/>
                    <a:pt x="282" y="53"/>
                  </a:cubicBezTo>
                  <a:cubicBezTo>
                    <a:pt x="282" y="54"/>
                    <a:pt x="282" y="54"/>
                    <a:pt x="282" y="54"/>
                  </a:cubicBezTo>
                  <a:cubicBezTo>
                    <a:pt x="282" y="54"/>
                    <a:pt x="282" y="54"/>
                    <a:pt x="282" y="54"/>
                  </a:cubicBezTo>
                  <a:cubicBezTo>
                    <a:pt x="283" y="54"/>
                    <a:pt x="283" y="54"/>
                    <a:pt x="283" y="54"/>
                  </a:cubicBezTo>
                  <a:cubicBezTo>
                    <a:pt x="283" y="53"/>
                    <a:pt x="283" y="53"/>
                    <a:pt x="283" y="53"/>
                  </a:cubicBezTo>
                  <a:cubicBezTo>
                    <a:pt x="284" y="53"/>
                    <a:pt x="284" y="53"/>
                    <a:pt x="284" y="53"/>
                  </a:cubicBezTo>
                  <a:cubicBezTo>
                    <a:pt x="284" y="52"/>
                    <a:pt x="284" y="52"/>
                    <a:pt x="284" y="52"/>
                  </a:cubicBezTo>
                  <a:cubicBezTo>
                    <a:pt x="283" y="52"/>
                    <a:pt x="283" y="52"/>
                    <a:pt x="283" y="52"/>
                  </a:cubicBezTo>
                  <a:cubicBezTo>
                    <a:pt x="283" y="52"/>
                    <a:pt x="283" y="52"/>
                    <a:pt x="283" y="52"/>
                  </a:cubicBezTo>
                  <a:cubicBezTo>
                    <a:pt x="284" y="51"/>
                    <a:pt x="284" y="51"/>
                    <a:pt x="284" y="51"/>
                  </a:cubicBezTo>
                  <a:cubicBezTo>
                    <a:pt x="284" y="50"/>
                    <a:pt x="284" y="50"/>
                    <a:pt x="284" y="50"/>
                  </a:cubicBezTo>
                  <a:cubicBezTo>
                    <a:pt x="284" y="50"/>
                    <a:pt x="284" y="50"/>
                    <a:pt x="284" y="50"/>
                  </a:cubicBezTo>
                  <a:cubicBezTo>
                    <a:pt x="284" y="49"/>
                    <a:pt x="284" y="49"/>
                    <a:pt x="284" y="49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86" y="47"/>
                    <a:pt x="286" y="47"/>
                    <a:pt x="286" y="47"/>
                  </a:cubicBezTo>
                  <a:cubicBezTo>
                    <a:pt x="287" y="46"/>
                    <a:pt x="287" y="46"/>
                    <a:pt x="287" y="46"/>
                  </a:cubicBezTo>
                  <a:cubicBezTo>
                    <a:pt x="287" y="47"/>
                    <a:pt x="287" y="47"/>
                    <a:pt x="287" y="47"/>
                  </a:cubicBezTo>
                  <a:cubicBezTo>
                    <a:pt x="287" y="47"/>
                    <a:pt x="287" y="47"/>
                    <a:pt x="287" y="47"/>
                  </a:cubicBezTo>
                  <a:cubicBezTo>
                    <a:pt x="286" y="47"/>
                    <a:pt x="286" y="47"/>
                    <a:pt x="286" y="47"/>
                  </a:cubicBezTo>
                  <a:cubicBezTo>
                    <a:pt x="286" y="49"/>
                    <a:pt x="286" y="49"/>
                    <a:pt x="286" y="49"/>
                  </a:cubicBezTo>
                  <a:cubicBezTo>
                    <a:pt x="285" y="50"/>
                    <a:pt x="285" y="50"/>
                    <a:pt x="285" y="50"/>
                  </a:cubicBezTo>
                  <a:cubicBezTo>
                    <a:pt x="285" y="51"/>
                    <a:pt x="285" y="51"/>
                    <a:pt x="285" y="51"/>
                  </a:cubicBezTo>
                  <a:cubicBezTo>
                    <a:pt x="285" y="51"/>
                    <a:pt x="285" y="51"/>
                    <a:pt x="285" y="51"/>
                  </a:cubicBezTo>
                  <a:cubicBezTo>
                    <a:pt x="285" y="52"/>
                    <a:pt x="285" y="52"/>
                    <a:pt x="285" y="52"/>
                  </a:cubicBezTo>
                  <a:cubicBezTo>
                    <a:pt x="286" y="52"/>
                    <a:pt x="286" y="52"/>
                    <a:pt x="286" y="52"/>
                  </a:cubicBezTo>
                  <a:cubicBezTo>
                    <a:pt x="287" y="51"/>
                    <a:pt x="287" y="51"/>
                    <a:pt x="287" y="51"/>
                  </a:cubicBezTo>
                  <a:cubicBezTo>
                    <a:pt x="288" y="49"/>
                    <a:pt x="288" y="49"/>
                    <a:pt x="288" y="49"/>
                  </a:cubicBezTo>
                  <a:cubicBezTo>
                    <a:pt x="289" y="48"/>
                    <a:pt x="289" y="48"/>
                    <a:pt x="289" y="48"/>
                  </a:cubicBezTo>
                  <a:cubicBezTo>
                    <a:pt x="289" y="47"/>
                    <a:pt x="289" y="47"/>
                    <a:pt x="289" y="47"/>
                  </a:cubicBezTo>
                  <a:cubicBezTo>
                    <a:pt x="289" y="47"/>
                    <a:pt x="289" y="47"/>
                    <a:pt x="289" y="47"/>
                  </a:cubicBezTo>
                  <a:cubicBezTo>
                    <a:pt x="290" y="46"/>
                    <a:pt x="290" y="46"/>
                    <a:pt x="290" y="46"/>
                  </a:cubicBezTo>
                  <a:cubicBezTo>
                    <a:pt x="290" y="47"/>
                    <a:pt x="290" y="47"/>
                    <a:pt x="290" y="47"/>
                  </a:cubicBezTo>
                  <a:cubicBezTo>
                    <a:pt x="290" y="47"/>
                    <a:pt x="290" y="47"/>
                    <a:pt x="290" y="47"/>
                  </a:cubicBezTo>
                  <a:cubicBezTo>
                    <a:pt x="290" y="48"/>
                    <a:pt x="290" y="48"/>
                    <a:pt x="290" y="48"/>
                  </a:cubicBezTo>
                  <a:cubicBezTo>
                    <a:pt x="290" y="48"/>
                    <a:pt x="290" y="48"/>
                    <a:pt x="290" y="48"/>
                  </a:cubicBezTo>
                  <a:cubicBezTo>
                    <a:pt x="291" y="47"/>
                    <a:pt x="291" y="47"/>
                    <a:pt x="291" y="47"/>
                  </a:cubicBezTo>
                  <a:cubicBezTo>
                    <a:pt x="292" y="47"/>
                    <a:pt x="292" y="47"/>
                    <a:pt x="292" y="47"/>
                  </a:cubicBezTo>
                  <a:cubicBezTo>
                    <a:pt x="293" y="47"/>
                    <a:pt x="293" y="47"/>
                    <a:pt x="293" y="47"/>
                  </a:cubicBezTo>
                  <a:cubicBezTo>
                    <a:pt x="295" y="46"/>
                    <a:pt x="295" y="46"/>
                    <a:pt x="295" y="46"/>
                  </a:cubicBezTo>
                  <a:cubicBezTo>
                    <a:pt x="296" y="46"/>
                    <a:pt x="296" y="46"/>
                    <a:pt x="296" y="46"/>
                  </a:cubicBezTo>
                  <a:cubicBezTo>
                    <a:pt x="296" y="46"/>
                    <a:pt x="296" y="46"/>
                    <a:pt x="296" y="46"/>
                  </a:cubicBezTo>
                  <a:cubicBezTo>
                    <a:pt x="297" y="46"/>
                    <a:pt x="297" y="46"/>
                    <a:pt x="297" y="46"/>
                  </a:cubicBezTo>
                  <a:cubicBezTo>
                    <a:pt x="297" y="45"/>
                    <a:pt x="297" y="45"/>
                    <a:pt x="297" y="45"/>
                  </a:cubicBezTo>
                  <a:cubicBezTo>
                    <a:pt x="297" y="44"/>
                    <a:pt x="297" y="44"/>
                    <a:pt x="297" y="44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7" y="43"/>
                    <a:pt x="297" y="43"/>
                    <a:pt x="297" y="43"/>
                  </a:cubicBezTo>
                  <a:cubicBezTo>
                    <a:pt x="297" y="42"/>
                    <a:pt x="297" y="42"/>
                    <a:pt x="297" y="42"/>
                  </a:cubicBezTo>
                  <a:cubicBezTo>
                    <a:pt x="297" y="40"/>
                    <a:pt x="297" y="40"/>
                    <a:pt x="297" y="40"/>
                  </a:cubicBezTo>
                  <a:cubicBezTo>
                    <a:pt x="297" y="40"/>
                    <a:pt x="297" y="40"/>
                    <a:pt x="297" y="40"/>
                  </a:cubicBezTo>
                  <a:cubicBezTo>
                    <a:pt x="296" y="41"/>
                    <a:pt x="296" y="41"/>
                    <a:pt x="296" y="41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6" y="41"/>
                    <a:pt x="296" y="41"/>
                    <a:pt x="296" y="41"/>
                  </a:cubicBezTo>
                  <a:cubicBezTo>
                    <a:pt x="297" y="41"/>
                    <a:pt x="297" y="41"/>
                    <a:pt x="297" y="41"/>
                  </a:cubicBezTo>
                  <a:cubicBezTo>
                    <a:pt x="297" y="40"/>
                    <a:pt x="297" y="40"/>
                    <a:pt x="297" y="40"/>
                  </a:cubicBezTo>
                  <a:cubicBezTo>
                    <a:pt x="296" y="39"/>
                    <a:pt x="296" y="39"/>
                    <a:pt x="296" y="39"/>
                  </a:cubicBezTo>
                  <a:cubicBezTo>
                    <a:pt x="295" y="39"/>
                    <a:pt x="295" y="39"/>
                    <a:pt x="295" y="39"/>
                  </a:cubicBezTo>
                  <a:cubicBezTo>
                    <a:pt x="295" y="39"/>
                    <a:pt x="295" y="39"/>
                    <a:pt x="295" y="39"/>
                  </a:cubicBezTo>
                  <a:cubicBezTo>
                    <a:pt x="295" y="39"/>
                    <a:pt x="295" y="39"/>
                    <a:pt x="295" y="39"/>
                  </a:cubicBezTo>
                  <a:cubicBezTo>
                    <a:pt x="294" y="39"/>
                    <a:pt x="294" y="39"/>
                    <a:pt x="294" y="39"/>
                  </a:cubicBezTo>
                  <a:cubicBezTo>
                    <a:pt x="294" y="39"/>
                    <a:pt x="294" y="39"/>
                    <a:pt x="294" y="39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92" y="40"/>
                    <a:pt x="292" y="40"/>
                    <a:pt x="292" y="40"/>
                  </a:cubicBezTo>
                  <a:cubicBezTo>
                    <a:pt x="292" y="39"/>
                    <a:pt x="292" y="39"/>
                    <a:pt x="292" y="39"/>
                  </a:cubicBezTo>
                  <a:cubicBezTo>
                    <a:pt x="292" y="39"/>
                    <a:pt x="292" y="39"/>
                    <a:pt x="292" y="39"/>
                  </a:cubicBezTo>
                  <a:cubicBezTo>
                    <a:pt x="294" y="38"/>
                    <a:pt x="294" y="38"/>
                    <a:pt x="294" y="38"/>
                  </a:cubicBezTo>
                  <a:cubicBezTo>
                    <a:pt x="295" y="38"/>
                    <a:pt x="295" y="38"/>
                    <a:pt x="295" y="38"/>
                  </a:cubicBezTo>
                  <a:cubicBezTo>
                    <a:pt x="296" y="37"/>
                    <a:pt x="296" y="37"/>
                    <a:pt x="296" y="37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298" y="35"/>
                    <a:pt x="298" y="35"/>
                    <a:pt x="298" y="35"/>
                  </a:cubicBezTo>
                  <a:cubicBezTo>
                    <a:pt x="298" y="33"/>
                    <a:pt x="298" y="33"/>
                    <a:pt x="298" y="33"/>
                  </a:cubicBezTo>
                  <a:cubicBezTo>
                    <a:pt x="298" y="33"/>
                    <a:pt x="298" y="33"/>
                    <a:pt x="298" y="33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297" y="34"/>
                    <a:pt x="297" y="34"/>
                    <a:pt x="297" y="34"/>
                  </a:cubicBezTo>
                  <a:cubicBezTo>
                    <a:pt x="296" y="33"/>
                    <a:pt x="296" y="33"/>
                    <a:pt x="296" y="33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298" y="33"/>
                    <a:pt x="298" y="33"/>
                    <a:pt x="298" y="33"/>
                  </a:cubicBezTo>
                  <a:cubicBezTo>
                    <a:pt x="298" y="32"/>
                    <a:pt x="298" y="32"/>
                    <a:pt x="298" y="32"/>
                  </a:cubicBezTo>
                  <a:cubicBezTo>
                    <a:pt x="298" y="31"/>
                    <a:pt x="298" y="31"/>
                    <a:pt x="298" y="31"/>
                  </a:cubicBezTo>
                  <a:cubicBezTo>
                    <a:pt x="299" y="30"/>
                    <a:pt x="299" y="30"/>
                    <a:pt x="299" y="30"/>
                  </a:cubicBezTo>
                  <a:cubicBezTo>
                    <a:pt x="299" y="30"/>
                    <a:pt x="299" y="30"/>
                    <a:pt x="299" y="30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8" y="28"/>
                    <a:pt x="298" y="28"/>
                    <a:pt x="298" y="28"/>
                  </a:cubicBezTo>
                  <a:cubicBezTo>
                    <a:pt x="297" y="29"/>
                    <a:pt x="297" y="29"/>
                    <a:pt x="297" y="29"/>
                  </a:cubicBezTo>
                  <a:cubicBezTo>
                    <a:pt x="296" y="30"/>
                    <a:pt x="296" y="30"/>
                    <a:pt x="296" y="30"/>
                  </a:cubicBezTo>
                  <a:cubicBezTo>
                    <a:pt x="296" y="31"/>
                    <a:pt x="296" y="31"/>
                    <a:pt x="296" y="31"/>
                  </a:cubicBezTo>
                  <a:cubicBezTo>
                    <a:pt x="297" y="32"/>
                    <a:pt x="297" y="32"/>
                    <a:pt x="297" y="32"/>
                  </a:cubicBezTo>
                  <a:cubicBezTo>
                    <a:pt x="296" y="33"/>
                    <a:pt x="296" y="33"/>
                    <a:pt x="296" y="33"/>
                  </a:cubicBezTo>
                  <a:cubicBezTo>
                    <a:pt x="296" y="33"/>
                    <a:pt x="296" y="33"/>
                    <a:pt x="296" y="33"/>
                  </a:cubicBezTo>
                  <a:cubicBezTo>
                    <a:pt x="295" y="33"/>
                    <a:pt x="295" y="33"/>
                    <a:pt x="295" y="33"/>
                  </a:cubicBezTo>
                  <a:cubicBezTo>
                    <a:pt x="295" y="32"/>
                    <a:pt x="295" y="32"/>
                    <a:pt x="295" y="32"/>
                  </a:cubicBezTo>
                  <a:cubicBezTo>
                    <a:pt x="295" y="32"/>
                    <a:pt x="295" y="32"/>
                    <a:pt x="295" y="32"/>
                  </a:cubicBezTo>
                  <a:cubicBezTo>
                    <a:pt x="295" y="31"/>
                    <a:pt x="295" y="31"/>
                    <a:pt x="295" y="31"/>
                  </a:cubicBezTo>
                  <a:cubicBezTo>
                    <a:pt x="296" y="30"/>
                    <a:pt x="296" y="30"/>
                    <a:pt x="296" y="30"/>
                  </a:cubicBezTo>
                  <a:cubicBezTo>
                    <a:pt x="296" y="29"/>
                    <a:pt x="296" y="29"/>
                    <a:pt x="296" y="29"/>
                  </a:cubicBezTo>
                  <a:cubicBezTo>
                    <a:pt x="296" y="29"/>
                    <a:pt x="296" y="29"/>
                    <a:pt x="296" y="29"/>
                  </a:cubicBezTo>
                  <a:cubicBezTo>
                    <a:pt x="296" y="29"/>
                    <a:pt x="296" y="29"/>
                    <a:pt x="296" y="29"/>
                  </a:cubicBezTo>
                  <a:cubicBezTo>
                    <a:pt x="297" y="29"/>
                    <a:pt x="297" y="29"/>
                    <a:pt x="297" y="29"/>
                  </a:cubicBezTo>
                  <a:cubicBezTo>
                    <a:pt x="296" y="28"/>
                    <a:pt x="296" y="28"/>
                    <a:pt x="296" y="28"/>
                  </a:cubicBezTo>
                  <a:cubicBezTo>
                    <a:pt x="296" y="27"/>
                    <a:pt x="296" y="27"/>
                    <a:pt x="296" y="27"/>
                  </a:cubicBezTo>
                  <a:cubicBezTo>
                    <a:pt x="295" y="27"/>
                    <a:pt x="295" y="27"/>
                    <a:pt x="295" y="27"/>
                  </a:cubicBezTo>
                  <a:cubicBezTo>
                    <a:pt x="294" y="27"/>
                    <a:pt x="294" y="27"/>
                    <a:pt x="294" y="27"/>
                  </a:cubicBezTo>
                  <a:cubicBezTo>
                    <a:pt x="294" y="28"/>
                    <a:pt x="294" y="28"/>
                    <a:pt x="294" y="28"/>
                  </a:cubicBezTo>
                  <a:cubicBezTo>
                    <a:pt x="293" y="27"/>
                    <a:pt x="293" y="27"/>
                    <a:pt x="293" y="27"/>
                  </a:cubicBezTo>
                  <a:cubicBezTo>
                    <a:pt x="293" y="27"/>
                    <a:pt x="293" y="27"/>
                    <a:pt x="293" y="27"/>
                  </a:cubicBezTo>
                  <a:cubicBezTo>
                    <a:pt x="293" y="26"/>
                    <a:pt x="293" y="26"/>
                    <a:pt x="293" y="26"/>
                  </a:cubicBezTo>
                  <a:cubicBezTo>
                    <a:pt x="293" y="25"/>
                    <a:pt x="293" y="25"/>
                    <a:pt x="293" y="25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293" y="22"/>
                    <a:pt x="293" y="22"/>
                    <a:pt x="293" y="22"/>
                  </a:cubicBezTo>
                  <a:cubicBezTo>
                    <a:pt x="293" y="21"/>
                    <a:pt x="293" y="21"/>
                    <a:pt x="293" y="21"/>
                  </a:cubicBezTo>
                  <a:cubicBezTo>
                    <a:pt x="294" y="20"/>
                    <a:pt x="294" y="20"/>
                    <a:pt x="294" y="20"/>
                  </a:cubicBezTo>
                  <a:cubicBezTo>
                    <a:pt x="293" y="19"/>
                    <a:pt x="293" y="19"/>
                    <a:pt x="293" y="19"/>
                  </a:cubicBezTo>
                  <a:cubicBezTo>
                    <a:pt x="294" y="17"/>
                    <a:pt x="294" y="17"/>
                    <a:pt x="294" y="17"/>
                  </a:cubicBezTo>
                  <a:cubicBezTo>
                    <a:pt x="294" y="16"/>
                    <a:pt x="294" y="16"/>
                    <a:pt x="294" y="16"/>
                  </a:cubicBezTo>
                  <a:cubicBezTo>
                    <a:pt x="293" y="16"/>
                    <a:pt x="293" y="16"/>
                    <a:pt x="293" y="16"/>
                  </a:cubicBezTo>
                  <a:cubicBezTo>
                    <a:pt x="293" y="15"/>
                    <a:pt x="293" y="15"/>
                    <a:pt x="293" y="15"/>
                  </a:cubicBezTo>
                  <a:cubicBezTo>
                    <a:pt x="292" y="14"/>
                    <a:pt x="292" y="14"/>
                    <a:pt x="292" y="14"/>
                  </a:cubicBezTo>
                  <a:cubicBezTo>
                    <a:pt x="292" y="13"/>
                    <a:pt x="292" y="13"/>
                    <a:pt x="292" y="13"/>
                  </a:cubicBezTo>
                  <a:cubicBezTo>
                    <a:pt x="290" y="13"/>
                    <a:pt x="290" y="13"/>
                    <a:pt x="290" y="13"/>
                  </a:cubicBezTo>
                  <a:cubicBezTo>
                    <a:pt x="290" y="13"/>
                    <a:pt x="290" y="13"/>
                    <a:pt x="290" y="13"/>
                  </a:cubicBezTo>
                  <a:cubicBezTo>
                    <a:pt x="290" y="13"/>
                    <a:pt x="290" y="13"/>
                    <a:pt x="290" y="13"/>
                  </a:cubicBezTo>
                  <a:cubicBezTo>
                    <a:pt x="290" y="14"/>
                    <a:pt x="290" y="14"/>
                    <a:pt x="290" y="14"/>
                  </a:cubicBezTo>
                  <a:cubicBezTo>
                    <a:pt x="289" y="13"/>
                    <a:pt x="289" y="13"/>
                    <a:pt x="289" y="13"/>
                  </a:cubicBezTo>
                  <a:cubicBezTo>
                    <a:pt x="288" y="13"/>
                    <a:pt x="288" y="13"/>
                    <a:pt x="288" y="13"/>
                  </a:cubicBezTo>
                  <a:cubicBezTo>
                    <a:pt x="288" y="14"/>
                    <a:pt x="288" y="14"/>
                    <a:pt x="288" y="14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88" y="15"/>
                    <a:pt x="288" y="15"/>
                    <a:pt x="288" y="15"/>
                  </a:cubicBezTo>
                  <a:cubicBezTo>
                    <a:pt x="288" y="15"/>
                    <a:pt x="288" y="15"/>
                    <a:pt x="288" y="15"/>
                  </a:cubicBezTo>
                  <a:cubicBezTo>
                    <a:pt x="289" y="15"/>
                    <a:pt x="289" y="15"/>
                    <a:pt x="289" y="15"/>
                  </a:cubicBezTo>
                  <a:cubicBezTo>
                    <a:pt x="290" y="15"/>
                    <a:pt x="290" y="15"/>
                    <a:pt x="290" y="15"/>
                  </a:cubicBezTo>
                  <a:cubicBezTo>
                    <a:pt x="291" y="16"/>
                    <a:pt x="291" y="16"/>
                    <a:pt x="291" y="16"/>
                  </a:cubicBezTo>
                  <a:cubicBezTo>
                    <a:pt x="291" y="16"/>
                    <a:pt x="291" y="16"/>
                    <a:pt x="291" y="16"/>
                  </a:cubicBezTo>
                  <a:cubicBezTo>
                    <a:pt x="291" y="17"/>
                    <a:pt x="291" y="17"/>
                    <a:pt x="291" y="17"/>
                  </a:cubicBezTo>
                  <a:cubicBezTo>
                    <a:pt x="290" y="18"/>
                    <a:pt x="290" y="18"/>
                    <a:pt x="290" y="18"/>
                  </a:cubicBezTo>
                  <a:cubicBezTo>
                    <a:pt x="289" y="18"/>
                    <a:pt x="289" y="18"/>
                    <a:pt x="289" y="18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8" y="18"/>
                    <a:pt x="288" y="18"/>
                    <a:pt x="288" y="18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6" y="19"/>
                    <a:pt x="286" y="19"/>
                    <a:pt x="286" y="19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4" y="18"/>
                    <a:pt x="284" y="18"/>
                    <a:pt x="284" y="18"/>
                  </a:cubicBezTo>
                  <a:cubicBezTo>
                    <a:pt x="283" y="19"/>
                    <a:pt x="283" y="19"/>
                    <a:pt x="283" y="19"/>
                  </a:cubicBezTo>
                  <a:cubicBezTo>
                    <a:pt x="283" y="20"/>
                    <a:pt x="283" y="20"/>
                    <a:pt x="283" y="20"/>
                  </a:cubicBezTo>
                  <a:cubicBezTo>
                    <a:pt x="283" y="20"/>
                    <a:pt x="283" y="20"/>
                    <a:pt x="283" y="20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4" y="21"/>
                    <a:pt x="284" y="21"/>
                    <a:pt x="284" y="21"/>
                  </a:cubicBezTo>
                  <a:cubicBezTo>
                    <a:pt x="285" y="22"/>
                    <a:pt x="285" y="22"/>
                    <a:pt x="285" y="22"/>
                  </a:cubicBezTo>
                  <a:cubicBezTo>
                    <a:pt x="285" y="22"/>
                    <a:pt x="285" y="22"/>
                    <a:pt x="285" y="22"/>
                  </a:cubicBezTo>
                  <a:cubicBezTo>
                    <a:pt x="284" y="22"/>
                    <a:pt x="284" y="22"/>
                    <a:pt x="284" y="22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85" y="23"/>
                    <a:pt x="285" y="23"/>
                    <a:pt x="285" y="23"/>
                  </a:cubicBezTo>
                  <a:cubicBezTo>
                    <a:pt x="285" y="24"/>
                    <a:pt x="285" y="24"/>
                    <a:pt x="285" y="24"/>
                  </a:cubicBezTo>
                  <a:cubicBezTo>
                    <a:pt x="284" y="24"/>
                    <a:pt x="284" y="24"/>
                    <a:pt x="284" y="24"/>
                  </a:cubicBezTo>
                  <a:cubicBezTo>
                    <a:pt x="283" y="23"/>
                    <a:pt x="283" y="23"/>
                    <a:pt x="283" y="23"/>
                  </a:cubicBezTo>
                  <a:cubicBezTo>
                    <a:pt x="282" y="23"/>
                    <a:pt x="282" y="23"/>
                    <a:pt x="282" y="23"/>
                  </a:cubicBezTo>
                  <a:cubicBezTo>
                    <a:pt x="282" y="23"/>
                    <a:pt x="282" y="23"/>
                    <a:pt x="282" y="23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0" y="23"/>
                    <a:pt x="280" y="23"/>
                    <a:pt x="280" y="23"/>
                  </a:cubicBezTo>
                  <a:cubicBezTo>
                    <a:pt x="280" y="24"/>
                    <a:pt x="280" y="24"/>
                    <a:pt x="280" y="24"/>
                  </a:cubicBezTo>
                  <a:cubicBezTo>
                    <a:pt x="280" y="24"/>
                    <a:pt x="280" y="24"/>
                    <a:pt x="280" y="24"/>
                  </a:cubicBezTo>
                  <a:cubicBezTo>
                    <a:pt x="280" y="25"/>
                    <a:pt x="280" y="25"/>
                    <a:pt x="280" y="25"/>
                  </a:cubicBezTo>
                  <a:cubicBezTo>
                    <a:pt x="280" y="25"/>
                    <a:pt x="280" y="25"/>
                    <a:pt x="280" y="25"/>
                  </a:cubicBezTo>
                  <a:cubicBezTo>
                    <a:pt x="280" y="24"/>
                    <a:pt x="280" y="24"/>
                    <a:pt x="280" y="24"/>
                  </a:cubicBezTo>
                  <a:cubicBezTo>
                    <a:pt x="279" y="24"/>
                    <a:pt x="279" y="24"/>
                    <a:pt x="279" y="24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6" y="23"/>
                    <a:pt x="276" y="23"/>
                    <a:pt x="276" y="23"/>
                  </a:cubicBezTo>
                  <a:cubicBezTo>
                    <a:pt x="277" y="24"/>
                    <a:pt x="277" y="24"/>
                    <a:pt x="277" y="24"/>
                  </a:cubicBezTo>
                  <a:cubicBezTo>
                    <a:pt x="277" y="25"/>
                    <a:pt x="277" y="25"/>
                    <a:pt x="277" y="25"/>
                  </a:cubicBezTo>
                  <a:cubicBezTo>
                    <a:pt x="277" y="26"/>
                    <a:pt x="277" y="26"/>
                    <a:pt x="277" y="26"/>
                  </a:cubicBezTo>
                  <a:cubicBezTo>
                    <a:pt x="278" y="27"/>
                    <a:pt x="278" y="27"/>
                    <a:pt x="278" y="27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79" y="27"/>
                    <a:pt x="279" y="27"/>
                    <a:pt x="279" y="27"/>
                  </a:cubicBezTo>
                  <a:cubicBezTo>
                    <a:pt x="278" y="27"/>
                    <a:pt x="278" y="27"/>
                    <a:pt x="278" y="27"/>
                  </a:cubicBezTo>
                  <a:cubicBezTo>
                    <a:pt x="279" y="28"/>
                    <a:pt x="279" y="28"/>
                    <a:pt x="279" y="28"/>
                  </a:cubicBezTo>
                  <a:cubicBezTo>
                    <a:pt x="279" y="29"/>
                    <a:pt x="279" y="29"/>
                    <a:pt x="279" y="29"/>
                  </a:cubicBezTo>
                  <a:cubicBezTo>
                    <a:pt x="280" y="29"/>
                    <a:pt x="280" y="29"/>
                    <a:pt x="280" y="29"/>
                  </a:cubicBezTo>
                  <a:cubicBezTo>
                    <a:pt x="281" y="29"/>
                    <a:pt x="281" y="29"/>
                    <a:pt x="281" y="29"/>
                  </a:cubicBezTo>
                  <a:cubicBezTo>
                    <a:pt x="282" y="28"/>
                    <a:pt x="282" y="28"/>
                    <a:pt x="282" y="28"/>
                  </a:cubicBezTo>
                  <a:cubicBezTo>
                    <a:pt x="282" y="29"/>
                    <a:pt x="282" y="29"/>
                    <a:pt x="282" y="29"/>
                  </a:cubicBezTo>
                  <a:cubicBezTo>
                    <a:pt x="282" y="29"/>
                    <a:pt x="282" y="29"/>
                    <a:pt x="282" y="29"/>
                  </a:cubicBezTo>
                  <a:cubicBezTo>
                    <a:pt x="282" y="30"/>
                    <a:pt x="282" y="30"/>
                    <a:pt x="282" y="30"/>
                  </a:cubicBezTo>
                  <a:cubicBezTo>
                    <a:pt x="281" y="31"/>
                    <a:pt x="281" y="31"/>
                    <a:pt x="281" y="31"/>
                  </a:cubicBezTo>
                  <a:cubicBezTo>
                    <a:pt x="281" y="31"/>
                    <a:pt x="281" y="31"/>
                    <a:pt x="281" y="31"/>
                  </a:cubicBezTo>
                  <a:cubicBezTo>
                    <a:pt x="280" y="30"/>
                    <a:pt x="280" y="30"/>
                    <a:pt x="280" y="30"/>
                  </a:cubicBezTo>
                  <a:cubicBezTo>
                    <a:pt x="277" y="30"/>
                    <a:pt x="277" y="30"/>
                    <a:pt x="277" y="30"/>
                  </a:cubicBezTo>
                  <a:cubicBezTo>
                    <a:pt x="276" y="28"/>
                    <a:pt x="276" y="28"/>
                    <a:pt x="276" y="28"/>
                  </a:cubicBezTo>
                  <a:cubicBezTo>
                    <a:pt x="276" y="28"/>
                    <a:pt x="276" y="28"/>
                    <a:pt x="276" y="28"/>
                  </a:cubicBezTo>
                  <a:cubicBezTo>
                    <a:pt x="275" y="28"/>
                    <a:pt x="275" y="28"/>
                    <a:pt x="275" y="28"/>
                  </a:cubicBezTo>
                  <a:cubicBezTo>
                    <a:pt x="275" y="28"/>
                    <a:pt x="275" y="28"/>
                    <a:pt x="275" y="28"/>
                  </a:cubicBezTo>
                  <a:cubicBezTo>
                    <a:pt x="275" y="29"/>
                    <a:pt x="275" y="29"/>
                    <a:pt x="275" y="29"/>
                  </a:cubicBezTo>
                  <a:cubicBezTo>
                    <a:pt x="275" y="29"/>
                    <a:pt x="275" y="29"/>
                    <a:pt x="275" y="29"/>
                  </a:cubicBezTo>
                  <a:cubicBezTo>
                    <a:pt x="274" y="29"/>
                    <a:pt x="274" y="29"/>
                    <a:pt x="274" y="29"/>
                  </a:cubicBezTo>
                  <a:cubicBezTo>
                    <a:pt x="275" y="31"/>
                    <a:pt x="275" y="31"/>
                    <a:pt x="275" y="31"/>
                  </a:cubicBezTo>
                  <a:cubicBezTo>
                    <a:pt x="274" y="31"/>
                    <a:pt x="274" y="31"/>
                    <a:pt x="274" y="31"/>
                  </a:cubicBezTo>
                  <a:cubicBezTo>
                    <a:pt x="274" y="31"/>
                    <a:pt x="274" y="31"/>
                    <a:pt x="274" y="31"/>
                  </a:cubicBezTo>
                  <a:cubicBezTo>
                    <a:pt x="274" y="32"/>
                    <a:pt x="274" y="32"/>
                    <a:pt x="274" y="32"/>
                  </a:cubicBezTo>
                  <a:cubicBezTo>
                    <a:pt x="273" y="32"/>
                    <a:pt x="273" y="32"/>
                    <a:pt x="273" y="32"/>
                  </a:cubicBezTo>
                  <a:cubicBezTo>
                    <a:pt x="273" y="34"/>
                    <a:pt x="273" y="34"/>
                    <a:pt x="273" y="34"/>
                  </a:cubicBezTo>
                  <a:cubicBezTo>
                    <a:pt x="274" y="34"/>
                    <a:pt x="274" y="34"/>
                    <a:pt x="274" y="34"/>
                  </a:cubicBezTo>
                  <a:cubicBezTo>
                    <a:pt x="275" y="34"/>
                    <a:pt x="275" y="34"/>
                    <a:pt x="275" y="34"/>
                  </a:cubicBezTo>
                  <a:cubicBezTo>
                    <a:pt x="276" y="35"/>
                    <a:pt x="276" y="35"/>
                    <a:pt x="276" y="35"/>
                  </a:cubicBezTo>
                  <a:cubicBezTo>
                    <a:pt x="277" y="35"/>
                    <a:pt x="277" y="35"/>
                    <a:pt x="277" y="35"/>
                  </a:cubicBezTo>
                  <a:cubicBezTo>
                    <a:pt x="277" y="35"/>
                    <a:pt x="277" y="35"/>
                    <a:pt x="277" y="35"/>
                  </a:cubicBezTo>
                  <a:cubicBezTo>
                    <a:pt x="276" y="35"/>
                    <a:pt x="276" y="35"/>
                    <a:pt x="276" y="35"/>
                  </a:cubicBezTo>
                  <a:cubicBezTo>
                    <a:pt x="275" y="35"/>
                    <a:pt x="275" y="35"/>
                    <a:pt x="275" y="35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73" y="35"/>
                    <a:pt x="273" y="35"/>
                    <a:pt x="273" y="35"/>
                  </a:cubicBezTo>
                  <a:cubicBezTo>
                    <a:pt x="272" y="35"/>
                    <a:pt x="272" y="35"/>
                    <a:pt x="272" y="35"/>
                  </a:cubicBezTo>
                  <a:cubicBezTo>
                    <a:pt x="271" y="36"/>
                    <a:pt x="271" y="36"/>
                    <a:pt x="271" y="36"/>
                  </a:cubicBezTo>
                  <a:cubicBezTo>
                    <a:pt x="271" y="37"/>
                    <a:pt x="271" y="37"/>
                    <a:pt x="271" y="37"/>
                  </a:cubicBezTo>
                  <a:cubicBezTo>
                    <a:pt x="272" y="37"/>
                    <a:pt x="272" y="37"/>
                    <a:pt x="272" y="37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1" y="38"/>
                    <a:pt x="271" y="38"/>
                    <a:pt x="271" y="38"/>
                  </a:cubicBezTo>
                  <a:cubicBezTo>
                    <a:pt x="271" y="39"/>
                    <a:pt x="271" y="39"/>
                    <a:pt x="271" y="39"/>
                  </a:cubicBezTo>
                  <a:cubicBezTo>
                    <a:pt x="271" y="39"/>
                    <a:pt x="271" y="39"/>
                    <a:pt x="271" y="39"/>
                  </a:cubicBezTo>
                  <a:cubicBezTo>
                    <a:pt x="272" y="39"/>
                    <a:pt x="272" y="39"/>
                    <a:pt x="272" y="39"/>
                  </a:cubicBezTo>
                  <a:cubicBezTo>
                    <a:pt x="273" y="39"/>
                    <a:pt x="273" y="39"/>
                    <a:pt x="273" y="39"/>
                  </a:cubicBezTo>
                  <a:cubicBezTo>
                    <a:pt x="274" y="38"/>
                    <a:pt x="274" y="38"/>
                    <a:pt x="274" y="38"/>
                  </a:cubicBezTo>
                  <a:cubicBezTo>
                    <a:pt x="274" y="38"/>
                    <a:pt x="274" y="38"/>
                    <a:pt x="274" y="38"/>
                  </a:cubicBezTo>
                  <a:cubicBezTo>
                    <a:pt x="274" y="39"/>
                    <a:pt x="274" y="39"/>
                    <a:pt x="274" y="39"/>
                  </a:cubicBezTo>
                  <a:cubicBezTo>
                    <a:pt x="273" y="39"/>
                    <a:pt x="273" y="39"/>
                    <a:pt x="273" y="39"/>
                  </a:cubicBezTo>
                  <a:cubicBezTo>
                    <a:pt x="273" y="40"/>
                    <a:pt x="273" y="40"/>
                    <a:pt x="273" y="40"/>
                  </a:cubicBezTo>
                  <a:cubicBezTo>
                    <a:pt x="273" y="40"/>
                    <a:pt x="273" y="40"/>
                    <a:pt x="273" y="40"/>
                  </a:cubicBezTo>
                  <a:cubicBezTo>
                    <a:pt x="274" y="40"/>
                    <a:pt x="274" y="40"/>
                    <a:pt x="274" y="40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6" y="39"/>
                    <a:pt x="276" y="39"/>
                    <a:pt x="276" y="39"/>
                  </a:cubicBezTo>
                  <a:cubicBezTo>
                    <a:pt x="276" y="40"/>
                    <a:pt x="276" y="40"/>
                    <a:pt x="276" y="40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6" y="40"/>
                    <a:pt x="276" y="40"/>
                    <a:pt x="276" y="40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77" y="41"/>
                    <a:pt x="277" y="41"/>
                    <a:pt x="277" y="41"/>
                  </a:cubicBezTo>
                  <a:cubicBezTo>
                    <a:pt x="277" y="41"/>
                    <a:pt x="277" y="41"/>
                    <a:pt x="277" y="41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79" y="42"/>
                    <a:pt x="279" y="42"/>
                    <a:pt x="279" y="42"/>
                  </a:cubicBezTo>
                  <a:cubicBezTo>
                    <a:pt x="282" y="42"/>
                    <a:pt x="282" y="42"/>
                    <a:pt x="282" y="42"/>
                  </a:cubicBezTo>
                  <a:cubicBezTo>
                    <a:pt x="282" y="43"/>
                    <a:pt x="282" y="43"/>
                    <a:pt x="282" y="43"/>
                  </a:cubicBezTo>
                  <a:cubicBezTo>
                    <a:pt x="280" y="43"/>
                    <a:pt x="280" y="43"/>
                    <a:pt x="280" y="43"/>
                  </a:cubicBezTo>
                  <a:cubicBezTo>
                    <a:pt x="279" y="43"/>
                    <a:pt x="279" y="43"/>
                    <a:pt x="279" y="43"/>
                  </a:cubicBezTo>
                  <a:cubicBezTo>
                    <a:pt x="278" y="42"/>
                    <a:pt x="278" y="42"/>
                    <a:pt x="278" y="42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7" y="43"/>
                    <a:pt x="277" y="43"/>
                    <a:pt x="277" y="43"/>
                  </a:cubicBezTo>
                  <a:cubicBezTo>
                    <a:pt x="278" y="43"/>
                    <a:pt x="278" y="43"/>
                    <a:pt x="278" y="43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1" y="44"/>
                    <a:pt x="281" y="44"/>
                    <a:pt x="281" y="44"/>
                  </a:cubicBezTo>
                  <a:cubicBezTo>
                    <a:pt x="282" y="44"/>
                    <a:pt x="282" y="44"/>
                    <a:pt x="282" y="4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79" y="44"/>
                    <a:pt x="279" y="44"/>
                    <a:pt x="279" y="44"/>
                  </a:cubicBezTo>
                  <a:cubicBezTo>
                    <a:pt x="278" y="44"/>
                    <a:pt x="278" y="44"/>
                    <a:pt x="278" y="44"/>
                  </a:cubicBezTo>
                  <a:cubicBezTo>
                    <a:pt x="277" y="44"/>
                    <a:pt x="277" y="44"/>
                    <a:pt x="277" y="44"/>
                  </a:cubicBezTo>
                  <a:cubicBezTo>
                    <a:pt x="276" y="43"/>
                    <a:pt x="276" y="43"/>
                    <a:pt x="276" y="43"/>
                  </a:cubicBezTo>
                  <a:cubicBezTo>
                    <a:pt x="275" y="43"/>
                    <a:pt x="275" y="43"/>
                    <a:pt x="275" y="43"/>
                  </a:cubicBezTo>
                  <a:cubicBezTo>
                    <a:pt x="274" y="42"/>
                    <a:pt x="274" y="42"/>
                    <a:pt x="274" y="42"/>
                  </a:cubicBezTo>
                  <a:cubicBezTo>
                    <a:pt x="273" y="42"/>
                    <a:pt x="273" y="42"/>
                    <a:pt x="273" y="42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2" y="46"/>
                    <a:pt x="272" y="46"/>
                    <a:pt x="272" y="46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71" y="46"/>
                    <a:pt x="271" y="46"/>
                    <a:pt x="271" y="46"/>
                  </a:cubicBezTo>
                  <a:cubicBezTo>
                    <a:pt x="270" y="46"/>
                    <a:pt x="270" y="46"/>
                    <a:pt x="270" y="46"/>
                  </a:cubicBezTo>
                  <a:cubicBezTo>
                    <a:pt x="270" y="47"/>
                    <a:pt x="270" y="47"/>
                    <a:pt x="270" y="47"/>
                  </a:cubicBezTo>
                  <a:cubicBezTo>
                    <a:pt x="270" y="48"/>
                    <a:pt x="270" y="48"/>
                    <a:pt x="270" y="48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71" y="48"/>
                    <a:pt x="271" y="48"/>
                    <a:pt x="271" y="48"/>
                  </a:cubicBezTo>
                  <a:cubicBezTo>
                    <a:pt x="272" y="49"/>
                    <a:pt x="272" y="49"/>
                    <a:pt x="272" y="49"/>
                  </a:cubicBezTo>
                  <a:cubicBezTo>
                    <a:pt x="273" y="49"/>
                    <a:pt x="273" y="49"/>
                    <a:pt x="273" y="49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51"/>
                    <a:pt x="269" y="51"/>
                    <a:pt x="269" y="51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1" y="53"/>
                    <a:pt x="271" y="53"/>
                    <a:pt x="271" y="53"/>
                  </a:cubicBezTo>
                  <a:cubicBezTo>
                    <a:pt x="271" y="54"/>
                    <a:pt x="271" y="54"/>
                    <a:pt x="271" y="54"/>
                  </a:cubicBezTo>
                  <a:cubicBezTo>
                    <a:pt x="272" y="54"/>
                    <a:pt x="272" y="54"/>
                    <a:pt x="272" y="54"/>
                  </a:cubicBezTo>
                  <a:cubicBezTo>
                    <a:pt x="274" y="56"/>
                    <a:pt x="274" y="56"/>
                    <a:pt x="274" y="56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6" y="54"/>
                    <a:pt x="276" y="54"/>
                    <a:pt x="276" y="54"/>
                  </a:cubicBezTo>
                  <a:cubicBezTo>
                    <a:pt x="277" y="55"/>
                    <a:pt x="277" y="55"/>
                    <a:pt x="277" y="55"/>
                  </a:cubicBezTo>
                  <a:cubicBezTo>
                    <a:pt x="276" y="55"/>
                    <a:pt x="276" y="55"/>
                    <a:pt x="276" y="55"/>
                  </a:cubicBezTo>
                  <a:cubicBezTo>
                    <a:pt x="276" y="56"/>
                    <a:pt x="276" y="56"/>
                    <a:pt x="276" y="56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8" y="54"/>
                    <a:pt x="278" y="54"/>
                    <a:pt x="278" y="54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8" y="51"/>
                    <a:pt x="278" y="51"/>
                    <a:pt x="278" y="51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1"/>
                    <a:pt x="279" y="51"/>
                    <a:pt x="279" y="51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8" y="54"/>
                    <a:pt x="278" y="54"/>
                    <a:pt x="278" y="54"/>
                  </a:cubicBezTo>
                  <a:cubicBezTo>
                    <a:pt x="278" y="55"/>
                    <a:pt x="278" y="55"/>
                    <a:pt x="278" y="55"/>
                  </a:cubicBezTo>
                  <a:cubicBezTo>
                    <a:pt x="278" y="56"/>
                    <a:pt x="278" y="56"/>
                    <a:pt x="278" y="56"/>
                  </a:cubicBezTo>
                  <a:cubicBezTo>
                    <a:pt x="278" y="57"/>
                    <a:pt x="278" y="57"/>
                    <a:pt x="278" y="57"/>
                  </a:cubicBezTo>
                  <a:cubicBezTo>
                    <a:pt x="278" y="57"/>
                    <a:pt x="278" y="57"/>
                    <a:pt x="278" y="57"/>
                  </a:cubicBezTo>
                  <a:close/>
                  <a:moveTo>
                    <a:pt x="281" y="22"/>
                  </a:moveTo>
                  <a:cubicBezTo>
                    <a:pt x="281" y="21"/>
                    <a:pt x="281" y="21"/>
                    <a:pt x="281" y="21"/>
                  </a:cubicBezTo>
                  <a:cubicBezTo>
                    <a:pt x="281" y="21"/>
                    <a:pt x="281" y="21"/>
                    <a:pt x="281" y="21"/>
                  </a:cubicBezTo>
                  <a:cubicBezTo>
                    <a:pt x="282" y="22"/>
                    <a:pt x="282" y="22"/>
                    <a:pt x="282" y="22"/>
                  </a:cubicBezTo>
                  <a:cubicBezTo>
                    <a:pt x="282" y="22"/>
                    <a:pt x="282" y="22"/>
                    <a:pt x="282" y="22"/>
                  </a:cubicBezTo>
                  <a:cubicBezTo>
                    <a:pt x="283" y="22"/>
                    <a:pt x="283" y="22"/>
                    <a:pt x="283" y="22"/>
                  </a:cubicBezTo>
                  <a:cubicBezTo>
                    <a:pt x="282" y="22"/>
                    <a:pt x="282" y="22"/>
                    <a:pt x="282" y="22"/>
                  </a:cubicBezTo>
                  <a:cubicBezTo>
                    <a:pt x="282" y="22"/>
                    <a:pt x="282" y="22"/>
                    <a:pt x="282" y="22"/>
                  </a:cubicBezTo>
                  <a:cubicBezTo>
                    <a:pt x="281" y="22"/>
                    <a:pt x="281" y="22"/>
                    <a:pt x="281" y="22"/>
                  </a:cubicBezTo>
                  <a:cubicBezTo>
                    <a:pt x="281" y="22"/>
                    <a:pt x="281" y="22"/>
                    <a:pt x="281" y="22"/>
                  </a:cubicBezTo>
                  <a:close/>
                  <a:moveTo>
                    <a:pt x="281" y="57"/>
                  </a:moveTo>
                  <a:cubicBezTo>
                    <a:pt x="281" y="56"/>
                    <a:pt x="281" y="56"/>
                    <a:pt x="281" y="56"/>
                  </a:cubicBezTo>
                  <a:cubicBezTo>
                    <a:pt x="282" y="55"/>
                    <a:pt x="282" y="55"/>
                    <a:pt x="282" y="55"/>
                  </a:cubicBezTo>
                  <a:cubicBezTo>
                    <a:pt x="282" y="55"/>
                    <a:pt x="282" y="55"/>
                    <a:pt x="282" y="55"/>
                  </a:cubicBezTo>
                  <a:cubicBezTo>
                    <a:pt x="283" y="55"/>
                    <a:pt x="283" y="55"/>
                    <a:pt x="283" y="55"/>
                  </a:cubicBezTo>
                  <a:cubicBezTo>
                    <a:pt x="283" y="55"/>
                    <a:pt x="283" y="55"/>
                    <a:pt x="283" y="55"/>
                  </a:cubicBezTo>
                  <a:cubicBezTo>
                    <a:pt x="283" y="55"/>
                    <a:pt x="283" y="55"/>
                    <a:pt x="283" y="55"/>
                  </a:cubicBezTo>
                  <a:cubicBezTo>
                    <a:pt x="282" y="56"/>
                    <a:pt x="282" y="56"/>
                    <a:pt x="282" y="56"/>
                  </a:cubicBezTo>
                  <a:cubicBezTo>
                    <a:pt x="282" y="57"/>
                    <a:pt x="282" y="57"/>
                    <a:pt x="282" y="57"/>
                  </a:cubicBezTo>
                  <a:cubicBezTo>
                    <a:pt x="281" y="57"/>
                    <a:pt x="281" y="57"/>
                    <a:pt x="281" y="57"/>
                  </a:cubicBezTo>
                  <a:close/>
                  <a:moveTo>
                    <a:pt x="290" y="49"/>
                  </a:moveTo>
                  <a:cubicBezTo>
                    <a:pt x="291" y="48"/>
                    <a:pt x="291" y="48"/>
                    <a:pt x="291" y="48"/>
                  </a:cubicBezTo>
                  <a:cubicBezTo>
                    <a:pt x="292" y="48"/>
                    <a:pt x="292" y="48"/>
                    <a:pt x="292" y="48"/>
                  </a:cubicBezTo>
                  <a:cubicBezTo>
                    <a:pt x="293" y="47"/>
                    <a:pt x="293" y="47"/>
                    <a:pt x="293" y="47"/>
                  </a:cubicBezTo>
                  <a:cubicBezTo>
                    <a:pt x="294" y="48"/>
                    <a:pt x="294" y="48"/>
                    <a:pt x="294" y="48"/>
                  </a:cubicBezTo>
                  <a:cubicBezTo>
                    <a:pt x="295" y="48"/>
                    <a:pt x="295" y="48"/>
                    <a:pt x="295" y="48"/>
                  </a:cubicBezTo>
                  <a:cubicBezTo>
                    <a:pt x="294" y="49"/>
                    <a:pt x="294" y="49"/>
                    <a:pt x="294" y="49"/>
                  </a:cubicBezTo>
                  <a:cubicBezTo>
                    <a:pt x="293" y="49"/>
                    <a:pt x="293" y="49"/>
                    <a:pt x="293" y="49"/>
                  </a:cubicBezTo>
                  <a:cubicBezTo>
                    <a:pt x="292" y="49"/>
                    <a:pt x="292" y="49"/>
                    <a:pt x="292" y="49"/>
                  </a:cubicBezTo>
                  <a:cubicBezTo>
                    <a:pt x="291" y="50"/>
                    <a:pt x="291" y="50"/>
                    <a:pt x="291" y="50"/>
                  </a:cubicBezTo>
                  <a:cubicBezTo>
                    <a:pt x="291" y="49"/>
                    <a:pt x="291" y="49"/>
                    <a:pt x="291" y="49"/>
                  </a:cubicBezTo>
                  <a:cubicBezTo>
                    <a:pt x="290" y="49"/>
                    <a:pt x="290" y="49"/>
                    <a:pt x="290" y="49"/>
                  </a:cubicBezTo>
                  <a:close/>
                  <a:moveTo>
                    <a:pt x="357" y="2"/>
                  </a:moveTo>
                  <a:cubicBezTo>
                    <a:pt x="357" y="1"/>
                    <a:pt x="357" y="1"/>
                    <a:pt x="357" y="1"/>
                  </a:cubicBezTo>
                  <a:cubicBezTo>
                    <a:pt x="358" y="1"/>
                    <a:pt x="358" y="1"/>
                    <a:pt x="358" y="1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8" y="2"/>
                    <a:pt x="358" y="2"/>
                    <a:pt x="358" y="2"/>
                  </a:cubicBezTo>
                  <a:cubicBezTo>
                    <a:pt x="357" y="2"/>
                    <a:pt x="357" y="2"/>
                    <a:pt x="357" y="2"/>
                  </a:cubicBezTo>
                  <a:close/>
                  <a:moveTo>
                    <a:pt x="325" y="58"/>
                  </a:moveTo>
                  <a:cubicBezTo>
                    <a:pt x="325" y="59"/>
                    <a:pt x="325" y="59"/>
                    <a:pt x="325" y="59"/>
                  </a:cubicBezTo>
                  <a:cubicBezTo>
                    <a:pt x="325" y="59"/>
                    <a:pt x="325" y="59"/>
                    <a:pt x="325" y="59"/>
                  </a:cubicBezTo>
                  <a:cubicBezTo>
                    <a:pt x="326" y="59"/>
                    <a:pt x="326" y="59"/>
                    <a:pt x="326" y="59"/>
                  </a:cubicBezTo>
                  <a:cubicBezTo>
                    <a:pt x="326" y="59"/>
                    <a:pt x="326" y="59"/>
                    <a:pt x="326" y="59"/>
                  </a:cubicBezTo>
                  <a:cubicBezTo>
                    <a:pt x="325" y="58"/>
                    <a:pt x="325" y="58"/>
                    <a:pt x="325" y="58"/>
                  </a:cubicBezTo>
                  <a:cubicBezTo>
                    <a:pt x="325" y="58"/>
                    <a:pt x="325" y="58"/>
                    <a:pt x="325" y="58"/>
                  </a:cubicBezTo>
                  <a:close/>
                  <a:moveTo>
                    <a:pt x="309" y="67"/>
                  </a:moveTo>
                  <a:cubicBezTo>
                    <a:pt x="309" y="68"/>
                    <a:pt x="309" y="68"/>
                    <a:pt x="309" y="68"/>
                  </a:cubicBezTo>
                  <a:cubicBezTo>
                    <a:pt x="310" y="68"/>
                    <a:pt x="310" y="68"/>
                    <a:pt x="310" y="68"/>
                  </a:cubicBezTo>
                  <a:cubicBezTo>
                    <a:pt x="310" y="67"/>
                    <a:pt x="310" y="67"/>
                    <a:pt x="310" y="67"/>
                  </a:cubicBezTo>
                  <a:cubicBezTo>
                    <a:pt x="309" y="67"/>
                    <a:pt x="309" y="67"/>
                    <a:pt x="309" y="67"/>
                  </a:cubicBezTo>
                  <a:close/>
                  <a:moveTo>
                    <a:pt x="287" y="67"/>
                  </a:moveTo>
                  <a:cubicBezTo>
                    <a:pt x="286" y="66"/>
                    <a:pt x="286" y="66"/>
                    <a:pt x="286" y="66"/>
                  </a:cubicBezTo>
                  <a:cubicBezTo>
                    <a:pt x="286" y="65"/>
                    <a:pt x="286" y="65"/>
                    <a:pt x="286" y="65"/>
                  </a:cubicBezTo>
                  <a:cubicBezTo>
                    <a:pt x="287" y="65"/>
                    <a:pt x="287" y="65"/>
                    <a:pt x="287" y="65"/>
                  </a:cubicBezTo>
                  <a:cubicBezTo>
                    <a:pt x="287" y="66"/>
                    <a:pt x="287" y="66"/>
                    <a:pt x="287" y="66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7" y="67"/>
                    <a:pt x="287" y="67"/>
                  </a:cubicBezTo>
                  <a:close/>
                  <a:moveTo>
                    <a:pt x="280" y="79"/>
                  </a:move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79" y="78"/>
                    <a:pt x="279" y="78"/>
                    <a:pt x="279" y="78"/>
                  </a:cubicBezTo>
                  <a:cubicBezTo>
                    <a:pt x="279" y="79"/>
                    <a:pt x="279" y="79"/>
                    <a:pt x="279" y="79"/>
                  </a:cubicBezTo>
                  <a:cubicBezTo>
                    <a:pt x="280" y="80"/>
                    <a:pt x="280" y="80"/>
                    <a:pt x="280" y="80"/>
                  </a:cubicBezTo>
                  <a:cubicBezTo>
                    <a:pt x="280" y="81"/>
                    <a:pt x="280" y="81"/>
                    <a:pt x="280" y="81"/>
                  </a:cubicBezTo>
                  <a:cubicBezTo>
                    <a:pt x="279" y="81"/>
                    <a:pt x="279" y="81"/>
                    <a:pt x="279" y="81"/>
                  </a:cubicBezTo>
                  <a:cubicBezTo>
                    <a:pt x="279" y="80"/>
                    <a:pt x="279" y="80"/>
                    <a:pt x="279" y="80"/>
                  </a:cubicBezTo>
                  <a:cubicBezTo>
                    <a:pt x="277" y="80"/>
                    <a:pt x="277" y="80"/>
                    <a:pt x="277" y="80"/>
                  </a:cubicBezTo>
                  <a:cubicBezTo>
                    <a:pt x="277" y="80"/>
                    <a:pt x="277" y="80"/>
                    <a:pt x="277" y="80"/>
                  </a:cubicBezTo>
                  <a:cubicBezTo>
                    <a:pt x="276" y="80"/>
                    <a:pt x="276" y="80"/>
                    <a:pt x="276" y="80"/>
                  </a:cubicBezTo>
                  <a:cubicBezTo>
                    <a:pt x="275" y="79"/>
                    <a:pt x="275" y="79"/>
                    <a:pt x="275" y="79"/>
                  </a:cubicBezTo>
                  <a:cubicBezTo>
                    <a:pt x="275" y="79"/>
                    <a:pt x="275" y="79"/>
                    <a:pt x="275" y="79"/>
                  </a:cubicBezTo>
                  <a:cubicBezTo>
                    <a:pt x="274" y="79"/>
                    <a:pt x="274" y="79"/>
                    <a:pt x="274" y="79"/>
                  </a:cubicBezTo>
                  <a:cubicBezTo>
                    <a:pt x="274" y="78"/>
                    <a:pt x="274" y="78"/>
                    <a:pt x="274" y="78"/>
                  </a:cubicBezTo>
                  <a:cubicBezTo>
                    <a:pt x="274" y="78"/>
                    <a:pt x="274" y="78"/>
                    <a:pt x="274" y="78"/>
                  </a:cubicBezTo>
                  <a:cubicBezTo>
                    <a:pt x="274" y="78"/>
                    <a:pt x="274" y="78"/>
                    <a:pt x="274" y="78"/>
                  </a:cubicBezTo>
                  <a:cubicBezTo>
                    <a:pt x="274" y="77"/>
                    <a:pt x="274" y="77"/>
                    <a:pt x="274" y="77"/>
                  </a:cubicBezTo>
                  <a:cubicBezTo>
                    <a:pt x="274" y="77"/>
                    <a:pt x="274" y="77"/>
                    <a:pt x="274" y="77"/>
                  </a:cubicBezTo>
                  <a:cubicBezTo>
                    <a:pt x="275" y="77"/>
                    <a:pt x="275" y="77"/>
                    <a:pt x="275" y="77"/>
                  </a:cubicBezTo>
                  <a:cubicBezTo>
                    <a:pt x="275" y="76"/>
                    <a:pt x="275" y="76"/>
                    <a:pt x="275" y="76"/>
                  </a:cubicBezTo>
                  <a:cubicBezTo>
                    <a:pt x="274" y="75"/>
                    <a:pt x="274" y="75"/>
                    <a:pt x="274" y="75"/>
                  </a:cubicBezTo>
                  <a:cubicBezTo>
                    <a:pt x="274" y="75"/>
                    <a:pt x="274" y="75"/>
                    <a:pt x="274" y="75"/>
                  </a:cubicBezTo>
                  <a:cubicBezTo>
                    <a:pt x="274" y="75"/>
                    <a:pt x="274" y="75"/>
                    <a:pt x="274" y="75"/>
                  </a:cubicBezTo>
                  <a:cubicBezTo>
                    <a:pt x="274" y="76"/>
                    <a:pt x="274" y="76"/>
                    <a:pt x="274" y="76"/>
                  </a:cubicBezTo>
                  <a:cubicBezTo>
                    <a:pt x="274" y="76"/>
                    <a:pt x="274" y="76"/>
                    <a:pt x="274" y="76"/>
                  </a:cubicBezTo>
                  <a:cubicBezTo>
                    <a:pt x="274" y="77"/>
                    <a:pt x="274" y="77"/>
                    <a:pt x="274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7"/>
                    <a:pt x="273" y="77"/>
                    <a:pt x="273" y="77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2" y="78"/>
                    <a:pt x="272" y="78"/>
                    <a:pt x="272" y="78"/>
                  </a:cubicBezTo>
                  <a:cubicBezTo>
                    <a:pt x="272" y="77"/>
                    <a:pt x="272" y="77"/>
                    <a:pt x="272" y="77"/>
                  </a:cubicBezTo>
                  <a:cubicBezTo>
                    <a:pt x="272" y="77"/>
                    <a:pt x="272" y="77"/>
                    <a:pt x="272" y="77"/>
                  </a:cubicBezTo>
                  <a:cubicBezTo>
                    <a:pt x="272" y="76"/>
                    <a:pt x="272" y="76"/>
                    <a:pt x="272" y="76"/>
                  </a:cubicBezTo>
                  <a:cubicBezTo>
                    <a:pt x="272" y="75"/>
                    <a:pt x="272" y="75"/>
                    <a:pt x="272" y="75"/>
                  </a:cubicBezTo>
                  <a:cubicBezTo>
                    <a:pt x="272" y="75"/>
                    <a:pt x="272" y="75"/>
                    <a:pt x="272" y="75"/>
                  </a:cubicBezTo>
                  <a:cubicBezTo>
                    <a:pt x="272" y="74"/>
                    <a:pt x="272" y="74"/>
                    <a:pt x="272" y="74"/>
                  </a:cubicBezTo>
                  <a:cubicBezTo>
                    <a:pt x="272" y="75"/>
                    <a:pt x="272" y="75"/>
                    <a:pt x="272" y="75"/>
                  </a:cubicBezTo>
                  <a:cubicBezTo>
                    <a:pt x="271" y="75"/>
                    <a:pt x="271" y="75"/>
                    <a:pt x="271" y="75"/>
                  </a:cubicBezTo>
                  <a:cubicBezTo>
                    <a:pt x="271" y="76"/>
                    <a:pt x="271" y="76"/>
                    <a:pt x="271" y="76"/>
                  </a:cubicBezTo>
                  <a:cubicBezTo>
                    <a:pt x="271" y="76"/>
                    <a:pt x="271" y="76"/>
                    <a:pt x="271" y="76"/>
                  </a:cubicBezTo>
                  <a:cubicBezTo>
                    <a:pt x="271" y="77"/>
                    <a:pt x="271" y="77"/>
                    <a:pt x="271" y="77"/>
                  </a:cubicBezTo>
                  <a:cubicBezTo>
                    <a:pt x="270" y="77"/>
                    <a:pt x="270" y="77"/>
                    <a:pt x="270" y="77"/>
                  </a:cubicBezTo>
                  <a:cubicBezTo>
                    <a:pt x="269" y="77"/>
                    <a:pt x="269" y="77"/>
                    <a:pt x="269" y="77"/>
                  </a:cubicBezTo>
                  <a:cubicBezTo>
                    <a:pt x="269" y="77"/>
                    <a:pt x="269" y="77"/>
                    <a:pt x="269" y="77"/>
                  </a:cubicBezTo>
                  <a:cubicBezTo>
                    <a:pt x="269" y="76"/>
                    <a:pt x="269" y="76"/>
                    <a:pt x="269" y="76"/>
                  </a:cubicBezTo>
                  <a:cubicBezTo>
                    <a:pt x="269" y="76"/>
                    <a:pt x="269" y="76"/>
                    <a:pt x="269" y="76"/>
                  </a:cubicBezTo>
                  <a:cubicBezTo>
                    <a:pt x="269" y="75"/>
                    <a:pt x="269" y="75"/>
                    <a:pt x="269" y="75"/>
                  </a:cubicBezTo>
                  <a:cubicBezTo>
                    <a:pt x="269" y="74"/>
                    <a:pt x="269" y="74"/>
                    <a:pt x="269" y="74"/>
                  </a:cubicBezTo>
                  <a:cubicBezTo>
                    <a:pt x="269" y="74"/>
                    <a:pt x="269" y="74"/>
                    <a:pt x="269" y="74"/>
                  </a:cubicBezTo>
                  <a:cubicBezTo>
                    <a:pt x="270" y="72"/>
                    <a:pt x="270" y="72"/>
                    <a:pt x="270" y="72"/>
                  </a:cubicBezTo>
                  <a:cubicBezTo>
                    <a:pt x="270" y="72"/>
                    <a:pt x="270" y="72"/>
                    <a:pt x="270" y="72"/>
                  </a:cubicBezTo>
                  <a:cubicBezTo>
                    <a:pt x="269" y="73"/>
                    <a:pt x="269" y="73"/>
                    <a:pt x="269" y="73"/>
                  </a:cubicBezTo>
                  <a:cubicBezTo>
                    <a:pt x="269" y="74"/>
                    <a:pt x="269" y="74"/>
                    <a:pt x="269" y="74"/>
                  </a:cubicBezTo>
                  <a:cubicBezTo>
                    <a:pt x="269" y="75"/>
                    <a:pt x="269" y="75"/>
                    <a:pt x="269" y="75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68" y="75"/>
                    <a:pt x="268" y="75"/>
                    <a:pt x="268" y="75"/>
                  </a:cubicBezTo>
                  <a:cubicBezTo>
                    <a:pt x="268" y="75"/>
                    <a:pt x="268" y="75"/>
                    <a:pt x="268" y="75"/>
                  </a:cubicBezTo>
                  <a:cubicBezTo>
                    <a:pt x="268" y="75"/>
                    <a:pt x="268" y="75"/>
                    <a:pt x="268" y="75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6" y="75"/>
                    <a:pt x="266" y="75"/>
                    <a:pt x="266" y="75"/>
                  </a:cubicBezTo>
                  <a:cubicBezTo>
                    <a:pt x="266" y="74"/>
                    <a:pt x="266" y="74"/>
                    <a:pt x="266" y="74"/>
                  </a:cubicBezTo>
                  <a:cubicBezTo>
                    <a:pt x="266" y="74"/>
                    <a:pt x="266" y="74"/>
                    <a:pt x="266" y="74"/>
                  </a:cubicBezTo>
                  <a:cubicBezTo>
                    <a:pt x="266" y="73"/>
                    <a:pt x="266" y="73"/>
                    <a:pt x="266" y="73"/>
                  </a:cubicBezTo>
                  <a:cubicBezTo>
                    <a:pt x="267" y="73"/>
                    <a:pt x="267" y="73"/>
                    <a:pt x="267" y="73"/>
                  </a:cubicBezTo>
                  <a:cubicBezTo>
                    <a:pt x="268" y="72"/>
                    <a:pt x="268" y="72"/>
                    <a:pt x="268" y="72"/>
                  </a:cubicBezTo>
                  <a:cubicBezTo>
                    <a:pt x="267" y="72"/>
                    <a:pt x="267" y="72"/>
                    <a:pt x="267" y="72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0"/>
                    <a:pt x="268" y="70"/>
                    <a:pt x="268" y="70"/>
                  </a:cubicBezTo>
                  <a:cubicBezTo>
                    <a:pt x="269" y="70"/>
                    <a:pt x="269" y="70"/>
                    <a:pt x="269" y="70"/>
                  </a:cubicBezTo>
                  <a:cubicBezTo>
                    <a:pt x="269" y="70"/>
                    <a:pt x="269" y="70"/>
                    <a:pt x="269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69"/>
                    <a:pt x="271" y="69"/>
                    <a:pt x="271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8"/>
                    <a:pt x="273" y="68"/>
                    <a:pt x="273" y="68"/>
                  </a:cubicBezTo>
                  <a:cubicBezTo>
                    <a:pt x="274" y="68"/>
                    <a:pt x="274" y="68"/>
                    <a:pt x="274" y="68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6" y="69"/>
                  </a:cubicBezTo>
                  <a:cubicBezTo>
                    <a:pt x="277" y="68"/>
                    <a:pt x="277" y="68"/>
                    <a:pt x="277" y="68"/>
                  </a:cubicBezTo>
                  <a:cubicBezTo>
                    <a:pt x="277" y="69"/>
                    <a:pt x="277" y="69"/>
                    <a:pt x="277" y="69"/>
                  </a:cubicBezTo>
                  <a:cubicBezTo>
                    <a:pt x="278" y="69"/>
                    <a:pt x="278" y="69"/>
                    <a:pt x="278" y="69"/>
                  </a:cubicBezTo>
                  <a:cubicBezTo>
                    <a:pt x="278" y="69"/>
                    <a:pt x="278" y="69"/>
                    <a:pt x="278" y="69"/>
                  </a:cubicBezTo>
                  <a:cubicBezTo>
                    <a:pt x="278" y="69"/>
                    <a:pt x="278" y="69"/>
                    <a:pt x="278" y="69"/>
                  </a:cubicBezTo>
                  <a:cubicBezTo>
                    <a:pt x="279" y="69"/>
                    <a:pt x="279" y="69"/>
                    <a:pt x="279" y="69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1" y="69"/>
                    <a:pt x="281" y="69"/>
                    <a:pt x="281" y="69"/>
                  </a:cubicBezTo>
                  <a:cubicBezTo>
                    <a:pt x="281" y="69"/>
                    <a:pt x="281" y="69"/>
                    <a:pt x="281" y="69"/>
                  </a:cubicBezTo>
                  <a:cubicBezTo>
                    <a:pt x="281" y="69"/>
                    <a:pt x="281" y="69"/>
                    <a:pt x="281" y="69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0" y="68"/>
                    <a:pt x="280" y="68"/>
                    <a:pt x="280" y="68"/>
                  </a:cubicBezTo>
                  <a:cubicBezTo>
                    <a:pt x="279" y="68"/>
                    <a:pt x="279" y="68"/>
                    <a:pt x="279" y="68"/>
                  </a:cubicBezTo>
                  <a:cubicBezTo>
                    <a:pt x="280" y="68"/>
                    <a:pt x="280" y="68"/>
                    <a:pt x="280" y="68"/>
                  </a:cubicBezTo>
                  <a:cubicBezTo>
                    <a:pt x="280" y="68"/>
                    <a:pt x="280" y="68"/>
                    <a:pt x="280" y="68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79" y="67"/>
                    <a:pt x="279" y="67"/>
                    <a:pt x="279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1" y="67"/>
                    <a:pt x="281" y="67"/>
                    <a:pt x="281" y="67"/>
                  </a:cubicBezTo>
                  <a:cubicBezTo>
                    <a:pt x="280" y="66"/>
                    <a:pt x="280" y="66"/>
                    <a:pt x="280" y="66"/>
                  </a:cubicBezTo>
                  <a:cubicBezTo>
                    <a:pt x="279" y="66"/>
                    <a:pt x="279" y="66"/>
                    <a:pt x="279" y="66"/>
                  </a:cubicBezTo>
                  <a:cubicBezTo>
                    <a:pt x="279" y="67"/>
                    <a:pt x="279" y="67"/>
                    <a:pt x="279" y="67"/>
                  </a:cubicBezTo>
                  <a:cubicBezTo>
                    <a:pt x="278" y="66"/>
                    <a:pt x="278" y="66"/>
                    <a:pt x="278" y="66"/>
                  </a:cubicBezTo>
                  <a:cubicBezTo>
                    <a:pt x="279" y="65"/>
                    <a:pt x="279" y="65"/>
                    <a:pt x="279" y="65"/>
                  </a:cubicBezTo>
                  <a:cubicBezTo>
                    <a:pt x="279" y="65"/>
                    <a:pt x="279" y="65"/>
                    <a:pt x="279" y="65"/>
                  </a:cubicBezTo>
                  <a:cubicBezTo>
                    <a:pt x="279" y="64"/>
                    <a:pt x="279" y="64"/>
                    <a:pt x="279" y="64"/>
                  </a:cubicBezTo>
                  <a:cubicBezTo>
                    <a:pt x="279" y="64"/>
                    <a:pt x="279" y="64"/>
                    <a:pt x="279" y="64"/>
                  </a:cubicBezTo>
                  <a:cubicBezTo>
                    <a:pt x="279" y="64"/>
                    <a:pt x="279" y="64"/>
                    <a:pt x="279" y="64"/>
                  </a:cubicBezTo>
                  <a:cubicBezTo>
                    <a:pt x="279" y="62"/>
                    <a:pt x="279" y="62"/>
                    <a:pt x="279" y="62"/>
                  </a:cubicBezTo>
                  <a:cubicBezTo>
                    <a:pt x="279" y="62"/>
                    <a:pt x="279" y="62"/>
                    <a:pt x="279" y="62"/>
                  </a:cubicBezTo>
                  <a:cubicBezTo>
                    <a:pt x="279" y="61"/>
                    <a:pt x="279" y="61"/>
                    <a:pt x="279" y="61"/>
                  </a:cubicBezTo>
                  <a:cubicBezTo>
                    <a:pt x="279" y="61"/>
                    <a:pt x="279" y="61"/>
                    <a:pt x="279" y="61"/>
                  </a:cubicBezTo>
                  <a:cubicBezTo>
                    <a:pt x="279" y="61"/>
                    <a:pt x="279" y="61"/>
                    <a:pt x="279" y="61"/>
                  </a:cubicBezTo>
                  <a:cubicBezTo>
                    <a:pt x="280" y="60"/>
                    <a:pt x="280" y="60"/>
                    <a:pt x="280" y="60"/>
                  </a:cubicBezTo>
                  <a:cubicBezTo>
                    <a:pt x="281" y="61"/>
                    <a:pt x="281" y="61"/>
                    <a:pt x="281" y="61"/>
                  </a:cubicBezTo>
                  <a:cubicBezTo>
                    <a:pt x="282" y="60"/>
                    <a:pt x="282" y="60"/>
                    <a:pt x="282" y="60"/>
                  </a:cubicBezTo>
                  <a:cubicBezTo>
                    <a:pt x="283" y="61"/>
                    <a:pt x="283" y="61"/>
                    <a:pt x="283" y="61"/>
                  </a:cubicBezTo>
                  <a:cubicBezTo>
                    <a:pt x="283" y="61"/>
                    <a:pt x="283" y="61"/>
                    <a:pt x="283" y="61"/>
                  </a:cubicBezTo>
                  <a:cubicBezTo>
                    <a:pt x="284" y="62"/>
                    <a:pt x="284" y="62"/>
                    <a:pt x="284" y="62"/>
                  </a:cubicBezTo>
                  <a:cubicBezTo>
                    <a:pt x="285" y="63"/>
                    <a:pt x="285" y="63"/>
                    <a:pt x="285" y="63"/>
                  </a:cubicBezTo>
                  <a:cubicBezTo>
                    <a:pt x="285" y="66"/>
                    <a:pt x="285" y="66"/>
                    <a:pt x="285" y="66"/>
                  </a:cubicBezTo>
                  <a:cubicBezTo>
                    <a:pt x="284" y="67"/>
                    <a:pt x="284" y="67"/>
                    <a:pt x="284" y="67"/>
                  </a:cubicBezTo>
                  <a:cubicBezTo>
                    <a:pt x="285" y="67"/>
                    <a:pt x="285" y="67"/>
                    <a:pt x="285" y="67"/>
                  </a:cubicBezTo>
                  <a:cubicBezTo>
                    <a:pt x="285" y="67"/>
                    <a:pt x="285" y="67"/>
                    <a:pt x="285" y="67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8" y="69"/>
                    <a:pt x="288" y="69"/>
                    <a:pt x="288" y="69"/>
                  </a:cubicBezTo>
                  <a:cubicBezTo>
                    <a:pt x="288" y="68"/>
                    <a:pt x="288" y="68"/>
                    <a:pt x="288" y="68"/>
                  </a:cubicBezTo>
                  <a:cubicBezTo>
                    <a:pt x="290" y="68"/>
                    <a:pt x="290" y="68"/>
                    <a:pt x="290" y="68"/>
                  </a:cubicBezTo>
                  <a:cubicBezTo>
                    <a:pt x="291" y="69"/>
                    <a:pt x="291" y="69"/>
                    <a:pt x="291" y="69"/>
                  </a:cubicBezTo>
                  <a:cubicBezTo>
                    <a:pt x="291" y="69"/>
                    <a:pt x="291" y="69"/>
                    <a:pt x="291" y="69"/>
                  </a:cubicBezTo>
                  <a:cubicBezTo>
                    <a:pt x="291" y="68"/>
                    <a:pt x="291" y="68"/>
                    <a:pt x="291" y="68"/>
                  </a:cubicBezTo>
                  <a:cubicBezTo>
                    <a:pt x="292" y="68"/>
                    <a:pt x="292" y="68"/>
                    <a:pt x="292" y="68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295" y="65"/>
                    <a:pt x="295" y="65"/>
                    <a:pt x="295" y="65"/>
                  </a:cubicBezTo>
                  <a:cubicBezTo>
                    <a:pt x="297" y="64"/>
                    <a:pt x="297" y="64"/>
                    <a:pt x="297" y="64"/>
                  </a:cubicBezTo>
                  <a:cubicBezTo>
                    <a:pt x="297" y="63"/>
                    <a:pt x="297" y="63"/>
                    <a:pt x="297" y="63"/>
                  </a:cubicBezTo>
                  <a:cubicBezTo>
                    <a:pt x="298" y="62"/>
                    <a:pt x="298" y="62"/>
                    <a:pt x="298" y="62"/>
                  </a:cubicBezTo>
                  <a:cubicBezTo>
                    <a:pt x="297" y="62"/>
                    <a:pt x="297" y="62"/>
                    <a:pt x="297" y="62"/>
                  </a:cubicBezTo>
                  <a:cubicBezTo>
                    <a:pt x="296" y="63"/>
                    <a:pt x="296" y="63"/>
                    <a:pt x="296" y="63"/>
                  </a:cubicBezTo>
                  <a:cubicBezTo>
                    <a:pt x="296" y="63"/>
                    <a:pt x="296" y="63"/>
                    <a:pt x="296" y="63"/>
                  </a:cubicBezTo>
                  <a:cubicBezTo>
                    <a:pt x="295" y="65"/>
                    <a:pt x="295" y="65"/>
                    <a:pt x="295" y="65"/>
                  </a:cubicBezTo>
                  <a:cubicBezTo>
                    <a:pt x="294" y="65"/>
                    <a:pt x="294" y="65"/>
                    <a:pt x="294" y="65"/>
                  </a:cubicBezTo>
                  <a:cubicBezTo>
                    <a:pt x="294" y="66"/>
                    <a:pt x="294" y="66"/>
                    <a:pt x="294" y="66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291" y="67"/>
                    <a:pt x="291" y="67"/>
                    <a:pt x="291" y="67"/>
                  </a:cubicBezTo>
                  <a:cubicBezTo>
                    <a:pt x="291" y="67"/>
                    <a:pt x="291" y="67"/>
                    <a:pt x="291" y="67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9" y="67"/>
                    <a:pt x="289" y="67"/>
                    <a:pt x="289" y="67"/>
                  </a:cubicBezTo>
                  <a:cubicBezTo>
                    <a:pt x="288" y="66"/>
                    <a:pt x="288" y="66"/>
                    <a:pt x="288" y="66"/>
                  </a:cubicBezTo>
                  <a:cubicBezTo>
                    <a:pt x="288" y="66"/>
                    <a:pt x="288" y="66"/>
                    <a:pt x="288" y="66"/>
                  </a:cubicBezTo>
                  <a:cubicBezTo>
                    <a:pt x="289" y="65"/>
                    <a:pt x="289" y="65"/>
                    <a:pt x="289" y="65"/>
                  </a:cubicBezTo>
                  <a:cubicBezTo>
                    <a:pt x="289" y="65"/>
                    <a:pt x="289" y="65"/>
                    <a:pt x="289" y="65"/>
                  </a:cubicBezTo>
                  <a:cubicBezTo>
                    <a:pt x="290" y="64"/>
                    <a:pt x="290" y="64"/>
                    <a:pt x="290" y="64"/>
                  </a:cubicBezTo>
                  <a:cubicBezTo>
                    <a:pt x="289" y="65"/>
                    <a:pt x="289" y="65"/>
                    <a:pt x="289" y="65"/>
                  </a:cubicBezTo>
                  <a:cubicBezTo>
                    <a:pt x="288" y="65"/>
                    <a:pt x="288" y="65"/>
                    <a:pt x="288" y="65"/>
                  </a:cubicBezTo>
                  <a:cubicBezTo>
                    <a:pt x="287" y="65"/>
                    <a:pt x="287" y="65"/>
                    <a:pt x="287" y="65"/>
                  </a:cubicBezTo>
                  <a:cubicBezTo>
                    <a:pt x="287" y="64"/>
                    <a:pt x="287" y="64"/>
                    <a:pt x="287" y="64"/>
                  </a:cubicBezTo>
                  <a:cubicBezTo>
                    <a:pt x="287" y="64"/>
                    <a:pt x="287" y="64"/>
                    <a:pt x="287" y="64"/>
                  </a:cubicBezTo>
                  <a:cubicBezTo>
                    <a:pt x="288" y="64"/>
                    <a:pt x="288" y="64"/>
                    <a:pt x="288" y="64"/>
                  </a:cubicBezTo>
                  <a:cubicBezTo>
                    <a:pt x="288" y="64"/>
                    <a:pt x="288" y="64"/>
                    <a:pt x="288" y="64"/>
                  </a:cubicBezTo>
                  <a:cubicBezTo>
                    <a:pt x="288" y="63"/>
                    <a:pt x="288" y="63"/>
                    <a:pt x="288" y="63"/>
                  </a:cubicBezTo>
                  <a:cubicBezTo>
                    <a:pt x="288" y="63"/>
                    <a:pt x="288" y="63"/>
                    <a:pt x="288" y="63"/>
                  </a:cubicBezTo>
                  <a:cubicBezTo>
                    <a:pt x="288" y="63"/>
                    <a:pt x="288" y="63"/>
                    <a:pt x="288" y="63"/>
                  </a:cubicBezTo>
                  <a:cubicBezTo>
                    <a:pt x="288" y="63"/>
                    <a:pt x="288" y="63"/>
                    <a:pt x="288" y="63"/>
                  </a:cubicBezTo>
                  <a:cubicBezTo>
                    <a:pt x="289" y="63"/>
                    <a:pt x="289" y="63"/>
                    <a:pt x="289" y="63"/>
                  </a:cubicBezTo>
                  <a:cubicBezTo>
                    <a:pt x="289" y="63"/>
                    <a:pt x="289" y="63"/>
                    <a:pt x="289" y="63"/>
                  </a:cubicBezTo>
                  <a:cubicBezTo>
                    <a:pt x="289" y="62"/>
                    <a:pt x="289" y="62"/>
                    <a:pt x="289" y="62"/>
                  </a:cubicBezTo>
                  <a:cubicBezTo>
                    <a:pt x="289" y="62"/>
                    <a:pt x="289" y="62"/>
                    <a:pt x="289" y="62"/>
                  </a:cubicBezTo>
                  <a:cubicBezTo>
                    <a:pt x="288" y="62"/>
                    <a:pt x="288" y="62"/>
                    <a:pt x="288" y="62"/>
                  </a:cubicBezTo>
                  <a:cubicBezTo>
                    <a:pt x="288" y="62"/>
                    <a:pt x="288" y="62"/>
                    <a:pt x="288" y="62"/>
                  </a:cubicBezTo>
                  <a:cubicBezTo>
                    <a:pt x="287" y="62"/>
                    <a:pt x="287" y="62"/>
                    <a:pt x="287" y="62"/>
                  </a:cubicBezTo>
                  <a:cubicBezTo>
                    <a:pt x="287" y="62"/>
                    <a:pt x="287" y="62"/>
                    <a:pt x="287" y="62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88" y="61"/>
                    <a:pt x="288" y="61"/>
                    <a:pt x="288" y="61"/>
                  </a:cubicBezTo>
                  <a:cubicBezTo>
                    <a:pt x="288" y="61"/>
                    <a:pt x="288" y="61"/>
                    <a:pt x="288" y="61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91" y="61"/>
                    <a:pt x="291" y="61"/>
                    <a:pt x="291" y="61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90" y="60"/>
                    <a:pt x="290" y="60"/>
                    <a:pt x="290" y="60"/>
                  </a:cubicBezTo>
                  <a:cubicBezTo>
                    <a:pt x="290" y="60"/>
                    <a:pt x="290" y="60"/>
                    <a:pt x="290" y="60"/>
                  </a:cubicBezTo>
                  <a:cubicBezTo>
                    <a:pt x="291" y="60"/>
                    <a:pt x="291" y="60"/>
                    <a:pt x="291" y="60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1" y="59"/>
                    <a:pt x="291" y="59"/>
                    <a:pt x="291" y="59"/>
                  </a:cubicBezTo>
                  <a:cubicBezTo>
                    <a:pt x="291" y="58"/>
                    <a:pt x="291" y="58"/>
                    <a:pt x="291" y="58"/>
                  </a:cubicBezTo>
                  <a:cubicBezTo>
                    <a:pt x="292" y="58"/>
                    <a:pt x="292" y="58"/>
                    <a:pt x="292" y="58"/>
                  </a:cubicBezTo>
                  <a:cubicBezTo>
                    <a:pt x="292" y="57"/>
                    <a:pt x="292" y="57"/>
                    <a:pt x="292" y="57"/>
                  </a:cubicBezTo>
                  <a:cubicBezTo>
                    <a:pt x="293" y="56"/>
                    <a:pt x="293" y="56"/>
                    <a:pt x="293" y="56"/>
                  </a:cubicBezTo>
                  <a:cubicBezTo>
                    <a:pt x="293" y="56"/>
                    <a:pt x="293" y="56"/>
                    <a:pt x="293" y="56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5"/>
                    <a:pt x="293" y="55"/>
                    <a:pt x="293" y="55"/>
                  </a:cubicBezTo>
                  <a:cubicBezTo>
                    <a:pt x="292" y="57"/>
                    <a:pt x="292" y="57"/>
                    <a:pt x="292" y="57"/>
                  </a:cubicBezTo>
                  <a:cubicBezTo>
                    <a:pt x="291" y="58"/>
                    <a:pt x="291" y="58"/>
                    <a:pt x="291" y="58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6" y="60"/>
                    <a:pt x="286" y="60"/>
                    <a:pt x="286" y="60"/>
                  </a:cubicBezTo>
                  <a:cubicBezTo>
                    <a:pt x="286" y="59"/>
                    <a:pt x="286" y="59"/>
                    <a:pt x="286" y="59"/>
                  </a:cubicBezTo>
                  <a:cubicBezTo>
                    <a:pt x="287" y="59"/>
                    <a:pt x="287" y="59"/>
                    <a:pt x="287" y="59"/>
                  </a:cubicBezTo>
                  <a:cubicBezTo>
                    <a:pt x="288" y="58"/>
                    <a:pt x="288" y="58"/>
                    <a:pt x="288" y="58"/>
                  </a:cubicBezTo>
                  <a:cubicBezTo>
                    <a:pt x="288" y="57"/>
                    <a:pt x="288" y="57"/>
                    <a:pt x="288" y="57"/>
                  </a:cubicBezTo>
                  <a:cubicBezTo>
                    <a:pt x="287" y="58"/>
                    <a:pt x="287" y="58"/>
                    <a:pt x="287" y="58"/>
                  </a:cubicBezTo>
                  <a:cubicBezTo>
                    <a:pt x="285" y="58"/>
                    <a:pt x="285" y="58"/>
                    <a:pt x="285" y="58"/>
                  </a:cubicBezTo>
                  <a:cubicBezTo>
                    <a:pt x="285" y="59"/>
                    <a:pt x="285" y="59"/>
                    <a:pt x="285" y="59"/>
                  </a:cubicBezTo>
                  <a:cubicBezTo>
                    <a:pt x="285" y="59"/>
                    <a:pt x="285" y="59"/>
                    <a:pt x="285" y="59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2" y="58"/>
                    <a:pt x="282" y="58"/>
                    <a:pt x="282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4" y="58"/>
                    <a:pt x="284" y="58"/>
                    <a:pt x="284" y="58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83" y="57"/>
                    <a:pt x="283" y="57"/>
                    <a:pt x="283" y="57"/>
                  </a:cubicBezTo>
                  <a:cubicBezTo>
                    <a:pt x="283" y="56"/>
                    <a:pt x="283" y="56"/>
                    <a:pt x="283" y="56"/>
                  </a:cubicBezTo>
                  <a:cubicBezTo>
                    <a:pt x="284" y="56"/>
                    <a:pt x="284" y="56"/>
                    <a:pt x="284" y="56"/>
                  </a:cubicBezTo>
                  <a:cubicBezTo>
                    <a:pt x="284" y="55"/>
                    <a:pt x="284" y="55"/>
                    <a:pt x="284" y="55"/>
                  </a:cubicBezTo>
                  <a:cubicBezTo>
                    <a:pt x="285" y="55"/>
                    <a:pt x="285" y="55"/>
                    <a:pt x="285" y="55"/>
                  </a:cubicBezTo>
                  <a:cubicBezTo>
                    <a:pt x="286" y="54"/>
                    <a:pt x="286" y="54"/>
                    <a:pt x="286" y="54"/>
                  </a:cubicBezTo>
                  <a:cubicBezTo>
                    <a:pt x="287" y="54"/>
                    <a:pt x="287" y="54"/>
                    <a:pt x="287" y="54"/>
                  </a:cubicBezTo>
                  <a:cubicBezTo>
                    <a:pt x="287" y="53"/>
                    <a:pt x="287" y="53"/>
                    <a:pt x="287" y="53"/>
                  </a:cubicBezTo>
                  <a:cubicBezTo>
                    <a:pt x="288" y="52"/>
                    <a:pt x="288" y="52"/>
                    <a:pt x="288" y="52"/>
                  </a:cubicBezTo>
                  <a:cubicBezTo>
                    <a:pt x="289" y="51"/>
                    <a:pt x="289" y="51"/>
                    <a:pt x="289" y="51"/>
                  </a:cubicBezTo>
                  <a:cubicBezTo>
                    <a:pt x="290" y="51"/>
                    <a:pt x="290" y="51"/>
                    <a:pt x="290" y="51"/>
                  </a:cubicBezTo>
                  <a:cubicBezTo>
                    <a:pt x="291" y="51"/>
                    <a:pt x="291" y="51"/>
                    <a:pt x="291" y="5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3" y="51"/>
                    <a:pt x="293" y="51"/>
                    <a:pt x="293" y="51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5" y="50"/>
                    <a:pt x="295" y="50"/>
                    <a:pt x="295" y="50"/>
                  </a:cubicBezTo>
                  <a:cubicBezTo>
                    <a:pt x="296" y="50"/>
                    <a:pt x="296" y="50"/>
                    <a:pt x="296" y="50"/>
                  </a:cubicBezTo>
                  <a:cubicBezTo>
                    <a:pt x="296" y="50"/>
                    <a:pt x="296" y="50"/>
                    <a:pt x="296" y="50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9" y="52"/>
                    <a:pt x="299" y="52"/>
                    <a:pt x="299" y="52"/>
                  </a:cubicBezTo>
                  <a:cubicBezTo>
                    <a:pt x="300" y="53"/>
                    <a:pt x="300" y="53"/>
                    <a:pt x="300" y="53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2" y="55"/>
                    <a:pt x="302" y="55"/>
                    <a:pt x="302" y="55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3"/>
                    <a:pt x="301" y="53"/>
                    <a:pt x="301" y="53"/>
                  </a:cubicBezTo>
                  <a:cubicBezTo>
                    <a:pt x="301" y="53"/>
                    <a:pt x="301" y="53"/>
                    <a:pt x="301" y="53"/>
                  </a:cubicBezTo>
                  <a:cubicBezTo>
                    <a:pt x="302" y="52"/>
                    <a:pt x="302" y="52"/>
                    <a:pt x="302" y="52"/>
                  </a:cubicBezTo>
                  <a:cubicBezTo>
                    <a:pt x="304" y="52"/>
                    <a:pt x="304" y="52"/>
                    <a:pt x="304" y="52"/>
                  </a:cubicBezTo>
                  <a:cubicBezTo>
                    <a:pt x="305" y="53"/>
                    <a:pt x="305" y="53"/>
                    <a:pt x="305" y="53"/>
                  </a:cubicBezTo>
                  <a:cubicBezTo>
                    <a:pt x="305" y="53"/>
                    <a:pt x="305" y="53"/>
                    <a:pt x="305" y="53"/>
                  </a:cubicBezTo>
                  <a:cubicBezTo>
                    <a:pt x="305" y="52"/>
                    <a:pt x="305" y="52"/>
                    <a:pt x="305" y="52"/>
                  </a:cubicBezTo>
                  <a:cubicBezTo>
                    <a:pt x="305" y="51"/>
                    <a:pt x="305" y="51"/>
                    <a:pt x="305" y="51"/>
                  </a:cubicBezTo>
                  <a:cubicBezTo>
                    <a:pt x="305" y="50"/>
                    <a:pt x="305" y="50"/>
                    <a:pt x="305" y="50"/>
                  </a:cubicBezTo>
                  <a:cubicBezTo>
                    <a:pt x="305" y="50"/>
                    <a:pt x="305" y="50"/>
                    <a:pt x="305" y="50"/>
                  </a:cubicBezTo>
                  <a:cubicBezTo>
                    <a:pt x="305" y="51"/>
                    <a:pt x="305" y="51"/>
                    <a:pt x="305" y="51"/>
                  </a:cubicBezTo>
                  <a:cubicBezTo>
                    <a:pt x="304" y="52"/>
                    <a:pt x="304" y="52"/>
                    <a:pt x="304" y="52"/>
                  </a:cubicBezTo>
                  <a:cubicBezTo>
                    <a:pt x="303" y="52"/>
                    <a:pt x="303" y="52"/>
                    <a:pt x="303" y="52"/>
                  </a:cubicBezTo>
                  <a:cubicBezTo>
                    <a:pt x="301" y="52"/>
                    <a:pt x="301" y="52"/>
                    <a:pt x="301" y="52"/>
                  </a:cubicBezTo>
                  <a:cubicBezTo>
                    <a:pt x="300" y="52"/>
                    <a:pt x="300" y="52"/>
                    <a:pt x="300" y="52"/>
                  </a:cubicBezTo>
                  <a:cubicBezTo>
                    <a:pt x="300" y="51"/>
                    <a:pt x="300" y="51"/>
                    <a:pt x="300" y="51"/>
                  </a:cubicBezTo>
                  <a:cubicBezTo>
                    <a:pt x="299" y="51"/>
                    <a:pt x="299" y="51"/>
                    <a:pt x="299" y="51"/>
                  </a:cubicBezTo>
                  <a:cubicBezTo>
                    <a:pt x="298" y="51"/>
                    <a:pt x="298" y="51"/>
                    <a:pt x="298" y="51"/>
                  </a:cubicBezTo>
                  <a:cubicBezTo>
                    <a:pt x="297" y="49"/>
                    <a:pt x="297" y="49"/>
                    <a:pt x="297" y="49"/>
                  </a:cubicBezTo>
                  <a:cubicBezTo>
                    <a:pt x="296" y="48"/>
                    <a:pt x="296" y="48"/>
                    <a:pt x="296" y="48"/>
                  </a:cubicBezTo>
                  <a:cubicBezTo>
                    <a:pt x="297" y="47"/>
                    <a:pt x="297" y="47"/>
                    <a:pt x="297" y="47"/>
                  </a:cubicBezTo>
                  <a:cubicBezTo>
                    <a:pt x="298" y="48"/>
                    <a:pt x="298" y="48"/>
                    <a:pt x="298" y="48"/>
                  </a:cubicBezTo>
                  <a:cubicBezTo>
                    <a:pt x="298" y="49"/>
                    <a:pt x="298" y="49"/>
                    <a:pt x="298" y="49"/>
                  </a:cubicBezTo>
                  <a:cubicBezTo>
                    <a:pt x="298" y="49"/>
                    <a:pt x="298" y="49"/>
                    <a:pt x="298" y="49"/>
                  </a:cubicBezTo>
                  <a:cubicBezTo>
                    <a:pt x="299" y="48"/>
                    <a:pt x="299" y="48"/>
                    <a:pt x="299" y="48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298" y="47"/>
                    <a:pt x="298" y="47"/>
                    <a:pt x="298" y="47"/>
                  </a:cubicBezTo>
                  <a:cubicBezTo>
                    <a:pt x="298" y="46"/>
                    <a:pt x="298" y="46"/>
                    <a:pt x="298" y="46"/>
                  </a:cubicBezTo>
                  <a:cubicBezTo>
                    <a:pt x="299" y="45"/>
                    <a:pt x="299" y="45"/>
                    <a:pt x="299" y="45"/>
                  </a:cubicBezTo>
                  <a:cubicBezTo>
                    <a:pt x="299" y="44"/>
                    <a:pt x="299" y="44"/>
                    <a:pt x="299" y="44"/>
                  </a:cubicBezTo>
                  <a:cubicBezTo>
                    <a:pt x="300" y="43"/>
                    <a:pt x="300" y="43"/>
                    <a:pt x="300" y="43"/>
                  </a:cubicBezTo>
                  <a:cubicBezTo>
                    <a:pt x="299" y="40"/>
                    <a:pt x="299" y="40"/>
                    <a:pt x="299" y="40"/>
                  </a:cubicBezTo>
                  <a:cubicBezTo>
                    <a:pt x="299" y="39"/>
                    <a:pt x="299" y="39"/>
                    <a:pt x="299" y="39"/>
                  </a:cubicBezTo>
                  <a:cubicBezTo>
                    <a:pt x="298" y="39"/>
                    <a:pt x="298" y="39"/>
                    <a:pt x="298" y="39"/>
                  </a:cubicBezTo>
                  <a:cubicBezTo>
                    <a:pt x="298" y="38"/>
                    <a:pt x="298" y="38"/>
                    <a:pt x="298" y="38"/>
                  </a:cubicBezTo>
                  <a:cubicBezTo>
                    <a:pt x="298" y="38"/>
                    <a:pt x="298" y="38"/>
                    <a:pt x="298" y="38"/>
                  </a:cubicBezTo>
                  <a:cubicBezTo>
                    <a:pt x="299" y="37"/>
                    <a:pt x="299" y="37"/>
                    <a:pt x="299" y="37"/>
                  </a:cubicBezTo>
                  <a:cubicBezTo>
                    <a:pt x="299" y="37"/>
                    <a:pt x="299" y="37"/>
                    <a:pt x="299" y="37"/>
                  </a:cubicBezTo>
                  <a:cubicBezTo>
                    <a:pt x="300" y="38"/>
                    <a:pt x="300" y="38"/>
                    <a:pt x="300" y="38"/>
                  </a:cubicBezTo>
                  <a:cubicBezTo>
                    <a:pt x="300" y="38"/>
                    <a:pt x="300" y="38"/>
                    <a:pt x="300" y="38"/>
                  </a:cubicBezTo>
                  <a:cubicBezTo>
                    <a:pt x="301" y="39"/>
                    <a:pt x="301" y="39"/>
                    <a:pt x="301" y="39"/>
                  </a:cubicBezTo>
                  <a:cubicBezTo>
                    <a:pt x="301" y="39"/>
                    <a:pt x="301" y="39"/>
                    <a:pt x="301" y="39"/>
                  </a:cubicBezTo>
                  <a:cubicBezTo>
                    <a:pt x="301" y="38"/>
                    <a:pt x="301" y="38"/>
                    <a:pt x="301" y="38"/>
                  </a:cubicBezTo>
                  <a:cubicBezTo>
                    <a:pt x="301" y="37"/>
                    <a:pt x="301" y="37"/>
                    <a:pt x="301" y="37"/>
                  </a:cubicBezTo>
                  <a:cubicBezTo>
                    <a:pt x="300" y="37"/>
                    <a:pt x="300" y="37"/>
                    <a:pt x="300" y="37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300" y="35"/>
                    <a:pt x="300" y="35"/>
                    <a:pt x="300" y="35"/>
                  </a:cubicBezTo>
                  <a:cubicBezTo>
                    <a:pt x="302" y="32"/>
                    <a:pt x="302" y="32"/>
                    <a:pt x="302" y="32"/>
                  </a:cubicBezTo>
                  <a:cubicBezTo>
                    <a:pt x="304" y="32"/>
                    <a:pt x="304" y="32"/>
                    <a:pt x="304" y="32"/>
                  </a:cubicBezTo>
                  <a:cubicBezTo>
                    <a:pt x="304" y="32"/>
                    <a:pt x="304" y="32"/>
                    <a:pt x="304" y="32"/>
                  </a:cubicBezTo>
                  <a:cubicBezTo>
                    <a:pt x="305" y="33"/>
                    <a:pt x="305" y="33"/>
                    <a:pt x="305" y="33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8" y="35"/>
                    <a:pt x="308" y="35"/>
                    <a:pt x="308" y="35"/>
                  </a:cubicBezTo>
                  <a:cubicBezTo>
                    <a:pt x="308" y="35"/>
                    <a:pt x="308" y="35"/>
                    <a:pt x="308" y="35"/>
                  </a:cubicBezTo>
                  <a:cubicBezTo>
                    <a:pt x="309" y="37"/>
                    <a:pt x="309" y="37"/>
                    <a:pt x="309" y="37"/>
                  </a:cubicBezTo>
                  <a:cubicBezTo>
                    <a:pt x="310" y="38"/>
                    <a:pt x="310" y="38"/>
                    <a:pt x="310" y="38"/>
                  </a:cubicBezTo>
                  <a:cubicBezTo>
                    <a:pt x="310" y="40"/>
                    <a:pt x="310" y="40"/>
                    <a:pt x="310" y="40"/>
                  </a:cubicBezTo>
                  <a:cubicBezTo>
                    <a:pt x="310" y="41"/>
                    <a:pt x="310" y="41"/>
                    <a:pt x="310" y="41"/>
                  </a:cubicBezTo>
                  <a:cubicBezTo>
                    <a:pt x="311" y="42"/>
                    <a:pt x="311" y="42"/>
                    <a:pt x="311" y="42"/>
                  </a:cubicBezTo>
                  <a:cubicBezTo>
                    <a:pt x="311" y="42"/>
                    <a:pt x="311" y="42"/>
                    <a:pt x="311" y="42"/>
                  </a:cubicBezTo>
                  <a:cubicBezTo>
                    <a:pt x="311" y="42"/>
                    <a:pt x="311" y="42"/>
                    <a:pt x="311" y="42"/>
                  </a:cubicBezTo>
                  <a:cubicBezTo>
                    <a:pt x="312" y="42"/>
                    <a:pt x="312" y="42"/>
                    <a:pt x="312" y="42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4" y="42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2" y="42"/>
                    <a:pt x="312" y="42"/>
                    <a:pt x="312" y="42"/>
                  </a:cubicBezTo>
                  <a:cubicBezTo>
                    <a:pt x="312" y="41"/>
                    <a:pt x="312" y="41"/>
                    <a:pt x="312" y="41"/>
                  </a:cubicBezTo>
                  <a:cubicBezTo>
                    <a:pt x="311" y="41"/>
                    <a:pt x="311" y="41"/>
                    <a:pt x="311" y="41"/>
                  </a:cubicBezTo>
                  <a:cubicBezTo>
                    <a:pt x="311" y="40"/>
                    <a:pt x="311" y="40"/>
                    <a:pt x="311" y="40"/>
                  </a:cubicBezTo>
                  <a:cubicBezTo>
                    <a:pt x="312" y="39"/>
                    <a:pt x="312" y="39"/>
                    <a:pt x="312" y="39"/>
                  </a:cubicBezTo>
                  <a:cubicBezTo>
                    <a:pt x="312" y="39"/>
                    <a:pt x="312" y="39"/>
                    <a:pt x="312" y="39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2" y="34"/>
                    <a:pt x="312" y="34"/>
                    <a:pt x="312" y="34"/>
                  </a:cubicBezTo>
                  <a:cubicBezTo>
                    <a:pt x="313" y="34"/>
                    <a:pt x="313" y="34"/>
                    <a:pt x="313" y="34"/>
                  </a:cubicBezTo>
                  <a:cubicBezTo>
                    <a:pt x="314" y="34"/>
                    <a:pt x="314" y="34"/>
                    <a:pt x="314" y="34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8" y="35"/>
                    <a:pt x="318" y="35"/>
                    <a:pt x="318" y="35"/>
                  </a:cubicBezTo>
                  <a:cubicBezTo>
                    <a:pt x="320" y="35"/>
                    <a:pt x="320" y="35"/>
                    <a:pt x="320" y="35"/>
                  </a:cubicBezTo>
                  <a:cubicBezTo>
                    <a:pt x="321" y="35"/>
                    <a:pt x="321" y="35"/>
                    <a:pt x="321" y="35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24" y="36"/>
                    <a:pt x="324" y="36"/>
                    <a:pt x="324" y="36"/>
                  </a:cubicBezTo>
                  <a:cubicBezTo>
                    <a:pt x="325" y="36"/>
                    <a:pt x="325" y="36"/>
                    <a:pt x="325" y="36"/>
                  </a:cubicBezTo>
                  <a:cubicBezTo>
                    <a:pt x="326" y="36"/>
                    <a:pt x="326" y="36"/>
                    <a:pt x="326" y="36"/>
                  </a:cubicBezTo>
                  <a:cubicBezTo>
                    <a:pt x="326" y="35"/>
                    <a:pt x="326" y="35"/>
                    <a:pt x="326" y="35"/>
                  </a:cubicBezTo>
                  <a:cubicBezTo>
                    <a:pt x="325" y="35"/>
                    <a:pt x="325" y="35"/>
                    <a:pt x="325" y="35"/>
                  </a:cubicBezTo>
                  <a:cubicBezTo>
                    <a:pt x="324" y="35"/>
                    <a:pt x="324" y="35"/>
                    <a:pt x="324" y="35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22" y="34"/>
                    <a:pt x="322" y="34"/>
                    <a:pt x="322" y="34"/>
                  </a:cubicBezTo>
                  <a:cubicBezTo>
                    <a:pt x="322" y="34"/>
                    <a:pt x="322" y="34"/>
                    <a:pt x="322" y="34"/>
                  </a:cubicBezTo>
                  <a:cubicBezTo>
                    <a:pt x="323" y="34"/>
                    <a:pt x="323" y="34"/>
                    <a:pt x="323" y="34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9" y="33"/>
                    <a:pt x="329" y="33"/>
                    <a:pt x="329" y="33"/>
                  </a:cubicBezTo>
                  <a:cubicBezTo>
                    <a:pt x="331" y="34"/>
                    <a:pt x="331" y="34"/>
                    <a:pt x="331" y="34"/>
                  </a:cubicBezTo>
                  <a:cubicBezTo>
                    <a:pt x="332" y="34"/>
                    <a:pt x="332" y="34"/>
                    <a:pt x="332" y="34"/>
                  </a:cubicBezTo>
                  <a:cubicBezTo>
                    <a:pt x="333" y="34"/>
                    <a:pt x="333" y="34"/>
                    <a:pt x="333" y="34"/>
                  </a:cubicBezTo>
                  <a:cubicBezTo>
                    <a:pt x="334" y="34"/>
                    <a:pt x="334" y="34"/>
                    <a:pt x="334" y="34"/>
                  </a:cubicBezTo>
                  <a:cubicBezTo>
                    <a:pt x="333" y="33"/>
                    <a:pt x="333" y="33"/>
                    <a:pt x="333" y="33"/>
                  </a:cubicBezTo>
                  <a:cubicBezTo>
                    <a:pt x="333" y="33"/>
                    <a:pt x="333" y="33"/>
                    <a:pt x="333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330" y="32"/>
                    <a:pt x="330" y="32"/>
                    <a:pt x="330" y="32"/>
                  </a:cubicBezTo>
                  <a:cubicBezTo>
                    <a:pt x="330" y="32"/>
                    <a:pt x="330" y="32"/>
                    <a:pt x="330" y="32"/>
                  </a:cubicBezTo>
                  <a:cubicBezTo>
                    <a:pt x="327" y="32"/>
                    <a:pt x="327" y="32"/>
                    <a:pt x="327" y="32"/>
                  </a:cubicBezTo>
                  <a:cubicBezTo>
                    <a:pt x="327" y="32"/>
                    <a:pt x="327" y="32"/>
                    <a:pt x="327" y="32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28" y="30"/>
                    <a:pt x="328" y="30"/>
                    <a:pt x="328" y="30"/>
                  </a:cubicBezTo>
                  <a:cubicBezTo>
                    <a:pt x="329" y="30"/>
                    <a:pt x="329" y="30"/>
                    <a:pt x="329" y="30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31" y="28"/>
                    <a:pt x="331" y="28"/>
                    <a:pt x="331" y="28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4" y="27"/>
                    <a:pt x="334" y="27"/>
                    <a:pt x="334" y="27"/>
                  </a:cubicBezTo>
                  <a:cubicBezTo>
                    <a:pt x="336" y="26"/>
                    <a:pt x="336" y="26"/>
                    <a:pt x="336" y="26"/>
                  </a:cubicBezTo>
                  <a:cubicBezTo>
                    <a:pt x="336" y="26"/>
                    <a:pt x="336" y="26"/>
                    <a:pt x="336" y="26"/>
                  </a:cubicBezTo>
                  <a:cubicBezTo>
                    <a:pt x="334" y="26"/>
                    <a:pt x="334" y="26"/>
                    <a:pt x="334" y="26"/>
                  </a:cubicBezTo>
                  <a:cubicBezTo>
                    <a:pt x="332" y="27"/>
                    <a:pt x="332" y="27"/>
                    <a:pt x="332" y="27"/>
                  </a:cubicBezTo>
                  <a:cubicBezTo>
                    <a:pt x="330" y="28"/>
                    <a:pt x="330" y="28"/>
                    <a:pt x="330" y="28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29" y="29"/>
                    <a:pt x="329" y="29"/>
                    <a:pt x="329" y="29"/>
                  </a:cubicBezTo>
                  <a:cubicBezTo>
                    <a:pt x="329" y="28"/>
                    <a:pt x="329" y="28"/>
                    <a:pt x="329" y="28"/>
                  </a:cubicBezTo>
                  <a:cubicBezTo>
                    <a:pt x="329" y="28"/>
                    <a:pt x="329" y="28"/>
                    <a:pt x="329" y="28"/>
                  </a:cubicBezTo>
                  <a:cubicBezTo>
                    <a:pt x="328" y="29"/>
                    <a:pt x="328" y="29"/>
                    <a:pt x="328" y="29"/>
                  </a:cubicBezTo>
                  <a:cubicBezTo>
                    <a:pt x="327" y="29"/>
                    <a:pt x="327" y="29"/>
                    <a:pt x="327" y="29"/>
                  </a:cubicBezTo>
                  <a:cubicBezTo>
                    <a:pt x="326" y="30"/>
                    <a:pt x="326" y="30"/>
                    <a:pt x="326" y="30"/>
                  </a:cubicBezTo>
                  <a:cubicBezTo>
                    <a:pt x="327" y="30"/>
                    <a:pt x="327" y="30"/>
                    <a:pt x="327" y="30"/>
                  </a:cubicBezTo>
                  <a:cubicBezTo>
                    <a:pt x="327" y="31"/>
                    <a:pt x="327" y="31"/>
                    <a:pt x="327" y="31"/>
                  </a:cubicBezTo>
                  <a:cubicBezTo>
                    <a:pt x="325" y="32"/>
                    <a:pt x="325" y="32"/>
                    <a:pt x="325" y="32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1" y="33"/>
                    <a:pt x="321" y="33"/>
                    <a:pt x="321" y="33"/>
                  </a:cubicBezTo>
                  <a:cubicBezTo>
                    <a:pt x="320" y="33"/>
                    <a:pt x="320" y="33"/>
                    <a:pt x="320" y="33"/>
                  </a:cubicBezTo>
                  <a:cubicBezTo>
                    <a:pt x="319" y="33"/>
                    <a:pt x="319" y="33"/>
                    <a:pt x="319" y="33"/>
                  </a:cubicBezTo>
                  <a:cubicBezTo>
                    <a:pt x="317" y="33"/>
                    <a:pt x="317" y="33"/>
                    <a:pt x="317" y="33"/>
                  </a:cubicBezTo>
                  <a:cubicBezTo>
                    <a:pt x="316" y="32"/>
                    <a:pt x="316" y="32"/>
                    <a:pt x="316" y="32"/>
                  </a:cubicBezTo>
                  <a:cubicBezTo>
                    <a:pt x="314" y="32"/>
                    <a:pt x="314" y="32"/>
                    <a:pt x="314" y="32"/>
                  </a:cubicBezTo>
                  <a:cubicBezTo>
                    <a:pt x="314" y="32"/>
                    <a:pt x="314" y="32"/>
                    <a:pt x="314" y="32"/>
                  </a:cubicBezTo>
                  <a:cubicBezTo>
                    <a:pt x="314" y="32"/>
                    <a:pt x="314" y="32"/>
                    <a:pt x="314" y="32"/>
                  </a:cubicBezTo>
                  <a:cubicBezTo>
                    <a:pt x="315" y="31"/>
                    <a:pt x="315" y="31"/>
                    <a:pt x="315" y="31"/>
                  </a:cubicBezTo>
                  <a:cubicBezTo>
                    <a:pt x="316" y="31"/>
                    <a:pt x="316" y="31"/>
                    <a:pt x="316" y="31"/>
                  </a:cubicBezTo>
                  <a:cubicBezTo>
                    <a:pt x="317" y="30"/>
                    <a:pt x="317" y="30"/>
                    <a:pt x="317" y="30"/>
                  </a:cubicBezTo>
                  <a:cubicBezTo>
                    <a:pt x="318" y="30"/>
                    <a:pt x="318" y="30"/>
                    <a:pt x="318" y="30"/>
                  </a:cubicBezTo>
                  <a:cubicBezTo>
                    <a:pt x="319" y="29"/>
                    <a:pt x="319" y="29"/>
                    <a:pt x="319" y="29"/>
                  </a:cubicBezTo>
                  <a:cubicBezTo>
                    <a:pt x="318" y="29"/>
                    <a:pt x="318" y="29"/>
                    <a:pt x="318" y="29"/>
                  </a:cubicBezTo>
                  <a:cubicBezTo>
                    <a:pt x="317" y="30"/>
                    <a:pt x="317" y="30"/>
                    <a:pt x="317" y="30"/>
                  </a:cubicBezTo>
                  <a:cubicBezTo>
                    <a:pt x="316" y="30"/>
                    <a:pt x="316" y="30"/>
                    <a:pt x="316" y="30"/>
                  </a:cubicBezTo>
                  <a:cubicBezTo>
                    <a:pt x="315" y="30"/>
                    <a:pt x="315" y="30"/>
                    <a:pt x="315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29"/>
                    <a:pt x="314" y="29"/>
                    <a:pt x="314" y="29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3" y="29"/>
                    <a:pt x="313" y="29"/>
                    <a:pt x="313" y="29"/>
                  </a:cubicBezTo>
                  <a:cubicBezTo>
                    <a:pt x="313" y="30"/>
                    <a:pt x="313" y="30"/>
                    <a:pt x="313" y="30"/>
                  </a:cubicBezTo>
                  <a:cubicBezTo>
                    <a:pt x="312" y="31"/>
                    <a:pt x="312" y="31"/>
                    <a:pt x="312" y="31"/>
                  </a:cubicBezTo>
                  <a:cubicBezTo>
                    <a:pt x="310" y="31"/>
                    <a:pt x="310" y="31"/>
                    <a:pt x="310" y="31"/>
                  </a:cubicBezTo>
                  <a:cubicBezTo>
                    <a:pt x="309" y="31"/>
                    <a:pt x="309" y="31"/>
                    <a:pt x="309" y="31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6" y="30"/>
                    <a:pt x="306" y="30"/>
                    <a:pt x="306" y="30"/>
                  </a:cubicBezTo>
                  <a:cubicBezTo>
                    <a:pt x="306" y="29"/>
                    <a:pt x="306" y="29"/>
                    <a:pt x="306" y="29"/>
                  </a:cubicBezTo>
                  <a:cubicBezTo>
                    <a:pt x="305" y="29"/>
                    <a:pt x="305" y="29"/>
                    <a:pt x="305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4" y="28"/>
                    <a:pt x="304" y="28"/>
                    <a:pt x="304" y="28"/>
                  </a:cubicBezTo>
                  <a:cubicBezTo>
                    <a:pt x="305" y="28"/>
                    <a:pt x="305" y="28"/>
                    <a:pt x="305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7" y="26"/>
                    <a:pt x="307" y="26"/>
                    <a:pt x="307" y="26"/>
                  </a:cubicBezTo>
                  <a:cubicBezTo>
                    <a:pt x="308" y="25"/>
                    <a:pt x="308" y="25"/>
                    <a:pt x="308" y="25"/>
                  </a:cubicBezTo>
                  <a:cubicBezTo>
                    <a:pt x="309" y="24"/>
                    <a:pt x="309" y="24"/>
                    <a:pt x="309" y="24"/>
                  </a:cubicBezTo>
                  <a:cubicBezTo>
                    <a:pt x="309" y="24"/>
                    <a:pt x="309" y="24"/>
                    <a:pt x="309" y="24"/>
                  </a:cubicBezTo>
                  <a:cubicBezTo>
                    <a:pt x="310" y="24"/>
                    <a:pt x="310" y="24"/>
                    <a:pt x="310" y="24"/>
                  </a:cubicBezTo>
                  <a:cubicBezTo>
                    <a:pt x="312" y="24"/>
                    <a:pt x="312" y="24"/>
                    <a:pt x="312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5" y="25"/>
                    <a:pt x="315" y="25"/>
                    <a:pt x="315" y="25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8" y="24"/>
                    <a:pt x="318" y="24"/>
                    <a:pt x="318" y="24"/>
                  </a:cubicBezTo>
                  <a:cubicBezTo>
                    <a:pt x="317" y="25"/>
                    <a:pt x="317" y="25"/>
                    <a:pt x="317" y="25"/>
                  </a:cubicBezTo>
                  <a:cubicBezTo>
                    <a:pt x="315" y="24"/>
                    <a:pt x="315" y="24"/>
                    <a:pt x="315" y="24"/>
                  </a:cubicBezTo>
                  <a:cubicBezTo>
                    <a:pt x="314" y="24"/>
                    <a:pt x="314" y="24"/>
                    <a:pt x="314" y="24"/>
                  </a:cubicBezTo>
                  <a:cubicBezTo>
                    <a:pt x="313" y="24"/>
                    <a:pt x="313" y="24"/>
                    <a:pt x="313" y="24"/>
                  </a:cubicBezTo>
                  <a:cubicBezTo>
                    <a:pt x="311" y="24"/>
                    <a:pt x="311" y="24"/>
                    <a:pt x="311" y="24"/>
                  </a:cubicBezTo>
                  <a:cubicBezTo>
                    <a:pt x="309" y="23"/>
                    <a:pt x="309" y="23"/>
                    <a:pt x="309" y="23"/>
                  </a:cubicBezTo>
                  <a:cubicBezTo>
                    <a:pt x="308" y="23"/>
                    <a:pt x="308" y="23"/>
                    <a:pt x="308" y="23"/>
                  </a:cubicBezTo>
                  <a:cubicBezTo>
                    <a:pt x="308" y="24"/>
                    <a:pt x="308" y="24"/>
                    <a:pt x="308" y="24"/>
                  </a:cubicBezTo>
                  <a:cubicBezTo>
                    <a:pt x="307" y="25"/>
                    <a:pt x="307" y="25"/>
                    <a:pt x="307" y="25"/>
                  </a:cubicBezTo>
                  <a:cubicBezTo>
                    <a:pt x="306" y="26"/>
                    <a:pt x="306" y="26"/>
                    <a:pt x="306" y="26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3" y="28"/>
                    <a:pt x="303" y="28"/>
                    <a:pt x="303" y="28"/>
                  </a:cubicBezTo>
                  <a:cubicBezTo>
                    <a:pt x="302" y="27"/>
                    <a:pt x="302" y="27"/>
                    <a:pt x="302" y="27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299" y="23"/>
                    <a:pt x="299" y="23"/>
                    <a:pt x="299" y="23"/>
                  </a:cubicBezTo>
                  <a:cubicBezTo>
                    <a:pt x="299" y="23"/>
                    <a:pt x="299" y="23"/>
                    <a:pt x="299" y="23"/>
                  </a:cubicBezTo>
                  <a:cubicBezTo>
                    <a:pt x="299" y="22"/>
                    <a:pt x="299" y="22"/>
                    <a:pt x="299" y="22"/>
                  </a:cubicBezTo>
                  <a:cubicBezTo>
                    <a:pt x="299" y="21"/>
                    <a:pt x="299" y="21"/>
                    <a:pt x="299" y="21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1" y="21"/>
                    <a:pt x="301" y="21"/>
                    <a:pt x="301" y="21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4" y="22"/>
                    <a:pt x="304" y="22"/>
                    <a:pt x="304" y="22"/>
                  </a:cubicBezTo>
                  <a:cubicBezTo>
                    <a:pt x="305" y="23"/>
                    <a:pt x="305" y="23"/>
                    <a:pt x="305" y="23"/>
                  </a:cubicBezTo>
                  <a:cubicBezTo>
                    <a:pt x="306" y="23"/>
                    <a:pt x="306" y="23"/>
                    <a:pt x="306" y="23"/>
                  </a:cubicBezTo>
                  <a:cubicBezTo>
                    <a:pt x="306" y="23"/>
                    <a:pt x="306" y="23"/>
                    <a:pt x="306" y="23"/>
                  </a:cubicBezTo>
                  <a:cubicBezTo>
                    <a:pt x="307" y="23"/>
                    <a:pt x="307" y="23"/>
                    <a:pt x="307" y="23"/>
                  </a:cubicBezTo>
                  <a:cubicBezTo>
                    <a:pt x="308" y="22"/>
                    <a:pt x="308" y="22"/>
                    <a:pt x="308" y="22"/>
                  </a:cubicBezTo>
                  <a:cubicBezTo>
                    <a:pt x="309" y="23"/>
                    <a:pt x="309" y="23"/>
                    <a:pt x="309" y="23"/>
                  </a:cubicBezTo>
                  <a:cubicBezTo>
                    <a:pt x="310" y="22"/>
                    <a:pt x="310" y="22"/>
                    <a:pt x="310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1" y="22"/>
                    <a:pt x="311" y="22"/>
                    <a:pt x="311" y="22"/>
                  </a:cubicBezTo>
                  <a:cubicBezTo>
                    <a:pt x="313" y="22"/>
                    <a:pt x="313" y="22"/>
                    <a:pt x="313" y="22"/>
                  </a:cubicBezTo>
                  <a:cubicBezTo>
                    <a:pt x="315" y="21"/>
                    <a:pt x="315" y="21"/>
                    <a:pt x="315" y="21"/>
                  </a:cubicBezTo>
                  <a:cubicBezTo>
                    <a:pt x="315" y="21"/>
                    <a:pt x="315" y="21"/>
                    <a:pt x="315" y="21"/>
                  </a:cubicBezTo>
                  <a:cubicBezTo>
                    <a:pt x="315" y="20"/>
                    <a:pt x="315" y="20"/>
                    <a:pt x="315" y="20"/>
                  </a:cubicBezTo>
                  <a:cubicBezTo>
                    <a:pt x="314" y="21"/>
                    <a:pt x="314" y="21"/>
                    <a:pt x="314" y="21"/>
                  </a:cubicBezTo>
                  <a:cubicBezTo>
                    <a:pt x="314" y="21"/>
                    <a:pt x="314" y="21"/>
                    <a:pt x="314" y="21"/>
                  </a:cubicBezTo>
                  <a:cubicBezTo>
                    <a:pt x="313" y="21"/>
                    <a:pt x="313" y="21"/>
                    <a:pt x="313" y="21"/>
                  </a:cubicBezTo>
                  <a:cubicBezTo>
                    <a:pt x="312" y="21"/>
                    <a:pt x="312" y="21"/>
                    <a:pt x="312" y="21"/>
                  </a:cubicBezTo>
                  <a:cubicBezTo>
                    <a:pt x="310" y="21"/>
                    <a:pt x="310" y="21"/>
                    <a:pt x="310" y="21"/>
                  </a:cubicBezTo>
                  <a:cubicBezTo>
                    <a:pt x="309" y="22"/>
                    <a:pt x="309" y="22"/>
                    <a:pt x="309" y="22"/>
                  </a:cubicBezTo>
                  <a:cubicBezTo>
                    <a:pt x="308" y="22"/>
                    <a:pt x="308" y="22"/>
                    <a:pt x="308" y="22"/>
                  </a:cubicBezTo>
                  <a:cubicBezTo>
                    <a:pt x="307" y="22"/>
                    <a:pt x="307" y="22"/>
                    <a:pt x="307" y="22"/>
                  </a:cubicBezTo>
                  <a:cubicBezTo>
                    <a:pt x="307" y="22"/>
                    <a:pt x="307" y="22"/>
                    <a:pt x="307" y="22"/>
                  </a:cubicBezTo>
                  <a:cubicBezTo>
                    <a:pt x="306" y="22"/>
                    <a:pt x="306" y="22"/>
                    <a:pt x="306" y="22"/>
                  </a:cubicBezTo>
                  <a:cubicBezTo>
                    <a:pt x="305" y="21"/>
                    <a:pt x="305" y="21"/>
                    <a:pt x="305" y="21"/>
                  </a:cubicBezTo>
                  <a:cubicBezTo>
                    <a:pt x="304" y="21"/>
                    <a:pt x="304" y="21"/>
                    <a:pt x="304" y="21"/>
                  </a:cubicBezTo>
                  <a:cubicBezTo>
                    <a:pt x="304" y="21"/>
                    <a:pt x="304" y="21"/>
                    <a:pt x="304" y="21"/>
                  </a:cubicBezTo>
                  <a:cubicBezTo>
                    <a:pt x="303" y="21"/>
                    <a:pt x="303" y="21"/>
                    <a:pt x="303" y="21"/>
                  </a:cubicBezTo>
                  <a:cubicBezTo>
                    <a:pt x="301" y="20"/>
                    <a:pt x="301" y="20"/>
                    <a:pt x="301" y="20"/>
                  </a:cubicBezTo>
                  <a:cubicBezTo>
                    <a:pt x="300" y="21"/>
                    <a:pt x="300" y="21"/>
                    <a:pt x="300" y="21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300" y="19"/>
                    <a:pt x="300" y="19"/>
                    <a:pt x="300" y="19"/>
                  </a:cubicBezTo>
                  <a:cubicBezTo>
                    <a:pt x="300" y="18"/>
                    <a:pt x="300" y="18"/>
                    <a:pt x="300" y="18"/>
                  </a:cubicBezTo>
                  <a:cubicBezTo>
                    <a:pt x="300" y="18"/>
                    <a:pt x="300" y="18"/>
                    <a:pt x="300" y="18"/>
                  </a:cubicBezTo>
                  <a:cubicBezTo>
                    <a:pt x="301" y="18"/>
                    <a:pt x="301" y="18"/>
                    <a:pt x="301" y="18"/>
                  </a:cubicBezTo>
                  <a:cubicBezTo>
                    <a:pt x="301" y="19"/>
                    <a:pt x="301" y="19"/>
                    <a:pt x="301" y="19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302" y="18"/>
                    <a:pt x="302" y="18"/>
                    <a:pt x="302" y="18"/>
                  </a:cubicBezTo>
                  <a:cubicBezTo>
                    <a:pt x="302" y="18"/>
                    <a:pt x="302" y="18"/>
                    <a:pt x="302" y="18"/>
                  </a:cubicBezTo>
                  <a:cubicBezTo>
                    <a:pt x="301" y="17"/>
                    <a:pt x="301" y="17"/>
                    <a:pt x="301" y="17"/>
                  </a:cubicBezTo>
                  <a:cubicBezTo>
                    <a:pt x="301" y="17"/>
                    <a:pt x="301" y="17"/>
                    <a:pt x="301" y="17"/>
                  </a:cubicBezTo>
                  <a:cubicBezTo>
                    <a:pt x="303" y="17"/>
                    <a:pt x="303" y="17"/>
                    <a:pt x="303" y="17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6" y="15"/>
                    <a:pt x="306" y="15"/>
                    <a:pt x="306" y="15"/>
                  </a:cubicBezTo>
                  <a:cubicBezTo>
                    <a:pt x="307" y="15"/>
                    <a:pt x="307" y="15"/>
                    <a:pt x="307" y="15"/>
                  </a:cubicBezTo>
                  <a:cubicBezTo>
                    <a:pt x="307" y="16"/>
                    <a:pt x="307" y="16"/>
                    <a:pt x="307" y="16"/>
                  </a:cubicBezTo>
                  <a:cubicBezTo>
                    <a:pt x="308" y="15"/>
                    <a:pt x="308" y="15"/>
                    <a:pt x="308" y="15"/>
                  </a:cubicBezTo>
                  <a:cubicBezTo>
                    <a:pt x="308" y="15"/>
                    <a:pt x="308" y="15"/>
                    <a:pt x="308" y="15"/>
                  </a:cubicBezTo>
                  <a:cubicBezTo>
                    <a:pt x="308" y="15"/>
                    <a:pt x="308" y="15"/>
                    <a:pt x="308" y="15"/>
                  </a:cubicBezTo>
                  <a:cubicBezTo>
                    <a:pt x="306" y="15"/>
                    <a:pt x="306" y="15"/>
                    <a:pt x="306" y="15"/>
                  </a:cubicBezTo>
                  <a:cubicBezTo>
                    <a:pt x="304" y="15"/>
                    <a:pt x="304" y="15"/>
                    <a:pt x="304" y="15"/>
                  </a:cubicBezTo>
                  <a:cubicBezTo>
                    <a:pt x="303" y="15"/>
                    <a:pt x="303" y="15"/>
                    <a:pt x="303" y="15"/>
                  </a:cubicBezTo>
                  <a:cubicBezTo>
                    <a:pt x="302" y="15"/>
                    <a:pt x="302" y="15"/>
                    <a:pt x="302" y="15"/>
                  </a:cubicBezTo>
                  <a:cubicBezTo>
                    <a:pt x="302" y="16"/>
                    <a:pt x="302" y="16"/>
                    <a:pt x="302" y="16"/>
                  </a:cubicBezTo>
                  <a:cubicBezTo>
                    <a:pt x="301" y="16"/>
                    <a:pt x="301" y="16"/>
                    <a:pt x="301" y="16"/>
                  </a:cubicBezTo>
                  <a:cubicBezTo>
                    <a:pt x="301" y="15"/>
                    <a:pt x="301" y="15"/>
                    <a:pt x="301" y="15"/>
                  </a:cubicBezTo>
                  <a:cubicBezTo>
                    <a:pt x="301" y="15"/>
                    <a:pt x="301" y="15"/>
                    <a:pt x="301" y="15"/>
                  </a:cubicBezTo>
                  <a:cubicBezTo>
                    <a:pt x="302" y="14"/>
                    <a:pt x="302" y="14"/>
                    <a:pt x="302" y="14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04" y="11"/>
                    <a:pt x="304" y="11"/>
                    <a:pt x="304" y="11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1" y="12"/>
                    <a:pt x="301" y="12"/>
                    <a:pt x="301" y="12"/>
                  </a:cubicBezTo>
                  <a:cubicBezTo>
                    <a:pt x="301" y="13"/>
                    <a:pt x="301" y="13"/>
                    <a:pt x="301" y="13"/>
                  </a:cubicBezTo>
                  <a:cubicBezTo>
                    <a:pt x="300" y="14"/>
                    <a:pt x="300" y="14"/>
                    <a:pt x="300" y="14"/>
                  </a:cubicBezTo>
                  <a:cubicBezTo>
                    <a:pt x="299" y="14"/>
                    <a:pt x="299" y="14"/>
                    <a:pt x="299" y="14"/>
                  </a:cubicBezTo>
                  <a:cubicBezTo>
                    <a:pt x="299" y="13"/>
                    <a:pt x="299" y="13"/>
                    <a:pt x="299" y="13"/>
                  </a:cubicBezTo>
                  <a:cubicBezTo>
                    <a:pt x="299" y="12"/>
                    <a:pt x="299" y="12"/>
                    <a:pt x="299" y="12"/>
                  </a:cubicBezTo>
                  <a:cubicBezTo>
                    <a:pt x="299" y="12"/>
                    <a:pt x="299" y="12"/>
                    <a:pt x="299" y="12"/>
                  </a:cubicBezTo>
                  <a:cubicBezTo>
                    <a:pt x="299" y="11"/>
                    <a:pt x="299" y="11"/>
                    <a:pt x="299" y="11"/>
                  </a:cubicBezTo>
                  <a:cubicBezTo>
                    <a:pt x="299" y="11"/>
                    <a:pt x="299" y="11"/>
                    <a:pt x="299" y="11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300" y="11"/>
                    <a:pt x="300" y="11"/>
                    <a:pt x="300" y="11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1" y="10"/>
                    <a:pt x="301" y="10"/>
                    <a:pt x="301" y="10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3" y="9"/>
                    <a:pt x="303" y="9"/>
                    <a:pt x="303" y="9"/>
                  </a:cubicBezTo>
                  <a:cubicBezTo>
                    <a:pt x="304" y="9"/>
                    <a:pt x="304" y="9"/>
                    <a:pt x="304" y="9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07" y="8"/>
                    <a:pt x="307" y="8"/>
                    <a:pt x="307" y="8"/>
                  </a:cubicBezTo>
                  <a:cubicBezTo>
                    <a:pt x="307" y="8"/>
                    <a:pt x="307" y="8"/>
                    <a:pt x="307" y="8"/>
                  </a:cubicBezTo>
                  <a:cubicBezTo>
                    <a:pt x="308" y="8"/>
                    <a:pt x="308" y="8"/>
                    <a:pt x="308" y="8"/>
                  </a:cubicBezTo>
                  <a:cubicBezTo>
                    <a:pt x="308" y="9"/>
                    <a:pt x="308" y="9"/>
                    <a:pt x="308" y="9"/>
                  </a:cubicBezTo>
                  <a:cubicBezTo>
                    <a:pt x="308" y="9"/>
                    <a:pt x="308" y="9"/>
                    <a:pt x="308" y="9"/>
                  </a:cubicBezTo>
                  <a:cubicBezTo>
                    <a:pt x="308" y="11"/>
                    <a:pt x="308" y="11"/>
                    <a:pt x="308" y="11"/>
                  </a:cubicBezTo>
                  <a:cubicBezTo>
                    <a:pt x="308" y="11"/>
                    <a:pt x="308" y="11"/>
                    <a:pt x="308" y="11"/>
                  </a:cubicBezTo>
                  <a:cubicBezTo>
                    <a:pt x="309" y="10"/>
                    <a:pt x="309" y="10"/>
                    <a:pt x="309" y="10"/>
                  </a:cubicBezTo>
                  <a:cubicBezTo>
                    <a:pt x="309" y="9"/>
                    <a:pt x="309" y="9"/>
                    <a:pt x="309" y="9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09" y="10"/>
                    <a:pt x="309" y="10"/>
                    <a:pt x="309" y="10"/>
                  </a:cubicBezTo>
                  <a:cubicBezTo>
                    <a:pt x="309" y="11"/>
                    <a:pt x="309" y="11"/>
                    <a:pt x="309" y="11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10" y="9"/>
                    <a:pt x="310" y="9"/>
                    <a:pt x="310" y="9"/>
                  </a:cubicBezTo>
                  <a:cubicBezTo>
                    <a:pt x="310" y="9"/>
                    <a:pt x="310" y="9"/>
                    <a:pt x="310" y="9"/>
                  </a:cubicBezTo>
                  <a:cubicBezTo>
                    <a:pt x="310" y="8"/>
                    <a:pt x="310" y="8"/>
                    <a:pt x="310" y="8"/>
                  </a:cubicBezTo>
                  <a:cubicBezTo>
                    <a:pt x="311" y="8"/>
                    <a:pt x="311" y="8"/>
                    <a:pt x="311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8"/>
                    <a:pt x="312" y="8"/>
                    <a:pt x="312" y="8"/>
                  </a:cubicBezTo>
                  <a:cubicBezTo>
                    <a:pt x="312" y="9"/>
                    <a:pt x="312" y="9"/>
                    <a:pt x="312" y="9"/>
                  </a:cubicBezTo>
                  <a:cubicBezTo>
                    <a:pt x="313" y="9"/>
                    <a:pt x="313" y="9"/>
                    <a:pt x="313" y="9"/>
                  </a:cubicBezTo>
                  <a:cubicBezTo>
                    <a:pt x="313" y="10"/>
                    <a:pt x="313" y="10"/>
                    <a:pt x="313" y="10"/>
                  </a:cubicBezTo>
                  <a:cubicBezTo>
                    <a:pt x="313" y="11"/>
                    <a:pt x="313" y="11"/>
                    <a:pt x="313" y="11"/>
                  </a:cubicBezTo>
                  <a:cubicBezTo>
                    <a:pt x="313" y="11"/>
                    <a:pt x="313" y="11"/>
                    <a:pt x="313" y="11"/>
                  </a:cubicBezTo>
                  <a:cubicBezTo>
                    <a:pt x="313" y="12"/>
                    <a:pt x="313" y="12"/>
                    <a:pt x="313" y="12"/>
                  </a:cubicBezTo>
                  <a:cubicBezTo>
                    <a:pt x="314" y="12"/>
                    <a:pt x="314" y="12"/>
                    <a:pt x="314" y="12"/>
                  </a:cubicBezTo>
                  <a:cubicBezTo>
                    <a:pt x="314" y="12"/>
                    <a:pt x="314" y="12"/>
                    <a:pt x="314" y="12"/>
                  </a:cubicBezTo>
                  <a:cubicBezTo>
                    <a:pt x="314" y="11"/>
                    <a:pt x="314" y="11"/>
                    <a:pt x="314" y="11"/>
                  </a:cubicBezTo>
                  <a:cubicBezTo>
                    <a:pt x="314" y="10"/>
                    <a:pt x="314" y="10"/>
                    <a:pt x="314" y="10"/>
                  </a:cubicBezTo>
                  <a:cubicBezTo>
                    <a:pt x="314" y="10"/>
                    <a:pt x="314" y="10"/>
                    <a:pt x="314" y="10"/>
                  </a:cubicBezTo>
                  <a:cubicBezTo>
                    <a:pt x="315" y="9"/>
                    <a:pt x="315" y="9"/>
                    <a:pt x="315" y="9"/>
                  </a:cubicBezTo>
                  <a:cubicBezTo>
                    <a:pt x="316" y="9"/>
                    <a:pt x="316" y="9"/>
                    <a:pt x="316" y="9"/>
                  </a:cubicBezTo>
                  <a:cubicBezTo>
                    <a:pt x="317" y="10"/>
                    <a:pt x="317" y="10"/>
                    <a:pt x="317" y="10"/>
                  </a:cubicBezTo>
                  <a:cubicBezTo>
                    <a:pt x="317" y="11"/>
                    <a:pt x="317" y="11"/>
                    <a:pt x="317" y="11"/>
                  </a:cubicBezTo>
                  <a:cubicBezTo>
                    <a:pt x="316" y="12"/>
                    <a:pt x="316" y="12"/>
                    <a:pt x="316" y="12"/>
                  </a:cubicBezTo>
                  <a:cubicBezTo>
                    <a:pt x="317" y="12"/>
                    <a:pt x="317" y="12"/>
                    <a:pt x="317" y="12"/>
                  </a:cubicBezTo>
                  <a:cubicBezTo>
                    <a:pt x="317" y="13"/>
                    <a:pt x="317" y="13"/>
                    <a:pt x="317" y="13"/>
                  </a:cubicBezTo>
                  <a:cubicBezTo>
                    <a:pt x="317" y="12"/>
                    <a:pt x="317" y="12"/>
                    <a:pt x="317" y="12"/>
                  </a:cubicBezTo>
                  <a:cubicBezTo>
                    <a:pt x="317" y="11"/>
                    <a:pt x="317" y="11"/>
                    <a:pt x="317" y="11"/>
                  </a:cubicBezTo>
                  <a:cubicBezTo>
                    <a:pt x="318" y="11"/>
                    <a:pt x="318" y="11"/>
                    <a:pt x="318" y="11"/>
                  </a:cubicBezTo>
                  <a:cubicBezTo>
                    <a:pt x="318" y="11"/>
                    <a:pt x="318" y="11"/>
                    <a:pt x="318" y="11"/>
                  </a:cubicBezTo>
                  <a:cubicBezTo>
                    <a:pt x="319" y="11"/>
                    <a:pt x="319" y="11"/>
                    <a:pt x="319" y="11"/>
                  </a:cubicBezTo>
                  <a:cubicBezTo>
                    <a:pt x="318" y="12"/>
                    <a:pt x="318" y="12"/>
                    <a:pt x="318" y="12"/>
                  </a:cubicBezTo>
                  <a:cubicBezTo>
                    <a:pt x="318" y="12"/>
                    <a:pt x="318" y="12"/>
                    <a:pt x="318" y="12"/>
                  </a:cubicBezTo>
                  <a:cubicBezTo>
                    <a:pt x="319" y="13"/>
                    <a:pt x="319" y="13"/>
                    <a:pt x="319" y="13"/>
                  </a:cubicBezTo>
                  <a:cubicBezTo>
                    <a:pt x="319" y="12"/>
                    <a:pt x="319" y="12"/>
                    <a:pt x="319" y="12"/>
                  </a:cubicBezTo>
                  <a:cubicBezTo>
                    <a:pt x="320" y="12"/>
                    <a:pt x="320" y="12"/>
                    <a:pt x="320" y="12"/>
                  </a:cubicBezTo>
                  <a:cubicBezTo>
                    <a:pt x="320" y="13"/>
                    <a:pt x="320" y="13"/>
                    <a:pt x="320" y="13"/>
                  </a:cubicBezTo>
                  <a:cubicBezTo>
                    <a:pt x="320" y="12"/>
                    <a:pt x="320" y="12"/>
                    <a:pt x="320" y="12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19" y="10"/>
                    <a:pt x="319" y="10"/>
                    <a:pt x="319" y="10"/>
                  </a:cubicBezTo>
                  <a:cubicBezTo>
                    <a:pt x="319" y="9"/>
                    <a:pt x="319" y="9"/>
                    <a:pt x="319" y="9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8" y="8"/>
                    <a:pt x="318" y="8"/>
                    <a:pt x="318" y="8"/>
                  </a:cubicBezTo>
                  <a:cubicBezTo>
                    <a:pt x="317" y="7"/>
                    <a:pt x="317" y="7"/>
                    <a:pt x="317" y="7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6"/>
                    <a:pt x="318" y="6"/>
                    <a:pt x="318" y="6"/>
                  </a:cubicBezTo>
                  <a:cubicBezTo>
                    <a:pt x="319" y="7"/>
                    <a:pt x="319" y="7"/>
                    <a:pt x="319" y="7"/>
                  </a:cubicBezTo>
                  <a:cubicBezTo>
                    <a:pt x="320" y="7"/>
                    <a:pt x="320" y="7"/>
                    <a:pt x="320" y="7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21" y="6"/>
                    <a:pt x="321" y="6"/>
                    <a:pt x="321" y="6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20" y="4"/>
                    <a:pt x="320" y="4"/>
                    <a:pt x="320" y="4"/>
                  </a:cubicBezTo>
                  <a:cubicBezTo>
                    <a:pt x="321" y="4"/>
                    <a:pt x="321" y="4"/>
                    <a:pt x="321" y="4"/>
                  </a:cubicBezTo>
                  <a:cubicBezTo>
                    <a:pt x="322" y="3"/>
                    <a:pt x="322" y="3"/>
                    <a:pt x="322" y="3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4" y="4"/>
                    <a:pt x="324" y="4"/>
                    <a:pt x="324" y="4"/>
                  </a:cubicBezTo>
                  <a:cubicBezTo>
                    <a:pt x="324" y="4"/>
                    <a:pt x="324" y="4"/>
                    <a:pt x="324" y="4"/>
                  </a:cubicBezTo>
                  <a:cubicBezTo>
                    <a:pt x="324" y="5"/>
                    <a:pt x="324" y="5"/>
                    <a:pt x="324" y="5"/>
                  </a:cubicBezTo>
                  <a:cubicBezTo>
                    <a:pt x="324" y="5"/>
                    <a:pt x="324" y="5"/>
                    <a:pt x="324" y="5"/>
                  </a:cubicBezTo>
                  <a:cubicBezTo>
                    <a:pt x="324" y="6"/>
                    <a:pt x="324" y="6"/>
                    <a:pt x="324" y="6"/>
                  </a:cubicBezTo>
                  <a:cubicBezTo>
                    <a:pt x="325" y="6"/>
                    <a:pt x="325" y="6"/>
                    <a:pt x="325" y="6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5" y="8"/>
                    <a:pt x="325" y="8"/>
                    <a:pt x="325" y="8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6" y="9"/>
                    <a:pt x="326" y="9"/>
                    <a:pt x="326" y="9"/>
                  </a:cubicBezTo>
                  <a:cubicBezTo>
                    <a:pt x="327" y="9"/>
                    <a:pt x="327" y="9"/>
                    <a:pt x="327" y="9"/>
                  </a:cubicBezTo>
                  <a:cubicBezTo>
                    <a:pt x="327" y="9"/>
                    <a:pt x="327" y="9"/>
                    <a:pt x="327" y="9"/>
                  </a:cubicBezTo>
                  <a:cubicBezTo>
                    <a:pt x="327" y="9"/>
                    <a:pt x="327" y="9"/>
                    <a:pt x="327" y="9"/>
                  </a:cubicBezTo>
                  <a:cubicBezTo>
                    <a:pt x="327" y="10"/>
                    <a:pt x="327" y="10"/>
                    <a:pt x="327" y="10"/>
                  </a:cubicBezTo>
                  <a:cubicBezTo>
                    <a:pt x="328" y="9"/>
                    <a:pt x="328" y="9"/>
                    <a:pt x="328" y="9"/>
                  </a:cubicBezTo>
                  <a:cubicBezTo>
                    <a:pt x="328" y="9"/>
                    <a:pt x="328" y="9"/>
                    <a:pt x="328" y="9"/>
                  </a:cubicBezTo>
                  <a:cubicBezTo>
                    <a:pt x="329" y="8"/>
                    <a:pt x="329" y="8"/>
                    <a:pt x="329" y="8"/>
                  </a:cubicBezTo>
                  <a:cubicBezTo>
                    <a:pt x="330" y="8"/>
                    <a:pt x="330" y="8"/>
                    <a:pt x="330" y="8"/>
                  </a:cubicBezTo>
                  <a:cubicBezTo>
                    <a:pt x="329" y="6"/>
                    <a:pt x="329" y="6"/>
                    <a:pt x="329" y="6"/>
                  </a:cubicBezTo>
                  <a:cubicBezTo>
                    <a:pt x="330" y="6"/>
                    <a:pt x="330" y="6"/>
                    <a:pt x="330" y="6"/>
                  </a:cubicBezTo>
                  <a:cubicBezTo>
                    <a:pt x="330" y="6"/>
                    <a:pt x="330" y="6"/>
                    <a:pt x="330" y="6"/>
                  </a:cubicBezTo>
                  <a:cubicBezTo>
                    <a:pt x="331" y="6"/>
                    <a:pt x="331" y="6"/>
                    <a:pt x="331" y="6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2" y="6"/>
                    <a:pt x="332" y="6"/>
                    <a:pt x="332" y="6"/>
                  </a:cubicBezTo>
                  <a:cubicBezTo>
                    <a:pt x="331" y="5"/>
                    <a:pt x="331" y="5"/>
                    <a:pt x="331" y="5"/>
                  </a:cubicBezTo>
                  <a:cubicBezTo>
                    <a:pt x="330" y="4"/>
                    <a:pt x="330" y="4"/>
                    <a:pt x="330" y="4"/>
                  </a:cubicBezTo>
                  <a:cubicBezTo>
                    <a:pt x="331" y="3"/>
                    <a:pt x="331" y="3"/>
                    <a:pt x="331" y="3"/>
                  </a:cubicBezTo>
                  <a:cubicBezTo>
                    <a:pt x="331" y="3"/>
                    <a:pt x="331" y="3"/>
                    <a:pt x="331" y="3"/>
                  </a:cubicBezTo>
                  <a:cubicBezTo>
                    <a:pt x="331" y="3"/>
                    <a:pt x="331" y="3"/>
                    <a:pt x="331" y="3"/>
                  </a:cubicBezTo>
                  <a:cubicBezTo>
                    <a:pt x="333" y="3"/>
                    <a:pt x="333" y="3"/>
                    <a:pt x="333" y="3"/>
                  </a:cubicBezTo>
                  <a:cubicBezTo>
                    <a:pt x="333" y="5"/>
                    <a:pt x="333" y="5"/>
                    <a:pt x="333" y="5"/>
                  </a:cubicBezTo>
                  <a:cubicBezTo>
                    <a:pt x="334" y="5"/>
                    <a:pt x="334" y="5"/>
                    <a:pt x="334" y="5"/>
                  </a:cubicBezTo>
                  <a:cubicBezTo>
                    <a:pt x="333" y="6"/>
                    <a:pt x="333" y="6"/>
                    <a:pt x="333" y="6"/>
                  </a:cubicBezTo>
                  <a:cubicBezTo>
                    <a:pt x="334" y="7"/>
                    <a:pt x="334" y="7"/>
                    <a:pt x="334" y="7"/>
                  </a:cubicBezTo>
                  <a:cubicBezTo>
                    <a:pt x="334" y="8"/>
                    <a:pt x="334" y="8"/>
                    <a:pt x="334" y="8"/>
                  </a:cubicBezTo>
                  <a:cubicBezTo>
                    <a:pt x="334" y="9"/>
                    <a:pt x="334" y="9"/>
                    <a:pt x="334" y="9"/>
                  </a:cubicBezTo>
                  <a:cubicBezTo>
                    <a:pt x="335" y="8"/>
                    <a:pt x="335" y="8"/>
                    <a:pt x="335" y="8"/>
                  </a:cubicBezTo>
                  <a:cubicBezTo>
                    <a:pt x="335" y="7"/>
                    <a:pt x="335" y="7"/>
                    <a:pt x="335" y="7"/>
                  </a:cubicBezTo>
                  <a:cubicBezTo>
                    <a:pt x="335" y="7"/>
                    <a:pt x="335" y="7"/>
                    <a:pt x="335" y="7"/>
                  </a:cubicBezTo>
                  <a:cubicBezTo>
                    <a:pt x="335" y="6"/>
                    <a:pt x="335" y="6"/>
                    <a:pt x="335" y="6"/>
                  </a:cubicBezTo>
                  <a:cubicBezTo>
                    <a:pt x="334" y="5"/>
                    <a:pt x="334" y="5"/>
                    <a:pt x="334" y="5"/>
                  </a:cubicBezTo>
                  <a:cubicBezTo>
                    <a:pt x="334" y="3"/>
                    <a:pt x="334" y="3"/>
                    <a:pt x="334" y="3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5" y="1"/>
                    <a:pt x="335" y="1"/>
                    <a:pt x="335" y="1"/>
                  </a:cubicBezTo>
                  <a:cubicBezTo>
                    <a:pt x="335" y="1"/>
                    <a:pt x="335" y="1"/>
                    <a:pt x="335" y="1"/>
                  </a:cubicBezTo>
                  <a:cubicBezTo>
                    <a:pt x="336" y="2"/>
                    <a:pt x="336" y="2"/>
                    <a:pt x="336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37" y="2"/>
                    <a:pt x="337" y="2"/>
                    <a:pt x="337" y="2"/>
                  </a:cubicBezTo>
                  <a:cubicBezTo>
                    <a:pt x="337" y="3"/>
                    <a:pt x="337" y="3"/>
                    <a:pt x="337" y="3"/>
                  </a:cubicBezTo>
                  <a:cubicBezTo>
                    <a:pt x="337" y="4"/>
                    <a:pt x="337" y="4"/>
                    <a:pt x="337" y="4"/>
                  </a:cubicBezTo>
                  <a:cubicBezTo>
                    <a:pt x="337" y="5"/>
                    <a:pt x="337" y="5"/>
                    <a:pt x="337" y="5"/>
                  </a:cubicBezTo>
                  <a:cubicBezTo>
                    <a:pt x="337" y="6"/>
                    <a:pt x="337" y="6"/>
                    <a:pt x="337" y="6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6"/>
                    <a:pt x="338" y="6"/>
                    <a:pt x="338" y="6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38" y="5"/>
                    <a:pt x="338" y="5"/>
                    <a:pt x="338" y="5"/>
                  </a:cubicBezTo>
                  <a:cubicBezTo>
                    <a:pt x="340" y="7"/>
                    <a:pt x="340" y="7"/>
                    <a:pt x="340" y="7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1" y="6"/>
                    <a:pt x="341" y="6"/>
                    <a:pt x="341" y="6"/>
                  </a:cubicBezTo>
                  <a:cubicBezTo>
                    <a:pt x="341" y="6"/>
                    <a:pt x="341" y="6"/>
                    <a:pt x="341" y="6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0" y="5"/>
                    <a:pt x="340" y="5"/>
                    <a:pt x="340" y="5"/>
                  </a:cubicBezTo>
                  <a:cubicBezTo>
                    <a:pt x="340" y="4"/>
                    <a:pt x="340" y="4"/>
                    <a:pt x="340" y="4"/>
                  </a:cubicBezTo>
                  <a:cubicBezTo>
                    <a:pt x="340" y="4"/>
                    <a:pt x="340" y="4"/>
                    <a:pt x="340" y="4"/>
                  </a:cubicBezTo>
                  <a:cubicBezTo>
                    <a:pt x="339" y="3"/>
                    <a:pt x="339" y="3"/>
                    <a:pt x="339" y="3"/>
                  </a:cubicBezTo>
                  <a:cubicBezTo>
                    <a:pt x="339" y="3"/>
                    <a:pt x="339" y="3"/>
                    <a:pt x="339" y="3"/>
                  </a:cubicBezTo>
                  <a:cubicBezTo>
                    <a:pt x="339" y="2"/>
                    <a:pt x="339" y="2"/>
                    <a:pt x="339" y="2"/>
                  </a:cubicBezTo>
                  <a:cubicBezTo>
                    <a:pt x="340" y="2"/>
                    <a:pt x="340" y="2"/>
                    <a:pt x="340" y="2"/>
                  </a:cubicBezTo>
                  <a:cubicBezTo>
                    <a:pt x="339" y="2"/>
                    <a:pt x="339" y="2"/>
                    <a:pt x="339" y="2"/>
                  </a:cubicBezTo>
                  <a:cubicBezTo>
                    <a:pt x="339" y="2"/>
                    <a:pt x="339" y="2"/>
                    <a:pt x="339" y="2"/>
                  </a:cubicBezTo>
                  <a:cubicBezTo>
                    <a:pt x="338" y="1"/>
                    <a:pt x="338" y="1"/>
                    <a:pt x="338" y="1"/>
                  </a:cubicBezTo>
                  <a:cubicBezTo>
                    <a:pt x="339" y="1"/>
                    <a:pt x="339" y="1"/>
                    <a:pt x="339" y="1"/>
                  </a:cubicBezTo>
                  <a:cubicBezTo>
                    <a:pt x="339" y="1"/>
                    <a:pt x="339" y="1"/>
                    <a:pt x="339" y="1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2" y="0"/>
                    <a:pt x="342" y="0"/>
                    <a:pt x="342" y="0"/>
                  </a:cubicBezTo>
                  <a:cubicBezTo>
                    <a:pt x="343" y="1"/>
                    <a:pt x="343" y="1"/>
                    <a:pt x="343" y="1"/>
                  </a:cubicBezTo>
                  <a:cubicBezTo>
                    <a:pt x="343" y="2"/>
                    <a:pt x="343" y="2"/>
                    <a:pt x="343" y="2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42" y="3"/>
                    <a:pt x="342" y="3"/>
                    <a:pt x="342" y="3"/>
                  </a:cubicBezTo>
                  <a:cubicBezTo>
                    <a:pt x="343" y="3"/>
                    <a:pt x="343" y="3"/>
                    <a:pt x="343" y="3"/>
                  </a:cubicBezTo>
                  <a:cubicBezTo>
                    <a:pt x="343" y="2"/>
                    <a:pt x="343" y="2"/>
                    <a:pt x="343" y="2"/>
                  </a:cubicBezTo>
                  <a:cubicBezTo>
                    <a:pt x="344" y="2"/>
                    <a:pt x="344" y="2"/>
                    <a:pt x="344" y="2"/>
                  </a:cubicBezTo>
                  <a:cubicBezTo>
                    <a:pt x="344" y="2"/>
                    <a:pt x="344" y="2"/>
                    <a:pt x="344" y="2"/>
                  </a:cubicBezTo>
                  <a:cubicBezTo>
                    <a:pt x="344" y="3"/>
                    <a:pt x="344" y="3"/>
                    <a:pt x="344" y="3"/>
                  </a:cubicBezTo>
                  <a:cubicBezTo>
                    <a:pt x="344" y="3"/>
                    <a:pt x="344" y="3"/>
                    <a:pt x="344" y="3"/>
                  </a:cubicBezTo>
                  <a:cubicBezTo>
                    <a:pt x="345" y="3"/>
                    <a:pt x="345" y="3"/>
                    <a:pt x="345" y="3"/>
                  </a:cubicBezTo>
                  <a:cubicBezTo>
                    <a:pt x="345" y="3"/>
                    <a:pt x="345" y="3"/>
                    <a:pt x="345" y="3"/>
                  </a:cubicBezTo>
                  <a:cubicBezTo>
                    <a:pt x="346" y="2"/>
                    <a:pt x="346" y="2"/>
                    <a:pt x="346" y="2"/>
                  </a:cubicBezTo>
                  <a:cubicBezTo>
                    <a:pt x="346" y="2"/>
                    <a:pt x="346" y="2"/>
                    <a:pt x="346" y="2"/>
                  </a:cubicBezTo>
                  <a:cubicBezTo>
                    <a:pt x="346" y="3"/>
                    <a:pt x="346" y="3"/>
                    <a:pt x="346" y="3"/>
                  </a:cubicBezTo>
                  <a:cubicBezTo>
                    <a:pt x="346" y="4"/>
                    <a:pt x="346" y="4"/>
                    <a:pt x="346" y="4"/>
                  </a:cubicBezTo>
                  <a:cubicBezTo>
                    <a:pt x="346" y="5"/>
                    <a:pt x="346" y="5"/>
                    <a:pt x="346" y="5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7" y="6"/>
                    <a:pt x="347" y="6"/>
                    <a:pt x="347" y="6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5"/>
                    <a:pt x="348" y="5"/>
                    <a:pt x="348" y="5"/>
                  </a:cubicBezTo>
                  <a:cubicBezTo>
                    <a:pt x="349" y="3"/>
                    <a:pt x="349" y="3"/>
                    <a:pt x="349" y="3"/>
                  </a:cubicBezTo>
                  <a:cubicBezTo>
                    <a:pt x="348" y="2"/>
                    <a:pt x="348" y="2"/>
                    <a:pt x="348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49" y="0"/>
                    <a:pt x="349" y="0"/>
                    <a:pt x="349" y="0"/>
                  </a:cubicBezTo>
                  <a:cubicBezTo>
                    <a:pt x="349" y="1"/>
                    <a:pt x="349" y="1"/>
                    <a:pt x="349" y="1"/>
                  </a:cubicBezTo>
                  <a:cubicBezTo>
                    <a:pt x="350" y="1"/>
                    <a:pt x="350" y="1"/>
                    <a:pt x="350" y="1"/>
                  </a:cubicBezTo>
                  <a:cubicBezTo>
                    <a:pt x="351" y="1"/>
                    <a:pt x="351" y="1"/>
                    <a:pt x="351" y="1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53" y="1"/>
                    <a:pt x="353" y="1"/>
                    <a:pt x="353" y="1"/>
                  </a:cubicBezTo>
                  <a:cubicBezTo>
                    <a:pt x="353" y="1"/>
                    <a:pt x="353" y="1"/>
                    <a:pt x="353" y="1"/>
                  </a:cubicBezTo>
                  <a:cubicBezTo>
                    <a:pt x="354" y="2"/>
                    <a:pt x="354" y="2"/>
                    <a:pt x="354" y="2"/>
                  </a:cubicBezTo>
                  <a:cubicBezTo>
                    <a:pt x="355" y="1"/>
                    <a:pt x="355" y="1"/>
                    <a:pt x="355" y="1"/>
                  </a:cubicBezTo>
                  <a:cubicBezTo>
                    <a:pt x="357" y="2"/>
                    <a:pt x="357" y="2"/>
                    <a:pt x="357" y="2"/>
                  </a:cubicBezTo>
                  <a:cubicBezTo>
                    <a:pt x="357" y="3"/>
                    <a:pt x="357" y="3"/>
                    <a:pt x="357" y="3"/>
                  </a:cubicBezTo>
                  <a:cubicBezTo>
                    <a:pt x="357" y="3"/>
                    <a:pt x="357" y="3"/>
                    <a:pt x="357" y="3"/>
                  </a:cubicBezTo>
                  <a:cubicBezTo>
                    <a:pt x="357" y="4"/>
                    <a:pt x="357" y="4"/>
                    <a:pt x="357" y="4"/>
                  </a:cubicBezTo>
                  <a:cubicBezTo>
                    <a:pt x="357" y="5"/>
                    <a:pt x="357" y="5"/>
                    <a:pt x="357" y="5"/>
                  </a:cubicBezTo>
                  <a:cubicBezTo>
                    <a:pt x="357" y="5"/>
                    <a:pt x="357" y="5"/>
                    <a:pt x="357" y="5"/>
                  </a:cubicBezTo>
                  <a:cubicBezTo>
                    <a:pt x="358" y="5"/>
                    <a:pt x="358" y="5"/>
                    <a:pt x="358" y="5"/>
                  </a:cubicBezTo>
                  <a:cubicBezTo>
                    <a:pt x="359" y="4"/>
                    <a:pt x="359" y="4"/>
                    <a:pt x="359" y="4"/>
                  </a:cubicBezTo>
                  <a:cubicBezTo>
                    <a:pt x="360" y="3"/>
                    <a:pt x="360" y="3"/>
                    <a:pt x="360" y="3"/>
                  </a:cubicBezTo>
                  <a:cubicBezTo>
                    <a:pt x="361" y="3"/>
                    <a:pt x="361" y="3"/>
                    <a:pt x="361" y="3"/>
                  </a:cubicBezTo>
                  <a:cubicBezTo>
                    <a:pt x="361" y="3"/>
                    <a:pt x="361" y="3"/>
                    <a:pt x="361" y="3"/>
                  </a:cubicBezTo>
                  <a:cubicBezTo>
                    <a:pt x="362" y="3"/>
                    <a:pt x="362" y="3"/>
                    <a:pt x="362" y="3"/>
                  </a:cubicBezTo>
                  <a:cubicBezTo>
                    <a:pt x="364" y="3"/>
                    <a:pt x="364" y="3"/>
                    <a:pt x="364" y="3"/>
                  </a:cubicBezTo>
                  <a:cubicBezTo>
                    <a:pt x="363" y="4"/>
                    <a:pt x="363" y="4"/>
                    <a:pt x="363" y="4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5"/>
                    <a:pt x="363" y="5"/>
                    <a:pt x="363" y="5"/>
                  </a:cubicBezTo>
                  <a:cubicBezTo>
                    <a:pt x="363" y="5"/>
                    <a:pt x="363" y="5"/>
                    <a:pt x="363" y="5"/>
                  </a:cubicBezTo>
                  <a:cubicBezTo>
                    <a:pt x="364" y="4"/>
                    <a:pt x="364" y="4"/>
                    <a:pt x="364" y="4"/>
                  </a:cubicBezTo>
                  <a:cubicBezTo>
                    <a:pt x="365" y="4"/>
                    <a:pt x="365" y="4"/>
                    <a:pt x="365" y="4"/>
                  </a:cubicBezTo>
                  <a:cubicBezTo>
                    <a:pt x="365" y="4"/>
                    <a:pt x="365" y="4"/>
                    <a:pt x="365" y="4"/>
                  </a:cubicBezTo>
                  <a:cubicBezTo>
                    <a:pt x="367" y="4"/>
                    <a:pt x="367" y="4"/>
                    <a:pt x="367" y="4"/>
                  </a:cubicBezTo>
                  <a:cubicBezTo>
                    <a:pt x="368" y="4"/>
                    <a:pt x="368" y="4"/>
                    <a:pt x="368" y="4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369" y="5"/>
                    <a:pt x="369" y="5"/>
                    <a:pt x="369" y="5"/>
                  </a:cubicBezTo>
                  <a:cubicBezTo>
                    <a:pt x="368" y="5"/>
                    <a:pt x="368" y="5"/>
                    <a:pt x="368" y="5"/>
                  </a:cubicBezTo>
                  <a:cubicBezTo>
                    <a:pt x="368" y="6"/>
                    <a:pt x="368" y="6"/>
                    <a:pt x="368" y="6"/>
                  </a:cubicBezTo>
                  <a:cubicBezTo>
                    <a:pt x="368" y="6"/>
                    <a:pt x="368" y="6"/>
                    <a:pt x="368" y="6"/>
                  </a:cubicBezTo>
                  <a:cubicBezTo>
                    <a:pt x="368" y="7"/>
                    <a:pt x="368" y="7"/>
                    <a:pt x="368" y="7"/>
                  </a:cubicBezTo>
                  <a:cubicBezTo>
                    <a:pt x="369" y="7"/>
                    <a:pt x="369" y="7"/>
                    <a:pt x="369" y="7"/>
                  </a:cubicBezTo>
                  <a:cubicBezTo>
                    <a:pt x="370" y="6"/>
                    <a:pt x="370" y="6"/>
                    <a:pt x="370" y="6"/>
                  </a:cubicBezTo>
                  <a:cubicBezTo>
                    <a:pt x="370" y="7"/>
                    <a:pt x="370" y="7"/>
                    <a:pt x="370" y="7"/>
                  </a:cubicBezTo>
                  <a:cubicBezTo>
                    <a:pt x="370" y="7"/>
                    <a:pt x="370" y="7"/>
                    <a:pt x="370" y="7"/>
                  </a:cubicBezTo>
                  <a:cubicBezTo>
                    <a:pt x="371" y="7"/>
                    <a:pt x="371" y="7"/>
                    <a:pt x="371" y="7"/>
                  </a:cubicBezTo>
                  <a:cubicBezTo>
                    <a:pt x="372" y="6"/>
                    <a:pt x="372" y="6"/>
                    <a:pt x="372" y="6"/>
                  </a:cubicBezTo>
                  <a:cubicBezTo>
                    <a:pt x="372" y="7"/>
                    <a:pt x="372" y="7"/>
                    <a:pt x="372" y="7"/>
                  </a:cubicBezTo>
                  <a:cubicBezTo>
                    <a:pt x="372" y="8"/>
                    <a:pt x="372" y="8"/>
                    <a:pt x="372" y="8"/>
                  </a:cubicBezTo>
                  <a:cubicBezTo>
                    <a:pt x="372" y="8"/>
                    <a:pt x="372" y="8"/>
                    <a:pt x="372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4" y="7"/>
                    <a:pt x="374" y="7"/>
                    <a:pt x="374" y="7"/>
                  </a:cubicBezTo>
                  <a:cubicBezTo>
                    <a:pt x="374" y="7"/>
                    <a:pt x="374" y="7"/>
                    <a:pt x="374" y="7"/>
                  </a:cubicBezTo>
                  <a:cubicBezTo>
                    <a:pt x="374" y="8"/>
                    <a:pt x="374" y="8"/>
                    <a:pt x="374" y="8"/>
                  </a:cubicBezTo>
                  <a:cubicBezTo>
                    <a:pt x="376" y="9"/>
                    <a:pt x="376" y="9"/>
                    <a:pt x="376" y="9"/>
                  </a:cubicBezTo>
                  <a:cubicBezTo>
                    <a:pt x="377" y="9"/>
                    <a:pt x="377" y="9"/>
                    <a:pt x="377" y="9"/>
                  </a:cubicBezTo>
                  <a:cubicBezTo>
                    <a:pt x="377" y="9"/>
                    <a:pt x="377" y="9"/>
                    <a:pt x="377" y="9"/>
                  </a:cubicBezTo>
                  <a:cubicBezTo>
                    <a:pt x="377" y="10"/>
                    <a:pt x="377" y="10"/>
                    <a:pt x="377" y="10"/>
                  </a:cubicBezTo>
                  <a:cubicBezTo>
                    <a:pt x="375" y="10"/>
                    <a:pt x="375" y="10"/>
                    <a:pt x="375" y="10"/>
                  </a:cubicBezTo>
                  <a:cubicBezTo>
                    <a:pt x="374" y="11"/>
                    <a:pt x="374" y="11"/>
                    <a:pt x="374" y="11"/>
                  </a:cubicBezTo>
                  <a:cubicBezTo>
                    <a:pt x="373" y="12"/>
                    <a:pt x="373" y="12"/>
                    <a:pt x="373" y="12"/>
                  </a:cubicBezTo>
                  <a:cubicBezTo>
                    <a:pt x="372" y="12"/>
                    <a:pt x="372" y="12"/>
                    <a:pt x="372" y="12"/>
                  </a:cubicBezTo>
                  <a:cubicBezTo>
                    <a:pt x="371" y="12"/>
                    <a:pt x="371" y="12"/>
                    <a:pt x="371" y="12"/>
                  </a:cubicBezTo>
                  <a:cubicBezTo>
                    <a:pt x="370" y="12"/>
                    <a:pt x="370" y="12"/>
                    <a:pt x="370" y="12"/>
                  </a:cubicBezTo>
                  <a:cubicBezTo>
                    <a:pt x="370" y="12"/>
                    <a:pt x="370" y="12"/>
                    <a:pt x="370" y="12"/>
                  </a:cubicBezTo>
                  <a:cubicBezTo>
                    <a:pt x="369" y="13"/>
                    <a:pt x="369" y="13"/>
                    <a:pt x="369" y="13"/>
                  </a:cubicBezTo>
                  <a:cubicBezTo>
                    <a:pt x="371" y="13"/>
                    <a:pt x="371" y="13"/>
                    <a:pt x="371" y="13"/>
                  </a:cubicBezTo>
                  <a:cubicBezTo>
                    <a:pt x="372" y="13"/>
                    <a:pt x="372" y="13"/>
                    <a:pt x="372" y="13"/>
                  </a:cubicBezTo>
                  <a:cubicBezTo>
                    <a:pt x="373" y="13"/>
                    <a:pt x="373" y="13"/>
                    <a:pt x="373" y="13"/>
                  </a:cubicBezTo>
                  <a:cubicBezTo>
                    <a:pt x="374" y="13"/>
                    <a:pt x="374" y="13"/>
                    <a:pt x="374" y="13"/>
                  </a:cubicBezTo>
                  <a:cubicBezTo>
                    <a:pt x="374" y="12"/>
                    <a:pt x="374" y="12"/>
                    <a:pt x="374" y="12"/>
                  </a:cubicBezTo>
                  <a:cubicBezTo>
                    <a:pt x="375" y="12"/>
                    <a:pt x="375" y="12"/>
                    <a:pt x="375" y="12"/>
                  </a:cubicBezTo>
                  <a:cubicBezTo>
                    <a:pt x="375" y="12"/>
                    <a:pt x="375" y="12"/>
                    <a:pt x="375" y="12"/>
                  </a:cubicBezTo>
                  <a:cubicBezTo>
                    <a:pt x="376" y="11"/>
                    <a:pt x="376" y="11"/>
                    <a:pt x="376" y="11"/>
                  </a:cubicBezTo>
                  <a:cubicBezTo>
                    <a:pt x="377" y="11"/>
                    <a:pt x="377" y="11"/>
                    <a:pt x="377" y="11"/>
                  </a:cubicBezTo>
                  <a:cubicBezTo>
                    <a:pt x="378" y="11"/>
                    <a:pt x="378" y="11"/>
                    <a:pt x="378" y="11"/>
                  </a:cubicBezTo>
                  <a:cubicBezTo>
                    <a:pt x="378" y="11"/>
                    <a:pt x="378" y="11"/>
                    <a:pt x="378" y="11"/>
                  </a:cubicBezTo>
                  <a:cubicBezTo>
                    <a:pt x="378" y="12"/>
                    <a:pt x="378" y="12"/>
                    <a:pt x="378" y="12"/>
                  </a:cubicBezTo>
                  <a:cubicBezTo>
                    <a:pt x="378" y="13"/>
                    <a:pt x="378" y="13"/>
                    <a:pt x="378" y="13"/>
                  </a:cubicBezTo>
                  <a:cubicBezTo>
                    <a:pt x="379" y="12"/>
                    <a:pt x="379" y="12"/>
                    <a:pt x="379" y="12"/>
                  </a:cubicBezTo>
                  <a:cubicBezTo>
                    <a:pt x="379" y="12"/>
                    <a:pt x="379" y="12"/>
                    <a:pt x="379" y="12"/>
                  </a:cubicBezTo>
                  <a:cubicBezTo>
                    <a:pt x="380" y="11"/>
                    <a:pt x="380" y="11"/>
                    <a:pt x="380" y="11"/>
                  </a:cubicBezTo>
                  <a:cubicBezTo>
                    <a:pt x="380" y="11"/>
                    <a:pt x="380" y="11"/>
                    <a:pt x="380" y="11"/>
                  </a:cubicBezTo>
                  <a:cubicBezTo>
                    <a:pt x="380" y="12"/>
                    <a:pt x="380" y="12"/>
                    <a:pt x="380" y="12"/>
                  </a:cubicBezTo>
                  <a:cubicBezTo>
                    <a:pt x="380" y="12"/>
                    <a:pt x="380" y="12"/>
                    <a:pt x="380" y="12"/>
                  </a:cubicBezTo>
                  <a:cubicBezTo>
                    <a:pt x="380" y="13"/>
                    <a:pt x="380" y="13"/>
                    <a:pt x="380" y="13"/>
                  </a:cubicBezTo>
                  <a:cubicBezTo>
                    <a:pt x="380" y="13"/>
                    <a:pt x="380" y="13"/>
                    <a:pt x="380" y="13"/>
                  </a:cubicBezTo>
                  <a:cubicBezTo>
                    <a:pt x="381" y="13"/>
                    <a:pt x="381" y="13"/>
                    <a:pt x="381" y="13"/>
                  </a:cubicBezTo>
                  <a:cubicBezTo>
                    <a:pt x="381" y="13"/>
                    <a:pt x="381" y="13"/>
                    <a:pt x="381" y="13"/>
                  </a:cubicBezTo>
                  <a:cubicBezTo>
                    <a:pt x="381" y="12"/>
                    <a:pt x="381" y="12"/>
                    <a:pt x="381" y="12"/>
                  </a:cubicBezTo>
                  <a:cubicBezTo>
                    <a:pt x="382" y="12"/>
                    <a:pt x="382" y="12"/>
                    <a:pt x="382" y="12"/>
                  </a:cubicBezTo>
                  <a:cubicBezTo>
                    <a:pt x="383" y="12"/>
                    <a:pt x="383" y="12"/>
                    <a:pt x="383" y="12"/>
                  </a:cubicBezTo>
                  <a:cubicBezTo>
                    <a:pt x="382" y="14"/>
                    <a:pt x="382" y="14"/>
                    <a:pt x="382" y="14"/>
                  </a:cubicBezTo>
                  <a:cubicBezTo>
                    <a:pt x="382" y="14"/>
                    <a:pt x="382" y="14"/>
                    <a:pt x="382" y="14"/>
                  </a:cubicBezTo>
                  <a:cubicBezTo>
                    <a:pt x="382" y="14"/>
                    <a:pt x="382" y="14"/>
                    <a:pt x="382" y="14"/>
                  </a:cubicBezTo>
                  <a:cubicBezTo>
                    <a:pt x="382" y="15"/>
                    <a:pt x="382" y="15"/>
                    <a:pt x="382" y="15"/>
                  </a:cubicBezTo>
                  <a:cubicBezTo>
                    <a:pt x="382" y="16"/>
                    <a:pt x="382" y="16"/>
                    <a:pt x="382" y="16"/>
                  </a:cubicBezTo>
                  <a:cubicBezTo>
                    <a:pt x="382" y="17"/>
                    <a:pt x="382" y="17"/>
                    <a:pt x="382" y="17"/>
                  </a:cubicBezTo>
                  <a:cubicBezTo>
                    <a:pt x="381" y="17"/>
                    <a:pt x="381" y="17"/>
                    <a:pt x="381" y="17"/>
                  </a:cubicBezTo>
                  <a:cubicBezTo>
                    <a:pt x="380" y="18"/>
                    <a:pt x="380" y="18"/>
                    <a:pt x="380" y="18"/>
                  </a:cubicBezTo>
                  <a:cubicBezTo>
                    <a:pt x="381" y="19"/>
                    <a:pt x="381" y="19"/>
                    <a:pt x="381" y="19"/>
                  </a:cubicBezTo>
                  <a:cubicBezTo>
                    <a:pt x="381" y="19"/>
                    <a:pt x="381" y="19"/>
                    <a:pt x="381" y="19"/>
                  </a:cubicBezTo>
                  <a:cubicBezTo>
                    <a:pt x="382" y="18"/>
                    <a:pt x="382" y="18"/>
                    <a:pt x="382" y="18"/>
                  </a:cubicBezTo>
                  <a:cubicBezTo>
                    <a:pt x="383" y="18"/>
                    <a:pt x="383" y="18"/>
                    <a:pt x="383" y="18"/>
                  </a:cubicBezTo>
                  <a:cubicBezTo>
                    <a:pt x="383" y="18"/>
                    <a:pt x="383" y="18"/>
                    <a:pt x="383" y="18"/>
                  </a:cubicBezTo>
                  <a:cubicBezTo>
                    <a:pt x="383" y="18"/>
                    <a:pt x="383" y="18"/>
                    <a:pt x="383" y="18"/>
                  </a:cubicBezTo>
                  <a:cubicBezTo>
                    <a:pt x="384" y="18"/>
                    <a:pt x="384" y="18"/>
                    <a:pt x="384" y="18"/>
                  </a:cubicBezTo>
                  <a:cubicBezTo>
                    <a:pt x="385" y="19"/>
                    <a:pt x="385" y="19"/>
                    <a:pt x="385" y="19"/>
                  </a:cubicBezTo>
                  <a:cubicBezTo>
                    <a:pt x="385" y="20"/>
                    <a:pt x="385" y="20"/>
                    <a:pt x="385" y="20"/>
                  </a:cubicBezTo>
                  <a:cubicBezTo>
                    <a:pt x="385" y="22"/>
                    <a:pt x="385" y="22"/>
                    <a:pt x="385" y="22"/>
                  </a:cubicBezTo>
                  <a:cubicBezTo>
                    <a:pt x="384" y="24"/>
                    <a:pt x="384" y="24"/>
                    <a:pt x="384" y="24"/>
                  </a:cubicBezTo>
                  <a:cubicBezTo>
                    <a:pt x="382" y="25"/>
                    <a:pt x="382" y="25"/>
                    <a:pt x="382" y="25"/>
                  </a:cubicBezTo>
                  <a:cubicBezTo>
                    <a:pt x="382" y="25"/>
                    <a:pt x="382" y="25"/>
                    <a:pt x="382" y="25"/>
                  </a:cubicBezTo>
                  <a:cubicBezTo>
                    <a:pt x="381" y="25"/>
                    <a:pt x="381" y="25"/>
                    <a:pt x="381" y="25"/>
                  </a:cubicBezTo>
                  <a:cubicBezTo>
                    <a:pt x="380" y="25"/>
                    <a:pt x="380" y="25"/>
                    <a:pt x="380" y="25"/>
                  </a:cubicBezTo>
                  <a:cubicBezTo>
                    <a:pt x="380" y="26"/>
                    <a:pt x="380" y="26"/>
                    <a:pt x="380" y="26"/>
                  </a:cubicBezTo>
                  <a:cubicBezTo>
                    <a:pt x="379" y="26"/>
                    <a:pt x="379" y="26"/>
                    <a:pt x="379" y="26"/>
                  </a:cubicBezTo>
                  <a:cubicBezTo>
                    <a:pt x="377" y="27"/>
                    <a:pt x="377" y="27"/>
                    <a:pt x="377" y="27"/>
                  </a:cubicBezTo>
                  <a:cubicBezTo>
                    <a:pt x="376" y="28"/>
                    <a:pt x="376" y="28"/>
                    <a:pt x="376" y="28"/>
                  </a:cubicBezTo>
                  <a:cubicBezTo>
                    <a:pt x="375" y="28"/>
                    <a:pt x="375" y="28"/>
                    <a:pt x="375" y="28"/>
                  </a:cubicBezTo>
                  <a:cubicBezTo>
                    <a:pt x="374" y="29"/>
                    <a:pt x="374" y="29"/>
                    <a:pt x="374" y="29"/>
                  </a:cubicBezTo>
                  <a:cubicBezTo>
                    <a:pt x="372" y="29"/>
                    <a:pt x="372" y="29"/>
                    <a:pt x="372" y="29"/>
                  </a:cubicBezTo>
                  <a:cubicBezTo>
                    <a:pt x="372" y="28"/>
                    <a:pt x="372" y="28"/>
                    <a:pt x="372" y="28"/>
                  </a:cubicBezTo>
                  <a:cubicBezTo>
                    <a:pt x="371" y="29"/>
                    <a:pt x="371" y="29"/>
                    <a:pt x="371" y="29"/>
                  </a:cubicBezTo>
                  <a:cubicBezTo>
                    <a:pt x="371" y="29"/>
                    <a:pt x="371" y="29"/>
                    <a:pt x="371" y="29"/>
                  </a:cubicBezTo>
                  <a:cubicBezTo>
                    <a:pt x="370" y="28"/>
                    <a:pt x="370" y="28"/>
                    <a:pt x="370" y="28"/>
                  </a:cubicBezTo>
                  <a:cubicBezTo>
                    <a:pt x="369" y="28"/>
                    <a:pt x="369" y="28"/>
                    <a:pt x="369" y="28"/>
                  </a:cubicBezTo>
                  <a:cubicBezTo>
                    <a:pt x="368" y="28"/>
                    <a:pt x="368" y="28"/>
                    <a:pt x="368" y="28"/>
                  </a:cubicBezTo>
                  <a:cubicBezTo>
                    <a:pt x="368" y="28"/>
                    <a:pt x="368" y="28"/>
                    <a:pt x="368" y="28"/>
                  </a:cubicBezTo>
                  <a:cubicBezTo>
                    <a:pt x="369" y="28"/>
                    <a:pt x="369" y="28"/>
                    <a:pt x="369" y="28"/>
                  </a:cubicBezTo>
                  <a:cubicBezTo>
                    <a:pt x="369" y="29"/>
                    <a:pt x="369" y="29"/>
                    <a:pt x="369" y="29"/>
                  </a:cubicBezTo>
                  <a:cubicBezTo>
                    <a:pt x="368" y="29"/>
                    <a:pt x="368" y="29"/>
                    <a:pt x="368" y="29"/>
                  </a:cubicBezTo>
                  <a:cubicBezTo>
                    <a:pt x="367" y="29"/>
                    <a:pt x="367" y="29"/>
                    <a:pt x="367" y="29"/>
                  </a:cubicBezTo>
                  <a:cubicBezTo>
                    <a:pt x="367" y="29"/>
                    <a:pt x="367" y="29"/>
                    <a:pt x="367" y="29"/>
                  </a:cubicBezTo>
                  <a:cubicBezTo>
                    <a:pt x="366" y="29"/>
                    <a:pt x="366" y="29"/>
                    <a:pt x="366" y="29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4" y="28"/>
                    <a:pt x="364" y="28"/>
                    <a:pt x="364" y="28"/>
                  </a:cubicBezTo>
                  <a:cubicBezTo>
                    <a:pt x="363" y="28"/>
                    <a:pt x="363" y="28"/>
                    <a:pt x="363" y="28"/>
                  </a:cubicBezTo>
                  <a:cubicBezTo>
                    <a:pt x="363" y="28"/>
                    <a:pt x="363" y="28"/>
                    <a:pt x="363" y="28"/>
                  </a:cubicBezTo>
                  <a:cubicBezTo>
                    <a:pt x="362" y="27"/>
                    <a:pt x="362" y="27"/>
                    <a:pt x="362" y="27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61" y="27"/>
                    <a:pt x="361" y="27"/>
                    <a:pt x="361" y="27"/>
                  </a:cubicBezTo>
                  <a:cubicBezTo>
                    <a:pt x="362" y="28"/>
                    <a:pt x="362" y="28"/>
                    <a:pt x="362" y="28"/>
                  </a:cubicBezTo>
                  <a:cubicBezTo>
                    <a:pt x="362" y="28"/>
                    <a:pt x="362" y="28"/>
                    <a:pt x="362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0" y="28"/>
                    <a:pt x="360" y="28"/>
                    <a:pt x="360" y="28"/>
                  </a:cubicBezTo>
                  <a:cubicBezTo>
                    <a:pt x="361" y="28"/>
                    <a:pt x="361" y="28"/>
                    <a:pt x="361" y="28"/>
                  </a:cubicBezTo>
                  <a:cubicBezTo>
                    <a:pt x="363" y="29"/>
                    <a:pt x="363" y="29"/>
                    <a:pt x="363" y="29"/>
                  </a:cubicBezTo>
                  <a:cubicBezTo>
                    <a:pt x="365" y="29"/>
                    <a:pt x="365" y="29"/>
                    <a:pt x="365" y="29"/>
                  </a:cubicBezTo>
                  <a:cubicBezTo>
                    <a:pt x="366" y="30"/>
                    <a:pt x="366" y="30"/>
                    <a:pt x="366" y="30"/>
                  </a:cubicBezTo>
                  <a:cubicBezTo>
                    <a:pt x="365" y="30"/>
                    <a:pt x="365" y="30"/>
                    <a:pt x="365" y="30"/>
                  </a:cubicBezTo>
                  <a:cubicBezTo>
                    <a:pt x="361" y="32"/>
                    <a:pt x="361" y="32"/>
                    <a:pt x="361" y="32"/>
                  </a:cubicBezTo>
                  <a:cubicBezTo>
                    <a:pt x="359" y="32"/>
                    <a:pt x="359" y="32"/>
                    <a:pt x="359" y="32"/>
                  </a:cubicBezTo>
                  <a:cubicBezTo>
                    <a:pt x="358" y="32"/>
                    <a:pt x="358" y="32"/>
                    <a:pt x="358" y="32"/>
                  </a:cubicBezTo>
                  <a:cubicBezTo>
                    <a:pt x="356" y="32"/>
                    <a:pt x="356" y="32"/>
                    <a:pt x="356" y="32"/>
                  </a:cubicBezTo>
                  <a:cubicBezTo>
                    <a:pt x="355" y="32"/>
                    <a:pt x="355" y="32"/>
                    <a:pt x="355" y="32"/>
                  </a:cubicBezTo>
                  <a:cubicBezTo>
                    <a:pt x="355" y="32"/>
                    <a:pt x="355" y="32"/>
                    <a:pt x="355" y="32"/>
                  </a:cubicBezTo>
                  <a:cubicBezTo>
                    <a:pt x="354" y="32"/>
                    <a:pt x="354" y="32"/>
                    <a:pt x="354" y="32"/>
                  </a:cubicBezTo>
                  <a:cubicBezTo>
                    <a:pt x="354" y="32"/>
                    <a:pt x="354" y="32"/>
                    <a:pt x="354" y="32"/>
                  </a:cubicBezTo>
                  <a:cubicBezTo>
                    <a:pt x="353" y="32"/>
                    <a:pt x="353" y="32"/>
                    <a:pt x="353" y="32"/>
                  </a:cubicBezTo>
                  <a:cubicBezTo>
                    <a:pt x="352" y="33"/>
                    <a:pt x="352" y="33"/>
                    <a:pt x="352" y="33"/>
                  </a:cubicBezTo>
                  <a:cubicBezTo>
                    <a:pt x="353" y="32"/>
                    <a:pt x="353" y="32"/>
                    <a:pt x="353" y="32"/>
                  </a:cubicBezTo>
                  <a:cubicBezTo>
                    <a:pt x="353" y="33"/>
                    <a:pt x="353" y="33"/>
                    <a:pt x="353" y="33"/>
                  </a:cubicBezTo>
                  <a:cubicBezTo>
                    <a:pt x="354" y="33"/>
                    <a:pt x="354" y="33"/>
                    <a:pt x="354" y="33"/>
                  </a:cubicBezTo>
                  <a:cubicBezTo>
                    <a:pt x="357" y="33"/>
                    <a:pt x="357" y="33"/>
                    <a:pt x="357" y="33"/>
                  </a:cubicBezTo>
                  <a:cubicBezTo>
                    <a:pt x="358" y="33"/>
                    <a:pt x="358" y="33"/>
                    <a:pt x="358" y="33"/>
                  </a:cubicBezTo>
                  <a:cubicBezTo>
                    <a:pt x="361" y="33"/>
                    <a:pt x="361" y="33"/>
                    <a:pt x="361" y="33"/>
                  </a:cubicBezTo>
                  <a:cubicBezTo>
                    <a:pt x="364" y="32"/>
                    <a:pt x="364" y="32"/>
                    <a:pt x="364" y="32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66" y="31"/>
                    <a:pt x="366" y="31"/>
                    <a:pt x="366" y="31"/>
                  </a:cubicBezTo>
                  <a:cubicBezTo>
                    <a:pt x="367" y="31"/>
                    <a:pt x="367" y="31"/>
                    <a:pt x="367" y="31"/>
                  </a:cubicBezTo>
                  <a:cubicBezTo>
                    <a:pt x="368" y="31"/>
                    <a:pt x="368" y="31"/>
                    <a:pt x="368" y="31"/>
                  </a:cubicBezTo>
                  <a:cubicBezTo>
                    <a:pt x="369" y="31"/>
                    <a:pt x="369" y="31"/>
                    <a:pt x="369" y="31"/>
                  </a:cubicBezTo>
                  <a:cubicBezTo>
                    <a:pt x="369" y="32"/>
                    <a:pt x="369" y="32"/>
                    <a:pt x="369" y="32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6" y="34"/>
                    <a:pt x="366" y="34"/>
                    <a:pt x="366" y="34"/>
                  </a:cubicBezTo>
                  <a:cubicBezTo>
                    <a:pt x="366" y="34"/>
                    <a:pt x="366" y="34"/>
                    <a:pt x="366" y="34"/>
                  </a:cubicBezTo>
                  <a:cubicBezTo>
                    <a:pt x="364" y="35"/>
                    <a:pt x="364" y="35"/>
                    <a:pt x="364" y="35"/>
                  </a:cubicBezTo>
                  <a:cubicBezTo>
                    <a:pt x="364" y="35"/>
                    <a:pt x="364" y="35"/>
                    <a:pt x="364" y="35"/>
                  </a:cubicBezTo>
                  <a:cubicBezTo>
                    <a:pt x="363" y="36"/>
                    <a:pt x="363" y="36"/>
                    <a:pt x="363" y="36"/>
                  </a:cubicBezTo>
                  <a:cubicBezTo>
                    <a:pt x="362" y="36"/>
                    <a:pt x="362" y="36"/>
                    <a:pt x="362" y="36"/>
                  </a:cubicBezTo>
                  <a:cubicBezTo>
                    <a:pt x="361" y="37"/>
                    <a:pt x="361" y="37"/>
                    <a:pt x="361" y="37"/>
                  </a:cubicBezTo>
                  <a:cubicBezTo>
                    <a:pt x="360" y="37"/>
                    <a:pt x="360" y="37"/>
                    <a:pt x="360" y="37"/>
                  </a:cubicBezTo>
                  <a:cubicBezTo>
                    <a:pt x="359" y="37"/>
                    <a:pt x="359" y="37"/>
                    <a:pt x="359" y="37"/>
                  </a:cubicBezTo>
                  <a:cubicBezTo>
                    <a:pt x="358" y="37"/>
                    <a:pt x="358" y="37"/>
                    <a:pt x="358" y="37"/>
                  </a:cubicBezTo>
                  <a:cubicBezTo>
                    <a:pt x="357" y="38"/>
                    <a:pt x="357" y="38"/>
                    <a:pt x="357" y="38"/>
                  </a:cubicBezTo>
                  <a:cubicBezTo>
                    <a:pt x="356" y="38"/>
                    <a:pt x="356" y="38"/>
                    <a:pt x="356" y="38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53" y="39"/>
                    <a:pt x="353" y="39"/>
                    <a:pt x="353" y="39"/>
                  </a:cubicBezTo>
                  <a:cubicBezTo>
                    <a:pt x="352" y="40"/>
                    <a:pt x="352" y="40"/>
                    <a:pt x="352" y="40"/>
                  </a:cubicBezTo>
                  <a:cubicBezTo>
                    <a:pt x="352" y="39"/>
                    <a:pt x="352" y="39"/>
                    <a:pt x="352" y="39"/>
                  </a:cubicBezTo>
                  <a:cubicBezTo>
                    <a:pt x="351" y="40"/>
                    <a:pt x="351" y="40"/>
                    <a:pt x="351" y="40"/>
                  </a:cubicBezTo>
                  <a:cubicBezTo>
                    <a:pt x="350" y="40"/>
                    <a:pt x="350" y="40"/>
                    <a:pt x="350" y="40"/>
                  </a:cubicBezTo>
                  <a:cubicBezTo>
                    <a:pt x="350" y="40"/>
                    <a:pt x="350" y="40"/>
                    <a:pt x="350" y="40"/>
                  </a:cubicBezTo>
                  <a:cubicBezTo>
                    <a:pt x="350" y="41"/>
                    <a:pt x="350" y="41"/>
                    <a:pt x="350" y="41"/>
                  </a:cubicBezTo>
                  <a:cubicBezTo>
                    <a:pt x="349" y="42"/>
                    <a:pt x="349" y="42"/>
                    <a:pt x="349" y="42"/>
                  </a:cubicBezTo>
                  <a:cubicBezTo>
                    <a:pt x="349" y="43"/>
                    <a:pt x="349" y="43"/>
                    <a:pt x="349" y="43"/>
                  </a:cubicBezTo>
                  <a:cubicBezTo>
                    <a:pt x="347" y="43"/>
                    <a:pt x="347" y="43"/>
                    <a:pt x="347" y="43"/>
                  </a:cubicBezTo>
                  <a:cubicBezTo>
                    <a:pt x="346" y="43"/>
                    <a:pt x="346" y="43"/>
                    <a:pt x="346" y="43"/>
                  </a:cubicBezTo>
                  <a:cubicBezTo>
                    <a:pt x="345" y="43"/>
                    <a:pt x="345" y="43"/>
                    <a:pt x="345" y="43"/>
                  </a:cubicBezTo>
                  <a:cubicBezTo>
                    <a:pt x="345" y="42"/>
                    <a:pt x="345" y="42"/>
                    <a:pt x="345" y="42"/>
                  </a:cubicBezTo>
                  <a:cubicBezTo>
                    <a:pt x="346" y="42"/>
                    <a:pt x="346" y="42"/>
                    <a:pt x="346" y="42"/>
                  </a:cubicBezTo>
                  <a:cubicBezTo>
                    <a:pt x="346" y="41"/>
                    <a:pt x="346" y="41"/>
                    <a:pt x="346" y="41"/>
                  </a:cubicBezTo>
                  <a:cubicBezTo>
                    <a:pt x="345" y="41"/>
                    <a:pt x="345" y="41"/>
                    <a:pt x="345" y="41"/>
                  </a:cubicBezTo>
                  <a:cubicBezTo>
                    <a:pt x="345" y="42"/>
                    <a:pt x="345" y="42"/>
                    <a:pt x="345" y="42"/>
                  </a:cubicBezTo>
                  <a:cubicBezTo>
                    <a:pt x="345" y="42"/>
                    <a:pt x="345" y="42"/>
                    <a:pt x="345" y="42"/>
                  </a:cubicBezTo>
                  <a:cubicBezTo>
                    <a:pt x="344" y="43"/>
                    <a:pt x="344" y="43"/>
                    <a:pt x="344" y="43"/>
                  </a:cubicBezTo>
                  <a:cubicBezTo>
                    <a:pt x="345" y="43"/>
                    <a:pt x="345" y="43"/>
                    <a:pt x="345" y="43"/>
                  </a:cubicBezTo>
                  <a:cubicBezTo>
                    <a:pt x="346" y="44"/>
                    <a:pt x="346" y="44"/>
                    <a:pt x="346" y="44"/>
                  </a:cubicBezTo>
                  <a:cubicBezTo>
                    <a:pt x="345" y="45"/>
                    <a:pt x="345" y="45"/>
                    <a:pt x="345" y="45"/>
                  </a:cubicBezTo>
                  <a:cubicBezTo>
                    <a:pt x="344" y="45"/>
                    <a:pt x="344" y="45"/>
                    <a:pt x="344" y="45"/>
                  </a:cubicBezTo>
                  <a:cubicBezTo>
                    <a:pt x="343" y="44"/>
                    <a:pt x="343" y="44"/>
                    <a:pt x="343" y="44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1" y="44"/>
                    <a:pt x="341" y="44"/>
                    <a:pt x="341" y="44"/>
                  </a:cubicBezTo>
                  <a:cubicBezTo>
                    <a:pt x="341" y="44"/>
                    <a:pt x="341" y="44"/>
                    <a:pt x="341" y="44"/>
                  </a:cubicBezTo>
                  <a:cubicBezTo>
                    <a:pt x="340" y="45"/>
                    <a:pt x="340" y="45"/>
                    <a:pt x="340" y="45"/>
                  </a:cubicBezTo>
                  <a:cubicBezTo>
                    <a:pt x="340" y="44"/>
                    <a:pt x="340" y="44"/>
                    <a:pt x="340" y="44"/>
                  </a:cubicBezTo>
                  <a:cubicBezTo>
                    <a:pt x="340" y="44"/>
                    <a:pt x="340" y="44"/>
                    <a:pt x="340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39" y="45"/>
                    <a:pt x="339" y="45"/>
                    <a:pt x="339" y="45"/>
                  </a:cubicBezTo>
                  <a:cubicBezTo>
                    <a:pt x="340" y="45"/>
                    <a:pt x="340" y="45"/>
                    <a:pt x="340" y="45"/>
                  </a:cubicBezTo>
                  <a:cubicBezTo>
                    <a:pt x="343" y="45"/>
                    <a:pt x="343" y="45"/>
                    <a:pt x="343" y="45"/>
                  </a:cubicBezTo>
                  <a:cubicBezTo>
                    <a:pt x="343" y="46"/>
                    <a:pt x="343" y="46"/>
                    <a:pt x="343" y="46"/>
                  </a:cubicBezTo>
                  <a:cubicBezTo>
                    <a:pt x="343" y="46"/>
                    <a:pt x="343" y="46"/>
                    <a:pt x="343" y="46"/>
                  </a:cubicBezTo>
                  <a:cubicBezTo>
                    <a:pt x="342" y="47"/>
                    <a:pt x="342" y="47"/>
                    <a:pt x="342" y="47"/>
                  </a:cubicBezTo>
                  <a:cubicBezTo>
                    <a:pt x="341" y="47"/>
                    <a:pt x="341" y="47"/>
                    <a:pt x="341" y="47"/>
                  </a:cubicBezTo>
                  <a:cubicBezTo>
                    <a:pt x="340" y="47"/>
                    <a:pt x="340" y="47"/>
                    <a:pt x="340" y="47"/>
                  </a:cubicBezTo>
                  <a:cubicBezTo>
                    <a:pt x="339" y="47"/>
                    <a:pt x="339" y="47"/>
                    <a:pt x="339" y="47"/>
                  </a:cubicBezTo>
                  <a:cubicBezTo>
                    <a:pt x="340" y="48"/>
                    <a:pt x="340" y="48"/>
                    <a:pt x="340" y="48"/>
                  </a:cubicBezTo>
                  <a:cubicBezTo>
                    <a:pt x="340" y="47"/>
                    <a:pt x="340" y="47"/>
                    <a:pt x="340" y="47"/>
                  </a:cubicBezTo>
                  <a:cubicBezTo>
                    <a:pt x="341" y="48"/>
                    <a:pt x="341" y="48"/>
                    <a:pt x="341" y="48"/>
                  </a:cubicBezTo>
                  <a:cubicBezTo>
                    <a:pt x="341" y="48"/>
                    <a:pt x="341" y="48"/>
                    <a:pt x="341" y="48"/>
                  </a:cubicBezTo>
                  <a:cubicBezTo>
                    <a:pt x="339" y="50"/>
                    <a:pt x="339" y="50"/>
                    <a:pt x="339" y="50"/>
                  </a:cubicBezTo>
                  <a:cubicBezTo>
                    <a:pt x="338" y="50"/>
                    <a:pt x="338" y="50"/>
                    <a:pt x="338" y="50"/>
                  </a:cubicBezTo>
                  <a:cubicBezTo>
                    <a:pt x="336" y="49"/>
                    <a:pt x="336" y="49"/>
                    <a:pt x="336" y="49"/>
                  </a:cubicBezTo>
                  <a:cubicBezTo>
                    <a:pt x="336" y="49"/>
                    <a:pt x="336" y="49"/>
                    <a:pt x="336" y="49"/>
                  </a:cubicBezTo>
                  <a:cubicBezTo>
                    <a:pt x="335" y="49"/>
                    <a:pt x="335" y="49"/>
                    <a:pt x="335" y="49"/>
                  </a:cubicBezTo>
                  <a:cubicBezTo>
                    <a:pt x="334" y="49"/>
                    <a:pt x="334" y="49"/>
                    <a:pt x="334" y="49"/>
                  </a:cubicBezTo>
                  <a:cubicBezTo>
                    <a:pt x="334" y="47"/>
                    <a:pt x="334" y="47"/>
                    <a:pt x="334" y="47"/>
                  </a:cubicBezTo>
                  <a:cubicBezTo>
                    <a:pt x="333" y="47"/>
                    <a:pt x="333" y="47"/>
                    <a:pt x="333" y="47"/>
                  </a:cubicBezTo>
                  <a:cubicBezTo>
                    <a:pt x="333" y="47"/>
                    <a:pt x="333" y="47"/>
                    <a:pt x="333" y="47"/>
                  </a:cubicBezTo>
                  <a:cubicBezTo>
                    <a:pt x="333" y="46"/>
                    <a:pt x="333" y="46"/>
                    <a:pt x="333" y="46"/>
                  </a:cubicBezTo>
                  <a:cubicBezTo>
                    <a:pt x="332" y="46"/>
                    <a:pt x="332" y="46"/>
                    <a:pt x="332" y="46"/>
                  </a:cubicBezTo>
                  <a:cubicBezTo>
                    <a:pt x="332" y="46"/>
                    <a:pt x="332" y="46"/>
                    <a:pt x="332" y="46"/>
                  </a:cubicBezTo>
                  <a:cubicBezTo>
                    <a:pt x="331" y="46"/>
                    <a:pt x="331" y="46"/>
                    <a:pt x="331" y="46"/>
                  </a:cubicBezTo>
                  <a:cubicBezTo>
                    <a:pt x="330" y="46"/>
                    <a:pt x="330" y="46"/>
                    <a:pt x="330" y="46"/>
                  </a:cubicBezTo>
                  <a:cubicBezTo>
                    <a:pt x="329" y="46"/>
                    <a:pt x="329" y="46"/>
                    <a:pt x="329" y="46"/>
                  </a:cubicBezTo>
                  <a:cubicBezTo>
                    <a:pt x="330" y="46"/>
                    <a:pt x="330" y="46"/>
                    <a:pt x="330" y="46"/>
                  </a:cubicBezTo>
                  <a:cubicBezTo>
                    <a:pt x="330" y="46"/>
                    <a:pt x="330" y="46"/>
                    <a:pt x="330" y="46"/>
                  </a:cubicBezTo>
                  <a:cubicBezTo>
                    <a:pt x="331" y="46"/>
                    <a:pt x="331" y="46"/>
                    <a:pt x="331" y="46"/>
                  </a:cubicBezTo>
                  <a:cubicBezTo>
                    <a:pt x="333" y="48"/>
                    <a:pt x="333" y="48"/>
                    <a:pt x="333" y="48"/>
                  </a:cubicBezTo>
                  <a:cubicBezTo>
                    <a:pt x="333" y="50"/>
                    <a:pt x="333" y="50"/>
                    <a:pt x="333" y="50"/>
                  </a:cubicBezTo>
                  <a:cubicBezTo>
                    <a:pt x="333" y="51"/>
                    <a:pt x="333" y="51"/>
                    <a:pt x="333" y="51"/>
                  </a:cubicBezTo>
                  <a:cubicBezTo>
                    <a:pt x="332" y="50"/>
                    <a:pt x="332" y="50"/>
                    <a:pt x="332" y="50"/>
                  </a:cubicBezTo>
                  <a:cubicBezTo>
                    <a:pt x="331" y="50"/>
                    <a:pt x="331" y="50"/>
                    <a:pt x="331" y="50"/>
                  </a:cubicBezTo>
                  <a:cubicBezTo>
                    <a:pt x="330" y="50"/>
                    <a:pt x="330" y="50"/>
                    <a:pt x="330" y="50"/>
                  </a:cubicBezTo>
                  <a:cubicBezTo>
                    <a:pt x="330" y="50"/>
                    <a:pt x="330" y="50"/>
                    <a:pt x="330" y="50"/>
                  </a:cubicBezTo>
                  <a:cubicBezTo>
                    <a:pt x="330" y="51"/>
                    <a:pt x="330" y="51"/>
                    <a:pt x="330" y="51"/>
                  </a:cubicBezTo>
                  <a:cubicBezTo>
                    <a:pt x="329" y="50"/>
                    <a:pt x="329" y="50"/>
                    <a:pt x="329" y="50"/>
                  </a:cubicBezTo>
                  <a:cubicBezTo>
                    <a:pt x="328" y="50"/>
                    <a:pt x="328" y="50"/>
                    <a:pt x="328" y="50"/>
                  </a:cubicBezTo>
                  <a:cubicBezTo>
                    <a:pt x="328" y="51"/>
                    <a:pt x="328" y="51"/>
                    <a:pt x="328" y="51"/>
                  </a:cubicBezTo>
                  <a:cubicBezTo>
                    <a:pt x="327" y="51"/>
                    <a:pt x="327" y="51"/>
                    <a:pt x="327" y="51"/>
                  </a:cubicBezTo>
                  <a:cubicBezTo>
                    <a:pt x="327" y="50"/>
                    <a:pt x="327" y="50"/>
                    <a:pt x="327" y="50"/>
                  </a:cubicBezTo>
                  <a:cubicBezTo>
                    <a:pt x="326" y="50"/>
                    <a:pt x="326" y="50"/>
                    <a:pt x="326" y="50"/>
                  </a:cubicBezTo>
                  <a:cubicBezTo>
                    <a:pt x="326" y="49"/>
                    <a:pt x="326" y="49"/>
                    <a:pt x="326" y="49"/>
                  </a:cubicBezTo>
                  <a:cubicBezTo>
                    <a:pt x="325" y="49"/>
                    <a:pt x="325" y="49"/>
                    <a:pt x="325" y="49"/>
                  </a:cubicBezTo>
                  <a:cubicBezTo>
                    <a:pt x="325" y="48"/>
                    <a:pt x="325" y="48"/>
                    <a:pt x="325" y="48"/>
                  </a:cubicBezTo>
                  <a:cubicBezTo>
                    <a:pt x="324" y="48"/>
                    <a:pt x="324" y="48"/>
                    <a:pt x="324" y="48"/>
                  </a:cubicBezTo>
                  <a:cubicBezTo>
                    <a:pt x="323" y="48"/>
                    <a:pt x="323" y="48"/>
                    <a:pt x="323" y="48"/>
                  </a:cubicBezTo>
                  <a:cubicBezTo>
                    <a:pt x="323" y="47"/>
                    <a:pt x="323" y="47"/>
                    <a:pt x="323" y="47"/>
                  </a:cubicBezTo>
                  <a:cubicBezTo>
                    <a:pt x="322" y="48"/>
                    <a:pt x="322" y="48"/>
                    <a:pt x="322" y="48"/>
                  </a:cubicBezTo>
                  <a:cubicBezTo>
                    <a:pt x="322" y="48"/>
                    <a:pt x="322" y="48"/>
                    <a:pt x="322" y="48"/>
                  </a:cubicBezTo>
                  <a:cubicBezTo>
                    <a:pt x="323" y="49"/>
                    <a:pt x="323" y="49"/>
                    <a:pt x="323" y="49"/>
                  </a:cubicBezTo>
                  <a:cubicBezTo>
                    <a:pt x="324" y="49"/>
                    <a:pt x="324" y="49"/>
                    <a:pt x="324" y="49"/>
                  </a:cubicBezTo>
                  <a:cubicBezTo>
                    <a:pt x="325" y="50"/>
                    <a:pt x="325" y="50"/>
                    <a:pt x="325" y="50"/>
                  </a:cubicBezTo>
                  <a:cubicBezTo>
                    <a:pt x="325" y="51"/>
                    <a:pt x="325" y="51"/>
                    <a:pt x="325" y="51"/>
                  </a:cubicBezTo>
                  <a:cubicBezTo>
                    <a:pt x="323" y="50"/>
                    <a:pt x="323" y="50"/>
                    <a:pt x="323" y="50"/>
                  </a:cubicBezTo>
                  <a:cubicBezTo>
                    <a:pt x="322" y="50"/>
                    <a:pt x="322" y="50"/>
                    <a:pt x="322" y="50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321" y="49"/>
                    <a:pt x="321" y="49"/>
                    <a:pt x="321" y="49"/>
                  </a:cubicBezTo>
                  <a:cubicBezTo>
                    <a:pt x="321" y="49"/>
                    <a:pt x="321" y="49"/>
                    <a:pt x="321" y="49"/>
                  </a:cubicBezTo>
                  <a:cubicBezTo>
                    <a:pt x="321" y="49"/>
                    <a:pt x="321" y="49"/>
                    <a:pt x="321" y="49"/>
                  </a:cubicBezTo>
                  <a:cubicBezTo>
                    <a:pt x="321" y="50"/>
                    <a:pt x="321" y="50"/>
                    <a:pt x="321" y="50"/>
                  </a:cubicBezTo>
                  <a:cubicBezTo>
                    <a:pt x="320" y="50"/>
                    <a:pt x="320" y="50"/>
                    <a:pt x="320" y="50"/>
                  </a:cubicBezTo>
                  <a:cubicBezTo>
                    <a:pt x="320" y="49"/>
                    <a:pt x="320" y="49"/>
                    <a:pt x="320" y="49"/>
                  </a:cubicBezTo>
                  <a:cubicBezTo>
                    <a:pt x="319" y="49"/>
                    <a:pt x="319" y="49"/>
                    <a:pt x="319" y="49"/>
                  </a:cubicBezTo>
                  <a:cubicBezTo>
                    <a:pt x="319" y="50"/>
                    <a:pt x="319" y="50"/>
                    <a:pt x="319" y="50"/>
                  </a:cubicBezTo>
                  <a:cubicBezTo>
                    <a:pt x="320" y="50"/>
                    <a:pt x="320" y="50"/>
                    <a:pt x="320" y="50"/>
                  </a:cubicBezTo>
                  <a:cubicBezTo>
                    <a:pt x="320" y="51"/>
                    <a:pt x="320" y="51"/>
                    <a:pt x="320" y="51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2" y="51"/>
                    <a:pt x="322" y="51"/>
                    <a:pt x="322" y="51"/>
                  </a:cubicBezTo>
                  <a:cubicBezTo>
                    <a:pt x="322" y="51"/>
                    <a:pt x="322" y="51"/>
                    <a:pt x="322" y="51"/>
                  </a:cubicBezTo>
                  <a:cubicBezTo>
                    <a:pt x="323" y="52"/>
                    <a:pt x="323" y="52"/>
                    <a:pt x="323" y="52"/>
                  </a:cubicBezTo>
                  <a:cubicBezTo>
                    <a:pt x="324" y="52"/>
                    <a:pt x="324" y="52"/>
                    <a:pt x="324" y="52"/>
                  </a:cubicBezTo>
                  <a:cubicBezTo>
                    <a:pt x="324" y="52"/>
                    <a:pt x="324" y="52"/>
                    <a:pt x="324" y="52"/>
                  </a:cubicBezTo>
                  <a:cubicBezTo>
                    <a:pt x="325" y="52"/>
                    <a:pt x="325" y="52"/>
                    <a:pt x="325" y="52"/>
                  </a:cubicBezTo>
                  <a:cubicBezTo>
                    <a:pt x="328" y="53"/>
                    <a:pt x="328" y="53"/>
                    <a:pt x="328" y="53"/>
                  </a:cubicBezTo>
                  <a:cubicBezTo>
                    <a:pt x="328" y="53"/>
                    <a:pt x="328" y="53"/>
                    <a:pt x="328" y="53"/>
                  </a:cubicBezTo>
                  <a:cubicBezTo>
                    <a:pt x="327" y="54"/>
                    <a:pt x="327" y="54"/>
                    <a:pt x="327" y="54"/>
                  </a:cubicBezTo>
                  <a:cubicBezTo>
                    <a:pt x="328" y="54"/>
                    <a:pt x="328" y="54"/>
                    <a:pt x="328" y="54"/>
                  </a:cubicBezTo>
                  <a:cubicBezTo>
                    <a:pt x="327" y="55"/>
                    <a:pt x="327" y="55"/>
                    <a:pt x="327" y="55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27" y="56"/>
                    <a:pt x="327" y="56"/>
                    <a:pt x="327" y="56"/>
                  </a:cubicBezTo>
                  <a:cubicBezTo>
                    <a:pt x="327" y="56"/>
                    <a:pt x="327" y="56"/>
                    <a:pt x="327" y="56"/>
                  </a:cubicBezTo>
                  <a:cubicBezTo>
                    <a:pt x="326" y="55"/>
                    <a:pt x="326" y="55"/>
                    <a:pt x="326" y="55"/>
                  </a:cubicBezTo>
                  <a:cubicBezTo>
                    <a:pt x="325" y="55"/>
                    <a:pt x="325" y="55"/>
                    <a:pt x="325" y="55"/>
                  </a:cubicBezTo>
                  <a:cubicBezTo>
                    <a:pt x="324" y="54"/>
                    <a:pt x="324" y="54"/>
                    <a:pt x="324" y="54"/>
                  </a:cubicBezTo>
                  <a:cubicBezTo>
                    <a:pt x="324" y="54"/>
                    <a:pt x="324" y="54"/>
                    <a:pt x="324" y="54"/>
                  </a:cubicBezTo>
                  <a:cubicBezTo>
                    <a:pt x="324" y="53"/>
                    <a:pt x="324" y="53"/>
                    <a:pt x="324" y="53"/>
                  </a:cubicBezTo>
                  <a:cubicBezTo>
                    <a:pt x="323" y="52"/>
                    <a:pt x="323" y="52"/>
                    <a:pt x="323" y="52"/>
                  </a:cubicBezTo>
                  <a:cubicBezTo>
                    <a:pt x="322" y="52"/>
                    <a:pt x="322" y="52"/>
                    <a:pt x="322" y="52"/>
                  </a:cubicBezTo>
                  <a:cubicBezTo>
                    <a:pt x="320" y="52"/>
                    <a:pt x="320" y="52"/>
                    <a:pt x="320" y="52"/>
                  </a:cubicBezTo>
                  <a:cubicBezTo>
                    <a:pt x="319" y="51"/>
                    <a:pt x="319" y="51"/>
                    <a:pt x="319" y="51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8" y="52"/>
                    <a:pt x="318" y="52"/>
                    <a:pt x="318" y="52"/>
                  </a:cubicBezTo>
                  <a:cubicBezTo>
                    <a:pt x="319" y="52"/>
                    <a:pt x="319" y="52"/>
                    <a:pt x="319" y="52"/>
                  </a:cubicBezTo>
                  <a:cubicBezTo>
                    <a:pt x="321" y="52"/>
                    <a:pt x="321" y="52"/>
                    <a:pt x="321" y="52"/>
                  </a:cubicBezTo>
                  <a:cubicBezTo>
                    <a:pt x="323" y="53"/>
                    <a:pt x="323" y="53"/>
                    <a:pt x="323" y="53"/>
                  </a:cubicBezTo>
                  <a:cubicBezTo>
                    <a:pt x="323" y="54"/>
                    <a:pt x="323" y="54"/>
                    <a:pt x="323" y="54"/>
                  </a:cubicBezTo>
                  <a:cubicBezTo>
                    <a:pt x="323" y="54"/>
                    <a:pt x="323" y="54"/>
                    <a:pt x="323" y="54"/>
                  </a:cubicBezTo>
                  <a:cubicBezTo>
                    <a:pt x="322" y="53"/>
                    <a:pt x="322" y="53"/>
                    <a:pt x="322" y="53"/>
                  </a:cubicBezTo>
                  <a:cubicBezTo>
                    <a:pt x="320" y="53"/>
                    <a:pt x="320" y="53"/>
                    <a:pt x="320" y="53"/>
                  </a:cubicBezTo>
                  <a:cubicBezTo>
                    <a:pt x="319" y="54"/>
                    <a:pt x="319" y="54"/>
                    <a:pt x="319" y="54"/>
                  </a:cubicBezTo>
                  <a:cubicBezTo>
                    <a:pt x="319" y="53"/>
                    <a:pt x="319" y="53"/>
                    <a:pt x="319" y="53"/>
                  </a:cubicBezTo>
                  <a:cubicBezTo>
                    <a:pt x="318" y="53"/>
                    <a:pt x="318" y="53"/>
                    <a:pt x="318" y="53"/>
                  </a:cubicBezTo>
                  <a:cubicBezTo>
                    <a:pt x="317" y="52"/>
                    <a:pt x="317" y="52"/>
                    <a:pt x="317" y="52"/>
                  </a:cubicBezTo>
                  <a:cubicBezTo>
                    <a:pt x="316" y="52"/>
                    <a:pt x="316" y="52"/>
                    <a:pt x="316" y="52"/>
                  </a:cubicBezTo>
                  <a:cubicBezTo>
                    <a:pt x="316" y="53"/>
                    <a:pt x="316" y="53"/>
                    <a:pt x="316" y="53"/>
                  </a:cubicBezTo>
                  <a:cubicBezTo>
                    <a:pt x="318" y="53"/>
                    <a:pt x="318" y="53"/>
                    <a:pt x="318" y="53"/>
                  </a:cubicBezTo>
                  <a:cubicBezTo>
                    <a:pt x="318" y="54"/>
                    <a:pt x="318" y="54"/>
                    <a:pt x="318" y="54"/>
                  </a:cubicBezTo>
                  <a:cubicBezTo>
                    <a:pt x="318" y="54"/>
                    <a:pt x="318" y="54"/>
                    <a:pt x="318" y="54"/>
                  </a:cubicBezTo>
                  <a:cubicBezTo>
                    <a:pt x="318" y="54"/>
                    <a:pt x="318" y="54"/>
                    <a:pt x="318" y="54"/>
                  </a:cubicBezTo>
                  <a:cubicBezTo>
                    <a:pt x="318" y="54"/>
                    <a:pt x="318" y="54"/>
                    <a:pt x="318" y="54"/>
                  </a:cubicBezTo>
                  <a:cubicBezTo>
                    <a:pt x="319" y="54"/>
                    <a:pt x="319" y="54"/>
                    <a:pt x="319" y="54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21" y="54"/>
                    <a:pt x="321" y="54"/>
                    <a:pt x="321" y="54"/>
                  </a:cubicBezTo>
                  <a:cubicBezTo>
                    <a:pt x="322" y="54"/>
                    <a:pt x="322" y="54"/>
                    <a:pt x="322" y="54"/>
                  </a:cubicBezTo>
                  <a:cubicBezTo>
                    <a:pt x="323" y="55"/>
                    <a:pt x="323" y="55"/>
                    <a:pt x="323" y="55"/>
                  </a:cubicBezTo>
                  <a:cubicBezTo>
                    <a:pt x="323" y="56"/>
                    <a:pt x="323" y="56"/>
                    <a:pt x="323" y="56"/>
                  </a:cubicBezTo>
                  <a:cubicBezTo>
                    <a:pt x="322" y="56"/>
                    <a:pt x="322" y="56"/>
                    <a:pt x="322" y="56"/>
                  </a:cubicBezTo>
                  <a:cubicBezTo>
                    <a:pt x="321" y="56"/>
                    <a:pt x="321" y="56"/>
                    <a:pt x="321" y="56"/>
                  </a:cubicBezTo>
                  <a:cubicBezTo>
                    <a:pt x="321" y="56"/>
                    <a:pt x="321" y="56"/>
                    <a:pt x="321" y="56"/>
                  </a:cubicBezTo>
                  <a:cubicBezTo>
                    <a:pt x="322" y="56"/>
                    <a:pt x="322" y="56"/>
                    <a:pt x="322" y="56"/>
                  </a:cubicBezTo>
                  <a:cubicBezTo>
                    <a:pt x="322" y="56"/>
                    <a:pt x="322" y="56"/>
                    <a:pt x="322" y="56"/>
                  </a:cubicBezTo>
                  <a:cubicBezTo>
                    <a:pt x="323" y="56"/>
                    <a:pt x="323" y="56"/>
                    <a:pt x="323" y="56"/>
                  </a:cubicBezTo>
                  <a:cubicBezTo>
                    <a:pt x="324" y="57"/>
                    <a:pt x="324" y="57"/>
                    <a:pt x="324" y="57"/>
                  </a:cubicBezTo>
                  <a:cubicBezTo>
                    <a:pt x="325" y="57"/>
                    <a:pt x="325" y="57"/>
                    <a:pt x="325" y="57"/>
                  </a:cubicBezTo>
                  <a:cubicBezTo>
                    <a:pt x="325" y="58"/>
                    <a:pt x="325" y="58"/>
                    <a:pt x="325" y="58"/>
                  </a:cubicBezTo>
                  <a:cubicBezTo>
                    <a:pt x="324" y="59"/>
                    <a:pt x="324" y="59"/>
                    <a:pt x="324" y="59"/>
                  </a:cubicBezTo>
                  <a:cubicBezTo>
                    <a:pt x="323" y="61"/>
                    <a:pt x="323" y="61"/>
                    <a:pt x="323" y="61"/>
                  </a:cubicBezTo>
                  <a:cubicBezTo>
                    <a:pt x="323" y="61"/>
                    <a:pt x="323" y="61"/>
                    <a:pt x="323" y="61"/>
                  </a:cubicBezTo>
                  <a:cubicBezTo>
                    <a:pt x="322" y="62"/>
                    <a:pt x="322" y="62"/>
                    <a:pt x="322" y="62"/>
                  </a:cubicBezTo>
                  <a:cubicBezTo>
                    <a:pt x="321" y="61"/>
                    <a:pt x="321" y="61"/>
                    <a:pt x="321" y="61"/>
                  </a:cubicBezTo>
                  <a:cubicBezTo>
                    <a:pt x="320" y="61"/>
                    <a:pt x="320" y="61"/>
                    <a:pt x="320" y="61"/>
                  </a:cubicBezTo>
                  <a:cubicBezTo>
                    <a:pt x="320" y="61"/>
                    <a:pt x="320" y="61"/>
                    <a:pt x="320" y="61"/>
                  </a:cubicBezTo>
                  <a:cubicBezTo>
                    <a:pt x="320" y="61"/>
                    <a:pt x="320" y="61"/>
                    <a:pt x="320" y="61"/>
                  </a:cubicBezTo>
                  <a:cubicBezTo>
                    <a:pt x="319" y="60"/>
                    <a:pt x="319" y="60"/>
                    <a:pt x="319" y="60"/>
                  </a:cubicBezTo>
                  <a:cubicBezTo>
                    <a:pt x="318" y="60"/>
                    <a:pt x="318" y="60"/>
                    <a:pt x="318" y="60"/>
                  </a:cubicBezTo>
                  <a:cubicBezTo>
                    <a:pt x="318" y="61"/>
                    <a:pt x="318" y="61"/>
                    <a:pt x="318" y="61"/>
                  </a:cubicBezTo>
                  <a:cubicBezTo>
                    <a:pt x="319" y="61"/>
                    <a:pt x="319" y="61"/>
                    <a:pt x="319" y="61"/>
                  </a:cubicBezTo>
                  <a:cubicBezTo>
                    <a:pt x="319" y="61"/>
                    <a:pt x="319" y="61"/>
                    <a:pt x="319" y="61"/>
                  </a:cubicBezTo>
                  <a:cubicBezTo>
                    <a:pt x="320" y="61"/>
                    <a:pt x="320" y="61"/>
                    <a:pt x="320" y="61"/>
                  </a:cubicBezTo>
                  <a:cubicBezTo>
                    <a:pt x="321" y="62"/>
                    <a:pt x="321" y="62"/>
                    <a:pt x="321" y="62"/>
                  </a:cubicBezTo>
                  <a:cubicBezTo>
                    <a:pt x="321" y="63"/>
                    <a:pt x="321" y="63"/>
                    <a:pt x="321" y="63"/>
                  </a:cubicBezTo>
                  <a:cubicBezTo>
                    <a:pt x="321" y="64"/>
                    <a:pt x="321" y="64"/>
                    <a:pt x="321" y="64"/>
                  </a:cubicBezTo>
                  <a:cubicBezTo>
                    <a:pt x="320" y="64"/>
                    <a:pt x="320" y="64"/>
                    <a:pt x="320" y="64"/>
                  </a:cubicBezTo>
                  <a:cubicBezTo>
                    <a:pt x="319" y="64"/>
                    <a:pt x="319" y="64"/>
                    <a:pt x="319" y="64"/>
                  </a:cubicBezTo>
                  <a:cubicBezTo>
                    <a:pt x="318" y="65"/>
                    <a:pt x="318" y="65"/>
                    <a:pt x="318" y="65"/>
                  </a:cubicBezTo>
                  <a:cubicBezTo>
                    <a:pt x="317" y="64"/>
                    <a:pt x="317" y="64"/>
                    <a:pt x="317" y="64"/>
                  </a:cubicBezTo>
                  <a:cubicBezTo>
                    <a:pt x="316" y="64"/>
                    <a:pt x="316" y="64"/>
                    <a:pt x="316" y="64"/>
                  </a:cubicBezTo>
                  <a:cubicBezTo>
                    <a:pt x="316" y="63"/>
                    <a:pt x="316" y="63"/>
                    <a:pt x="316" y="63"/>
                  </a:cubicBezTo>
                  <a:cubicBezTo>
                    <a:pt x="315" y="63"/>
                    <a:pt x="315" y="63"/>
                    <a:pt x="315" y="63"/>
                  </a:cubicBezTo>
                  <a:cubicBezTo>
                    <a:pt x="314" y="64"/>
                    <a:pt x="314" y="64"/>
                    <a:pt x="314" y="64"/>
                  </a:cubicBezTo>
                  <a:cubicBezTo>
                    <a:pt x="315" y="64"/>
                    <a:pt x="315" y="64"/>
                    <a:pt x="315" y="64"/>
                  </a:cubicBezTo>
                  <a:cubicBezTo>
                    <a:pt x="317" y="65"/>
                    <a:pt x="317" y="65"/>
                    <a:pt x="317" y="65"/>
                  </a:cubicBezTo>
                  <a:cubicBezTo>
                    <a:pt x="318" y="65"/>
                    <a:pt x="318" y="65"/>
                    <a:pt x="318" y="65"/>
                  </a:cubicBezTo>
                  <a:cubicBezTo>
                    <a:pt x="318" y="66"/>
                    <a:pt x="318" y="66"/>
                    <a:pt x="318" y="66"/>
                  </a:cubicBezTo>
                  <a:cubicBezTo>
                    <a:pt x="317" y="66"/>
                    <a:pt x="317" y="66"/>
                    <a:pt x="317" y="66"/>
                  </a:cubicBezTo>
                  <a:cubicBezTo>
                    <a:pt x="317" y="67"/>
                    <a:pt x="317" y="67"/>
                    <a:pt x="317" y="67"/>
                  </a:cubicBezTo>
                  <a:cubicBezTo>
                    <a:pt x="316" y="67"/>
                    <a:pt x="316" y="67"/>
                    <a:pt x="316" y="67"/>
                  </a:cubicBezTo>
                  <a:cubicBezTo>
                    <a:pt x="315" y="66"/>
                    <a:pt x="315" y="66"/>
                    <a:pt x="315" y="66"/>
                  </a:cubicBezTo>
                  <a:cubicBezTo>
                    <a:pt x="315" y="67"/>
                    <a:pt x="315" y="67"/>
                    <a:pt x="315" y="67"/>
                  </a:cubicBezTo>
                  <a:cubicBezTo>
                    <a:pt x="314" y="67"/>
                    <a:pt x="314" y="67"/>
                    <a:pt x="314" y="67"/>
                  </a:cubicBezTo>
                  <a:cubicBezTo>
                    <a:pt x="312" y="67"/>
                    <a:pt x="312" y="67"/>
                    <a:pt x="312" y="67"/>
                  </a:cubicBezTo>
                  <a:cubicBezTo>
                    <a:pt x="312" y="66"/>
                    <a:pt x="312" y="66"/>
                    <a:pt x="312" y="66"/>
                  </a:cubicBezTo>
                  <a:cubicBezTo>
                    <a:pt x="310" y="66"/>
                    <a:pt x="310" y="66"/>
                    <a:pt x="310" y="66"/>
                  </a:cubicBezTo>
                  <a:cubicBezTo>
                    <a:pt x="309" y="66"/>
                    <a:pt x="309" y="66"/>
                    <a:pt x="309" y="66"/>
                  </a:cubicBezTo>
                  <a:cubicBezTo>
                    <a:pt x="309" y="68"/>
                    <a:pt x="309" y="68"/>
                    <a:pt x="309" y="68"/>
                  </a:cubicBezTo>
                  <a:cubicBezTo>
                    <a:pt x="308" y="69"/>
                    <a:pt x="308" y="69"/>
                    <a:pt x="308" y="69"/>
                  </a:cubicBezTo>
                  <a:cubicBezTo>
                    <a:pt x="309" y="68"/>
                    <a:pt x="309" y="68"/>
                    <a:pt x="309" y="68"/>
                  </a:cubicBezTo>
                  <a:cubicBezTo>
                    <a:pt x="309" y="69"/>
                    <a:pt x="309" y="69"/>
                    <a:pt x="309" y="69"/>
                  </a:cubicBezTo>
                  <a:cubicBezTo>
                    <a:pt x="309" y="69"/>
                    <a:pt x="309" y="69"/>
                    <a:pt x="309" y="69"/>
                  </a:cubicBezTo>
                  <a:cubicBezTo>
                    <a:pt x="308" y="70"/>
                    <a:pt x="308" y="70"/>
                    <a:pt x="308" y="70"/>
                  </a:cubicBezTo>
                  <a:cubicBezTo>
                    <a:pt x="308" y="71"/>
                    <a:pt x="308" y="71"/>
                    <a:pt x="308" y="71"/>
                  </a:cubicBezTo>
                  <a:cubicBezTo>
                    <a:pt x="307" y="71"/>
                    <a:pt x="307" y="71"/>
                    <a:pt x="307" y="71"/>
                  </a:cubicBezTo>
                  <a:cubicBezTo>
                    <a:pt x="306" y="71"/>
                    <a:pt x="306" y="71"/>
                    <a:pt x="306" y="71"/>
                  </a:cubicBezTo>
                  <a:cubicBezTo>
                    <a:pt x="306" y="71"/>
                    <a:pt x="306" y="71"/>
                    <a:pt x="306" y="71"/>
                  </a:cubicBezTo>
                  <a:cubicBezTo>
                    <a:pt x="306" y="72"/>
                    <a:pt x="306" y="72"/>
                    <a:pt x="306" y="72"/>
                  </a:cubicBezTo>
                  <a:cubicBezTo>
                    <a:pt x="305" y="72"/>
                    <a:pt x="305" y="72"/>
                    <a:pt x="305" y="72"/>
                  </a:cubicBezTo>
                  <a:cubicBezTo>
                    <a:pt x="304" y="72"/>
                    <a:pt x="304" y="72"/>
                    <a:pt x="304" y="72"/>
                  </a:cubicBezTo>
                  <a:cubicBezTo>
                    <a:pt x="305" y="72"/>
                    <a:pt x="305" y="72"/>
                    <a:pt x="305" y="72"/>
                  </a:cubicBezTo>
                  <a:cubicBezTo>
                    <a:pt x="304" y="72"/>
                    <a:pt x="304" y="72"/>
                    <a:pt x="304" y="72"/>
                  </a:cubicBezTo>
                  <a:cubicBezTo>
                    <a:pt x="304" y="72"/>
                    <a:pt x="304" y="72"/>
                    <a:pt x="304" y="72"/>
                  </a:cubicBezTo>
                  <a:cubicBezTo>
                    <a:pt x="303" y="73"/>
                    <a:pt x="303" y="73"/>
                    <a:pt x="303" y="73"/>
                  </a:cubicBezTo>
                  <a:cubicBezTo>
                    <a:pt x="303" y="73"/>
                    <a:pt x="303" y="73"/>
                    <a:pt x="303" y="73"/>
                  </a:cubicBezTo>
                  <a:cubicBezTo>
                    <a:pt x="301" y="72"/>
                    <a:pt x="301" y="72"/>
                    <a:pt x="301" y="72"/>
                  </a:cubicBezTo>
                  <a:cubicBezTo>
                    <a:pt x="300" y="72"/>
                    <a:pt x="300" y="72"/>
                    <a:pt x="300" y="72"/>
                  </a:cubicBezTo>
                  <a:cubicBezTo>
                    <a:pt x="299" y="73"/>
                    <a:pt x="299" y="73"/>
                    <a:pt x="299" y="73"/>
                  </a:cubicBezTo>
                  <a:cubicBezTo>
                    <a:pt x="298" y="73"/>
                    <a:pt x="298" y="73"/>
                    <a:pt x="298" y="73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6" y="67"/>
                    <a:pt x="296" y="67"/>
                    <a:pt x="296" y="67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5" y="69"/>
                    <a:pt x="295" y="69"/>
                    <a:pt x="295" y="69"/>
                  </a:cubicBezTo>
                  <a:cubicBezTo>
                    <a:pt x="295" y="70"/>
                    <a:pt x="295" y="70"/>
                    <a:pt x="295" y="70"/>
                  </a:cubicBezTo>
                  <a:cubicBezTo>
                    <a:pt x="296" y="71"/>
                    <a:pt x="296" y="71"/>
                    <a:pt x="296" y="71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4" y="71"/>
                    <a:pt x="294" y="71"/>
                    <a:pt x="294" y="71"/>
                  </a:cubicBezTo>
                  <a:cubicBezTo>
                    <a:pt x="294" y="71"/>
                    <a:pt x="294" y="71"/>
                    <a:pt x="294" y="71"/>
                  </a:cubicBezTo>
                  <a:cubicBezTo>
                    <a:pt x="293" y="71"/>
                    <a:pt x="293" y="71"/>
                    <a:pt x="293" y="71"/>
                  </a:cubicBezTo>
                  <a:cubicBezTo>
                    <a:pt x="294" y="72"/>
                    <a:pt x="294" y="72"/>
                    <a:pt x="294" y="72"/>
                  </a:cubicBezTo>
                  <a:cubicBezTo>
                    <a:pt x="293" y="73"/>
                    <a:pt x="293" y="73"/>
                    <a:pt x="293" y="73"/>
                  </a:cubicBezTo>
                  <a:cubicBezTo>
                    <a:pt x="294" y="73"/>
                    <a:pt x="294" y="73"/>
                    <a:pt x="294" y="73"/>
                  </a:cubicBezTo>
                  <a:cubicBezTo>
                    <a:pt x="295" y="72"/>
                    <a:pt x="295" y="72"/>
                    <a:pt x="295" y="72"/>
                  </a:cubicBezTo>
                  <a:cubicBezTo>
                    <a:pt x="295" y="72"/>
                    <a:pt x="295" y="72"/>
                    <a:pt x="295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6" y="72"/>
                    <a:pt x="296" y="72"/>
                    <a:pt x="296" y="72"/>
                  </a:cubicBezTo>
                  <a:cubicBezTo>
                    <a:pt x="297" y="72"/>
                    <a:pt x="297" y="72"/>
                    <a:pt x="297" y="72"/>
                  </a:cubicBezTo>
                  <a:cubicBezTo>
                    <a:pt x="298" y="73"/>
                    <a:pt x="298" y="73"/>
                    <a:pt x="298" y="73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98" y="73"/>
                    <a:pt x="298" y="73"/>
                    <a:pt x="298" y="73"/>
                  </a:cubicBezTo>
                  <a:cubicBezTo>
                    <a:pt x="300" y="73"/>
                    <a:pt x="300" y="73"/>
                    <a:pt x="300" y="73"/>
                  </a:cubicBezTo>
                  <a:cubicBezTo>
                    <a:pt x="301" y="73"/>
                    <a:pt x="301" y="73"/>
                    <a:pt x="301" y="73"/>
                  </a:cubicBezTo>
                  <a:cubicBezTo>
                    <a:pt x="301" y="74"/>
                    <a:pt x="301" y="74"/>
                    <a:pt x="301" y="74"/>
                  </a:cubicBezTo>
                  <a:cubicBezTo>
                    <a:pt x="301" y="75"/>
                    <a:pt x="301" y="75"/>
                    <a:pt x="301" y="75"/>
                  </a:cubicBezTo>
                  <a:cubicBezTo>
                    <a:pt x="300" y="76"/>
                    <a:pt x="300" y="76"/>
                    <a:pt x="300" y="76"/>
                  </a:cubicBezTo>
                  <a:cubicBezTo>
                    <a:pt x="300" y="76"/>
                    <a:pt x="300" y="76"/>
                    <a:pt x="300" y="76"/>
                  </a:cubicBezTo>
                  <a:cubicBezTo>
                    <a:pt x="300" y="77"/>
                    <a:pt x="300" y="77"/>
                    <a:pt x="300" y="77"/>
                  </a:cubicBezTo>
                  <a:cubicBezTo>
                    <a:pt x="300" y="77"/>
                    <a:pt x="300" y="77"/>
                    <a:pt x="300" y="77"/>
                  </a:cubicBezTo>
                  <a:cubicBezTo>
                    <a:pt x="301" y="77"/>
                    <a:pt x="301" y="77"/>
                    <a:pt x="301" y="77"/>
                  </a:cubicBezTo>
                  <a:cubicBezTo>
                    <a:pt x="301" y="77"/>
                    <a:pt x="301" y="77"/>
                    <a:pt x="301" y="77"/>
                  </a:cubicBezTo>
                  <a:cubicBezTo>
                    <a:pt x="300" y="78"/>
                    <a:pt x="300" y="78"/>
                    <a:pt x="300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301" y="77"/>
                    <a:pt x="301" y="77"/>
                    <a:pt x="301" y="77"/>
                  </a:cubicBezTo>
                  <a:cubicBezTo>
                    <a:pt x="302" y="77"/>
                    <a:pt x="302" y="77"/>
                    <a:pt x="302" y="77"/>
                  </a:cubicBezTo>
                  <a:cubicBezTo>
                    <a:pt x="303" y="77"/>
                    <a:pt x="303" y="77"/>
                    <a:pt x="303" y="77"/>
                  </a:cubicBezTo>
                  <a:cubicBezTo>
                    <a:pt x="303" y="77"/>
                    <a:pt x="303" y="77"/>
                    <a:pt x="303" y="77"/>
                  </a:cubicBezTo>
                  <a:cubicBezTo>
                    <a:pt x="304" y="77"/>
                    <a:pt x="304" y="77"/>
                    <a:pt x="304" y="77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4" y="78"/>
                    <a:pt x="304" y="78"/>
                    <a:pt x="304" y="78"/>
                  </a:cubicBezTo>
                  <a:cubicBezTo>
                    <a:pt x="303" y="80"/>
                    <a:pt x="303" y="80"/>
                    <a:pt x="303" y="80"/>
                  </a:cubicBezTo>
                  <a:cubicBezTo>
                    <a:pt x="302" y="81"/>
                    <a:pt x="302" y="81"/>
                    <a:pt x="302" y="81"/>
                  </a:cubicBezTo>
                  <a:cubicBezTo>
                    <a:pt x="302" y="81"/>
                    <a:pt x="302" y="81"/>
                    <a:pt x="302" y="81"/>
                  </a:cubicBezTo>
                  <a:cubicBezTo>
                    <a:pt x="301" y="82"/>
                    <a:pt x="301" y="82"/>
                    <a:pt x="301" y="82"/>
                  </a:cubicBezTo>
                  <a:cubicBezTo>
                    <a:pt x="300" y="82"/>
                    <a:pt x="300" y="82"/>
                    <a:pt x="300" y="82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3"/>
                    <a:pt x="299" y="83"/>
                    <a:pt x="299" y="83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9" y="81"/>
                    <a:pt x="299" y="81"/>
                    <a:pt x="299" y="81"/>
                  </a:cubicBezTo>
                  <a:cubicBezTo>
                    <a:pt x="299" y="81"/>
                    <a:pt x="299" y="81"/>
                    <a:pt x="299" y="81"/>
                  </a:cubicBezTo>
                  <a:cubicBezTo>
                    <a:pt x="299" y="81"/>
                    <a:pt x="299" y="81"/>
                    <a:pt x="299" y="81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82"/>
                    <a:pt x="297" y="82"/>
                    <a:pt x="297" y="82"/>
                  </a:cubicBezTo>
                  <a:cubicBezTo>
                    <a:pt x="296" y="83"/>
                    <a:pt x="296" y="83"/>
                    <a:pt x="296" y="83"/>
                  </a:cubicBezTo>
                  <a:cubicBezTo>
                    <a:pt x="296" y="83"/>
                    <a:pt x="296" y="83"/>
                    <a:pt x="296" y="83"/>
                  </a:cubicBezTo>
                  <a:cubicBezTo>
                    <a:pt x="295" y="83"/>
                    <a:pt x="295" y="83"/>
                    <a:pt x="295" y="83"/>
                  </a:cubicBezTo>
                  <a:cubicBezTo>
                    <a:pt x="293" y="84"/>
                    <a:pt x="293" y="84"/>
                    <a:pt x="293" y="84"/>
                  </a:cubicBezTo>
                  <a:cubicBezTo>
                    <a:pt x="293" y="84"/>
                    <a:pt x="293" y="84"/>
                    <a:pt x="293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2" y="82"/>
                    <a:pt x="292" y="82"/>
                    <a:pt x="292" y="82"/>
                  </a:cubicBezTo>
                  <a:cubicBezTo>
                    <a:pt x="292" y="81"/>
                    <a:pt x="292" y="81"/>
                    <a:pt x="292" y="81"/>
                  </a:cubicBezTo>
                  <a:cubicBezTo>
                    <a:pt x="291" y="80"/>
                    <a:pt x="291" y="80"/>
                    <a:pt x="291" y="80"/>
                  </a:cubicBezTo>
                  <a:cubicBezTo>
                    <a:pt x="291" y="81"/>
                    <a:pt x="291" y="81"/>
                    <a:pt x="291" y="81"/>
                  </a:cubicBezTo>
                  <a:cubicBezTo>
                    <a:pt x="289" y="80"/>
                    <a:pt x="289" y="80"/>
                    <a:pt x="289" y="80"/>
                  </a:cubicBezTo>
                  <a:cubicBezTo>
                    <a:pt x="289" y="80"/>
                    <a:pt x="289" y="80"/>
                    <a:pt x="289" y="80"/>
                  </a:cubicBezTo>
                  <a:cubicBezTo>
                    <a:pt x="290" y="79"/>
                    <a:pt x="290" y="79"/>
                    <a:pt x="290" y="79"/>
                  </a:cubicBezTo>
                  <a:cubicBezTo>
                    <a:pt x="290" y="79"/>
                    <a:pt x="290" y="79"/>
                    <a:pt x="290" y="79"/>
                  </a:cubicBezTo>
                  <a:cubicBezTo>
                    <a:pt x="290" y="79"/>
                    <a:pt x="290" y="79"/>
                    <a:pt x="290" y="79"/>
                  </a:cubicBezTo>
                  <a:cubicBezTo>
                    <a:pt x="289" y="78"/>
                    <a:pt x="289" y="78"/>
                    <a:pt x="289" y="78"/>
                  </a:cubicBezTo>
                  <a:cubicBezTo>
                    <a:pt x="289" y="77"/>
                    <a:pt x="289" y="77"/>
                    <a:pt x="289" y="77"/>
                  </a:cubicBezTo>
                  <a:cubicBezTo>
                    <a:pt x="289" y="77"/>
                    <a:pt x="289" y="77"/>
                    <a:pt x="289" y="77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1"/>
                    <a:pt x="288" y="81"/>
                    <a:pt x="288" y="81"/>
                  </a:cubicBezTo>
                  <a:cubicBezTo>
                    <a:pt x="287" y="81"/>
                    <a:pt x="287" y="81"/>
                    <a:pt x="287" y="81"/>
                  </a:cubicBezTo>
                  <a:cubicBezTo>
                    <a:pt x="286" y="81"/>
                    <a:pt x="286" y="81"/>
                    <a:pt x="286" y="81"/>
                  </a:cubicBezTo>
                  <a:cubicBezTo>
                    <a:pt x="286" y="80"/>
                    <a:pt x="286" y="80"/>
                    <a:pt x="286" y="80"/>
                  </a:cubicBezTo>
                  <a:cubicBezTo>
                    <a:pt x="285" y="80"/>
                    <a:pt x="285" y="80"/>
                    <a:pt x="285" y="80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6" y="77"/>
                    <a:pt x="286" y="77"/>
                    <a:pt x="286" y="77"/>
                  </a:cubicBezTo>
                  <a:cubicBezTo>
                    <a:pt x="286" y="77"/>
                    <a:pt x="286" y="77"/>
                    <a:pt x="286" y="77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5" y="77"/>
                    <a:pt x="285" y="77"/>
                    <a:pt x="285" y="77"/>
                  </a:cubicBezTo>
                  <a:cubicBezTo>
                    <a:pt x="285" y="78"/>
                    <a:pt x="285" y="78"/>
                    <a:pt x="285" y="78"/>
                  </a:cubicBezTo>
                  <a:cubicBezTo>
                    <a:pt x="285" y="78"/>
                    <a:pt x="285" y="78"/>
                    <a:pt x="285" y="78"/>
                  </a:cubicBezTo>
                  <a:cubicBezTo>
                    <a:pt x="285" y="80"/>
                    <a:pt x="285" y="80"/>
                    <a:pt x="285" y="80"/>
                  </a:cubicBezTo>
                  <a:cubicBezTo>
                    <a:pt x="284" y="80"/>
                    <a:pt x="284" y="80"/>
                    <a:pt x="284" y="80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8"/>
                    <a:pt x="283" y="78"/>
                    <a:pt x="283" y="78"/>
                  </a:cubicBezTo>
                  <a:cubicBezTo>
                    <a:pt x="283" y="78"/>
                    <a:pt x="283" y="78"/>
                    <a:pt x="283" y="78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3" y="76"/>
                    <a:pt x="283" y="76"/>
                    <a:pt x="283" y="76"/>
                  </a:cubicBezTo>
                  <a:cubicBezTo>
                    <a:pt x="283" y="76"/>
                    <a:pt x="283" y="76"/>
                    <a:pt x="283" y="76"/>
                  </a:cubicBezTo>
                  <a:cubicBezTo>
                    <a:pt x="283" y="76"/>
                    <a:pt x="283" y="76"/>
                    <a:pt x="283" y="76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2" y="78"/>
                    <a:pt x="282" y="78"/>
                    <a:pt x="282" y="78"/>
                  </a:cubicBezTo>
                  <a:cubicBezTo>
                    <a:pt x="282" y="78"/>
                    <a:pt x="282" y="78"/>
                    <a:pt x="282" y="78"/>
                  </a:cubicBezTo>
                  <a:cubicBezTo>
                    <a:pt x="282" y="79"/>
                    <a:pt x="282" y="79"/>
                    <a:pt x="282" y="79"/>
                  </a:cubicBezTo>
                  <a:cubicBezTo>
                    <a:pt x="281" y="79"/>
                    <a:pt x="281" y="79"/>
                    <a:pt x="281" y="79"/>
                  </a:cubicBezTo>
                  <a:cubicBezTo>
                    <a:pt x="281" y="79"/>
                    <a:pt x="281" y="79"/>
                    <a:pt x="281" y="79"/>
                  </a:cubicBezTo>
                  <a:cubicBezTo>
                    <a:pt x="280" y="79"/>
                    <a:pt x="280" y="79"/>
                    <a:pt x="280" y="79"/>
                  </a:cubicBezTo>
                  <a:close/>
                  <a:moveTo>
                    <a:pt x="304" y="198"/>
                  </a:moveTo>
                  <a:cubicBezTo>
                    <a:pt x="304" y="199"/>
                    <a:pt x="304" y="199"/>
                    <a:pt x="304" y="199"/>
                  </a:cubicBezTo>
                  <a:cubicBezTo>
                    <a:pt x="304" y="200"/>
                    <a:pt x="304" y="200"/>
                    <a:pt x="304" y="200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5" y="200"/>
                    <a:pt x="305" y="200"/>
                    <a:pt x="305" y="200"/>
                  </a:cubicBezTo>
                  <a:cubicBezTo>
                    <a:pt x="304" y="200"/>
                    <a:pt x="304" y="200"/>
                    <a:pt x="304" y="200"/>
                  </a:cubicBezTo>
                  <a:cubicBezTo>
                    <a:pt x="305" y="199"/>
                    <a:pt x="305" y="199"/>
                    <a:pt x="305" y="199"/>
                  </a:cubicBezTo>
                  <a:cubicBezTo>
                    <a:pt x="305" y="198"/>
                    <a:pt x="305" y="198"/>
                    <a:pt x="305" y="198"/>
                  </a:cubicBezTo>
                  <a:cubicBezTo>
                    <a:pt x="304" y="198"/>
                    <a:pt x="304" y="198"/>
                    <a:pt x="304" y="198"/>
                  </a:cubicBezTo>
                  <a:close/>
                  <a:moveTo>
                    <a:pt x="303" y="194"/>
                  </a:moveTo>
                  <a:cubicBezTo>
                    <a:pt x="303" y="193"/>
                    <a:pt x="303" y="193"/>
                    <a:pt x="303" y="193"/>
                  </a:cubicBezTo>
                  <a:cubicBezTo>
                    <a:pt x="304" y="193"/>
                    <a:pt x="304" y="193"/>
                    <a:pt x="304" y="193"/>
                  </a:cubicBezTo>
                  <a:cubicBezTo>
                    <a:pt x="304" y="193"/>
                    <a:pt x="304" y="193"/>
                    <a:pt x="304" y="193"/>
                  </a:cubicBezTo>
                  <a:cubicBezTo>
                    <a:pt x="304" y="194"/>
                    <a:pt x="304" y="194"/>
                    <a:pt x="304" y="194"/>
                  </a:cubicBezTo>
                  <a:cubicBezTo>
                    <a:pt x="303" y="194"/>
                    <a:pt x="303" y="194"/>
                    <a:pt x="303" y="194"/>
                  </a:cubicBezTo>
                  <a:close/>
                  <a:moveTo>
                    <a:pt x="302" y="191"/>
                  </a:moveTo>
                  <a:cubicBezTo>
                    <a:pt x="303" y="190"/>
                    <a:pt x="303" y="190"/>
                    <a:pt x="303" y="190"/>
                  </a:cubicBezTo>
                  <a:cubicBezTo>
                    <a:pt x="303" y="190"/>
                    <a:pt x="303" y="190"/>
                    <a:pt x="303" y="190"/>
                  </a:cubicBezTo>
                  <a:cubicBezTo>
                    <a:pt x="304" y="190"/>
                    <a:pt x="304" y="190"/>
                    <a:pt x="304" y="190"/>
                  </a:cubicBezTo>
                  <a:cubicBezTo>
                    <a:pt x="303" y="191"/>
                    <a:pt x="303" y="191"/>
                    <a:pt x="303" y="191"/>
                  </a:cubicBezTo>
                  <a:cubicBezTo>
                    <a:pt x="303" y="191"/>
                    <a:pt x="303" y="191"/>
                    <a:pt x="303" y="191"/>
                  </a:cubicBezTo>
                  <a:cubicBezTo>
                    <a:pt x="302" y="191"/>
                    <a:pt x="302" y="191"/>
                    <a:pt x="302" y="191"/>
                  </a:cubicBezTo>
                  <a:close/>
                  <a:moveTo>
                    <a:pt x="295" y="131"/>
                  </a:moveTo>
                  <a:cubicBezTo>
                    <a:pt x="295" y="131"/>
                    <a:pt x="295" y="131"/>
                    <a:pt x="295" y="131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1"/>
                    <a:pt x="295" y="131"/>
                    <a:pt x="295" y="131"/>
                  </a:cubicBezTo>
                  <a:cubicBezTo>
                    <a:pt x="295" y="131"/>
                    <a:pt x="295" y="131"/>
                    <a:pt x="295" y="131"/>
                  </a:cubicBezTo>
                  <a:close/>
                  <a:moveTo>
                    <a:pt x="296" y="132"/>
                  </a:moveTo>
                  <a:cubicBezTo>
                    <a:pt x="296" y="131"/>
                    <a:pt x="296" y="131"/>
                    <a:pt x="296" y="131"/>
                  </a:cubicBezTo>
                  <a:cubicBezTo>
                    <a:pt x="296" y="131"/>
                    <a:pt x="296" y="131"/>
                    <a:pt x="296" y="131"/>
                  </a:cubicBezTo>
                  <a:cubicBezTo>
                    <a:pt x="297" y="131"/>
                    <a:pt x="297" y="131"/>
                    <a:pt x="297" y="131"/>
                  </a:cubicBezTo>
                  <a:cubicBezTo>
                    <a:pt x="297" y="131"/>
                    <a:pt x="297" y="131"/>
                    <a:pt x="297" y="131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6" y="132"/>
                    <a:pt x="296" y="132"/>
                    <a:pt x="296" y="132"/>
                  </a:cubicBezTo>
                  <a:close/>
                  <a:moveTo>
                    <a:pt x="295" y="134"/>
                  </a:moveTo>
                  <a:cubicBezTo>
                    <a:pt x="295" y="133"/>
                    <a:pt x="295" y="133"/>
                    <a:pt x="295" y="133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3"/>
                    <a:pt x="296" y="133"/>
                    <a:pt x="296" y="133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295" y="134"/>
                    <a:pt x="295" y="134"/>
                    <a:pt x="295" y="134"/>
                  </a:cubicBezTo>
                  <a:cubicBezTo>
                    <a:pt x="295" y="134"/>
                    <a:pt x="295" y="134"/>
                    <a:pt x="295" y="134"/>
                  </a:cubicBezTo>
                  <a:close/>
                  <a:moveTo>
                    <a:pt x="308" y="152"/>
                  </a:moveTo>
                  <a:cubicBezTo>
                    <a:pt x="309" y="151"/>
                    <a:pt x="309" y="151"/>
                    <a:pt x="309" y="151"/>
                  </a:cubicBezTo>
                  <a:cubicBezTo>
                    <a:pt x="309" y="152"/>
                    <a:pt x="309" y="152"/>
                    <a:pt x="309" y="152"/>
                  </a:cubicBezTo>
                  <a:cubicBezTo>
                    <a:pt x="309" y="152"/>
                    <a:pt x="309" y="152"/>
                    <a:pt x="309" y="152"/>
                  </a:cubicBezTo>
                  <a:cubicBezTo>
                    <a:pt x="308" y="152"/>
                    <a:pt x="308" y="152"/>
                    <a:pt x="308" y="152"/>
                  </a:cubicBezTo>
                  <a:cubicBezTo>
                    <a:pt x="308" y="152"/>
                    <a:pt x="308" y="152"/>
                    <a:pt x="308" y="152"/>
                  </a:cubicBezTo>
                  <a:close/>
                  <a:moveTo>
                    <a:pt x="307" y="152"/>
                  </a:moveTo>
                  <a:cubicBezTo>
                    <a:pt x="307" y="151"/>
                    <a:pt x="307" y="151"/>
                    <a:pt x="307" y="151"/>
                  </a:cubicBezTo>
                  <a:cubicBezTo>
                    <a:pt x="308" y="151"/>
                    <a:pt x="308" y="151"/>
                    <a:pt x="308" y="151"/>
                  </a:cubicBezTo>
                  <a:cubicBezTo>
                    <a:pt x="308" y="151"/>
                    <a:pt x="308" y="151"/>
                    <a:pt x="308" y="151"/>
                  </a:cubicBezTo>
                  <a:cubicBezTo>
                    <a:pt x="308" y="151"/>
                    <a:pt x="308" y="151"/>
                    <a:pt x="308" y="151"/>
                  </a:cubicBezTo>
                  <a:cubicBezTo>
                    <a:pt x="307" y="152"/>
                    <a:pt x="307" y="152"/>
                    <a:pt x="307" y="152"/>
                  </a:cubicBezTo>
                  <a:cubicBezTo>
                    <a:pt x="307" y="152"/>
                    <a:pt x="307" y="152"/>
                    <a:pt x="307" y="152"/>
                  </a:cubicBezTo>
                  <a:cubicBezTo>
                    <a:pt x="307" y="152"/>
                    <a:pt x="307" y="152"/>
                    <a:pt x="307" y="152"/>
                  </a:cubicBezTo>
                  <a:close/>
                  <a:moveTo>
                    <a:pt x="304" y="160"/>
                  </a:moveTo>
                  <a:cubicBezTo>
                    <a:pt x="305" y="160"/>
                    <a:pt x="305" y="160"/>
                    <a:pt x="305" y="160"/>
                  </a:cubicBezTo>
                  <a:cubicBezTo>
                    <a:pt x="305" y="160"/>
                    <a:pt x="305" y="160"/>
                    <a:pt x="305" y="160"/>
                  </a:cubicBezTo>
                  <a:cubicBezTo>
                    <a:pt x="305" y="160"/>
                    <a:pt x="305" y="160"/>
                    <a:pt x="305" y="160"/>
                  </a:cubicBezTo>
                  <a:cubicBezTo>
                    <a:pt x="304" y="160"/>
                    <a:pt x="304" y="160"/>
                    <a:pt x="304" y="160"/>
                  </a:cubicBezTo>
                  <a:close/>
                  <a:moveTo>
                    <a:pt x="308" y="163"/>
                  </a:moveTo>
                  <a:cubicBezTo>
                    <a:pt x="308" y="164"/>
                    <a:pt x="308" y="164"/>
                    <a:pt x="308" y="164"/>
                  </a:cubicBezTo>
                  <a:cubicBezTo>
                    <a:pt x="309" y="164"/>
                    <a:pt x="309" y="164"/>
                    <a:pt x="309" y="164"/>
                  </a:cubicBezTo>
                  <a:cubicBezTo>
                    <a:pt x="309" y="163"/>
                    <a:pt x="309" y="163"/>
                    <a:pt x="309" y="163"/>
                  </a:cubicBezTo>
                  <a:cubicBezTo>
                    <a:pt x="308" y="163"/>
                    <a:pt x="308" y="163"/>
                    <a:pt x="308" y="163"/>
                  </a:cubicBezTo>
                  <a:cubicBezTo>
                    <a:pt x="308" y="163"/>
                    <a:pt x="308" y="163"/>
                    <a:pt x="308" y="163"/>
                  </a:cubicBezTo>
                  <a:close/>
                  <a:moveTo>
                    <a:pt x="315" y="170"/>
                  </a:moveTo>
                  <a:cubicBezTo>
                    <a:pt x="314" y="169"/>
                    <a:pt x="314" y="169"/>
                    <a:pt x="314" y="169"/>
                  </a:cubicBezTo>
                  <a:cubicBezTo>
                    <a:pt x="315" y="168"/>
                    <a:pt x="315" y="168"/>
                    <a:pt x="315" y="168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70"/>
                    <a:pt x="315" y="170"/>
                    <a:pt x="315" y="170"/>
                  </a:cubicBezTo>
                  <a:cubicBezTo>
                    <a:pt x="315" y="170"/>
                    <a:pt x="315" y="170"/>
                    <a:pt x="315" y="170"/>
                  </a:cubicBezTo>
                  <a:close/>
                  <a:moveTo>
                    <a:pt x="318" y="173"/>
                  </a:moveTo>
                  <a:cubicBezTo>
                    <a:pt x="318" y="173"/>
                    <a:pt x="318" y="173"/>
                    <a:pt x="318" y="173"/>
                  </a:cubicBezTo>
                  <a:cubicBezTo>
                    <a:pt x="319" y="172"/>
                    <a:pt x="319" y="172"/>
                    <a:pt x="319" y="172"/>
                  </a:cubicBezTo>
                  <a:cubicBezTo>
                    <a:pt x="319" y="172"/>
                    <a:pt x="319" y="172"/>
                    <a:pt x="319" y="172"/>
                  </a:cubicBezTo>
                  <a:cubicBezTo>
                    <a:pt x="319" y="172"/>
                    <a:pt x="319" y="172"/>
                    <a:pt x="319" y="172"/>
                  </a:cubicBezTo>
                  <a:cubicBezTo>
                    <a:pt x="319" y="173"/>
                    <a:pt x="319" y="173"/>
                    <a:pt x="319" y="173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18" y="173"/>
                    <a:pt x="318" y="173"/>
                    <a:pt x="318" y="173"/>
                  </a:cubicBezTo>
                  <a:close/>
                  <a:moveTo>
                    <a:pt x="293" y="88"/>
                  </a:moveTo>
                  <a:cubicBezTo>
                    <a:pt x="293" y="87"/>
                    <a:pt x="293" y="87"/>
                    <a:pt x="293" y="87"/>
                  </a:cubicBezTo>
                  <a:cubicBezTo>
                    <a:pt x="294" y="87"/>
                    <a:pt x="294" y="87"/>
                    <a:pt x="294" y="87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6" y="85"/>
                    <a:pt x="296" y="85"/>
                    <a:pt x="296" y="85"/>
                  </a:cubicBezTo>
                  <a:cubicBezTo>
                    <a:pt x="297" y="85"/>
                    <a:pt x="297" y="85"/>
                    <a:pt x="297" y="85"/>
                  </a:cubicBezTo>
                  <a:cubicBezTo>
                    <a:pt x="297" y="85"/>
                    <a:pt x="297" y="85"/>
                    <a:pt x="297" y="85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8"/>
                    <a:pt x="295" y="88"/>
                    <a:pt x="295" y="88"/>
                  </a:cubicBezTo>
                  <a:cubicBezTo>
                    <a:pt x="295" y="88"/>
                    <a:pt x="295" y="88"/>
                    <a:pt x="295" y="88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4" y="87"/>
                    <a:pt x="294" y="87"/>
                    <a:pt x="294" y="87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3" y="88"/>
                    <a:pt x="293" y="88"/>
                    <a:pt x="293" y="88"/>
                  </a:cubicBezTo>
                  <a:close/>
                  <a:moveTo>
                    <a:pt x="289" y="84"/>
                  </a:moveTo>
                  <a:cubicBezTo>
                    <a:pt x="289" y="84"/>
                    <a:pt x="289" y="84"/>
                    <a:pt x="289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89" y="84"/>
                    <a:pt x="289" y="84"/>
                    <a:pt x="289" y="84"/>
                  </a:cubicBezTo>
                  <a:close/>
                  <a:moveTo>
                    <a:pt x="265" y="74"/>
                  </a:moveTo>
                  <a:cubicBezTo>
                    <a:pt x="264" y="74"/>
                    <a:pt x="264" y="74"/>
                    <a:pt x="264" y="74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4" y="72"/>
                    <a:pt x="264" y="72"/>
                    <a:pt x="264" y="72"/>
                  </a:cubicBezTo>
                  <a:cubicBezTo>
                    <a:pt x="264" y="71"/>
                    <a:pt x="264" y="71"/>
                    <a:pt x="264" y="71"/>
                  </a:cubicBezTo>
                  <a:cubicBezTo>
                    <a:pt x="264" y="70"/>
                    <a:pt x="264" y="70"/>
                    <a:pt x="264" y="70"/>
                  </a:cubicBezTo>
                  <a:cubicBezTo>
                    <a:pt x="264" y="70"/>
                    <a:pt x="264" y="70"/>
                    <a:pt x="264" y="70"/>
                  </a:cubicBezTo>
                  <a:cubicBezTo>
                    <a:pt x="265" y="70"/>
                    <a:pt x="265" y="70"/>
                    <a:pt x="265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66" y="71"/>
                    <a:pt x="266" y="71"/>
                    <a:pt x="266" y="71"/>
                  </a:cubicBezTo>
                  <a:cubicBezTo>
                    <a:pt x="265" y="73"/>
                    <a:pt x="265" y="73"/>
                    <a:pt x="265" y="73"/>
                  </a:cubicBezTo>
                  <a:cubicBezTo>
                    <a:pt x="265" y="73"/>
                    <a:pt x="265" y="73"/>
                    <a:pt x="265" y="73"/>
                  </a:cubicBezTo>
                  <a:cubicBezTo>
                    <a:pt x="265" y="74"/>
                    <a:pt x="265" y="74"/>
                    <a:pt x="265" y="74"/>
                  </a:cubicBezTo>
                  <a:cubicBezTo>
                    <a:pt x="266" y="74"/>
                    <a:pt x="266" y="74"/>
                    <a:pt x="266" y="74"/>
                  </a:cubicBezTo>
                  <a:cubicBezTo>
                    <a:pt x="265" y="74"/>
                    <a:pt x="265" y="74"/>
                    <a:pt x="265" y="74"/>
                  </a:cubicBezTo>
                  <a:close/>
                  <a:moveTo>
                    <a:pt x="265" y="30"/>
                  </a:moveTo>
                  <a:cubicBezTo>
                    <a:pt x="266" y="29"/>
                    <a:pt x="266" y="29"/>
                    <a:pt x="266" y="29"/>
                  </a:cubicBezTo>
                  <a:cubicBezTo>
                    <a:pt x="266" y="28"/>
                    <a:pt x="266" y="28"/>
                    <a:pt x="266" y="28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8" y="27"/>
                    <a:pt x="268" y="27"/>
                    <a:pt x="268" y="27"/>
                  </a:cubicBezTo>
                  <a:cubicBezTo>
                    <a:pt x="268" y="26"/>
                    <a:pt x="268" y="26"/>
                    <a:pt x="268" y="26"/>
                  </a:cubicBezTo>
                  <a:cubicBezTo>
                    <a:pt x="268" y="25"/>
                    <a:pt x="268" y="25"/>
                    <a:pt x="268" y="25"/>
                  </a:cubicBezTo>
                  <a:cubicBezTo>
                    <a:pt x="267" y="25"/>
                    <a:pt x="267" y="25"/>
                    <a:pt x="267" y="25"/>
                  </a:cubicBezTo>
                  <a:cubicBezTo>
                    <a:pt x="266" y="25"/>
                    <a:pt x="266" y="25"/>
                    <a:pt x="266" y="25"/>
                  </a:cubicBezTo>
                  <a:cubicBezTo>
                    <a:pt x="267" y="24"/>
                    <a:pt x="267" y="24"/>
                    <a:pt x="267" y="24"/>
                  </a:cubicBezTo>
                  <a:cubicBezTo>
                    <a:pt x="266" y="24"/>
                    <a:pt x="266" y="24"/>
                    <a:pt x="266" y="24"/>
                  </a:cubicBezTo>
                  <a:cubicBezTo>
                    <a:pt x="265" y="25"/>
                    <a:pt x="265" y="25"/>
                    <a:pt x="265" y="25"/>
                  </a:cubicBezTo>
                  <a:cubicBezTo>
                    <a:pt x="264" y="25"/>
                    <a:pt x="264" y="25"/>
                    <a:pt x="264" y="25"/>
                  </a:cubicBezTo>
                  <a:cubicBezTo>
                    <a:pt x="264" y="26"/>
                    <a:pt x="264" y="26"/>
                    <a:pt x="264" y="26"/>
                  </a:cubicBezTo>
                  <a:cubicBezTo>
                    <a:pt x="263" y="26"/>
                    <a:pt x="263" y="26"/>
                    <a:pt x="263" y="26"/>
                  </a:cubicBezTo>
                  <a:cubicBezTo>
                    <a:pt x="263" y="27"/>
                    <a:pt x="263" y="27"/>
                    <a:pt x="263" y="27"/>
                  </a:cubicBezTo>
                  <a:cubicBezTo>
                    <a:pt x="264" y="27"/>
                    <a:pt x="264" y="27"/>
                    <a:pt x="264" y="27"/>
                  </a:cubicBezTo>
                  <a:cubicBezTo>
                    <a:pt x="265" y="27"/>
                    <a:pt x="265" y="27"/>
                    <a:pt x="265" y="27"/>
                  </a:cubicBezTo>
                  <a:cubicBezTo>
                    <a:pt x="265" y="28"/>
                    <a:pt x="265" y="28"/>
                    <a:pt x="265" y="28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64" y="29"/>
                    <a:pt x="264" y="29"/>
                    <a:pt x="264" y="29"/>
                  </a:cubicBezTo>
                  <a:cubicBezTo>
                    <a:pt x="265" y="29"/>
                    <a:pt x="265" y="29"/>
                    <a:pt x="265" y="29"/>
                  </a:cubicBezTo>
                  <a:cubicBezTo>
                    <a:pt x="265" y="30"/>
                    <a:pt x="265" y="30"/>
                    <a:pt x="265" y="30"/>
                  </a:cubicBezTo>
                  <a:close/>
                  <a:moveTo>
                    <a:pt x="253" y="54"/>
                  </a:moveTo>
                  <a:cubicBezTo>
                    <a:pt x="253" y="53"/>
                    <a:pt x="253" y="53"/>
                    <a:pt x="253" y="53"/>
                  </a:cubicBezTo>
                  <a:cubicBezTo>
                    <a:pt x="254" y="53"/>
                    <a:pt x="254" y="53"/>
                    <a:pt x="254" y="53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1"/>
                    <a:pt x="253" y="51"/>
                    <a:pt x="253" y="51"/>
                  </a:cubicBezTo>
                  <a:cubicBezTo>
                    <a:pt x="253" y="51"/>
                    <a:pt x="253" y="51"/>
                    <a:pt x="253" y="51"/>
                  </a:cubicBezTo>
                  <a:cubicBezTo>
                    <a:pt x="253" y="50"/>
                    <a:pt x="253" y="50"/>
                    <a:pt x="253" y="50"/>
                  </a:cubicBezTo>
                  <a:cubicBezTo>
                    <a:pt x="253" y="50"/>
                    <a:pt x="253" y="50"/>
                    <a:pt x="253" y="50"/>
                  </a:cubicBezTo>
                  <a:cubicBezTo>
                    <a:pt x="254" y="50"/>
                    <a:pt x="254" y="50"/>
                    <a:pt x="254" y="50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5" y="50"/>
                    <a:pt x="255" y="50"/>
                    <a:pt x="255" y="50"/>
                  </a:cubicBezTo>
                  <a:cubicBezTo>
                    <a:pt x="256" y="50"/>
                    <a:pt x="256" y="50"/>
                    <a:pt x="256" y="50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4" y="48"/>
                    <a:pt x="254" y="48"/>
                    <a:pt x="254" y="48"/>
                  </a:cubicBezTo>
                  <a:cubicBezTo>
                    <a:pt x="254" y="48"/>
                    <a:pt x="254" y="48"/>
                    <a:pt x="254" y="48"/>
                  </a:cubicBezTo>
                  <a:cubicBezTo>
                    <a:pt x="255" y="48"/>
                    <a:pt x="255" y="48"/>
                    <a:pt x="255" y="48"/>
                  </a:cubicBezTo>
                  <a:cubicBezTo>
                    <a:pt x="254" y="47"/>
                    <a:pt x="254" y="47"/>
                    <a:pt x="254" y="47"/>
                  </a:cubicBezTo>
                  <a:cubicBezTo>
                    <a:pt x="255" y="46"/>
                    <a:pt x="255" y="46"/>
                    <a:pt x="255" y="46"/>
                  </a:cubicBezTo>
                  <a:cubicBezTo>
                    <a:pt x="255" y="45"/>
                    <a:pt x="255" y="45"/>
                    <a:pt x="255" y="45"/>
                  </a:cubicBezTo>
                  <a:cubicBezTo>
                    <a:pt x="255" y="44"/>
                    <a:pt x="255" y="44"/>
                    <a:pt x="255" y="44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9" y="41"/>
                    <a:pt x="259" y="41"/>
                    <a:pt x="259" y="41"/>
                  </a:cubicBezTo>
                  <a:cubicBezTo>
                    <a:pt x="260" y="42"/>
                    <a:pt x="260" y="42"/>
                    <a:pt x="260" y="42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60" y="44"/>
                    <a:pt x="260" y="44"/>
                    <a:pt x="260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4"/>
                    <a:pt x="261" y="44"/>
                    <a:pt x="261" y="44"/>
                  </a:cubicBezTo>
                  <a:cubicBezTo>
                    <a:pt x="261" y="45"/>
                    <a:pt x="261" y="45"/>
                    <a:pt x="261" y="45"/>
                  </a:cubicBezTo>
                  <a:cubicBezTo>
                    <a:pt x="262" y="46"/>
                    <a:pt x="262" y="46"/>
                    <a:pt x="262" y="46"/>
                  </a:cubicBezTo>
                  <a:cubicBezTo>
                    <a:pt x="262" y="46"/>
                    <a:pt x="262" y="46"/>
                    <a:pt x="262" y="46"/>
                  </a:cubicBezTo>
                  <a:cubicBezTo>
                    <a:pt x="262" y="47"/>
                    <a:pt x="262" y="47"/>
                    <a:pt x="262" y="47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3" y="48"/>
                    <a:pt x="263" y="48"/>
                    <a:pt x="263" y="48"/>
                  </a:cubicBezTo>
                  <a:cubicBezTo>
                    <a:pt x="264" y="50"/>
                    <a:pt x="264" y="50"/>
                    <a:pt x="264" y="50"/>
                  </a:cubicBezTo>
                  <a:cubicBezTo>
                    <a:pt x="263" y="50"/>
                    <a:pt x="263" y="50"/>
                    <a:pt x="263" y="50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61" y="51"/>
                    <a:pt x="261" y="51"/>
                    <a:pt x="261" y="51"/>
                  </a:cubicBezTo>
                  <a:cubicBezTo>
                    <a:pt x="261" y="51"/>
                    <a:pt x="261" y="51"/>
                    <a:pt x="261" y="51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62" y="52"/>
                    <a:pt x="262" y="52"/>
                    <a:pt x="262" y="52"/>
                  </a:cubicBezTo>
                  <a:cubicBezTo>
                    <a:pt x="262" y="53"/>
                    <a:pt x="262" y="53"/>
                    <a:pt x="262" y="53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9" y="54"/>
                    <a:pt x="259" y="54"/>
                    <a:pt x="259" y="54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3"/>
                    <a:pt x="255" y="53"/>
                    <a:pt x="255" y="53"/>
                  </a:cubicBezTo>
                  <a:cubicBezTo>
                    <a:pt x="255" y="53"/>
                    <a:pt x="255" y="53"/>
                    <a:pt x="255" y="53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3" y="54"/>
                    <a:pt x="253" y="54"/>
                    <a:pt x="253" y="54"/>
                  </a:cubicBezTo>
                  <a:close/>
                  <a:moveTo>
                    <a:pt x="264" y="53"/>
                  </a:moveTo>
                  <a:cubicBezTo>
                    <a:pt x="264" y="53"/>
                    <a:pt x="264" y="53"/>
                    <a:pt x="264" y="53"/>
                  </a:cubicBezTo>
                  <a:cubicBezTo>
                    <a:pt x="264" y="52"/>
                    <a:pt x="264" y="52"/>
                    <a:pt x="264" y="52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63" y="51"/>
                    <a:pt x="263" y="51"/>
                    <a:pt x="263" y="51"/>
                  </a:cubicBezTo>
                  <a:cubicBezTo>
                    <a:pt x="263" y="52"/>
                    <a:pt x="263" y="52"/>
                    <a:pt x="263" y="52"/>
                  </a:cubicBezTo>
                  <a:cubicBezTo>
                    <a:pt x="264" y="53"/>
                    <a:pt x="264" y="53"/>
                    <a:pt x="264" y="53"/>
                  </a:cubicBezTo>
                  <a:close/>
                  <a:moveTo>
                    <a:pt x="267" y="65"/>
                  </a:moveTo>
                  <a:cubicBezTo>
                    <a:pt x="267" y="66"/>
                    <a:pt x="267" y="66"/>
                    <a:pt x="267" y="66"/>
                  </a:cubicBezTo>
                  <a:cubicBezTo>
                    <a:pt x="268" y="66"/>
                    <a:pt x="268" y="66"/>
                    <a:pt x="268" y="66"/>
                  </a:cubicBezTo>
                  <a:cubicBezTo>
                    <a:pt x="269" y="66"/>
                    <a:pt x="269" y="66"/>
                    <a:pt x="269" y="66"/>
                  </a:cubicBezTo>
                  <a:cubicBezTo>
                    <a:pt x="270" y="66"/>
                    <a:pt x="270" y="66"/>
                    <a:pt x="270" y="66"/>
                  </a:cubicBezTo>
                  <a:cubicBezTo>
                    <a:pt x="270" y="65"/>
                    <a:pt x="270" y="65"/>
                    <a:pt x="270" y="65"/>
                  </a:cubicBezTo>
                  <a:cubicBezTo>
                    <a:pt x="271" y="64"/>
                    <a:pt x="271" y="64"/>
                    <a:pt x="271" y="64"/>
                  </a:cubicBezTo>
                  <a:cubicBezTo>
                    <a:pt x="270" y="64"/>
                    <a:pt x="270" y="64"/>
                    <a:pt x="270" y="64"/>
                  </a:cubicBezTo>
                  <a:cubicBezTo>
                    <a:pt x="270" y="63"/>
                    <a:pt x="270" y="63"/>
                    <a:pt x="270" y="63"/>
                  </a:cubicBezTo>
                  <a:cubicBezTo>
                    <a:pt x="270" y="63"/>
                    <a:pt x="270" y="63"/>
                    <a:pt x="270" y="63"/>
                  </a:cubicBezTo>
                  <a:cubicBezTo>
                    <a:pt x="269" y="63"/>
                    <a:pt x="269" y="63"/>
                    <a:pt x="269" y="63"/>
                  </a:cubicBezTo>
                  <a:cubicBezTo>
                    <a:pt x="269" y="62"/>
                    <a:pt x="269" y="62"/>
                    <a:pt x="269" y="62"/>
                  </a:cubicBezTo>
                  <a:cubicBezTo>
                    <a:pt x="268" y="62"/>
                    <a:pt x="268" y="62"/>
                    <a:pt x="268" y="62"/>
                  </a:cubicBezTo>
                  <a:cubicBezTo>
                    <a:pt x="267" y="63"/>
                    <a:pt x="267" y="63"/>
                    <a:pt x="267" y="63"/>
                  </a:cubicBezTo>
                  <a:cubicBezTo>
                    <a:pt x="267" y="63"/>
                    <a:pt x="267" y="63"/>
                    <a:pt x="267" y="63"/>
                  </a:cubicBezTo>
                  <a:cubicBezTo>
                    <a:pt x="267" y="64"/>
                    <a:pt x="267" y="64"/>
                    <a:pt x="267" y="64"/>
                  </a:cubicBezTo>
                  <a:cubicBezTo>
                    <a:pt x="267" y="65"/>
                    <a:pt x="267" y="65"/>
                    <a:pt x="267" y="65"/>
                  </a:cubicBezTo>
                  <a:close/>
                  <a:moveTo>
                    <a:pt x="266" y="65"/>
                  </a:moveTo>
                  <a:cubicBezTo>
                    <a:pt x="266" y="66"/>
                    <a:pt x="266" y="66"/>
                    <a:pt x="266" y="66"/>
                  </a:cubicBezTo>
                  <a:cubicBezTo>
                    <a:pt x="266" y="66"/>
                    <a:pt x="266" y="66"/>
                    <a:pt x="266" y="66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67" y="66"/>
                    <a:pt x="267" y="66"/>
                    <a:pt x="267" y="66"/>
                  </a:cubicBezTo>
                  <a:cubicBezTo>
                    <a:pt x="266" y="66"/>
                    <a:pt x="266" y="66"/>
                    <a:pt x="266" y="66"/>
                  </a:cubicBezTo>
                  <a:cubicBezTo>
                    <a:pt x="266" y="66"/>
                    <a:pt x="266" y="66"/>
                    <a:pt x="266" y="66"/>
                  </a:cubicBezTo>
                  <a:cubicBezTo>
                    <a:pt x="266" y="65"/>
                    <a:pt x="266" y="65"/>
                    <a:pt x="266" y="65"/>
                  </a:cubicBezTo>
                  <a:cubicBezTo>
                    <a:pt x="266" y="65"/>
                    <a:pt x="266" y="65"/>
                    <a:pt x="266" y="65"/>
                  </a:cubicBezTo>
                  <a:close/>
                  <a:moveTo>
                    <a:pt x="253" y="59"/>
                  </a:moveTo>
                  <a:cubicBezTo>
                    <a:pt x="253" y="58"/>
                    <a:pt x="253" y="58"/>
                    <a:pt x="253" y="58"/>
                  </a:cubicBezTo>
                  <a:cubicBezTo>
                    <a:pt x="253" y="57"/>
                    <a:pt x="253" y="57"/>
                    <a:pt x="253" y="57"/>
                  </a:cubicBezTo>
                  <a:cubicBezTo>
                    <a:pt x="254" y="56"/>
                    <a:pt x="254" y="56"/>
                    <a:pt x="254" y="56"/>
                  </a:cubicBezTo>
                  <a:cubicBezTo>
                    <a:pt x="255" y="56"/>
                    <a:pt x="255" y="56"/>
                    <a:pt x="255" y="56"/>
                  </a:cubicBezTo>
                  <a:cubicBezTo>
                    <a:pt x="255" y="56"/>
                    <a:pt x="255" y="56"/>
                    <a:pt x="255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58" y="57"/>
                    <a:pt x="258" y="57"/>
                    <a:pt x="258" y="57"/>
                  </a:cubicBezTo>
                  <a:cubicBezTo>
                    <a:pt x="258" y="56"/>
                    <a:pt x="258" y="56"/>
                    <a:pt x="258" y="56"/>
                  </a:cubicBezTo>
                  <a:cubicBezTo>
                    <a:pt x="259" y="57"/>
                    <a:pt x="259" y="57"/>
                    <a:pt x="259" y="57"/>
                  </a:cubicBezTo>
                  <a:cubicBezTo>
                    <a:pt x="260" y="57"/>
                    <a:pt x="260" y="57"/>
                    <a:pt x="260" y="57"/>
                  </a:cubicBezTo>
                  <a:cubicBezTo>
                    <a:pt x="260" y="58"/>
                    <a:pt x="260" y="58"/>
                    <a:pt x="260" y="58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61" y="59"/>
                    <a:pt x="261" y="59"/>
                    <a:pt x="261" y="59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3" y="59"/>
                    <a:pt x="263" y="59"/>
                    <a:pt x="263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1"/>
                    <a:pt x="263" y="61"/>
                    <a:pt x="263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0" y="62"/>
                    <a:pt x="260" y="62"/>
                    <a:pt x="260" y="62"/>
                  </a:cubicBezTo>
                  <a:cubicBezTo>
                    <a:pt x="259" y="61"/>
                    <a:pt x="259" y="61"/>
                    <a:pt x="259" y="61"/>
                  </a:cubicBezTo>
                  <a:cubicBezTo>
                    <a:pt x="258" y="61"/>
                    <a:pt x="258" y="61"/>
                    <a:pt x="258" y="61"/>
                  </a:cubicBezTo>
                  <a:cubicBezTo>
                    <a:pt x="257" y="60"/>
                    <a:pt x="257" y="60"/>
                    <a:pt x="257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54" y="59"/>
                    <a:pt x="254" y="59"/>
                    <a:pt x="254" y="59"/>
                  </a:cubicBezTo>
                  <a:cubicBezTo>
                    <a:pt x="253" y="59"/>
                    <a:pt x="253" y="59"/>
                    <a:pt x="253" y="59"/>
                  </a:cubicBezTo>
                  <a:cubicBezTo>
                    <a:pt x="253" y="59"/>
                    <a:pt x="253" y="59"/>
                    <a:pt x="253" y="59"/>
                  </a:cubicBezTo>
                  <a:close/>
                  <a:moveTo>
                    <a:pt x="242" y="46"/>
                  </a:moveTo>
                  <a:cubicBezTo>
                    <a:pt x="242" y="45"/>
                    <a:pt x="242" y="45"/>
                    <a:pt x="242" y="45"/>
                  </a:cubicBezTo>
                  <a:cubicBezTo>
                    <a:pt x="243" y="45"/>
                    <a:pt x="243" y="45"/>
                    <a:pt x="243" y="45"/>
                  </a:cubicBezTo>
                  <a:cubicBezTo>
                    <a:pt x="243" y="45"/>
                    <a:pt x="243" y="45"/>
                    <a:pt x="243" y="45"/>
                  </a:cubicBezTo>
                  <a:cubicBezTo>
                    <a:pt x="243" y="46"/>
                    <a:pt x="243" y="46"/>
                    <a:pt x="243" y="46"/>
                  </a:cubicBezTo>
                  <a:cubicBezTo>
                    <a:pt x="242" y="46"/>
                    <a:pt x="242" y="46"/>
                    <a:pt x="242" y="46"/>
                  </a:cubicBezTo>
                  <a:cubicBezTo>
                    <a:pt x="242" y="46"/>
                    <a:pt x="242" y="46"/>
                    <a:pt x="242" y="46"/>
                  </a:cubicBezTo>
                  <a:close/>
                  <a:moveTo>
                    <a:pt x="243" y="50"/>
                  </a:moveTo>
                  <a:cubicBezTo>
                    <a:pt x="243" y="52"/>
                    <a:pt x="243" y="52"/>
                    <a:pt x="243" y="52"/>
                  </a:cubicBezTo>
                  <a:cubicBezTo>
                    <a:pt x="244" y="52"/>
                    <a:pt x="244" y="52"/>
                    <a:pt x="244" y="52"/>
                  </a:cubicBezTo>
                  <a:cubicBezTo>
                    <a:pt x="244" y="52"/>
                    <a:pt x="244" y="52"/>
                    <a:pt x="244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3"/>
                    <a:pt x="245" y="53"/>
                    <a:pt x="245" y="53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7" y="52"/>
                    <a:pt x="247" y="52"/>
                    <a:pt x="247" y="52"/>
                  </a:cubicBezTo>
                  <a:cubicBezTo>
                    <a:pt x="247" y="51"/>
                    <a:pt x="247" y="51"/>
                    <a:pt x="247" y="51"/>
                  </a:cubicBezTo>
                  <a:cubicBezTo>
                    <a:pt x="248" y="51"/>
                    <a:pt x="248" y="51"/>
                    <a:pt x="248" y="51"/>
                  </a:cubicBezTo>
                  <a:cubicBezTo>
                    <a:pt x="249" y="50"/>
                    <a:pt x="249" y="50"/>
                    <a:pt x="249" y="50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9" y="48"/>
                    <a:pt x="249" y="48"/>
                    <a:pt x="249" y="48"/>
                  </a:cubicBezTo>
                  <a:cubicBezTo>
                    <a:pt x="250" y="47"/>
                    <a:pt x="250" y="47"/>
                    <a:pt x="250" y="47"/>
                  </a:cubicBezTo>
                  <a:cubicBezTo>
                    <a:pt x="249" y="46"/>
                    <a:pt x="249" y="46"/>
                    <a:pt x="249" y="46"/>
                  </a:cubicBezTo>
                  <a:cubicBezTo>
                    <a:pt x="249" y="46"/>
                    <a:pt x="249" y="46"/>
                    <a:pt x="249" y="46"/>
                  </a:cubicBezTo>
                  <a:cubicBezTo>
                    <a:pt x="250" y="46"/>
                    <a:pt x="250" y="46"/>
                    <a:pt x="250" y="46"/>
                  </a:cubicBezTo>
                  <a:cubicBezTo>
                    <a:pt x="250" y="45"/>
                    <a:pt x="250" y="45"/>
                    <a:pt x="250" y="45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4"/>
                    <a:pt x="252" y="44"/>
                    <a:pt x="252" y="44"/>
                  </a:cubicBezTo>
                  <a:cubicBezTo>
                    <a:pt x="253" y="43"/>
                    <a:pt x="253" y="43"/>
                    <a:pt x="253" y="4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3" y="41"/>
                    <a:pt x="253" y="41"/>
                    <a:pt x="253" y="41"/>
                  </a:cubicBezTo>
                  <a:cubicBezTo>
                    <a:pt x="253" y="41"/>
                    <a:pt x="253" y="41"/>
                    <a:pt x="253" y="41"/>
                  </a:cubicBezTo>
                  <a:cubicBezTo>
                    <a:pt x="254" y="40"/>
                    <a:pt x="254" y="40"/>
                    <a:pt x="254" y="40"/>
                  </a:cubicBezTo>
                  <a:cubicBezTo>
                    <a:pt x="253" y="40"/>
                    <a:pt x="253" y="40"/>
                    <a:pt x="253" y="40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0" y="38"/>
                    <a:pt x="250" y="38"/>
                    <a:pt x="250" y="38"/>
                  </a:cubicBezTo>
                  <a:cubicBezTo>
                    <a:pt x="251" y="37"/>
                    <a:pt x="251" y="37"/>
                    <a:pt x="251" y="37"/>
                  </a:cubicBezTo>
                  <a:cubicBezTo>
                    <a:pt x="252" y="37"/>
                    <a:pt x="252" y="37"/>
                    <a:pt x="252" y="37"/>
                  </a:cubicBezTo>
                  <a:cubicBezTo>
                    <a:pt x="252" y="36"/>
                    <a:pt x="252" y="36"/>
                    <a:pt x="252" y="36"/>
                  </a:cubicBezTo>
                  <a:cubicBezTo>
                    <a:pt x="252" y="36"/>
                    <a:pt x="252" y="36"/>
                    <a:pt x="252" y="36"/>
                  </a:cubicBezTo>
                  <a:cubicBezTo>
                    <a:pt x="252" y="35"/>
                    <a:pt x="252" y="35"/>
                    <a:pt x="252" y="35"/>
                  </a:cubicBezTo>
                  <a:cubicBezTo>
                    <a:pt x="252" y="34"/>
                    <a:pt x="252" y="34"/>
                    <a:pt x="252" y="34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51" y="33"/>
                    <a:pt x="251" y="33"/>
                    <a:pt x="251" y="33"/>
                  </a:cubicBezTo>
                  <a:cubicBezTo>
                    <a:pt x="249" y="34"/>
                    <a:pt x="249" y="34"/>
                    <a:pt x="249" y="3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8" y="35"/>
                    <a:pt x="248" y="35"/>
                    <a:pt x="248" y="35"/>
                  </a:cubicBezTo>
                  <a:cubicBezTo>
                    <a:pt x="247" y="36"/>
                    <a:pt x="247" y="36"/>
                    <a:pt x="247" y="36"/>
                  </a:cubicBezTo>
                  <a:cubicBezTo>
                    <a:pt x="247" y="35"/>
                    <a:pt x="247" y="35"/>
                    <a:pt x="247" y="35"/>
                  </a:cubicBezTo>
                  <a:cubicBezTo>
                    <a:pt x="247" y="35"/>
                    <a:pt x="247" y="35"/>
                    <a:pt x="247" y="35"/>
                  </a:cubicBezTo>
                  <a:cubicBezTo>
                    <a:pt x="247" y="34"/>
                    <a:pt x="247" y="34"/>
                    <a:pt x="247" y="3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248" y="33"/>
                    <a:pt x="248" y="33"/>
                    <a:pt x="248" y="33"/>
                  </a:cubicBezTo>
                  <a:cubicBezTo>
                    <a:pt x="248" y="31"/>
                    <a:pt x="248" y="31"/>
                    <a:pt x="248" y="31"/>
                  </a:cubicBezTo>
                  <a:cubicBezTo>
                    <a:pt x="248" y="30"/>
                    <a:pt x="248" y="30"/>
                    <a:pt x="248" y="30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6" y="29"/>
                    <a:pt x="246" y="29"/>
                    <a:pt x="246" y="29"/>
                  </a:cubicBezTo>
                  <a:cubicBezTo>
                    <a:pt x="245" y="29"/>
                    <a:pt x="245" y="29"/>
                    <a:pt x="245" y="29"/>
                  </a:cubicBezTo>
                  <a:cubicBezTo>
                    <a:pt x="244" y="29"/>
                    <a:pt x="244" y="29"/>
                    <a:pt x="244" y="29"/>
                  </a:cubicBezTo>
                  <a:cubicBezTo>
                    <a:pt x="243" y="30"/>
                    <a:pt x="243" y="30"/>
                    <a:pt x="243" y="30"/>
                  </a:cubicBezTo>
                  <a:cubicBezTo>
                    <a:pt x="243" y="29"/>
                    <a:pt x="243" y="29"/>
                    <a:pt x="243" y="29"/>
                  </a:cubicBezTo>
                  <a:cubicBezTo>
                    <a:pt x="242" y="28"/>
                    <a:pt x="242" y="28"/>
                    <a:pt x="242" y="28"/>
                  </a:cubicBezTo>
                  <a:cubicBezTo>
                    <a:pt x="242" y="28"/>
                    <a:pt x="242" y="28"/>
                    <a:pt x="242" y="28"/>
                  </a:cubicBezTo>
                  <a:cubicBezTo>
                    <a:pt x="242" y="28"/>
                    <a:pt x="242" y="28"/>
                    <a:pt x="242" y="28"/>
                  </a:cubicBezTo>
                  <a:cubicBezTo>
                    <a:pt x="241" y="29"/>
                    <a:pt x="241" y="29"/>
                    <a:pt x="241" y="29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39" y="31"/>
                    <a:pt x="239" y="31"/>
                    <a:pt x="239" y="31"/>
                  </a:cubicBezTo>
                  <a:cubicBezTo>
                    <a:pt x="239" y="32"/>
                    <a:pt x="239" y="32"/>
                    <a:pt x="239" y="32"/>
                  </a:cubicBezTo>
                  <a:cubicBezTo>
                    <a:pt x="240" y="33"/>
                    <a:pt x="240" y="33"/>
                    <a:pt x="240" y="33"/>
                  </a:cubicBezTo>
                  <a:cubicBezTo>
                    <a:pt x="240" y="32"/>
                    <a:pt x="240" y="32"/>
                    <a:pt x="240" y="32"/>
                  </a:cubicBezTo>
                  <a:cubicBezTo>
                    <a:pt x="241" y="32"/>
                    <a:pt x="241" y="32"/>
                    <a:pt x="241" y="32"/>
                  </a:cubicBezTo>
                  <a:cubicBezTo>
                    <a:pt x="242" y="32"/>
                    <a:pt x="242" y="32"/>
                    <a:pt x="242" y="32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39" y="34"/>
                    <a:pt x="239" y="34"/>
                    <a:pt x="239" y="34"/>
                  </a:cubicBezTo>
                  <a:cubicBezTo>
                    <a:pt x="239" y="35"/>
                    <a:pt x="239" y="35"/>
                    <a:pt x="239" y="35"/>
                  </a:cubicBezTo>
                  <a:cubicBezTo>
                    <a:pt x="239" y="35"/>
                    <a:pt x="239" y="35"/>
                    <a:pt x="239" y="35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2" y="34"/>
                    <a:pt x="242" y="34"/>
                    <a:pt x="242" y="34"/>
                  </a:cubicBezTo>
                  <a:cubicBezTo>
                    <a:pt x="242" y="33"/>
                    <a:pt x="242" y="33"/>
                    <a:pt x="242" y="33"/>
                  </a:cubicBezTo>
                  <a:cubicBezTo>
                    <a:pt x="243" y="34"/>
                    <a:pt x="243" y="34"/>
                    <a:pt x="243" y="34"/>
                  </a:cubicBezTo>
                  <a:cubicBezTo>
                    <a:pt x="242" y="35"/>
                    <a:pt x="242" y="35"/>
                    <a:pt x="242" y="35"/>
                  </a:cubicBezTo>
                  <a:cubicBezTo>
                    <a:pt x="242" y="35"/>
                    <a:pt x="242" y="35"/>
                    <a:pt x="242" y="35"/>
                  </a:cubicBezTo>
                  <a:cubicBezTo>
                    <a:pt x="241" y="36"/>
                    <a:pt x="241" y="36"/>
                    <a:pt x="241" y="36"/>
                  </a:cubicBezTo>
                  <a:cubicBezTo>
                    <a:pt x="241" y="36"/>
                    <a:pt x="241" y="36"/>
                    <a:pt x="241" y="36"/>
                  </a:cubicBezTo>
                  <a:cubicBezTo>
                    <a:pt x="241" y="37"/>
                    <a:pt x="241" y="37"/>
                    <a:pt x="241" y="37"/>
                  </a:cubicBezTo>
                  <a:cubicBezTo>
                    <a:pt x="242" y="37"/>
                    <a:pt x="242" y="37"/>
                    <a:pt x="242" y="37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2" y="38"/>
                    <a:pt x="242" y="38"/>
                    <a:pt x="242" y="38"/>
                  </a:cubicBezTo>
                  <a:cubicBezTo>
                    <a:pt x="241" y="38"/>
                    <a:pt x="241" y="38"/>
                    <a:pt x="241" y="38"/>
                  </a:cubicBezTo>
                  <a:cubicBezTo>
                    <a:pt x="240" y="38"/>
                    <a:pt x="240" y="38"/>
                    <a:pt x="240" y="38"/>
                  </a:cubicBezTo>
                  <a:cubicBezTo>
                    <a:pt x="240" y="38"/>
                    <a:pt x="240" y="38"/>
                    <a:pt x="240" y="38"/>
                  </a:cubicBezTo>
                  <a:cubicBezTo>
                    <a:pt x="241" y="39"/>
                    <a:pt x="241" y="39"/>
                    <a:pt x="241" y="39"/>
                  </a:cubicBezTo>
                  <a:cubicBezTo>
                    <a:pt x="241" y="39"/>
                    <a:pt x="241" y="39"/>
                    <a:pt x="241" y="39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9"/>
                    <a:pt x="239" y="39"/>
                    <a:pt x="239" y="39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2"/>
                    <a:pt x="235" y="42"/>
                    <a:pt x="235" y="42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7" y="42"/>
                    <a:pt x="237" y="42"/>
                    <a:pt x="237" y="42"/>
                  </a:cubicBezTo>
                  <a:cubicBezTo>
                    <a:pt x="237" y="42"/>
                    <a:pt x="237" y="42"/>
                    <a:pt x="237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40" y="42"/>
                    <a:pt x="240" y="42"/>
                    <a:pt x="240" y="42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42" y="43"/>
                    <a:pt x="242" y="43"/>
                    <a:pt x="242" y="43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41" y="44"/>
                    <a:pt x="241" y="44"/>
                    <a:pt x="241" y="44"/>
                  </a:cubicBezTo>
                  <a:cubicBezTo>
                    <a:pt x="241" y="44"/>
                    <a:pt x="241" y="44"/>
                    <a:pt x="241" y="44"/>
                  </a:cubicBezTo>
                  <a:cubicBezTo>
                    <a:pt x="242" y="44"/>
                    <a:pt x="242" y="44"/>
                    <a:pt x="242" y="44"/>
                  </a:cubicBezTo>
                  <a:cubicBezTo>
                    <a:pt x="243" y="45"/>
                    <a:pt x="243" y="45"/>
                    <a:pt x="243" y="45"/>
                  </a:cubicBezTo>
                  <a:cubicBezTo>
                    <a:pt x="243" y="46"/>
                    <a:pt x="243" y="46"/>
                    <a:pt x="243" y="46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3" y="50"/>
                    <a:pt x="243" y="50"/>
                    <a:pt x="243" y="50"/>
                  </a:cubicBezTo>
                  <a:close/>
                  <a:moveTo>
                    <a:pt x="238" y="44"/>
                  </a:moveTo>
                  <a:cubicBezTo>
                    <a:pt x="238" y="44"/>
                    <a:pt x="238" y="44"/>
                    <a:pt x="238" y="44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40" y="44"/>
                    <a:pt x="240" y="44"/>
                    <a:pt x="240" y="44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8" y="45"/>
                    <a:pt x="238" y="45"/>
                    <a:pt x="238" y="45"/>
                  </a:cubicBezTo>
                  <a:cubicBezTo>
                    <a:pt x="238" y="44"/>
                    <a:pt x="238" y="44"/>
                    <a:pt x="238" y="44"/>
                  </a:cubicBezTo>
                  <a:close/>
                  <a:moveTo>
                    <a:pt x="236" y="49"/>
                  </a:moveTo>
                  <a:cubicBezTo>
                    <a:pt x="237" y="48"/>
                    <a:pt x="237" y="48"/>
                    <a:pt x="237" y="48"/>
                  </a:cubicBezTo>
                  <a:cubicBezTo>
                    <a:pt x="238" y="48"/>
                    <a:pt x="238" y="48"/>
                    <a:pt x="238" y="48"/>
                  </a:cubicBezTo>
                  <a:cubicBezTo>
                    <a:pt x="239" y="48"/>
                    <a:pt x="239" y="48"/>
                    <a:pt x="239" y="48"/>
                  </a:cubicBezTo>
                  <a:cubicBezTo>
                    <a:pt x="241" y="50"/>
                    <a:pt x="241" y="50"/>
                    <a:pt x="241" y="50"/>
                  </a:cubicBezTo>
                  <a:cubicBezTo>
                    <a:pt x="240" y="50"/>
                    <a:pt x="240" y="50"/>
                    <a:pt x="240" y="50"/>
                  </a:cubicBezTo>
                  <a:cubicBezTo>
                    <a:pt x="241" y="52"/>
                    <a:pt x="241" y="52"/>
                    <a:pt x="241" y="52"/>
                  </a:cubicBezTo>
                  <a:cubicBezTo>
                    <a:pt x="240" y="52"/>
                    <a:pt x="240" y="52"/>
                    <a:pt x="240" y="52"/>
                  </a:cubicBezTo>
                  <a:cubicBezTo>
                    <a:pt x="239" y="51"/>
                    <a:pt x="239" y="51"/>
                    <a:pt x="239" y="51"/>
                  </a:cubicBezTo>
                  <a:cubicBezTo>
                    <a:pt x="238" y="52"/>
                    <a:pt x="238" y="52"/>
                    <a:pt x="238" y="52"/>
                  </a:cubicBezTo>
                  <a:cubicBezTo>
                    <a:pt x="238" y="52"/>
                    <a:pt x="238" y="52"/>
                    <a:pt x="238" y="52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6" y="50"/>
                    <a:pt x="236" y="50"/>
                    <a:pt x="236" y="50"/>
                  </a:cubicBezTo>
                  <a:cubicBezTo>
                    <a:pt x="236" y="49"/>
                    <a:pt x="236" y="49"/>
                    <a:pt x="236" y="49"/>
                  </a:cubicBezTo>
                  <a:close/>
                  <a:moveTo>
                    <a:pt x="225" y="56"/>
                  </a:moveTo>
                  <a:cubicBezTo>
                    <a:pt x="226" y="55"/>
                    <a:pt x="226" y="55"/>
                    <a:pt x="226" y="55"/>
                  </a:cubicBezTo>
                  <a:cubicBezTo>
                    <a:pt x="227" y="55"/>
                    <a:pt x="227" y="55"/>
                    <a:pt x="227" y="55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26" y="56"/>
                    <a:pt x="226" y="56"/>
                    <a:pt x="226" y="56"/>
                  </a:cubicBezTo>
                  <a:cubicBezTo>
                    <a:pt x="225" y="56"/>
                    <a:pt x="225" y="56"/>
                    <a:pt x="225" y="56"/>
                  </a:cubicBezTo>
                  <a:close/>
                  <a:moveTo>
                    <a:pt x="224" y="55"/>
                  </a:moveTo>
                  <a:cubicBezTo>
                    <a:pt x="224" y="54"/>
                    <a:pt x="224" y="54"/>
                    <a:pt x="224" y="54"/>
                  </a:cubicBezTo>
                  <a:cubicBezTo>
                    <a:pt x="224" y="53"/>
                    <a:pt x="224" y="53"/>
                    <a:pt x="224" y="53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224" y="51"/>
                    <a:pt x="224" y="51"/>
                    <a:pt x="224" y="51"/>
                  </a:cubicBezTo>
                  <a:cubicBezTo>
                    <a:pt x="225" y="50"/>
                    <a:pt x="225" y="50"/>
                    <a:pt x="225" y="50"/>
                  </a:cubicBezTo>
                  <a:cubicBezTo>
                    <a:pt x="225" y="50"/>
                    <a:pt x="225" y="50"/>
                    <a:pt x="225" y="50"/>
                  </a:cubicBezTo>
                  <a:cubicBezTo>
                    <a:pt x="226" y="50"/>
                    <a:pt x="226" y="50"/>
                    <a:pt x="226" y="50"/>
                  </a:cubicBezTo>
                  <a:cubicBezTo>
                    <a:pt x="226" y="49"/>
                    <a:pt x="226" y="49"/>
                    <a:pt x="226" y="49"/>
                  </a:cubicBezTo>
                  <a:cubicBezTo>
                    <a:pt x="226" y="48"/>
                    <a:pt x="226" y="48"/>
                    <a:pt x="226" y="48"/>
                  </a:cubicBezTo>
                  <a:cubicBezTo>
                    <a:pt x="226" y="47"/>
                    <a:pt x="226" y="47"/>
                    <a:pt x="226" y="47"/>
                  </a:cubicBezTo>
                  <a:cubicBezTo>
                    <a:pt x="227" y="47"/>
                    <a:pt x="227" y="47"/>
                    <a:pt x="227" y="47"/>
                  </a:cubicBezTo>
                  <a:cubicBezTo>
                    <a:pt x="227" y="47"/>
                    <a:pt x="227" y="47"/>
                    <a:pt x="227" y="47"/>
                  </a:cubicBezTo>
                  <a:cubicBezTo>
                    <a:pt x="228" y="48"/>
                    <a:pt x="228" y="48"/>
                    <a:pt x="228" y="48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27" y="50"/>
                    <a:pt x="227" y="50"/>
                    <a:pt x="227" y="50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27" y="52"/>
                    <a:pt x="227" y="52"/>
                    <a:pt x="227" y="52"/>
                  </a:cubicBezTo>
                  <a:cubicBezTo>
                    <a:pt x="227" y="52"/>
                    <a:pt x="227" y="52"/>
                    <a:pt x="227" y="52"/>
                  </a:cubicBezTo>
                  <a:cubicBezTo>
                    <a:pt x="227" y="54"/>
                    <a:pt x="227" y="54"/>
                    <a:pt x="227" y="54"/>
                  </a:cubicBezTo>
                  <a:cubicBezTo>
                    <a:pt x="225" y="55"/>
                    <a:pt x="225" y="55"/>
                    <a:pt x="225" y="55"/>
                  </a:cubicBezTo>
                  <a:cubicBezTo>
                    <a:pt x="224" y="55"/>
                    <a:pt x="224" y="55"/>
                    <a:pt x="224" y="55"/>
                  </a:cubicBezTo>
                  <a:close/>
                  <a:moveTo>
                    <a:pt x="214" y="36"/>
                  </a:moveTo>
                  <a:cubicBezTo>
                    <a:pt x="214" y="36"/>
                    <a:pt x="214" y="36"/>
                    <a:pt x="214" y="36"/>
                  </a:cubicBezTo>
                  <a:cubicBezTo>
                    <a:pt x="213" y="35"/>
                    <a:pt x="213" y="35"/>
                    <a:pt x="213" y="35"/>
                  </a:cubicBezTo>
                  <a:cubicBezTo>
                    <a:pt x="214" y="34"/>
                    <a:pt x="214" y="34"/>
                    <a:pt x="214" y="34"/>
                  </a:cubicBezTo>
                  <a:cubicBezTo>
                    <a:pt x="213" y="34"/>
                    <a:pt x="213" y="34"/>
                    <a:pt x="213" y="34"/>
                  </a:cubicBezTo>
                  <a:cubicBezTo>
                    <a:pt x="212" y="34"/>
                    <a:pt x="212" y="34"/>
                    <a:pt x="212" y="34"/>
                  </a:cubicBezTo>
                  <a:cubicBezTo>
                    <a:pt x="212" y="34"/>
                    <a:pt x="212" y="34"/>
                    <a:pt x="212" y="34"/>
                  </a:cubicBezTo>
                  <a:cubicBezTo>
                    <a:pt x="211" y="34"/>
                    <a:pt x="211" y="34"/>
                    <a:pt x="211" y="34"/>
                  </a:cubicBezTo>
                  <a:cubicBezTo>
                    <a:pt x="210" y="34"/>
                    <a:pt x="210" y="34"/>
                    <a:pt x="210" y="34"/>
                  </a:cubicBezTo>
                  <a:cubicBezTo>
                    <a:pt x="210" y="34"/>
                    <a:pt x="210" y="34"/>
                    <a:pt x="210" y="34"/>
                  </a:cubicBezTo>
                  <a:cubicBezTo>
                    <a:pt x="210" y="33"/>
                    <a:pt x="210" y="33"/>
                    <a:pt x="210" y="33"/>
                  </a:cubicBezTo>
                  <a:cubicBezTo>
                    <a:pt x="210" y="33"/>
                    <a:pt x="210" y="33"/>
                    <a:pt x="210" y="33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2" y="32"/>
                    <a:pt x="212" y="32"/>
                    <a:pt x="212" y="32"/>
                  </a:cubicBezTo>
                  <a:cubicBezTo>
                    <a:pt x="215" y="31"/>
                    <a:pt x="215" y="31"/>
                    <a:pt x="215" y="31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17" y="32"/>
                    <a:pt x="217" y="32"/>
                    <a:pt x="217" y="32"/>
                  </a:cubicBezTo>
                  <a:cubicBezTo>
                    <a:pt x="217" y="32"/>
                    <a:pt x="217" y="32"/>
                    <a:pt x="217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9" y="31"/>
                    <a:pt x="219" y="31"/>
                    <a:pt x="219" y="31"/>
                  </a:cubicBezTo>
                  <a:cubicBezTo>
                    <a:pt x="221" y="31"/>
                    <a:pt x="221" y="31"/>
                    <a:pt x="221" y="31"/>
                  </a:cubicBezTo>
                  <a:cubicBezTo>
                    <a:pt x="221" y="31"/>
                    <a:pt x="221" y="31"/>
                    <a:pt x="221" y="31"/>
                  </a:cubicBezTo>
                  <a:cubicBezTo>
                    <a:pt x="221" y="31"/>
                    <a:pt x="221" y="31"/>
                    <a:pt x="221" y="31"/>
                  </a:cubicBezTo>
                  <a:cubicBezTo>
                    <a:pt x="222" y="31"/>
                    <a:pt x="222" y="31"/>
                    <a:pt x="222" y="31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3" y="32"/>
                    <a:pt x="223" y="32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2" y="34"/>
                    <a:pt x="222" y="34"/>
                    <a:pt x="222" y="34"/>
                  </a:cubicBezTo>
                  <a:cubicBezTo>
                    <a:pt x="222" y="35"/>
                    <a:pt x="222" y="35"/>
                    <a:pt x="222" y="35"/>
                  </a:cubicBezTo>
                  <a:cubicBezTo>
                    <a:pt x="222" y="37"/>
                    <a:pt x="222" y="37"/>
                    <a:pt x="222" y="37"/>
                  </a:cubicBezTo>
                  <a:cubicBezTo>
                    <a:pt x="221" y="37"/>
                    <a:pt x="221" y="37"/>
                    <a:pt x="221" y="37"/>
                  </a:cubicBezTo>
                  <a:cubicBezTo>
                    <a:pt x="220" y="38"/>
                    <a:pt x="220" y="38"/>
                    <a:pt x="220" y="38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7" y="38"/>
                    <a:pt x="217" y="38"/>
                    <a:pt x="217" y="38"/>
                  </a:cubicBezTo>
                  <a:cubicBezTo>
                    <a:pt x="216" y="36"/>
                    <a:pt x="216" y="36"/>
                    <a:pt x="216" y="36"/>
                  </a:cubicBezTo>
                  <a:cubicBezTo>
                    <a:pt x="216" y="36"/>
                    <a:pt x="216" y="36"/>
                    <a:pt x="216" y="36"/>
                  </a:cubicBezTo>
                  <a:cubicBezTo>
                    <a:pt x="215" y="35"/>
                    <a:pt x="215" y="35"/>
                    <a:pt x="215" y="35"/>
                  </a:cubicBezTo>
                  <a:cubicBezTo>
                    <a:pt x="215" y="35"/>
                    <a:pt x="215" y="35"/>
                    <a:pt x="215" y="35"/>
                  </a:cubicBezTo>
                  <a:cubicBezTo>
                    <a:pt x="215" y="36"/>
                    <a:pt x="215" y="36"/>
                    <a:pt x="215" y="36"/>
                  </a:cubicBezTo>
                  <a:cubicBezTo>
                    <a:pt x="214" y="36"/>
                    <a:pt x="214" y="36"/>
                    <a:pt x="214" y="36"/>
                  </a:cubicBezTo>
                  <a:close/>
                  <a:moveTo>
                    <a:pt x="202" y="42"/>
                  </a:moveTo>
                  <a:cubicBezTo>
                    <a:pt x="203" y="42"/>
                    <a:pt x="203" y="42"/>
                    <a:pt x="203" y="42"/>
                  </a:cubicBezTo>
                  <a:cubicBezTo>
                    <a:pt x="203" y="41"/>
                    <a:pt x="203" y="41"/>
                    <a:pt x="203" y="41"/>
                  </a:cubicBezTo>
                  <a:cubicBezTo>
                    <a:pt x="204" y="40"/>
                    <a:pt x="204" y="40"/>
                    <a:pt x="204" y="40"/>
                  </a:cubicBezTo>
                  <a:cubicBezTo>
                    <a:pt x="204" y="39"/>
                    <a:pt x="204" y="39"/>
                    <a:pt x="204" y="39"/>
                  </a:cubicBezTo>
                  <a:cubicBezTo>
                    <a:pt x="205" y="39"/>
                    <a:pt x="205" y="39"/>
                    <a:pt x="205" y="39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8" y="38"/>
                    <a:pt x="208" y="38"/>
                    <a:pt x="208" y="38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10" y="38"/>
                    <a:pt x="210" y="38"/>
                    <a:pt x="210" y="38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1" y="39"/>
                    <a:pt x="211" y="39"/>
                    <a:pt x="211" y="39"/>
                  </a:cubicBezTo>
                  <a:cubicBezTo>
                    <a:pt x="212" y="39"/>
                    <a:pt x="212" y="39"/>
                    <a:pt x="212" y="39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214" y="39"/>
                    <a:pt x="214" y="39"/>
                    <a:pt x="214" y="39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6" y="41"/>
                    <a:pt x="216" y="41"/>
                    <a:pt x="216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1" y="43"/>
                    <a:pt x="211" y="43"/>
                    <a:pt x="211" y="43"/>
                  </a:cubicBezTo>
                  <a:cubicBezTo>
                    <a:pt x="211" y="43"/>
                    <a:pt x="211" y="43"/>
                    <a:pt x="211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3" y="43"/>
                    <a:pt x="213" y="43"/>
                    <a:pt x="213" y="43"/>
                  </a:cubicBezTo>
                  <a:cubicBezTo>
                    <a:pt x="213" y="44"/>
                    <a:pt x="213" y="44"/>
                    <a:pt x="213" y="44"/>
                  </a:cubicBezTo>
                  <a:cubicBezTo>
                    <a:pt x="212" y="45"/>
                    <a:pt x="212" y="45"/>
                    <a:pt x="212" y="45"/>
                  </a:cubicBezTo>
                  <a:cubicBezTo>
                    <a:pt x="212" y="46"/>
                    <a:pt x="212" y="46"/>
                    <a:pt x="212" y="46"/>
                  </a:cubicBezTo>
                  <a:cubicBezTo>
                    <a:pt x="211" y="46"/>
                    <a:pt x="211" y="46"/>
                    <a:pt x="211" y="46"/>
                  </a:cubicBezTo>
                  <a:cubicBezTo>
                    <a:pt x="211" y="46"/>
                    <a:pt x="211" y="46"/>
                    <a:pt x="211" y="46"/>
                  </a:cubicBezTo>
                  <a:cubicBezTo>
                    <a:pt x="210" y="47"/>
                    <a:pt x="210" y="47"/>
                    <a:pt x="210" y="47"/>
                  </a:cubicBezTo>
                  <a:cubicBezTo>
                    <a:pt x="209" y="47"/>
                    <a:pt x="209" y="47"/>
                    <a:pt x="209" y="47"/>
                  </a:cubicBezTo>
                  <a:cubicBezTo>
                    <a:pt x="208" y="47"/>
                    <a:pt x="208" y="47"/>
                    <a:pt x="208" y="47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5" y="47"/>
                    <a:pt x="205" y="47"/>
                    <a:pt x="205" y="47"/>
                  </a:cubicBezTo>
                  <a:cubicBezTo>
                    <a:pt x="204" y="47"/>
                    <a:pt x="204" y="47"/>
                    <a:pt x="204" y="47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4" y="45"/>
                    <a:pt x="204" y="45"/>
                    <a:pt x="204" y="45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2" y="42"/>
                    <a:pt x="202" y="42"/>
                    <a:pt x="202" y="42"/>
                  </a:cubicBezTo>
                  <a:close/>
                  <a:moveTo>
                    <a:pt x="201" y="40"/>
                  </a:moveTo>
                  <a:cubicBezTo>
                    <a:pt x="201" y="40"/>
                    <a:pt x="201" y="40"/>
                    <a:pt x="201" y="40"/>
                  </a:cubicBezTo>
                  <a:cubicBezTo>
                    <a:pt x="203" y="40"/>
                    <a:pt x="203" y="40"/>
                    <a:pt x="203" y="40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3" y="38"/>
                    <a:pt x="203" y="38"/>
                    <a:pt x="203" y="38"/>
                  </a:cubicBezTo>
                  <a:cubicBezTo>
                    <a:pt x="204" y="37"/>
                    <a:pt x="204" y="37"/>
                    <a:pt x="204" y="37"/>
                  </a:cubicBezTo>
                  <a:cubicBezTo>
                    <a:pt x="203" y="37"/>
                    <a:pt x="203" y="37"/>
                    <a:pt x="203" y="37"/>
                  </a:cubicBezTo>
                  <a:cubicBezTo>
                    <a:pt x="204" y="36"/>
                    <a:pt x="204" y="36"/>
                    <a:pt x="204" y="36"/>
                  </a:cubicBezTo>
                  <a:cubicBezTo>
                    <a:pt x="203" y="36"/>
                    <a:pt x="203" y="36"/>
                    <a:pt x="203" y="36"/>
                  </a:cubicBezTo>
                  <a:cubicBezTo>
                    <a:pt x="203" y="36"/>
                    <a:pt x="203" y="36"/>
                    <a:pt x="203" y="36"/>
                  </a:cubicBezTo>
                  <a:cubicBezTo>
                    <a:pt x="202" y="35"/>
                    <a:pt x="202" y="35"/>
                    <a:pt x="202" y="35"/>
                  </a:cubicBezTo>
                  <a:cubicBezTo>
                    <a:pt x="201" y="36"/>
                    <a:pt x="201" y="36"/>
                    <a:pt x="201" y="36"/>
                  </a:cubicBezTo>
                  <a:cubicBezTo>
                    <a:pt x="201" y="36"/>
                    <a:pt x="201" y="36"/>
                    <a:pt x="201" y="36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1" y="40"/>
                    <a:pt x="201" y="40"/>
                    <a:pt x="201" y="40"/>
                  </a:cubicBezTo>
                  <a:close/>
                  <a:moveTo>
                    <a:pt x="276" y="99"/>
                  </a:moveTo>
                  <a:cubicBezTo>
                    <a:pt x="277" y="99"/>
                    <a:pt x="277" y="99"/>
                    <a:pt x="277" y="99"/>
                  </a:cubicBezTo>
                  <a:cubicBezTo>
                    <a:pt x="277" y="99"/>
                    <a:pt x="277" y="99"/>
                    <a:pt x="277" y="99"/>
                  </a:cubicBezTo>
                  <a:cubicBezTo>
                    <a:pt x="278" y="99"/>
                    <a:pt x="278" y="99"/>
                    <a:pt x="278" y="99"/>
                  </a:cubicBezTo>
                  <a:cubicBezTo>
                    <a:pt x="278" y="99"/>
                    <a:pt x="278" y="99"/>
                    <a:pt x="278" y="99"/>
                  </a:cubicBezTo>
                  <a:cubicBezTo>
                    <a:pt x="279" y="100"/>
                    <a:pt x="279" y="100"/>
                    <a:pt x="279" y="100"/>
                  </a:cubicBezTo>
                  <a:cubicBezTo>
                    <a:pt x="279" y="100"/>
                    <a:pt x="279" y="100"/>
                    <a:pt x="279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2" y="99"/>
                    <a:pt x="282" y="99"/>
                    <a:pt x="282" y="99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4" y="99"/>
                    <a:pt x="284" y="99"/>
                    <a:pt x="284" y="99"/>
                  </a:cubicBezTo>
                  <a:cubicBezTo>
                    <a:pt x="284" y="100"/>
                    <a:pt x="284" y="100"/>
                    <a:pt x="284" y="100"/>
                  </a:cubicBezTo>
                  <a:cubicBezTo>
                    <a:pt x="285" y="99"/>
                    <a:pt x="285" y="99"/>
                    <a:pt x="285" y="99"/>
                  </a:cubicBezTo>
                  <a:cubicBezTo>
                    <a:pt x="285" y="99"/>
                    <a:pt x="285" y="99"/>
                    <a:pt x="285" y="99"/>
                  </a:cubicBezTo>
                  <a:cubicBezTo>
                    <a:pt x="285" y="98"/>
                    <a:pt x="285" y="98"/>
                    <a:pt x="285" y="98"/>
                  </a:cubicBezTo>
                  <a:cubicBezTo>
                    <a:pt x="286" y="98"/>
                    <a:pt x="286" y="98"/>
                    <a:pt x="286" y="98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285" y="96"/>
                    <a:pt x="285" y="96"/>
                    <a:pt x="285" y="96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86" y="96"/>
                    <a:pt x="286" y="96"/>
                    <a:pt x="286" y="96"/>
                  </a:cubicBezTo>
                  <a:cubicBezTo>
                    <a:pt x="286" y="96"/>
                    <a:pt x="286" y="96"/>
                    <a:pt x="286" y="96"/>
                  </a:cubicBezTo>
                  <a:cubicBezTo>
                    <a:pt x="287" y="97"/>
                    <a:pt x="287" y="97"/>
                    <a:pt x="287" y="97"/>
                  </a:cubicBezTo>
                  <a:cubicBezTo>
                    <a:pt x="287" y="97"/>
                    <a:pt x="287" y="97"/>
                    <a:pt x="287" y="97"/>
                  </a:cubicBezTo>
                  <a:cubicBezTo>
                    <a:pt x="288" y="97"/>
                    <a:pt x="288" y="97"/>
                    <a:pt x="288" y="97"/>
                  </a:cubicBezTo>
                  <a:cubicBezTo>
                    <a:pt x="288" y="97"/>
                    <a:pt x="288" y="97"/>
                    <a:pt x="288" y="97"/>
                  </a:cubicBezTo>
                  <a:cubicBezTo>
                    <a:pt x="289" y="97"/>
                    <a:pt x="289" y="97"/>
                    <a:pt x="289" y="97"/>
                  </a:cubicBezTo>
                  <a:cubicBezTo>
                    <a:pt x="289" y="97"/>
                    <a:pt x="289" y="97"/>
                    <a:pt x="289" y="97"/>
                  </a:cubicBezTo>
                  <a:cubicBezTo>
                    <a:pt x="289" y="96"/>
                    <a:pt x="289" y="96"/>
                    <a:pt x="289" y="96"/>
                  </a:cubicBezTo>
                  <a:cubicBezTo>
                    <a:pt x="289" y="95"/>
                    <a:pt x="289" y="95"/>
                    <a:pt x="289" y="95"/>
                  </a:cubicBezTo>
                  <a:cubicBezTo>
                    <a:pt x="288" y="95"/>
                    <a:pt x="288" y="95"/>
                    <a:pt x="288" y="95"/>
                  </a:cubicBezTo>
                  <a:cubicBezTo>
                    <a:pt x="287" y="95"/>
                    <a:pt x="287" y="95"/>
                    <a:pt x="287" y="95"/>
                  </a:cubicBezTo>
                  <a:cubicBezTo>
                    <a:pt x="286" y="95"/>
                    <a:pt x="286" y="95"/>
                    <a:pt x="286" y="95"/>
                  </a:cubicBezTo>
                  <a:cubicBezTo>
                    <a:pt x="286" y="95"/>
                    <a:pt x="286" y="95"/>
                    <a:pt x="286" y="95"/>
                  </a:cubicBezTo>
                  <a:cubicBezTo>
                    <a:pt x="286" y="94"/>
                    <a:pt x="286" y="94"/>
                    <a:pt x="286" y="94"/>
                  </a:cubicBezTo>
                  <a:cubicBezTo>
                    <a:pt x="287" y="94"/>
                    <a:pt x="287" y="94"/>
                    <a:pt x="287" y="94"/>
                  </a:cubicBezTo>
                  <a:cubicBezTo>
                    <a:pt x="288" y="94"/>
                    <a:pt x="288" y="94"/>
                    <a:pt x="288" y="94"/>
                  </a:cubicBezTo>
                  <a:cubicBezTo>
                    <a:pt x="288" y="93"/>
                    <a:pt x="288" y="93"/>
                    <a:pt x="288" y="93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2"/>
                    <a:pt x="290" y="92"/>
                    <a:pt x="290" y="92"/>
                  </a:cubicBezTo>
                  <a:cubicBezTo>
                    <a:pt x="290" y="91"/>
                    <a:pt x="290" y="91"/>
                    <a:pt x="290" y="91"/>
                  </a:cubicBezTo>
                  <a:cubicBezTo>
                    <a:pt x="290" y="91"/>
                    <a:pt x="290" y="91"/>
                    <a:pt x="290" y="91"/>
                  </a:cubicBezTo>
                  <a:cubicBezTo>
                    <a:pt x="291" y="91"/>
                    <a:pt x="291" y="91"/>
                    <a:pt x="291" y="91"/>
                  </a:cubicBezTo>
                  <a:cubicBezTo>
                    <a:pt x="289" y="91"/>
                    <a:pt x="289" y="91"/>
                    <a:pt x="289" y="91"/>
                  </a:cubicBezTo>
                  <a:cubicBezTo>
                    <a:pt x="289" y="91"/>
                    <a:pt x="289" y="91"/>
                    <a:pt x="289" y="91"/>
                  </a:cubicBezTo>
                  <a:cubicBezTo>
                    <a:pt x="289" y="90"/>
                    <a:pt x="289" y="90"/>
                    <a:pt x="289" y="90"/>
                  </a:cubicBezTo>
                  <a:cubicBezTo>
                    <a:pt x="289" y="90"/>
                    <a:pt x="289" y="90"/>
                    <a:pt x="289" y="90"/>
                  </a:cubicBezTo>
                  <a:cubicBezTo>
                    <a:pt x="290" y="89"/>
                    <a:pt x="290" y="89"/>
                    <a:pt x="290" y="89"/>
                  </a:cubicBezTo>
                  <a:cubicBezTo>
                    <a:pt x="289" y="89"/>
                    <a:pt x="289" y="89"/>
                    <a:pt x="289" y="89"/>
                  </a:cubicBezTo>
                  <a:cubicBezTo>
                    <a:pt x="287" y="89"/>
                    <a:pt x="287" y="89"/>
                    <a:pt x="287" y="89"/>
                  </a:cubicBezTo>
                  <a:cubicBezTo>
                    <a:pt x="287" y="88"/>
                    <a:pt x="287" y="88"/>
                    <a:pt x="287" y="88"/>
                  </a:cubicBezTo>
                  <a:cubicBezTo>
                    <a:pt x="287" y="88"/>
                    <a:pt x="287" y="88"/>
                    <a:pt x="287" y="88"/>
                  </a:cubicBezTo>
                  <a:cubicBezTo>
                    <a:pt x="287" y="88"/>
                    <a:pt x="287" y="88"/>
                    <a:pt x="287" y="88"/>
                  </a:cubicBezTo>
                  <a:cubicBezTo>
                    <a:pt x="287" y="87"/>
                    <a:pt x="287" y="87"/>
                    <a:pt x="287" y="87"/>
                  </a:cubicBezTo>
                  <a:cubicBezTo>
                    <a:pt x="286" y="86"/>
                    <a:pt x="286" y="86"/>
                    <a:pt x="286" y="86"/>
                  </a:cubicBezTo>
                  <a:cubicBezTo>
                    <a:pt x="285" y="86"/>
                    <a:pt x="285" y="86"/>
                    <a:pt x="285" y="86"/>
                  </a:cubicBezTo>
                  <a:cubicBezTo>
                    <a:pt x="284" y="86"/>
                    <a:pt x="284" y="86"/>
                    <a:pt x="284" y="86"/>
                  </a:cubicBezTo>
                  <a:cubicBezTo>
                    <a:pt x="283" y="86"/>
                    <a:pt x="283" y="86"/>
                    <a:pt x="283" y="86"/>
                  </a:cubicBezTo>
                  <a:cubicBezTo>
                    <a:pt x="282" y="87"/>
                    <a:pt x="282" y="87"/>
                    <a:pt x="282" y="87"/>
                  </a:cubicBezTo>
                  <a:cubicBezTo>
                    <a:pt x="280" y="86"/>
                    <a:pt x="280" y="86"/>
                    <a:pt x="280" y="86"/>
                  </a:cubicBezTo>
                  <a:cubicBezTo>
                    <a:pt x="280" y="85"/>
                    <a:pt x="280" y="85"/>
                    <a:pt x="280" y="85"/>
                  </a:cubicBezTo>
                  <a:cubicBezTo>
                    <a:pt x="279" y="85"/>
                    <a:pt x="279" y="85"/>
                    <a:pt x="279" y="85"/>
                  </a:cubicBezTo>
                  <a:cubicBezTo>
                    <a:pt x="279" y="85"/>
                    <a:pt x="279" y="85"/>
                    <a:pt x="279" y="85"/>
                  </a:cubicBezTo>
                  <a:cubicBezTo>
                    <a:pt x="278" y="85"/>
                    <a:pt x="278" y="85"/>
                    <a:pt x="278" y="85"/>
                  </a:cubicBezTo>
                  <a:cubicBezTo>
                    <a:pt x="278" y="85"/>
                    <a:pt x="278" y="85"/>
                    <a:pt x="278" y="85"/>
                  </a:cubicBezTo>
                  <a:cubicBezTo>
                    <a:pt x="277" y="85"/>
                    <a:pt x="277" y="85"/>
                    <a:pt x="277" y="85"/>
                  </a:cubicBezTo>
                  <a:cubicBezTo>
                    <a:pt x="276" y="86"/>
                    <a:pt x="276" y="86"/>
                    <a:pt x="276" y="86"/>
                  </a:cubicBezTo>
                  <a:cubicBezTo>
                    <a:pt x="276" y="86"/>
                    <a:pt x="276" y="86"/>
                    <a:pt x="276" y="86"/>
                  </a:cubicBezTo>
                  <a:cubicBezTo>
                    <a:pt x="275" y="85"/>
                    <a:pt x="275" y="85"/>
                    <a:pt x="275" y="85"/>
                  </a:cubicBezTo>
                  <a:cubicBezTo>
                    <a:pt x="274" y="86"/>
                    <a:pt x="274" y="86"/>
                    <a:pt x="274" y="86"/>
                  </a:cubicBezTo>
                  <a:cubicBezTo>
                    <a:pt x="273" y="86"/>
                    <a:pt x="273" y="86"/>
                    <a:pt x="273" y="86"/>
                  </a:cubicBezTo>
                  <a:cubicBezTo>
                    <a:pt x="273" y="86"/>
                    <a:pt x="273" y="86"/>
                    <a:pt x="273" y="86"/>
                  </a:cubicBezTo>
                  <a:cubicBezTo>
                    <a:pt x="273" y="87"/>
                    <a:pt x="273" y="87"/>
                    <a:pt x="273" y="87"/>
                  </a:cubicBezTo>
                  <a:cubicBezTo>
                    <a:pt x="273" y="86"/>
                    <a:pt x="273" y="86"/>
                    <a:pt x="273" y="86"/>
                  </a:cubicBezTo>
                  <a:cubicBezTo>
                    <a:pt x="273" y="86"/>
                    <a:pt x="273" y="86"/>
                    <a:pt x="273" y="86"/>
                  </a:cubicBezTo>
                  <a:cubicBezTo>
                    <a:pt x="272" y="86"/>
                    <a:pt x="272" y="86"/>
                    <a:pt x="272" y="86"/>
                  </a:cubicBezTo>
                  <a:cubicBezTo>
                    <a:pt x="270" y="86"/>
                    <a:pt x="270" y="86"/>
                    <a:pt x="270" y="86"/>
                  </a:cubicBezTo>
                  <a:cubicBezTo>
                    <a:pt x="270" y="86"/>
                    <a:pt x="270" y="86"/>
                    <a:pt x="270" y="86"/>
                  </a:cubicBezTo>
                  <a:cubicBezTo>
                    <a:pt x="270" y="86"/>
                    <a:pt x="270" y="86"/>
                    <a:pt x="270" y="86"/>
                  </a:cubicBezTo>
                  <a:cubicBezTo>
                    <a:pt x="270" y="87"/>
                    <a:pt x="270" y="87"/>
                    <a:pt x="270" y="87"/>
                  </a:cubicBezTo>
                  <a:cubicBezTo>
                    <a:pt x="271" y="88"/>
                    <a:pt x="271" y="88"/>
                    <a:pt x="271" y="88"/>
                  </a:cubicBezTo>
                  <a:cubicBezTo>
                    <a:pt x="270" y="87"/>
                    <a:pt x="270" y="87"/>
                    <a:pt x="270" y="87"/>
                  </a:cubicBezTo>
                  <a:cubicBezTo>
                    <a:pt x="270" y="87"/>
                    <a:pt x="270" y="87"/>
                    <a:pt x="270" y="87"/>
                  </a:cubicBezTo>
                  <a:cubicBezTo>
                    <a:pt x="269" y="87"/>
                    <a:pt x="269" y="87"/>
                    <a:pt x="269" y="87"/>
                  </a:cubicBezTo>
                  <a:cubicBezTo>
                    <a:pt x="268" y="87"/>
                    <a:pt x="268" y="87"/>
                    <a:pt x="268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8" y="86"/>
                    <a:pt x="268" y="86"/>
                    <a:pt x="268" y="86"/>
                  </a:cubicBezTo>
                  <a:cubicBezTo>
                    <a:pt x="268" y="86"/>
                    <a:pt x="268" y="86"/>
                    <a:pt x="268" y="86"/>
                  </a:cubicBezTo>
                  <a:cubicBezTo>
                    <a:pt x="267" y="85"/>
                    <a:pt x="267" y="85"/>
                    <a:pt x="267" y="85"/>
                  </a:cubicBezTo>
                  <a:cubicBezTo>
                    <a:pt x="267" y="84"/>
                    <a:pt x="267" y="84"/>
                    <a:pt x="267" y="84"/>
                  </a:cubicBezTo>
                  <a:cubicBezTo>
                    <a:pt x="267" y="84"/>
                    <a:pt x="267" y="84"/>
                    <a:pt x="267" y="84"/>
                  </a:cubicBezTo>
                  <a:cubicBezTo>
                    <a:pt x="266" y="84"/>
                    <a:pt x="266" y="84"/>
                    <a:pt x="266" y="84"/>
                  </a:cubicBezTo>
                  <a:cubicBezTo>
                    <a:pt x="266" y="85"/>
                    <a:pt x="266" y="85"/>
                    <a:pt x="266" y="85"/>
                  </a:cubicBezTo>
                  <a:cubicBezTo>
                    <a:pt x="266" y="85"/>
                    <a:pt x="266" y="85"/>
                    <a:pt x="266" y="85"/>
                  </a:cubicBezTo>
                  <a:cubicBezTo>
                    <a:pt x="265" y="85"/>
                    <a:pt x="265" y="85"/>
                    <a:pt x="265" y="85"/>
                  </a:cubicBezTo>
                  <a:cubicBezTo>
                    <a:pt x="266" y="85"/>
                    <a:pt x="266" y="85"/>
                    <a:pt x="266" y="85"/>
                  </a:cubicBezTo>
                  <a:cubicBezTo>
                    <a:pt x="266" y="84"/>
                    <a:pt x="266" y="84"/>
                    <a:pt x="266" y="84"/>
                  </a:cubicBezTo>
                  <a:cubicBezTo>
                    <a:pt x="265" y="84"/>
                    <a:pt x="265" y="84"/>
                    <a:pt x="265" y="84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4" y="84"/>
                    <a:pt x="264" y="84"/>
                    <a:pt x="264" y="84"/>
                  </a:cubicBezTo>
                  <a:cubicBezTo>
                    <a:pt x="264" y="83"/>
                    <a:pt x="264" y="83"/>
                    <a:pt x="264" y="83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2" y="84"/>
                    <a:pt x="262" y="84"/>
                    <a:pt x="262" y="84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1" y="85"/>
                    <a:pt x="261" y="85"/>
                    <a:pt x="261" y="85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2" y="82"/>
                    <a:pt x="262" y="82"/>
                    <a:pt x="262" y="82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0" y="81"/>
                    <a:pt x="260" y="81"/>
                    <a:pt x="260" y="81"/>
                  </a:cubicBezTo>
                  <a:cubicBezTo>
                    <a:pt x="260" y="81"/>
                    <a:pt x="260" y="81"/>
                    <a:pt x="260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9" y="79"/>
                    <a:pt x="259" y="79"/>
                    <a:pt x="259" y="79"/>
                  </a:cubicBezTo>
                  <a:cubicBezTo>
                    <a:pt x="258" y="79"/>
                    <a:pt x="258" y="79"/>
                    <a:pt x="258" y="79"/>
                  </a:cubicBezTo>
                  <a:cubicBezTo>
                    <a:pt x="258" y="79"/>
                    <a:pt x="258" y="79"/>
                    <a:pt x="258" y="79"/>
                  </a:cubicBezTo>
                  <a:cubicBezTo>
                    <a:pt x="257" y="79"/>
                    <a:pt x="257" y="79"/>
                    <a:pt x="257" y="79"/>
                  </a:cubicBezTo>
                  <a:cubicBezTo>
                    <a:pt x="257" y="79"/>
                    <a:pt x="257" y="79"/>
                    <a:pt x="257" y="79"/>
                  </a:cubicBezTo>
                  <a:cubicBezTo>
                    <a:pt x="257" y="79"/>
                    <a:pt x="257" y="79"/>
                    <a:pt x="257" y="79"/>
                  </a:cubicBezTo>
                  <a:cubicBezTo>
                    <a:pt x="258" y="78"/>
                    <a:pt x="258" y="78"/>
                    <a:pt x="258" y="78"/>
                  </a:cubicBezTo>
                  <a:cubicBezTo>
                    <a:pt x="258" y="77"/>
                    <a:pt x="258" y="77"/>
                    <a:pt x="258" y="77"/>
                  </a:cubicBezTo>
                  <a:cubicBezTo>
                    <a:pt x="259" y="77"/>
                    <a:pt x="259" y="77"/>
                    <a:pt x="259" y="77"/>
                  </a:cubicBezTo>
                  <a:cubicBezTo>
                    <a:pt x="259" y="78"/>
                    <a:pt x="259" y="78"/>
                    <a:pt x="259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260" y="77"/>
                    <a:pt x="260" y="77"/>
                    <a:pt x="260" y="77"/>
                  </a:cubicBezTo>
                  <a:cubicBezTo>
                    <a:pt x="259" y="77"/>
                    <a:pt x="259" y="77"/>
                    <a:pt x="259" y="77"/>
                  </a:cubicBezTo>
                  <a:cubicBezTo>
                    <a:pt x="259" y="77"/>
                    <a:pt x="259" y="77"/>
                    <a:pt x="259" y="77"/>
                  </a:cubicBezTo>
                  <a:cubicBezTo>
                    <a:pt x="258" y="76"/>
                    <a:pt x="258" y="76"/>
                    <a:pt x="258" y="76"/>
                  </a:cubicBezTo>
                  <a:cubicBezTo>
                    <a:pt x="257" y="75"/>
                    <a:pt x="257" y="75"/>
                    <a:pt x="257" y="75"/>
                  </a:cubicBezTo>
                  <a:cubicBezTo>
                    <a:pt x="258" y="75"/>
                    <a:pt x="258" y="75"/>
                    <a:pt x="258" y="75"/>
                  </a:cubicBezTo>
                  <a:cubicBezTo>
                    <a:pt x="258" y="75"/>
                    <a:pt x="258" y="75"/>
                    <a:pt x="258" y="75"/>
                  </a:cubicBezTo>
                  <a:cubicBezTo>
                    <a:pt x="258" y="75"/>
                    <a:pt x="258" y="75"/>
                    <a:pt x="258" y="75"/>
                  </a:cubicBezTo>
                  <a:cubicBezTo>
                    <a:pt x="259" y="75"/>
                    <a:pt x="259" y="75"/>
                    <a:pt x="259" y="75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1" y="76"/>
                    <a:pt x="261" y="76"/>
                    <a:pt x="261" y="76"/>
                  </a:cubicBezTo>
                  <a:cubicBezTo>
                    <a:pt x="261" y="77"/>
                    <a:pt x="261" y="77"/>
                    <a:pt x="261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4" y="77"/>
                    <a:pt x="264" y="77"/>
                    <a:pt x="264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2" y="74"/>
                    <a:pt x="262" y="74"/>
                    <a:pt x="262" y="74"/>
                  </a:cubicBezTo>
                  <a:cubicBezTo>
                    <a:pt x="262" y="74"/>
                    <a:pt x="262" y="74"/>
                    <a:pt x="262" y="74"/>
                  </a:cubicBezTo>
                  <a:cubicBezTo>
                    <a:pt x="261" y="73"/>
                    <a:pt x="261" y="73"/>
                    <a:pt x="261" y="73"/>
                  </a:cubicBezTo>
                  <a:cubicBezTo>
                    <a:pt x="261" y="73"/>
                    <a:pt x="261" y="73"/>
                    <a:pt x="261" y="73"/>
                  </a:cubicBezTo>
                  <a:cubicBezTo>
                    <a:pt x="260" y="73"/>
                    <a:pt x="260" y="73"/>
                    <a:pt x="260" y="73"/>
                  </a:cubicBezTo>
                  <a:cubicBezTo>
                    <a:pt x="260" y="72"/>
                    <a:pt x="260" y="72"/>
                    <a:pt x="260" y="72"/>
                  </a:cubicBezTo>
                  <a:cubicBezTo>
                    <a:pt x="260" y="72"/>
                    <a:pt x="260" y="72"/>
                    <a:pt x="260" y="72"/>
                  </a:cubicBezTo>
                  <a:cubicBezTo>
                    <a:pt x="261" y="72"/>
                    <a:pt x="261" y="72"/>
                    <a:pt x="261" y="72"/>
                  </a:cubicBezTo>
                  <a:cubicBezTo>
                    <a:pt x="261" y="73"/>
                    <a:pt x="261" y="73"/>
                    <a:pt x="261" y="73"/>
                  </a:cubicBezTo>
                  <a:cubicBezTo>
                    <a:pt x="262" y="73"/>
                    <a:pt x="262" y="73"/>
                    <a:pt x="262" y="73"/>
                  </a:cubicBezTo>
                  <a:cubicBezTo>
                    <a:pt x="262" y="73"/>
                    <a:pt x="262" y="73"/>
                    <a:pt x="262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1"/>
                    <a:pt x="263" y="71"/>
                    <a:pt x="263" y="71"/>
                  </a:cubicBezTo>
                  <a:cubicBezTo>
                    <a:pt x="262" y="70"/>
                    <a:pt x="262" y="70"/>
                    <a:pt x="262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0" y="70"/>
                    <a:pt x="260" y="70"/>
                    <a:pt x="260" y="70"/>
                  </a:cubicBezTo>
                  <a:cubicBezTo>
                    <a:pt x="259" y="71"/>
                    <a:pt x="259" y="71"/>
                    <a:pt x="259" y="71"/>
                  </a:cubicBezTo>
                  <a:cubicBezTo>
                    <a:pt x="258" y="71"/>
                    <a:pt x="258" y="71"/>
                    <a:pt x="258" y="71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7" y="70"/>
                    <a:pt x="257" y="70"/>
                    <a:pt x="257" y="70"/>
                  </a:cubicBezTo>
                  <a:cubicBezTo>
                    <a:pt x="256" y="70"/>
                    <a:pt x="256" y="70"/>
                    <a:pt x="256" y="70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4" y="71"/>
                    <a:pt x="254" y="71"/>
                    <a:pt x="254" y="71"/>
                  </a:cubicBezTo>
                  <a:cubicBezTo>
                    <a:pt x="254" y="72"/>
                    <a:pt x="254" y="72"/>
                    <a:pt x="254" y="72"/>
                  </a:cubicBezTo>
                  <a:cubicBezTo>
                    <a:pt x="253" y="72"/>
                    <a:pt x="253" y="72"/>
                    <a:pt x="253" y="72"/>
                  </a:cubicBezTo>
                  <a:cubicBezTo>
                    <a:pt x="253" y="72"/>
                    <a:pt x="253" y="72"/>
                    <a:pt x="253" y="72"/>
                  </a:cubicBezTo>
                  <a:cubicBezTo>
                    <a:pt x="254" y="71"/>
                    <a:pt x="254" y="71"/>
                    <a:pt x="254" y="71"/>
                  </a:cubicBezTo>
                  <a:cubicBezTo>
                    <a:pt x="254" y="71"/>
                    <a:pt x="254" y="71"/>
                    <a:pt x="254" y="71"/>
                  </a:cubicBezTo>
                  <a:cubicBezTo>
                    <a:pt x="256" y="69"/>
                    <a:pt x="256" y="69"/>
                    <a:pt x="256" y="69"/>
                  </a:cubicBezTo>
                  <a:cubicBezTo>
                    <a:pt x="256" y="69"/>
                    <a:pt x="256" y="69"/>
                    <a:pt x="256" y="69"/>
                  </a:cubicBezTo>
                  <a:cubicBezTo>
                    <a:pt x="256" y="68"/>
                    <a:pt x="256" y="68"/>
                    <a:pt x="256" y="68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5" y="65"/>
                    <a:pt x="255" y="65"/>
                    <a:pt x="255" y="65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2" y="64"/>
                    <a:pt x="252" y="64"/>
                    <a:pt x="252" y="64"/>
                  </a:cubicBezTo>
                  <a:cubicBezTo>
                    <a:pt x="251" y="63"/>
                    <a:pt x="251" y="63"/>
                    <a:pt x="251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8" y="63"/>
                    <a:pt x="248" y="63"/>
                    <a:pt x="248" y="63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7" y="64"/>
                    <a:pt x="247" y="64"/>
                    <a:pt x="247" y="64"/>
                  </a:cubicBezTo>
                  <a:cubicBezTo>
                    <a:pt x="247" y="65"/>
                    <a:pt x="247" y="65"/>
                    <a:pt x="247" y="65"/>
                  </a:cubicBezTo>
                  <a:cubicBezTo>
                    <a:pt x="247" y="66"/>
                    <a:pt x="247" y="66"/>
                    <a:pt x="247" y="66"/>
                  </a:cubicBezTo>
                  <a:cubicBezTo>
                    <a:pt x="247" y="66"/>
                    <a:pt x="247" y="66"/>
                    <a:pt x="247" y="66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46" y="65"/>
                    <a:pt x="246" y="65"/>
                    <a:pt x="246" y="65"/>
                  </a:cubicBezTo>
                  <a:cubicBezTo>
                    <a:pt x="246" y="66"/>
                    <a:pt x="246" y="66"/>
                    <a:pt x="246" y="66"/>
                  </a:cubicBezTo>
                  <a:cubicBezTo>
                    <a:pt x="247" y="66"/>
                    <a:pt x="247" y="66"/>
                    <a:pt x="247" y="66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49" y="68"/>
                    <a:pt x="249" y="68"/>
                    <a:pt x="249" y="68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47" y="68"/>
                    <a:pt x="247" y="68"/>
                    <a:pt x="247" y="68"/>
                  </a:cubicBezTo>
                  <a:cubicBezTo>
                    <a:pt x="247" y="69"/>
                    <a:pt x="247" y="69"/>
                    <a:pt x="247" y="69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49" y="70"/>
                    <a:pt x="249" y="70"/>
                    <a:pt x="249" y="70"/>
                  </a:cubicBezTo>
                  <a:cubicBezTo>
                    <a:pt x="249" y="71"/>
                    <a:pt x="249" y="71"/>
                    <a:pt x="249" y="71"/>
                  </a:cubicBezTo>
                  <a:cubicBezTo>
                    <a:pt x="249" y="71"/>
                    <a:pt x="249" y="71"/>
                    <a:pt x="249" y="71"/>
                  </a:cubicBezTo>
                  <a:cubicBezTo>
                    <a:pt x="247" y="71"/>
                    <a:pt x="247" y="71"/>
                    <a:pt x="247" y="71"/>
                  </a:cubicBezTo>
                  <a:cubicBezTo>
                    <a:pt x="247" y="71"/>
                    <a:pt x="247" y="71"/>
                    <a:pt x="247" y="71"/>
                  </a:cubicBezTo>
                  <a:cubicBezTo>
                    <a:pt x="247" y="71"/>
                    <a:pt x="247" y="71"/>
                    <a:pt x="247" y="71"/>
                  </a:cubicBezTo>
                  <a:cubicBezTo>
                    <a:pt x="247" y="72"/>
                    <a:pt x="247" y="72"/>
                    <a:pt x="247" y="72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8" y="72"/>
                    <a:pt x="248" y="72"/>
                    <a:pt x="248" y="72"/>
                  </a:cubicBezTo>
                  <a:cubicBezTo>
                    <a:pt x="250" y="71"/>
                    <a:pt x="250" y="71"/>
                    <a:pt x="250" y="71"/>
                  </a:cubicBezTo>
                  <a:cubicBezTo>
                    <a:pt x="250" y="72"/>
                    <a:pt x="250" y="72"/>
                    <a:pt x="250" y="72"/>
                  </a:cubicBezTo>
                  <a:cubicBezTo>
                    <a:pt x="251" y="72"/>
                    <a:pt x="251" y="72"/>
                    <a:pt x="251" y="72"/>
                  </a:cubicBezTo>
                  <a:cubicBezTo>
                    <a:pt x="251" y="73"/>
                    <a:pt x="251" y="73"/>
                    <a:pt x="251" y="73"/>
                  </a:cubicBezTo>
                  <a:cubicBezTo>
                    <a:pt x="252" y="74"/>
                    <a:pt x="252" y="74"/>
                    <a:pt x="252" y="74"/>
                  </a:cubicBezTo>
                  <a:cubicBezTo>
                    <a:pt x="253" y="74"/>
                    <a:pt x="253" y="74"/>
                    <a:pt x="253" y="74"/>
                  </a:cubicBezTo>
                  <a:cubicBezTo>
                    <a:pt x="253" y="73"/>
                    <a:pt x="253" y="73"/>
                    <a:pt x="253" y="73"/>
                  </a:cubicBezTo>
                  <a:cubicBezTo>
                    <a:pt x="253" y="73"/>
                    <a:pt x="253" y="73"/>
                    <a:pt x="253" y="73"/>
                  </a:cubicBezTo>
                  <a:cubicBezTo>
                    <a:pt x="254" y="73"/>
                    <a:pt x="254" y="73"/>
                    <a:pt x="254" y="73"/>
                  </a:cubicBezTo>
                  <a:cubicBezTo>
                    <a:pt x="254" y="73"/>
                    <a:pt x="254" y="73"/>
                    <a:pt x="254" y="73"/>
                  </a:cubicBezTo>
                  <a:cubicBezTo>
                    <a:pt x="255" y="74"/>
                    <a:pt x="255" y="74"/>
                    <a:pt x="255" y="74"/>
                  </a:cubicBezTo>
                  <a:cubicBezTo>
                    <a:pt x="254" y="74"/>
                    <a:pt x="254" y="74"/>
                    <a:pt x="254" y="74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7"/>
                    <a:pt x="254" y="77"/>
                    <a:pt x="254" y="77"/>
                  </a:cubicBezTo>
                  <a:cubicBezTo>
                    <a:pt x="254" y="77"/>
                    <a:pt x="254" y="77"/>
                    <a:pt x="254" y="77"/>
                  </a:cubicBezTo>
                  <a:cubicBezTo>
                    <a:pt x="255" y="78"/>
                    <a:pt x="255" y="78"/>
                    <a:pt x="255" y="78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4" y="80"/>
                    <a:pt x="254" y="80"/>
                    <a:pt x="254" y="80"/>
                  </a:cubicBezTo>
                  <a:cubicBezTo>
                    <a:pt x="254" y="81"/>
                    <a:pt x="254" y="81"/>
                    <a:pt x="254" y="81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2" y="82"/>
                    <a:pt x="252" y="82"/>
                    <a:pt x="252" y="82"/>
                  </a:cubicBezTo>
                  <a:cubicBezTo>
                    <a:pt x="251" y="82"/>
                    <a:pt x="251" y="82"/>
                    <a:pt x="251" y="82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1" y="84"/>
                    <a:pt x="251" y="84"/>
                    <a:pt x="251" y="84"/>
                  </a:cubicBezTo>
                  <a:cubicBezTo>
                    <a:pt x="250" y="84"/>
                    <a:pt x="250" y="84"/>
                    <a:pt x="250" y="84"/>
                  </a:cubicBezTo>
                  <a:cubicBezTo>
                    <a:pt x="249" y="85"/>
                    <a:pt x="249" y="85"/>
                    <a:pt x="249" y="85"/>
                  </a:cubicBezTo>
                  <a:cubicBezTo>
                    <a:pt x="249" y="86"/>
                    <a:pt x="249" y="86"/>
                    <a:pt x="249" y="86"/>
                  </a:cubicBezTo>
                  <a:cubicBezTo>
                    <a:pt x="250" y="86"/>
                    <a:pt x="250" y="86"/>
                    <a:pt x="250" y="86"/>
                  </a:cubicBezTo>
                  <a:cubicBezTo>
                    <a:pt x="250" y="86"/>
                    <a:pt x="250" y="86"/>
                    <a:pt x="250" y="86"/>
                  </a:cubicBezTo>
                  <a:cubicBezTo>
                    <a:pt x="249" y="87"/>
                    <a:pt x="249" y="87"/>
                    <a:pt x="249" y="87"/>
                  </a:cubicBezTo>
                  <a:cubicBezTo>
                    <a:pt x="249" y="87"/>
                    <a:pt x="249" y="87"/>
                    <a:pt x="249" y="87"/>
                  </a:cubicBezTo>
                  <a:cubicBezTo>
                    <a:pt x="249" y="88"/>
                    <a:pt x="249" y="88"/>
                    <a:pt x="249" y="88"/>
                  </a:cubicBezTo>
                  <a:cubicBezTo>
                    <a:pt x="249" y="88"/>
                    <a:pt x="249" y="88"/>
                    <a:pt x="249" y="88"/>
                  </a:cubicBezTo>
                  <a:cubicBezTo>
                    <a:pt x="249" y="89"/>
                    <a:pt x="249" y="89"/>
                    <a:pt x="249" y="89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1"/>
                    <a:pt x="249" y="91"/>
                    <a:pt x="249" y="91"/>
                  </a:cubicBezTo>
                  <a:cubicBezTo>
                    <a:pt x="250" y="91"/>
                    <a:pt x="250" y="91"/>
                    <a:pt x="250" y="91"/>
                  </a:cubicBezTo>
                  <a:cubicBezTo>
                    <a:pt x="251" y="91"/>
                    <a:pt x="251" y="91"/>
                    <a:pt x="251" y="91"/>
                  </a:cubicBezTo>
                  <a:cubicBezTo>
                    <a:pt x="251" y="90"/>
                    <a:pt x="251" y="90"/>
                    <a:pt x="251" y="90"/>
                  </a:cubicBezTo>
                  <a:cubicBezTo>
                    <a:pt x="251" y="90"/>
                    <a:pt x="251" y="90"/>
                    <a:pt x="251" y="90"/>
                  </a:cubicBezTo>
                  <a:cubicBezTo>
                    <a:pt x="251" y="90"/>
                    <a:pt x="251" y="90"/>
                    <a:pt x="251" y="90"/>
                  </a:cubicBezTo>
                  <a:cubicBezTo>
                    <a:pt x="252" y="90"/>
                    <a:pt x="252" y="90"/>
                    <a:pt x="252" y="90"/>
                  </a:cubicBezTo>
                  <a:cubicBezTo>
                    <a:pt x="253" y="89"/>
                    <a:pt x="253" y="89"/>
                    <a:pt x="253" y="89"/>
                  </a:cubicBezTo>
                  <a:cubicBezTo>
                    <a:pt x="253" y="90"/>
                    <a:pt x="253" y="90"/>
                    <a:pt x="253" y="90"/>
                  </a:cubicBezTo>
                  <a:cubicBezTo>
                    <a:pt x="252" y="91"/>
                    <a:pt x="252" y="91"/>
                    <a:pt x="252" y="91"/>
                  </a:cubicBezTo>
                  <a:cubicBezTo>
                    <a:pt x="252" y="91"/>
                    <a:pt x="252" y="91"/>
                    <a:pt x="252" y="91"/>
                  </a:cubicBezTo>
                  <a:cubicBezTo>
                    <a:pt x="252" y="91"/>
                    <a:pt x="252" y="91"/>
                    <a:pt x="252" y="91"/>
                  </a:cubicBezTo>
                  <a:cubicBezTo>
                    <a:pt x="252" y="92"/>
                    <a:pt x="252" y="92"/>
                    <a:pt x="252" y="92"/>
                  </a:cubicBezTo>
                  <a:cubicBezTo>
                    <a:pt x="252" y="92"/>
                    <a:pt x="252" y="92"/>
                    <a:pt x="252" y="92"/>
                  </a:cubicBezTo>
                  <a:cubicBezTo>
                    <a:pt x="253" y="93"/>
                    <a:pt x="253" y="93"/>
                    <a:pt x="253" y="93"/>
                  </a:cubicBezTo>
                  <a:cubicBezTo>
                    <a:pt x="254" y="93"/>
                    <a:pt x="254" y="93"/>
                    <a:pt x="254" y="93"/>
                  </a:cubicBezTo>
                  <a:cubicBezTo>
                    <a:pt x="254" y="93"/>
                    <a:pt x="254" y="93"/>
                    <a:pt x="254" y="93"/>
                  </a:cubicBezTo>
                  <a:cubicBezTo>
                    <a:pt x="255" y="93"/>
                    <a:pt x="255" y="93"/>
                    <a:pt x="255" y="93"/>
                  </a:cubicBezTo>
                  <a:cubicBezTo>
                    <a:pt x="255" y="93"/>
                    <a:pt x="255" y="93"/>
                    <a:pt x="255" y="93"/>
                  </a:cubicBezTo>
                  <a:cubicBezTo>
                    <a:pt x="256" y="92"/>
                    <a:pt x="256" y="92"/>
                    <a:pt x="256" y="92"/>
                  </a:cubicBezTo>
                  <a:cubicBezTo>
                    <a:pt x="256" y="92"/>
                    <a:pt x="256" y="92"/>
                    <a:pt x="256" y="92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2"/>
                    <a:pt x="257" y="92"/>
                    <a:pt x="257" y="92"/>
                  </a:cubicBezTo>
                  <a:cubicBezTo>
                    <a:pt x="257" y="92"/>
                    <a:pt x="257" y="92"/>
                    <a:pt x="257" y="92"/>
                  </a:cubicBezTo>
                  <a:cubicBezTo>
                    <a:pt x="257" y="92"/>
                    <a:pt x="257" y="92"/>
                    <a:pt x="257" y="92"/>
                  </a:cubicBezTo>
                  <a:cubicBezTo>
                    <a:pt x="258" y="92"/>
                    <a:pt x="258" y="92"/>
                    <a:pt x="258" y="92"/>
                  </a:cubicBezTo>
                  <a:cubicBezTo>
                    <a:pt x="258" y="91"/>
                    <a:pt x="258" y="91"/>
                    <a:pt x="258" y="91"/>
                  </a:cubicBezTo>
                  <a:cubicBezTo>
                    <a:pt x="259" y="91"/>
                    <a:pt x="259" y="91"/>
                    <a:pt x="259" y="91"/>
                  </a:cubicBezTo>
                  <a:cubicBezTo>
                    <a:pt x="259" y="91"/>
                    <a:pt x="259" y="91"/>
                    <a:pt x="259" y="91"/>
                  </a:cubicBezTo>
                  <a:cubicBezTo>
                    <a:pt x="259" y="92"/>
                    <a:pt x="259" y="92"/>
                    <a:pt x="259" y="92"/>
                  </a:cubicBezTo>
                  <a:cubicBezTo>
                    <a:pt x="258" y="94"/>
                    <a:pt x="258" y="94"/>
                    <a:pt x="258" y="94"/>
                  </a:cubicBezTo>
                  <a:cubicBezTo>
                    <a:pt x="257" y="94"/>
                    <a:pt x="257" y="94"/>
                    <a:pt x="257" y="94"/>
                  </a:cubicBezTo>
                  <a:cubicBezTo>
                    <a:pt x="257" y="95"/>
                    <a:pt x="257" y="95"/>
                    <a:pt x="257" y="95"/>
                  </a:cubicBezTo>
                  <a:cubicBezTo>
                    <a:pt x="258" y="95"/>
                    <a:pt x="258" y="95"/>
                    <a:pt x="258" y="95"/>
                  </a:cubicBezTo>
                  <a:cubicBezTo>
                    <a:pt x="259" y="95"/>
                    <a:pt x="259" y="95"/>
                    <a:pt x="259" y="95"/>
                  </a:cubicBezTo>
                  <a:cubicBezTo>
                    <a:pt x="260" y="95"/>
                    <a:pt x="260" y="95"/>
                    <a:pt x="260" y="95"/>
                  </a:cubicBezTo>
                  <a:cubicBezTo>
                    <a:pt x="260" y="96"/>
                    <a:pt x="260" y="96"/>
                    <a:pt x="260" y="96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95"/>
                    <a:pt x="261" y="95"/>
                    <a:pt x="261" y="95"/>
                  </a:cubicBezTo>
                  <a:cubicBezTo>
                    <a:pt x="262" y="95"/>
                    <a:pt x="262" y="95"/>
                    <a:pt x="262" y="95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2" y="96"/>
                    <a:pt x="262" y="96"/>
                    <a:pt x="262" y="96"/>
                  </a:cubicBezTo>
                  <a:cubicBezTo>
                    <a:pt x="263" y="97"/>
                    <a:pt x="263" y="97"/>
                    <a:pt x="263" y="97"/>
                  </a:cubicBezTo>
                  <a:cubicBezTo>
                    <a:pt x="264" y="96"/>
                    <a:pt x="264" y="96"/>
                    <a:pt x="264" y="96"/>
                  </a:cubicBezTo>
                  <a:cubicBezTo>
                    <a:pt x="263" y="96"/>
                    <a:pt x="263" y="96"/>
                    <a:pt x="263" y="96"/>
                  </a:cubicBezTo>
                  <a:cubicBezTo>
                    <a:pt x="263" y="95"/>
                    <a:pt x="263" y="95"/>
                    <a:pt x="263" y="95"/>
                  </a:cubicBezTo>
                  <a:cubicBezTo>
                    <a:pt x="264" y="95"/>
                    <a:pt x="264" y="95"/>
                    <a:pt x="264" y="95"/>
                  </a:cubicBezTo>
                  <a:cubicBezTo>
                    <a:pt x="264" y="95"/>
                    <a:pt x="264" y="95"/>
                    <a:pt x="264" y="95"/>
                  </a:cubicBezTo>
                  <a:cubicBezTo>
                    <a:pt x="264" y="96"/>
                    <a:pt x="264" y="96"/>
                    <a:pt x="264" y="96"/>
                  </a:cubicBezTo>
                  <a:cubicBezTo>
                    <a:pt x="264" y="97"/>
                    <a:pt x="264" y="97"/>
                    <a:pt x="264" y="97"/>
                  </a:cubicBezTo>
                  <a:cubicBezTo>
                    <a:pt x="265" y="97"/>
                    <a:pt x="265" y="97"/>
                    <a:pt x="265" y="97"/>
                  </a:cubicBezTo>
                  <a:cubicBezTo>
                    <a:pt x="265" y="96"/>
                    <a:pt x="265" y="96"/>
                    <a:pt x="265" y="96"/>
                  </a:cubicBezTo>
                  <a:cubicBezTo>
                    <a:pt x="265" y="95"/>
                    <a:pt x="265" y="95"/>
                    <a:pt x="265" y="95"/>
                  </a:cubicBezTo>
                  <a:cubicBezTo>
                    <a:pt x="266" y="95"/>
                    <a:pt x="266" y="95"/>
                    <a:pt x="266" y="95"/>
                  </a:cubicBezTo>
                  <a:cubicBezTo>
                    <a:pt x="266" y="96"/>
                    <a:pt x="266" y="96"/>
                    <a:pt x="266" y="96"/>
                  </a:cubicBezTo>
                  <a:cubicBezTo>
                    <a:pt x="265" y="96"/>
                    <a:pt x="265" y="96"/>
                    <a:pt x="265" y="96"/>
                  </a:cubicBezTo>
                  <a:cubicBezTo>
                    <a:pt x="265" y="97"/>
                    <a:pt x="265" y="97"/>
                    <a:pt x="265" y="97"/>
                  </a:cubicBezTo>
                  <a:cubicBezTo>
                    <a:pt x="267" y="97"/>
                    <a:pt x="267" y="97"/>
                    <a:pt x="267" y="97"/>
                  </a:cubicBezTo>
                  <a:cubicBezTo>
                    <a:pt x="267" y="96"/>
                    <a:pt x="267" y="96"/>
                    <a:pt x="267" y="96"/>
                  </a:cubicBezTo>
                  <a:cubicBezTo>
                    <a:pt x="268" y="95"/>
                    <a:pt x="268" y="95"/>
                    <a:pt x="268" y="95"/>
                  </a:cubicBezTo>
                  <a:cubicBezTo>
                    <a:pt x="268" y="96"/>
                    <a:pt x="268" y="96"/>
                    <a:pt x="268" y="96"/>
                  </a:cubicBezTo>
                  <a:cubicBezTo>
                    <a:pt x="268" y="96"/>
                    <a:pt x="268" y="96"/>
                    <a:pt x="268" y="96"/>
                  </a:cubicBezTo>
                  <a:cubicBezTo>
                    <a:pt x="268" y="97"/>
                    <a:pt x="268" y="97"/>
                    <a:pt x="268" y="97"/>
                  </a:cubicBezTo>
                  <a:cubicBezTo>
                    <a:pt x="269" y="97"/>
                    <a:pt x="269" y="97"/>
                    <a:pt x="269" y="97"/>
                  </a:cubicBezTo>
                  <a:cubicBezTo>
                    <a:pt x="269" y="96"/>
                    <a:pt x="269" y="96"/>
                    <a:pt x="269" y="96"/>
                  </a:cubicBezTo>
                  <a:cubicBezTo>
                    <a:pt x="269" y="95"/>
                    <a:pt x="269" y="95"/>
                    <a:pt x="269" y="95"/>
                  </a:cubicBezTo>
                  <a:cubicBezTo>
                    <a:pt x="269" y="97"/>
                    <a:pt x="269" y="97"/>
                    <a:pt x="269" y="97"/>
                  </a:cubicBezTo>
                  <a:cubicBezTo>
                    <a:pt x="269" y="97"/>
                    <a:pt x="269" y="97"/>
                    <a:pt x="269" y="97"/>
                  </a:cubicBezTo>
                  <a:cubicBezTo>
                    <a:pt x="270" y="97"/>
                    <a:pt x="270" y="97"/>
                    <a:pt x="270" y="97"/>
                  </a:cubicBezTo>
                  <a:cubicBezTo>
                    <a:pt x="271" y="98"/>
                    <a:pt x="271" y="98"/>
                    <a:pt x="271" y="98"/>
                  </a:cubicBezTo>
                  <a:cubicBezTo>
                    <a:pt x="272" y="98"/>
                    <a:pt x="272" y="98"/>
                    <a:pt x="272" y="98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98"/>
                    <a:pt x="274" y="98"/>
                    <a:pt x="274" y="98"/>
                  </a:cubicBezTo>
                  <a:cubicBezTo>
                    <a:pt x="274" y="97"/>
                    <a:pt x="274" y="97"/>
                    <a:pt x="274" y="97"/>
                  </a:cubicBezTo>
                  <a:cubicBezTo>
                    <a:pt x="274" y="97"/>
                    <a:pt x="274" y="97"/>
                    <a:pt x="274" y="9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5" y="95"/>
                    <a:pt x="275" y="95"/>
                    <a:pt x="275" y="95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7" y="95"/>
                    <a:pt x="277" y="95"/>
                    <a:pt x="277" y="95"/>
                  </a:cubicBezTo>
                  <a:cubicBezTo>
                    <a:pt x="277" y="95"/>
                    <a:pt x="277" y="95"/>
                    <a:pt x="277" y="95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6" y="97"/>
                    <a:pt x="276" y="97"/>
                    <a:pt x="276" y="97"/>
                  </a:cubicBezTo>
                  <a:cubicBezTo>
                    <a:pt x="276" y="99"/>
                    <a:pt x="276" y="99"/>
                    <a:pt x="276" y="99"/>
                  </a:cubicBezTo>
                  <a:close/>
                  <a:moveTo>
                    <a:pt x="245" y="62"/>
                  </a:moveTo>
                  <a:cubicBezTo>
                    <a:pt x="246" y="62"/>
                    <a:pt x="246" y="62"/>
                    <a:pt x="246" y="62"/>
                  </a:cubicBezTo>
                  <a:cubicBezTo>
                    <a:pt x="246" y="62"/>
                    <a:pt x="246" y="62"/>
                    <a:pt x="246" y="62"/>
                  </a:cubicBezTo>
                  <a:cubicBezTo>
                    <a:pt x="245" y="62"/>
                    <a:pt x="245" y="62"/>
                    <a:pt x="245" y="62"/>
                  </a:cubicBezTo>
                  <a:cubicBezTo>
                    <a:pt x="245" y="62"/>
                    <a:pt x="245" y="62"/>
                    <a:pt x="245" y="62"/>
                  </a:cubicBezTo>
                  <a:cubicBezTo>
                    <a:pt x="245" y="62"/>
                    <a:pt x="245" y="62"/>
                    <a:pt x="245" y="62"/>
                  </a:cubicBezTo>
                  <a:close/>
                  <a:moveTo>
                    <a:pt x="244" y="67"/>
                  </a:moveTo>
                  <a:cubicBezTo>
                    <a:pt x="244" y="67"/>
                    <a:pt x="244" y="67"/>
                    <a:pt x="244" y="67"/>
                  </a:cubicBezTo>
                  <a:cubicBezTo>
                    <a:pt x="244" y="66"/>
                    <a:pt x="244" y="66"/>
                    <a:pt x="244" y="66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lose/>
                  <a:moveTo>
                    <a:pt x="222" y="74"/>
                  </a:moveTo>
                  <a:cubicBezTo>
                    <a:pt x="222" y="75"/>
                    <a:pt x="222" y="75"/>
                    <a:pt x="222" y="75"/>
                  </a:cubicBezTo>
                  <a:cubicBezTo>
                    <a:pt x="223" y="75"/>
                    <a:pt x="223" y="75"/>
                    <a:pt x="223" y="75"/>
                  </a:cubicBezTo>
                  <a:cubicBezTo>
                    <a:pt x="223" y="75"/>
                    <a:pt x="223" y="75"/>
                    <a:pt x="223" y="75"/>
                  </a:cubicBezTo>
                  <a:cubicBezTo>
                    <a:pt x="222" y="74"/>
                    <a:pt x="222" y="74"/>
                    <a:pt x="222" y="74"/>
                  </a:cubicBezTo>
                  <a:close/>
                  <a:moveTo>
                    <a:pt x="236" y="62"/>
                  </a:moveTo>
                  <a:cubicBezTo>
                    <a:pt x="236" y="62"/>
                    <a:pt x="236" y="62"/>
                    <a:pt x="236" y="62"/>
                  </a:cubicBezTo>
                  <a:cubicBezTo>
                    <a:pt x="237" y="63"/>
                    <a:pt x="237" y="63"/>
                    <a:pt x="237" y="63"/>
                  </a:cubicBezTo>
                  <a:cubicBezTo>
                    <a:pt x="237" y="64"/>
                    <a:pt x="237" y="64"/>
                    <a:pt x="237" y="64"/>
                  </a:cubicBezTo>
                  <a:cubicBezTo>
                    <a:pt x="237" y="63"/>
                    <a:pt x="237" y="63"/>
                    <a:pt x="237" y="63"/>
                  </a:cubicBezTo>
                  <a:cubicBezTo>
                    <a:pt x="237" y="63"/>
                    <a:pt x="237" y="63"/>
                    <a:pt x="237" y="63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236" y="62"/>
                    <a:pt x="236" y="62"/>
                    <a:pt x="236" y="62"/>
                  </a:cubicBezTo>
                  <a:close/>
                  <a:moveTo>
                    <a:pt x="230" y="62"/>
                  </a:moveTo>
                  <a:cubicBezTo>
                    <a:pt x="230" y="63"/>
                    <a:pt x="230" y="63"/>
                    <a:pt x="230" y="63"/>
                  </a:cubicBezTo>
                  <a:cubicBezTo>
                    <a:pt x="230" y="63"/>
                    <a:pt x="230" y="63"/>
                    <a:pt x="230" y="63"/>
                  </a:cubicBezTo>
                  <a:cubicBezTo>
                    <a:pt x="231" y="63"/>
                    <a:pt x="231" y="63"/>
                    <a:pt x="231" y="63"/>
                  </a:cubicBezTo>
                  <a:cubicBezTo>
                    <a:pt x="231" y="63"/>
                    <a:pt x="231" y="63"/>
                    <a:pt x="231" y="63"/>
                  </a:cubicBezTo>
                  <a:cubicBezTo>
                    <a:pt x="232" y="63"/>
                    <a:pt x="232" y="63"/>
                    <a:pt x="232" y="63"/>
                  </a:cubicBezTo>
                  <a:cubicBezTo>
                    <a:pt x="233" y="62"/>
                    <a:pt x="233" y="62"/>
                    <a:pt x="233" y="62"/>
                  </a:cubicBezTo>
                  <a:cubicBezTo>
                    <a:pt x="234" y="62"/>
                    <a:pt x="234" y="62"/>
                    <a:pt x="234" y="62"/>
                  </a:cubicBezTo>
                  <a:cubicBezTo>
                    <a:pt x="235" y="62"/>
                    <a:pt x="235" y="62"/>
                    <a:pt x="235" y="62"/>
                  </a:cubicBezTo>
                  <a:cubicBezTo>
                    <a:pt x="235" y="62"/>
                    <a:pt x="235" y="62"/>
                    <a:pt x="235" y="62"/>
                  </a:cubicBezTo>
                  <a:cubicBezTo>
                    <a:pt x="233" y="61"/>
                    <a:pt x="233" y="61"/>
                    <a:pt x="233" y="61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31" y="62"/>
                    <a:pt x="231" y="62"/>
                    <a:pt x="231" y="62"/>
                  </a:cubicBezTo>
                  <a:cubicBezTo>
                    <a:pt x="230" y="62"/>
                    <a:pt x="230" y="62"/>
                    <a:pt x="230" y="62"/>
                  </a:cubicBezTo>
                  <a:cubicBezTo>
                    <a:pt x="230" y="62"/>
                    <a:pt x="230" y="62"/>
                    <a:pt x="230" y="62"/>
                  </a:cubicBezTo>
                  <a:close/>
                  <a:moveTo>
                    <a:pt x="223" y="65"/>
                  </a:moveTo>
                  <a:cubicBezTo>
                    <a:pt x="222" y="64"/>
                    <a:pt x="222" y="64"/>
                    <a:pt x="222" y="64"/>
                  </a:cubicBezTo>
                  <a:cubicBezTo>
                    <a:pt x="221" y="64"/>
                    <a:pt x="221" y="64"/>
                    <a:pt x="221" y="64"/>
                  </a:cubicBezTo>
                  <a:cubicBezTo>
                    <a:pt x="220" y="64"/>
                    <a:pt x="220" y="64"/>
                    <a:pt x="220" y="64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1"/>
                    <a:pt x="221" y="61"/>
                    <a:pt x="221" y="61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22" y="60"/>
                    <a:pt x="222" y="60"/>
                    <a:pt x="222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4" y="62"/>
                    <a:pt x="224" y="62"/>
                    <a:pt x="224" y="62"/>
                  </a:cubicBezTo>
                  <a:cubicBezTo>
                    <a:pt x="224" y="62"/>
                    <a:pt x="224" y="62"/>
                    <a:pt x="224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4" y="63"/>
                    <a:pt x="224" y="63"/>
                    <a:pt x="224" y="63"/>
                  </a:cubicBezTo>
                  <a:cubicBezTo>
                    <a:pt x="224" y="64"/>
                    <a:pt x="224" y="64"/>
                    <a:pt x="224" y="64"/>
                  </a:cubicBezTo>
                  <a:cubicBezTo>
                    <a:pt x="223" y="64"/>
                    <a:pt x="223" y="64"/>
                    <a:pt x="223" y="64"/>
                  </a:cubicBezTo>
                  <a:cubicBezTo>
                    <a:pt x="223" y="65"/>
                    <a:pt x="223" y="65"/>
                    <a:pt x="223" y="65"/>
                  </a:cubicBezTo>
                  <a:close/>
                  <a:moveTo>
                    <a:pt x="222" y="67"/>
                  </a:moveTo>
                  <a:cubicBezTo>
                    <a:pt x="223" y="68"/>
                    <a:pt x="223" y="68"/>
                    <a:pt x="223" y="68"/>
                  </a:cubicBezTo>
                  <a:cubicBezTo>
                    <a:pt x="224" y="67"/>
                    <a:pt x="224" y="67"/>
                    <a:pt x="224" y="67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5"/>
                    <a:pt x="224" y="65"/>
                    <a:pt x="224" y="65"/>
                  </a:cubicBezTo>
                  <a:cubicBezTo>
                    <a:pt x="223" y="65"/>
                    <a:pt x="223" y="65"/>
                    <a:pt x="223" y="65"/>
                  </a:cubicBezTo>
                  <a:cubicBezTo>
                    <a:pt x="222" y="65"/>
                    <a:pt x="222" y="65"/>
                    <a:pt x="222" y="65"/>
                  </a:cubicBezTo>
                  <a:cubicBezTo>
                    <a:pt x="221" y="65"/>
                    <a:pt x="221" y="65"/>
                    <a:pt x="221" y="65"/>
                  </a:cubicBezTo>
                  <a:cubicBezTo>
                    <a:pt x="220" y="65"/>
                    <a:pt x="220" y="65"/>
                    <a:pt x="220" y="65"/>
                  </a:cubicBezTo>
                  <a:cubicBezTo>
                    <a:pt x="220" y="65"/>
                    <a:pt x="220" y="65"/>
                    <a:pt x="220" y="65"/>
                  </a:cubicBezTo>
                  <a:cubicBezTo>
                    <a:pt x="219" y="65"/>
                    <a:pt x="219" y="65"/>
                    <a:pt x="219" y="65"/>
                  </a:cubicBezTo>
                  <a:cubicBezTo>
                    <a:pt x="219" y="65"/>
                    <a:pt x="219" y="65"/>
                    <a:pt x="219" y="65"/>
                  </a:cubicBezTo>
                  <a:cubicBezTo>
                    <a:pt x="218" y="66"/>
                    <a:pt x="218" y="66"/>
                    <a:pt x="218" y="66"/>
                  </a:cubicBezTo>
                  <a:cubicBezTo>
                    <a:pt x="219" y="66"/>
                    <a:pt x="219" y="66"/>
                    <a:pt x="219" y="66"/>
                  </a:cubicBezTo>
                  <a:cubicBezTo>
                    <a:pt x="219" y="66"/>
                    <a:pt x="219" y="66"/>
                    <a:pt x="219" y="66"/>
                  </a:cubicBezTo>
                  <a:cubicBezTo>
                    <a:pt x="219" y="67"/>
                    <a:pt x="219" y="67"/>
                    <a:pt x="219" y="67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2" y="67"/>
                    <a:pt x="222" y="67"/>
                    <a:pt x="222" y="67"/>
                  </a:cubicBezTo>
                  <a:close/>
                  <a:moveTo>
                    <a:pt x="218" y="69"/>
                  </a:moveTo>
                  <a:cubicBezTo>
                    <a:pt x="220" y="69"/>
                    <a:pt x="220" y="69"/>
                    <a:pt x="220" y="69"/>
                  </a:cubicBezTo>
                  <a:cubicBezTo>
                    <a:pt x="221" y="69"/>
                    <a:pt x="221" y="69"/>
                    <a:pt x="221" y="69"/>
                  </a:cubicBezTo>
                  <a:cubicBezTo>
                    <a:pt x="222" y="69"/>
                    <a:pt x="222" y="69"/>
                    <a:pt x="222" y="69"/>
                  </a:cubicBezTo>
                  <a:cubicBezTo>
                    <a:pt x="222" y="69"/>
                    <a:pt x="222" y="69"/>
                    <a:pt x="222" y="69"/>
                  </a:cubicBezTo>
                  <a:cubicBezTo>
                    <a:pt x="223" y="69"/>
                    <a:pt x="223" y="69"/>
                    <a:pt x="223" y="69"/>
                  </a:cubicBezTo>
                  <a:cubicBezTo>
                    <a:pt x="224" y="69"/>
                    <a:pt x="224" y="69"/>
                    <a:pt x="224" y="69"/>
                  </a:cubicBezTo>
                  <a:cubicBezTo>
                    <a:pt x="224" y="68"/>
                    <a:pt x="224" y="68"/>
                    <a:pt x="224" y="68"/>
                  </a:cubicBezTo>
                  <a:cubicBezTo>
                    <a:pt x="223" y="68"/>
                    <a:pt x="223" y="68"/>
                    <a:pt x="223" y="68"/>
                  </a:cubicBezTo>
                  <a:cubicBezTo>
                    <a:pt x="221" y="68"/>
                    <a:pt x="221" y="68"/>
                    <a:pt x="221" y="68"/>
                  </a:cubicBezTo>
                  <a:cubicBezTo>
                    <a:pt x="220" y="68"/>
                    <a:pt x="220" y="68"/>
                    <a:pt x="220" y="68"/>
                  </a:cubicBezTo>
                  <a:cubicBezTo>
                    <a:pt x="220" y="68"/>
                    <a:pt x="220" y="68"/>
                    <a:pt x="220" y="68"/>
                  </a:cubicBezTo>
                  <a:cubicBezTo>
                    <a:pt x="219" y="68"/>
                    <a:pt x="219" y="68"/>
                    <a:pt x="219" y="68"/>
                  </a:cubicBezTo>
                  <a:cubicBezTo>
                    <a:pt x="218" y="68"/>
                    <a:pt x="218" y="68"/>
                    <a:pt x="218" y="68"/>
                  </a:cubicBezTo>
                  <a:cubicBezTo>
                    <a:pt x="218" y="69"/>
                    <a:pt x="218" y="69"/>
                    <a:pt x="218" y="69"/>
                  </a:cubicBezTo>
                  <a:close/>
                  <a:moveTo>
                    <a:pt x="218" y="71"/>
                  </a:moveTo>
                  <a:cubicBezTo>
                    <a:pt x="219" y="70"/>
                    <a:pt x="219" y="70"/>
                    <a:pt x="219" y="70"/>
                  </a:cubicBezTo>
                  <a:cubicBezTo>
                    <a:pt x="219" y="70"/>
                    <a:pt x="219" y="70"/>
                    <a:pt x="219" y="70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2" y="69"/>
                    <a:pt x="222" y="69"/>
                    <a:pt x="222" y="69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69"/>
                    <a:pt x="223" y="69"/>
                    <a:pt x="223" y="69"/>
                  </a:cubicBezTo>
                  <a:cubicBezTo>
                    <a:pt x="224" y="69"/>
                    <a:pt x="224" y="69"/>
                    <a:pt x="224" y="69"/>
                  </a:cubicBezTo>
                  <a:cubicBezTo>
                    <a:pt x="224" y="70"/>
                    <a:pt x="224" y="70"/>
                    <a:pt x="224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1" y="70"/>
                    <a:pt x="221" y="70"/>
                    <a:pt x="221" y="70"/>
                  </a:cubicBezTo>
                  <a:cubicBezTo>
                    <a:pt x="221" y="71"/>
                    <a:pt x="221" y="71"/>
                    <a:pt x="221" y="71"/>
                  </a:cubicBezTo>
                  <a:cubicBezTo>
                    <a:pt x="220" y="71"/>
                    <a:pt x="220" y="71"/>
                    <a:pt x="220" y="71"/>
                  </a:cubicBezTo>
                  <a:cubicBezTo>
                    <a:pt x="219" y="71"/>
                    <a:pt x="219" y="71"/>
                    <a:pt x="219" y="71"/>
                  </a:cubicBezTo>
                  <a:cubicBezTo>
                    <a:pt x="219" y="71"/>
                    <a:pt x="219" y="71"/>
                    <a:pt x="219" y="71"/>
                  </a:cubicBezTo>
                  <a:cubicBezTo>
                    <a:pt x="218" y="71"/>
                    <a:pt x="218" y="71"/>
                    <a:pt x="218" y="71"/>
                  </a:cubicBezTo>
                  <a:cubicBezTo>
                    <a:pt x="218" y="71"/>
                    <a:pt x="218" y="71"/>
                    <a:pt x="218" y="71"/>
                  </a:cubicBezTo>
                  <a:cubicBezTo>
                    <a:pt x="218" y="71"/>
                    <a:pt x="218" y="71"/>
                    <a:pt x="218" y="71"/>
                  </a:cubicBezTo>
                  <a:close/>
                  <a:moveTo>
                    <a:pt x="197" y="47"/>
                  </a:moveTo>
                  <a:cubicBezTo>
                    <a:pt x="197" y="46"/>
                    <a:pt x="197" y="46"/>
                    <a:pt x="197" y="46"/>
                  </a:cubicBezTo>
                  <a:cubicBezTo>
                    <a:pt x="197" y="46"/>
                    <a:pt x="197" y="46"/>
                    <a:pt x="197" y="46"/>
                  </a:cubicBezTo>
                  <a:cubicBezTo>
                    <a:pt x="198" y="46"/>
                    <a:pt x="198" y="46"/>
                    <a:pt x="198" y="46"/>
                  </a:cubicBezTo>
                  <a:cubicBezTo>
                    <a:pt x="198" y="46"/>
                    <a:pt x="198" y="46"/>
                    <a:pt x="198" y="46"/>
                  </a:cubicBezTo>
                  <a:cubicBezTo>
                    <a:pt x="197" y="47"/>
                    <a:pt x="197" y="47"/>
                    <a:pt x="197" y="47"/>
                  </a:cubicBezTo>
                  <a:close/>
                  <a:moveTo>
                    <a:pt x="191" y="49"/>
                  </a:moveTo>
                  <a:cubicBezTo>
                    <a:pt x="192" y="49"/>
                    <a:pt x="192" y="49"/>
                    <a:pt x="192" y="49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5" y="50"/>
                    <a:pt x="195" y="50"/>
                    <a:pt x="195" y="50"/>
                  </a:cubicBezTo>
                  <a:cubicBezTo>
                    <a:pt x="195" y="50"/>
                    <a:pt x="195" y="50"/>
                    <a:pt x="195" y="50"/>
                  </a:cubicBezTo>
                  <a:cubicBezTo>
                    <a:pt x="195" y="51"/>
                    <a:pt x="195" y="51"/>
                    <a:pt x="195" y="51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93" y="51"/>
                    <a:pt x="193" y="51"/>
                    <a:pt x="193" y="51"/>
                  </a:cubicBezTo>
                  <a:cubicBezTo>
                    <a:pt x="193" y="51"/>
                    <a:pt x="193" y="51"/>
                    <a:pt x="193" y="51"/>
                  </a:cubicBezTo>
                  <a:cubicBezTo>
                    <a:pt x="192" y="50"/>
                    <a:pt x="192" y="50"/>
                    <a:pt x="192" y="50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lose/>
                  <a:moveTo>
                    <a:pt x="160" y="50"/>
                  </a:moveTo>
                  <a:cubicBezTo>
                    <a:pt x="159" y="50"/>
                    <a:pt x="159" y="50"/>
                    <a:pt x="159" y="50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lose/>
                  <a:moveTo>
                    <a:pt x="163" y="54"/>
                  </a:moveTo>
                  <a:cubicBezTo>
                    <a:pt x="164" y="54"/>
                    <a:pt x="164" y="54"/>
                    <a:pt x="164" y="54"/>
                  </a:cubicBezTo>
                  <a:cubicBezTo>
                    <a:pt x="164" y="54"/>
                    <a:pt x="164" y="54"/>
                    <a:pt x="164" y="54"/>
                  </a:cubicBezTo>
                  <a:cubicBezTo>
                    <a:pt x="163" y="55"/>
                    <a:pt x="163" y="55"/>
                    <a:pt x="163" y="55"/>
                  </a:cubicBezTo>
                  <a:cubicBezTo>
                    <a:pt x="163" y="55"/>
                    <a:pt x="163" y="54"/>
                    <a:pt x="163" y="54"/>
                  </a:cubicBezTo>
                  <a:close/>
                  <a:moveTo>
                    <a:pt x="165" y="53"/>
                  </a:moveTo>
                  <a:cubicBezTo>
                    <a:pt x="165" y="53"/>
                    <a:pt x="165" y="53"/>
                    <a:pt x="165" y="53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6" y="52"/>
                    <a:pt x="166" y="52"/>
                    <a:pt x="166" y="52"/>
                  </a:cubicBezTo>
                  <a:cubicBezTo>
                    <a:pt x="166" y="51"/>
                    <a:pt x="166" y="51"/>
                    <a:pt x="166" y="51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8" y="50"/>
                    <a:pt x="168" y="50"/>
                    <a:pt x="168" y="50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7" y="55"/>
                    <a:pt x="167" y="55"/>
                    <a:pt x="167" y="55"/>
                  </a:cubicBezTo>
                  <a:cubicBezTo>
                    <a:pt x="167" y="54"/>
                    <a:pt x="167" y="54"/>
                    <a:pt x="167" y="54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8" y="55"/>
                    <a:pt x="168" y="55"/>
                    <a:pt x="168" y="55"/>
                  </a:cubicBezTo>
                  <a:cubicBezTo>
                    <a:pt x="168" y="55"/>
                    <a:pt x="168" y="55"/>
                    <a:pt x="168" y="55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2" y="51"/>
                    <a:pt x="172" y="51"/>
                    <a:pt x="172" y="51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2" y="50"/>
                    <a:pt x="172" y="50"/>
                    <a:pt x="172" y="50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49"/>
                    <a:pt x="176" y="49"/>
                    <a:pt x="176" y="49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78" y="48"/>
                    <a:pt x="178" y="48"/>
                    <a:pt x="178" y="48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9" y="46"/>
                    <a:pt x="179" y="46"/>
                    <a:pt x="179" y="46"/>
                  </a:cubicBezTo>
                  <a:cubicBezTo>
                    <a:pt x="180" y="46"/>
                    <a:pt x="180" y="46"/>
                    <a:pt x="180" y="46"/>
                  </a:cubicBezTo>
                  <a:cubicBezTo>
                    <a:pt x="180" y="45"/>
                    <a:pt x="180" y="45"/>
                    <a:pt x="180" y="45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45"/>
                    <a:pt x="181" y="45"/>
                    <a:pt x="181" y="45"/>
                  </a:cubicBezTo>
                  <a:cubicBezTo>
                    <a:pt x="182" y="45"/>
                    <a:pt x="182" y="45"/>
                    <a:pt x="182" y="45"/>
                  </a:cubicBezTo>
                  <a:cubicBezTo>
                    <a:pt x="181" y="47"/>
                    <a:pt x="181" y="47"/>
                    <a:pt x="181" y="47"/>
                  </a:cubicBezTo>
                  <a:cubicBezTo>
                    <a:pt x="180" y="48"/>
                    <a:pt x="180" y="48"/>
                    <a:pt x="180" y="48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50"/>
                    <a:pt x="180" y="50"/>
                    <a:pt x="180" y="50"/>
                  </a:cubicBezTo>
                  <a:cubicBezTo>
                    <a:pt x="179" y="50"/>
                    <a:pt x="179" y="50"/>
                    <a:pt x="179" y="50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1" y="52"/>
                    <a:pt x="181" y="52"/>
                    <a:pt x="181" y="52"/>
                  </a:cubicBezTo>
                  <a:cubicBezTo>
                    <a:pt x="181" y="52"/>
                    <a:pt x="181" y="52"/>
                    <a:pt x="181" y="52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83" y="50"/>
                    <a:pt x="183" y="50"/>
                    <a:pt x="183" y="50"/>
                  </a:cubicBezTo>
                  <a:cubicBezTo>
                    <a:pt x="183" y="50"/>
                    <a:pt x="183" y="50"/>
                    <a:pt x="183" y="50"/>
                  </a:cubicBezTo>
                  <a:cubicBezTo>
                    <a:pt x="183" y="51"/>
                    <a:pt x="183" y="51"/>
                    <a:pt x="183" y="51"/>
                  </a:cubicBezTo>
                  <a:cubicBezTo>
                    <a:pt x="184" y="51"/>
                    <a:pt x="184" y="51"/>
                    <a:pt x="184" y="51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6" y="50"/>
                    <a:pt x="186" y="50"/>
                    <a:pt x="186" y="50"/>
                  </a:cubicBezTo>
                  <a:cubicBezTo>
                    <a:pt x="187" y="49"/>
                    <a:pt x="187" y="49"/>
                    <a:pt x="187" y="49"/>
                  </a:cubicBezTo>
                  <a:cubicBezTo>
                    <a:pt x="187" y="48"/>
                    <a:pt x="187" y="48"/>
                    <a:pt x="187" y="48"/>
                  </a:cubicBezTo>
                  <a:cubicBezTo>
                    <a:pt x="188" y="47"/>
                    <a:pt x="188" y="47"/>
                    <a:pt x="188" y="47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3" y="43"/>
                    <a:pt x="193" y="43"/>
                    <a:pt x="193" y="43"/>
                  </a:cubicBezTo>
                  <a:cubicBezTo>
                    <a:pt x="194" y="42"/>
                    <a:pt x="194" y="42"/>
                    <a:pt x="194" y="42"/>
                  </a:cubicBezTo>
                  <a:cubicBezTo>
                    <a:pt x="193" y="42"/>
                    <a:pt x="193" y="42"/>
                    <a:pt x="193" y="42"/>
                  </a:cubicBezTo>
                  <a:cubicBezTo>
                    <a:pt x="193" y="40"/>
                    <a:pt x="193" y="40"/>
                    <a:pt x="193" y="40"/>
                  </a:cubicBezTo>
                  <a:cubicBezTo>
                    <a:pt x="194" y="40"/>
                    <a:pt x="194" y="40"/>
                    <a:pt x="194" y="40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93" y="38"/>
                    <a:pt x="193" y="38"/>
                    <a:pt x="193" y="38"/>
                  </a:cubicBezTo>
                  <a:cubicBezTo>
                    <a:pt x="193" y="38"/>
                    <a:pt x="193" y="38"/>
                    <a:pt x="193" y="38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91" y="40"/>
                    <a:pt x="191" y="40"/>
                    <a:pt x="191" y="40"/>
                  </a:cubicBezTo>
                  <a:cubicBezTo>
                    <a:pt x="191" y="41"/>
                    <a:pt x="191" y="41"/>
                    <a:pt x="191" y="41"/>
                  </a:cubicBezTo>
                  <a:cubicBezTo>
                    <a:pt x="190" y="41"/>
                    <a:pt x="190" y="41"/>
                    <a:pt x="190" y="41"/>
                  </a:cubicBezTo>
                  <a:cubicBezTo>
                    <a:pt x="190" y="40"/>
                    <a:pt x="190" y="40"/>
                    <a:pt x="190" y="40"/>
                  </a:cubicBezTo>
                  <a:cubicBezTo>
                    <a:pt x="190" y="40"/>
                    <a:pt x="190" y="40"/>
                    <a:pt x="190" y="40"/>
                  </a:cubicBezTo>
                  <a:cubicBezTo>
                    <a:pt x="190" y="41"/>
                    <a:pt x="190" y="41"/>
                    <a:pt x="190" y="41"/>
                  </a:cubicBezTo>
                  <a:cubicBezTo>
                    <a:pt x="189" y="41"/>
                    <a:pt x="189" y="41"/>
                    <a:pt x="189" y="41"/>
                  </a:cubicBezTo>
                  <a:cubicBezTo>
                    <a:pt x="189" y="41"/>
                    <a:pt x="189" y="41"/>
                    <a:pt x="189" y="41"/>
                  </a:cubicBezTo>
                  <a:cubicBezTo>
                    <a:pt x="189" y="39"/>
                    <a:pt x="189" y="39"/>
                    <a:pt x="189" y="39"/>
                  </a:cubicBezTo>
                  <a:cubicBezTo>
                    <a:pt x="188" y="39"/>
                    <a:pt x="188" y="39"/>
                    <a:pt x="188" y="39"/>
                  </a:cubicBezTo>
                  <a:cubicBezTo>
                    <a:pt x="187" y="39"/>
                    <a:pt x="187" y="39"/>
                    <a:pt x="187" y="39"/>
                  </a:cubicBezTo>
                  <a:cubicBezTo>
                    <a:pt x="187" y="39"/>
                    <a:pt x="187" y="39"/>
                    <a:pt x="187" y="39"/>
                  </a:cubicBezTo>
                  <a:cubicBezTo>
                    <a:pt x="186" y="39"/>
                    <a:pt x="186" y="39"/>
                    <a:pt x="186" y="39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3" y="39"/>
                    <a:pt x="183" y="39"/>
                    <a:pt x="183" y="39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77" y="42"/>
                    <a:pt x="177" y="42"/>
                    <a:pt x="177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2" y="44"/>
                    <a:pt x="172" y="44"/>
                    <a:pt x="172" y="44"/>
                  </a:cubicBezTo>
                  <a:cubicBezTo>
                    <a:pt x="172" y="44"/>
                    <a:pt x="172" y="44"/>
                    <a:pt x="172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50"/>
                    <a:pt x="161" y="50"/>
                    <a:pt x="161" y="50"/>
                  </a:cubicBezTo>
                  <a:cubicBezTo>
                    <a:pt x="161" y="50"/>
                    <a:pt x="161" y="50"/>
                    <a:pt x="161" y="50"/>
                  </a:cubicBezTo>
                  <a:cubicBezTo>
                    <a:pt x="161" y="51"/>
                    <a:pt x="161" y="51"/>
                    <a:pt x="161" y="51"/>
                  </a:cubicBezTo>
                  <a:cubicBezTo>
                    <a:pt x="160" y="51"/>
                    <a:pt x="160" y="51"/>
                    <a:pt x="160" y="51"/>
                  </a:cubicBezTo>
                  <a:cubicBezTo>
                    <a:pt x="160" y="51"/>
                    <a:pt x="160" y="51"/>
                    <a:pt x="160" y="51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2" y="51"/>
                    <a:pt x="162" y="51"/>
                    <a:pt x="162" y="51"/>
                  </a:cubicBezTo>
                  <a:cubicBezTo>
                    <a:pt x="162" y="51"/>
                    <a:pt x="162" y="51"/>
                    <a:pt x="162" y="51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5" y="53"/>
                    <a:pt x="165" y="53"/>
                    <a:pt x="165" y="53"/>
                  </a:cubicBezTo>
                  <a:close/>
                  <a:moveTo>
                    <a:pt x="250" y="98"/>
                  </a:moveTo>
                  <a:cubicBezTo>
                    <a:pt x="250" y="98"/>
                    <a:pt x="250" y="98"/>
                    <a:pt x="250" y="98"/>
                  </a:cubicBezTo>
                  <a:cubicBezTo>
                    <a:pt x="251" y="98"/>
                    <a:pt x="251" y="98"/>
                    <a:pt x="251" y="98"/>
                  </a:cubicBezTo>
                  <a:cubicBezTo>
                    <a:pt x="251" y="98"/>
                    <a:pt x="251" y="98"/>
                    <a:pt x="251" y="98"/>
                  </a:cubicBezTo>
                  <a:cubicBezTo>
                    <a:pt x="250" y="99"/>
                    <a:pt x="250" y="99"/>
                    <a:pt x="250" y="99"/>
                  </a:cubicBezTo>
                  <a:cubicBezTo>
                    <a:pt x="250" y="99"/>
                    <a:pt x="250" y="99"/>
                    <a:pt x="250" y="99"/>
                  </a:cubicBezTo>
                  <a:cubicBezTo>
                    <a:pt x="250" y="98"/>
                    <a:pt x="250" y="98"/>
                    <a:pt x="250" y="98"/>
                  </a:cubicBezTo>
                  <a:close/>
                  <a:moveTo>
                    <a:pt x="240" y="81"/>
                  </a:moveTo>
                  <a:cubicBezTo>
                    <a:pt x="239" y="80"/>
                    <a:pt x="239" y="80"/>
                    <a:pt x="239" y="80"/>
                  </a:cubicBezTo>
                  <a:cubicBezTo>
                    <a:pt x="238" y="80"/>
                    <a:pt x="238" y="80"/>
                    <a:pt x="238" y="80"/>
                  </a:cubicBezTo>
                  <a:cubicBezTo>
                    <a:pt x="238" y="80"/>
                    <a:pt x="238" y="80"/>
                    <a:pt x="238" y="80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39" y="81"/>
                    <a:pt x="239" y="81"/>
                    <a:pt x="239" y="81"/>
                  </a:cubicBezTo>
                  <a:cubicBezTo>
                    <a:pt x="238" y="81"/>
                    <a:pt x="238" y="81"/>
                    <a:pt x="238" y="81"/>
                  </a:cubicBezTo>
                  <a:cubicBezTo>
                    <a:pt x="237" y="81"/>
                    <a:pt x="237" y="81"/>
                    <a:pt x="237" y="81"/>
                  </a:cubicBezTo>
                  <a:cubicBezTo>
                    <a:pt x="238" y="82"/>
                    <a:pt x="238" y="82"/>
                    <a:pt x="238" y="82"/>
                  </a:cubicBezTo>
                  <a:cubicBezTo>
                    <a:pt x="238" y="82"/>
                    <a:pt x="238" y="82"/>
                    <a:pt x="238" y="82"/>
                  </a:cubicBezTo>
                  <a:cubicBezTo>
                    <a:pt x="238" y="83"/>
                    <a:pt x="238" y="83"/>
                    <a:pt x="238" y="83"/>
                  </a:cubicBezTo>
                  <a:cubicBezTo>
                    <a:pt x="237" y="82"/>
                    <a:pt x="237" y="82"/>
                    <a:pt x="237" y="82"/>
                  </a:cubicBezTo>
                  <a:cubicBezTo>
                    <a:pt x="236" y="83"/>
                    <a:pt x="236" y="83"/>
                    <a:pt x="236" y="83"/>
                  </a:cubicBezTo>
                  <a:cubicBezTo>
                    <a:pt x="235" y="83"/>
                    <a:pt x="235" y="83"/>
                    <a:pt x="235" y="83"/>
                  </a:cubicBezTo>
                  <a:cubicBezTo>
                    <a:pt x="235" y="84"/>
                    <a:pt x="235" y="84"/>
                    <a:pt x="235" y="84"/>
                  </a:cubicBezTo>
                  <a:cubicBezTo>
                    <a:pt x="235" y="84"/>
                    <a:pt x="235" y="84"/>
                    <a:pt x="235" y="84"/>
                  </a:cubicBezTo>
                  <a:cubicBezTo>
                    <a:pt x="235" y="84"/>
                    <a:pt x="235" y="84"/>
                    <a:pt x="235" y="84"/>
                  </a:cubicBezTo>
                  <a:cubicBezTo>
                    <a:pt x="235" y="84"/>
                    <a:pt x="235" y="84"/>
                    <a:pt x="235" y="84"/>
                  </a:cubicBezTo>
                  <a:cubicBezTo>
                    <a:pt x="235" y="85"/>
                    <a:pt x="235" y="85"/>
                    <a:pt x="235" y="85"/>
                  </a:cubicBezTo>
                  <a:cubicBezTo>
                    <a:pt x="235" y="85"/>
                    <a:pt x="235" y="85"/>
                    <a:pt x="235" y="85"/>
                  </a:cubicBezTo>
                  <a:cubicBezTo>
                    <a:pt x="235" y="85"/>
                    <a:pt x="235" y="85"/>
                    <a:pt x="235" y="85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6" y="86"/>
                    <a:pt x="236" y="86"/>
                    <a:pt x="236" y="86"/>
                  </a:cubicBezTo>
                  <a:cubicBezTo>
                    <a:pt x="236" y="86"/>
                    <a:pt x="236" y="86"/>
                    <a:pt x="236" y="86"/>
                  </a:cubicBezTo>
                  <a:cubicBezTo>
                    <a:pt x="236" y="86"/>
                    <a:pt x="236" y="86"/>
                    <a:pt x="236" y="86"/>
                  </a:cubicBezTo>
                  <a:cubicBezTo>
                    <a:pt x="237" y="86"/>
                    <a:pt x="237" y="86"/>
                    <a:pt x="237" y="86"/>
                  </a:cubicBezTo>
                  <a:cubicBezTo>
                    <a:pt x="237" y="86"/>
                    <a:pt x="237" y="86"/>
                    <a:pt x="237" y="86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7" y="87"/>
                    <a:pt x="237" y="87"/>
                    <a:pt x="237" y="87"/>
                  </a:cubicBezTo>
                  <a:cubicBezTo>
                    <a:pt x="238" y="87"/>
                    <a:pt x="238" y="87"/>
                    <a:pt x="238" y="87"/>
                  </a:cubicBezTo>
                  <a:cubicBezTo>
                    <a:pt x="238" y="87"/>
                    <a:pt x="238" y="87"/>
                    <a:pt x="238" y="87"/>
                  </a:cubicBezTo>
                  <a:cubicBezTo>
                    <a:pt x="238" y="88"/>
                    <a:pt x="238" y="88"/>
                    <a:pt x="238" y="88"/>
                  </a:cubicBezTo>
                  <a:cubicBezTo>
                    <a:pt x="238" y="88"/>
                    <a:pt x="238" y="88"/>
                    <a:pt x="238" y="88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9" y="89"/>
                    <a:pt x="239" y="89"/>
                    <a:pt x="239" y="89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2" y="89"/>
                    <a:pt x="242" y="89"/>
                    <a:pt x="242" y="89"/>
                  </a:cubicBezTo>
                  <a:cubicBezTo>
                    <a:pt x="242" y="90"/>
                    <a:pt x="242" y="90"/>
                    <a:pt x="242" y="90"/>
                  </a:cubicBezTo>
                  <a:cubicBezTo>
                    <a:pt x="243" y="89"/>
                    <a:pt x="243" y="89"/>
                    <a:pt x="243" y="89"/>
                  </a:cubicBezTo>
                  <a:cubicBezTo>
                    <a:pt x="242" y="89"/>
                    <a:pt x="242" y="89"/>
                    <a:pt x="242" y="89"/>
                  </a:cubicBezTo>
                  <a:cubicBezTo>
                    <a:pt x="243" y="89"/>
                    <a:pt x="243" y="89"/>
                    <a:pt x="243" y="89"/>
                  </a:cubicBezTo>
                  <a:cubicBezTo>
                    <a:pt x="244" y="88"/>
                    <a:pt x="244" y="88"/>
                    <a:pt x="244" y="88"/>
                  </a:cubicBezTo>
                  <a:cubicBezTo>
                    <a:pt x="243" y="87"/>
                    <a:pt x="243" y="87"/>
                    <a:pt x="243" y="87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4" y="85"/>
                    <a:pt x="244" y="85"/>
                    <a:pt x="244" y="85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5" y="83"/>
                    <a:pt x="245" y="83"/>
                    <a:pt x="245" y="83"/>
                  </a:cubicBezTo>
                  <a:cubicBezTo>
                    <a:pt x="245" y="83"/>
                    <a:pt x="245" y="83"/>
                    <a:pt x="245" y="83"/>
                  </a:cubicBezTo>
                  <a:cubicBezTo>
                    <a:pt x="245" y="82"/>
                    <a:pt x="245" y="82"/>
                    <a:pt x="245" y="82"/>
                  </a:cubicBezTo>
                  <a:cubicBezTo>
                    <a:pt x="244" y="81"/>
                    <a:pt x="244" y="81"/>
                    <a:pt x="244" y="81"/>
                  </a:cubicBezTo>
                  <a:cubicBezTo>
                    <a:pt x="244" y="81"/>
                    <a:pt x="244" y="81"/>
                    <a:pt x="244" y="81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43" y="79"/>
                    <a:pt x="243" y="79"/>
                    <a:pt x="243" y="79"/>
                  </a:cubicBezTo>
                  <a:cubicBezTo>
                    <a:pt x="242" y="79"/>
                    <a:pt x="242" y="79"/>
                    <a:pt x="242" y="79"/>
                  </a:cubicBezTo>
                  <a:cubicBezTo>
                    <a:pt x="241" y="79"/>
                    <a:pt x="241" y="79"/>
                    <a:pt x="241" y="79"/>
                  </a:cubicBezTo>
                  <a:cubicBezTo>
                    <a:pt x="240" y="79"/>
                    <a:pt x="240" y="79"/>
                    <a:pt x="240" y="79"/>
                  </a:cubicBezTo>
                  <a:cubicBezTo>
                    <a:pt x="240" y="80"/>
                    <a:pt x="240" y="80"/>
                    <a:pt x="240" y="80"/>
                  </a:cubicBezTo>
                  <a:cubicBezTo>
                    <a:pt x="240" y="80"/>
                    <a:pt x="240" y="80"/>
                    <a:pt x="240" y="80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40" y="81"/>
                    <a:pt x="240" y="81"/>
                    <a:pt x="240" y="81"/>
                  </a:cubicBezTo>
                  <a:close/>
                  <a:moveTo>
                    <a:pt x="245" y="74"/>
                  </a:moveTo>
                  <a:cubicBezTo>
                    <a:pt x="245" y="74"/>
                    <a:pt x="245" y="74"/>
                    <a:pt x="245" y="74"/>
                  </a:cubicBezTo>
                  <a:cubicBezTo>
                    <a:pt x="245" y="74"/>
                    <a:pt x="245" y="74"/>
                    <a:pt x="245" y="74"/>
                  </a:cubicBezTo>
                  <a:cubicBezTo>
                    <a:pt x="246" y="74"/>
                    <a:pt x="246" y="74"/>
                    <a:pt x="246" y="74"/>
                  </a:cubicBezTo>
                  <a:cubicBezTo>
                    <a:pt x="246" y="74"/>
                    <a:pt x="246" y="74"/>
                    <a:pt x="245" y="74"/>
                  </a:cubicBezTo>
                  <a:close/>
                  <a:moveTo>
                    <a:pt x="244" y="78"/>
                  </a:moveTo>
                  <a:cubicBezTo>
                    <a:pt x="244" y="78"/>
                    <a:pt x="244" y="78"/>
                    <a:pt x="244" y="78"/>
                  </a:cubicBezTo>
                  <a:cubicBezTo>
                    <a:pt x="244" y="78"/>
                    <a:pt x="244" y="78"/>
                    <a:pt x="244" y="78"/>
                  </a:cubicBezTo>
                  <a:cubicBezTo>
                    <a:pt x="244" y="77"/>
                    <a:pt x="244" y="77"/>
                    <a:pt x="244" y="77"/>
                  </a:cubicBezTo>
                  <a:cubicBezTo>
                    <a:pt x="244" y="77"/>
                    <a:pt x="244" y="77"/>
                    <a:pt x="244" y="77"/>
                  </a:cubicBezTo>
                  <a:cubicBezTo>
                    <a:pt x="244" y="76"/>
                    <a:pt x="244" y="76"/>
                    <a:pt x="244" y="76"/>
                  </a:cubicBezTo>
                  <a:cubicBezTo>
                    <a:pt x="244" y="76"/>
                    <a:pt x="244" y="76"/>
                    <a:pt x="244" y="76"/>
                  </a:cubicBezTo>
                  <a:cubicBezTo>
                    <a:pt x="246" y="76"/>
                    <a:pt x="246" y="76"/>
                    <a:pt x="246" y="76"/>
                  </a:cubicBezTo>
                  <a:cubicBezTo>
                    <a:pt x="245" y="77"/>
                    <a:pt x="245" y="77"/>
                    <a:pt x="245" y="77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5" y="78"/>
                    <a:pt x="244" y="78"/>
                    <a:pt x="244" y="78"/>
                  </a:cubicBezTo>
                  <a:close/>
                  <a:moveTo>
                    <a:pt x="238" y="77"/>
                  </a:moveTo>
                  <a:cubicBezTo>
                    <a:pt x="238" y="76"/>
                    <a:pt x="238" y="76"/>
                    <a:pt x="238" y="76"/>
                  </a:cubicBezTo>
                  <a:cubicBezTo>
                    <a:pt x="238" y="76"/>
                    <a:pt x="238" y="76"/>
                    <a:pt x="238" y="76"/>
                  </a:cubicBezTo>
                  <a:cubicBezTo>
                    <a:pt x="239" y="76"/>
                    <a:pt x="239" y="76"/>
                    <a:pt x="239" y="76"/>
                  </a:cubicBezTo>
                  <a:cubicBezTo>
                    <a:pt x="239" y="76"/>
                    <a:pt x="239" y="76"/>
                    <a:pt x="239" y="76"/>
                  </a:cubicBezTo>
                  <a:cubicBezTo>
                    <a:pt x="239" y="76"/>
                    <a:pt x="239" y="76"/>
                    <a:pt x="239" y="76"/>
                  </a:cubicBezTo>
                  <a:cubicBezTo>
                    <a:pt x="239" y="77"/>
                    <a:pt x="239" y="77"/>
                    <a:pt x="239" y="77"/>
                  </a:cubicBezTo>
                  <a:cubicBezTo>
                    <a:pt x="238" y="77"/>
                    <a:pt x="238" y="77"/>
                    <a:pt x="238" y="77"/>
                  </a:cubicBezTo>
                  <a:close/>
                  <a:moveTo>
                    <a:pt x="237" y="78"/>
                  </a:moveTo>
                  <a:cubicBezTo>
                    <a:pt x="237" y="77"/>
                    <a:pt x="237" y="77"/>
                    <a:pt x="237" y="77"/>
                  </a:cubicBezTo>
                  <a:cubicBezTo>
                    <a:pt x="237" y="77"/>
                    <a:pt x="237" y="77"/>
                    <a:pt x="237" y="77"/>
                  </a:cubicBezTo>
                  <a:cubicBezTo>
                    <a:pt x="237" y="77"/>
                    <a:pt x="237" y="77"/>
                    <a:pt x="237" y="77"/>
                  </a:cubicBezTo>
                  <a:cubicBezTo>
                    <a:pt x="237" y="77"/>
                    <a:pt x="237" y="77"/>
                    <a:pt x="237" y="77"/>
                  </a:cubicBezTo>
                  <a:cubicBezTo>
                    <a:pt x="237" y="78"/>
                    <a:pt x="237" y="78"/>
                    <a:pt x="237" y="78"/>
                  </a:cubicBezTo>
                  <a:close/>
                  <a:moveTo>
                    <a:pt x="238" y="79"/>
                  </a:moveTo>
                  <a:cubicBezTo>
                    <a:pt x="238" y="79"/>
                    <a:pt x="238" y="79"/>
                    <a:pt x="238" y="79"/>
                  </a:cubicBezTo>
                  <a:cubicBezTo>
                    <a:pt x="238" y="79"/>
                    <a:pt x="238" y="79"/>
                    <a:pt x="238" y="79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8" y="78"/>
                    <a:pt x="238" y="78"/>
                    <a:pt x="238" y="78"/>
                  </a:cubicBezTo>
                  <a:cubicBezTo>
                    <a:pt x="239" y="78"/>
                    <a:pt x="239" y="78"/>
                    <a:pt x="239" y="78"/>
                  </a:cubicBezTo>
                  <a:cubicBezTo>
                    <a:pt x="239" y="79"/>
                    <a:pt x="239" y="79"/>
                    <a:pt x="239" y="79"/>
                  </a:cubicBezTo>
                  <a:cubicBezTo>
                    <a:pt x="238" y="79"/>
                    <a:pt x="238" y="79"/>
                    <a:pt x="238" y="79"/>
                  </a:cubicBezTo>
                  <a:cubicBezTo>
                    <a:pt x="238" y="79"/>
                    <a:pt x="238" y="79"/>
                    <a:pt x="238" y="79"/>
                  </a:cubicBezTo>
                  <a:close/>
                  <a:moveTo>
                    <a:pt x="236" y="80"/>
                  </a:moveTo>
                  <a:cubicBezTo>
                    <a:pt x="236" y="80"/>
                    <a:pt x="236" y="80"/>
                    <a:pt x="236" y="80"/>
                  </a:cubicBezTo>
                  <a:cubicBezTo>
                    <a:pt x="235" y="79"/>
                    <a:pt x="235" y="79"/>
                    <a:pt x="235" y="79"/>
                  </a:cubicBezTo>
                  <a:cubicBezTo>
                    <a:pt x="236" y="79"/>
                    <a:pt x="236" y="79"/>
                    <a:pt x="236" y="79"/>
                  </a:cubicBezTo>
                  <a:cubicBezTo>
                    <a:pt x="236" y="78"/>
                    <a:pt x="236" y="78"/>
                    <a:pt x="236" y="78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7" y="78"/>
                    <a:pt x="237" y="78"/>
                    <a:pt x="237" y="78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79"/>
                    <a:pt x="237" y="79"/>
                    <a:pt x="237" y="79"/>
                  </a:cubicBezTo>
                  <a:cubicBezTo>
                    <a:pt x="237" y="80"/>
                    <a:pt x="237" y="80"/>
                    <a:pt x="237" y="80"/>
                  </a:cubicBezTo>
                  <a:cubicBezTo>
                    <a:pt x="237" y="80"/>
                    <a:pt x="237" y="80"/>
                    <a:pt x="237" y="80"/>
                  </a:cubicBezTo>
                  <a:cubicBezTo>
                    <a:pt x="236" y="80"/>
                    <a:pt x="236" y="80"/>
                    <a:pt x="236" y="80"/>
                  </a:cubicBezTo>
                  <a:cubicBezTo>
                    <a:pt x="236" y="80"/>
                    <a:pt x="236" y="80"/>
                    <a:pt x="236" y="80"/>
                  </a:cubicBezTo>
                  <a:close/>
                  <a:moveTo>
                    <a:pt x="234" y="81"/>
                  </a:moveTo>
                  <a:cubicBezTo>
                    <a:pt x="234" y="80"/>
                    <a:pt x="234" y="80"/>
                    <a:pt x="234" y="80"/>
                  </a:cubicBezTo>
                  <a:cubicBezTo>
                    <a:pt x="234" y="80"/>
                    <a:pt x="234" y="80"/>
                    <a:pt x="234" y="80"/>
                  </a:cubicBezTo>
                  <a:cubicBezTo>
                    <a:pt x="234" y="80"/>
                    <a:pt x="234" y="80"/>
                    <a:pt x="234" y="80"/>
                  </a:cubicBezTo>
                  <a:cubicBezTo>
                    <a:pt x="234" y="80"/>
                    <a:pt x="234" y="80"/>
                    <a:pt x="234" y="80"/>
                  </a:cubicBezTo>
                  <a:cubicBezTo>
                    <a:pt x="234" y="81"/>
                    <a:pt x="234" y="81"/>
                    <a:pt x="234" y="81"/>
                  </a:cubicBezTo>
                  <a:close/>
                  <a:moveTo>
                    <a:pt x="225" y="82"/>
                  </a:moveTo>
                  <a:cubicBezTo>
                    <a:pt x="224" y="81"/>
                    <a:pt x="224" y="81"/>
                    <a:pt x="224" y="81"/>
                  </a:cubicBezTo>
                  <a:cubicBezTo>
                    <a:pt x="223" y="81"/>
                    <a:pt x="223" y="81"/>
                    <a:pt x="223" y="81"/>
                  </a:cubicBezTo>
                  <a:cubicBezTo>
                    <a:pt x="223" y="81"/>
                    <a:pt x="223" y="81"/>
                    <a:pt x="223" y="81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3" y="79"/>
                    <a:pt x="223" y="79"/>
                    <a:pt x="223" y="79"/>
                  </a:cubicBezTo>
                  <a:cubicBezTo>
                    <a:pt x="224" y="78"/>
                    <a:pt x="224" y="78"/>
                    <a:pt x="224" y="78"/>
                  </a:cubicBezTo>
                  <a:cubicBezTo>
                    <a:pt x="224" y="79"/>
                    <a:pt x="224" y="79"/>
                    <a:pt x="224" y="79"/>
                  </a:cubicBezTo>
                  <a:cubicBezTo>
                    <a:pt x="224" y="79"/>
                    <a:pt x="224" y="79"/>
                    <a:pt x="224" y="79"/>
                  </a:cubicBezTo>
                  <a:cubicBezTo>
                    <a:pt x="225" y="79"/>
                    <a:pt x="225" y="79"/>
                    <a:pt x="225" y="79"/>
                  </a:cubicBezTo>
                  <a:cubicBezTo>
                    <a:pt x="224" y="78"/>
                    <a:pt x="224" y="78"/>
                    <a:pt x="224" y="78"/>
                  </a:cubicBezTo>
                  <a:cubicBezTo>
                    <a:pt x="224" y="78"/>
                    <a:pt x="224" y="78"/>
                    <a:pt x="224" y="78"/>
                  </a:cubicBezTo>
                  <a:cubicBezTo>
                    <a:pt x="224" y="78"/>
                    <a:pt x="224" y="78"/>
                    <a:pt x="224" y="78"/>
                  </a:cubicBezTo>
                  <a:cubicBezTo>
                    <a:pt x="223" y="77"/>
                    <a:pt x="223" y="77"/>
                    <a:pt x="223" y="77"/>
                  </a:cubicBezTo>
                  <a:cubicBezTo>
                    <a:pt x="223" y="77"/>
                    <a:pt x="223" y="77"/>
                    <a:pt x="223" y="77"/>
                  </a:cubicBezTo>
                  <a:cubicBezTo>
                    <a:pt x="223" y="77"/>
                    <a:pt x="223" y="77"/>
                    <a:pt x="223" y="77"/>
                  </a:cubicBezTo>
                  <a:cubicBezTo>
                    <a:pt x="223" y="77"/>
                    <a:pt x="223" y="77"/>
                    <a:pt x="223" y="77"/>
                  </a:cubicBezTo>
                  <a:cubicBezTo>
                    <a:pt x="224" y="77"/>
                    <a:pt x="224" y="77"/>
                    <a:pt x="224" y="77"/>
                  </a:cubicBezTo>
                  <a:cubicBezTo>
                    <a:pt x="224" y="77"/>
                    <a:pt x="224" y="77"/>
                    <a:pt x="224" y="77"/>
                  </a:cubicBezTo>
                  <a:cubicBezTo>
                    <a:pt x="224" y="76"/>
                    <a:pt x="224" y="76"/>
                    <a:pt x="224" y="76"/>
                  </a:cubicBezTo>
                  <a:cubicBezTo>
                    <a:pt x="225" y="76"/>
                    <a:pt x="225" y="76"/>
                    <a:pt x="225" y="76"/>
                  </a:cubicBezTo>
                  <a:cubicBezTo>
                    <a:pt x="225" y="76"/>
                    <a:pt x="225" y="76"/>
                    <a:pt x="225" y="76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6"/>
                    <a:pt x="227" y="76"/>
                    <a:pt x="227" y="76"/>
                  </a:cubicBezTo>
                  <a:cubicBezTo>
                    <a:pt x="227" y="76"/>
                    <a:pt x="227" y="76"/>
                    <a:pt x="227" y="76"/>
                  </a:cubicBezTo>
                  <a:cubicBezTo>
                    <a:pt x="226" y="76"/>
                    <a:pt x="226" y="76"/>
                    <a:pt x="226" y="76"/>
                  </a:cubicBezTo>
                  <a:cubicBezTo>
                    <a:pt x="226" y="76"/>
                    <a:pt x="226" y="76"/>
                    <a:pt x="226" y="76"/>
                  </a:cubicBezTo>
                  <a:cubicBezTo>
                    <a:pt x="228" y="76"/>
                    <a:pt x="228" y="76"/>
                    <a:pt x="228" y="76"/>
                  </a:cubicBezTo>
                  <a:cubicBezTo>
                    <a:pt x="228" y="75"/>
                    <a:pt x="228" y="75"/>
                    <a:pt x="228" y="75"/>
                  </a:cubicBezTo>
                  <a:cubicBezTo>
                    <a:pt x="230" y="75"/>
                    <a:pt x="230" y="75"/>
                    <a:pt x="230" y="75"/>
                  </a:cubicBezTo>
                  <a:cubicBezTo>
                    <a:pt x="230" y="75"/>
                    <a:pt x="230" y="75"/>
                    <a:pt x="230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27" y="74"/>
                    <a:pt x="227" y="74"/>
                    <a:pt x="227" y="74"/>
                  </a:cubicBezTo>
                  <a:cubicBezTo>
                    <a:pt x="226" y="74"/>
                    <a:pt x="226" y="74"/>
                    <a:pt x="226" y="74"/>
                  </a:cubicBezTo>
                  <a:cubicBezTo>
                    <a:pt x="226" y="74"/>
                    <a:pt x="226" y="74"/>
                    <a:pt x="226" y="74"/>
                  </a:cubicBezTo>
                  <a:cubicBezTo>
                    <a:pt x="224" y="74"/>
                    <a:pt x="224" y="74"/>
                    <a:pt x="224" y="74"/>
                  </a:cubicBezTo>
                  <a:cubicBezTo>
                    <a:pt x="223" y="74"/>
                    <a:pt x="223" y="74"/>
                    <a:pt x="223" y="74"/>
                  </a:cubicBezTo>
                  <a:cubicBezTo>
                    <a:pt x="223" y="74"/>
                    <a:pt x="223" y="74"/>
                    <a:pt x="223" y="74"/>
                  </a:cubicBezTo>
                  <a:cubicBezTo>
                    <a:pt x="222" y="73"/>
                    <a:pt x="222" y="73"/>
                    <a:pt x="222" y="73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4"/>
                    <a:pt x="220" y="74"/>
                    <a:pt x="220" y="74"/>
                  </a:cubicBezTo>
                  <a:cubicBezTo>
                    <a:pt x="220" y="73"/>
                    <a:pt x="220" y="73"/>
                    <a:pt x="220" y="73"/>
                  </a:cubicBezTo>
                  <a:cubicBezTo>
                    <a:pt x="220" y="72"/>
                    <a:pt x="220" y="72"/>
                    <a:pt x="220" y="72"/>
                  </a:cubicBezTo>
                  <a:cubicBezTo>
                    <a:pt x="220" y="73"/>
                    <a:pt x="220" y="73"/>
                    <a:pt x="220" y="73"/>
                  </a:cubicBezTo>
                  <a:cubicBezTo>
                    <a:pt x="221" y="72"/>
                    <a:pt x="221" y="72"/>
                    <a:pt x="221" y="72"/>
                  </a:cubicBezTo>
                  <a:cubicBezTo>
                    <a:pt x="221" y="72"/>
                    <a:pt x="221" y="72"/>
                    <a:pt x="221" y="72"/>
                  </a:cubicBezTo>
                  <a:cubicBezTo>
                    <a:pt x="222" y="72"/>
                    <a:pt x="222" y="72"/>
                    <a:pt x="222" y="72"/>
                  </a:cubicBezTo>
                  <a:cubicBezTo>
                    <a:pt x="222" y="72"/>
                    <a:pt x="222" y="72"/>
                    <a:pt x="222" y="72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3" y="71"/>
                    <a:pt x="223" y="71"/>
                    <a:pt x="223" y="71"/>
                  </a:cubicBezTo>
                  <a:cubicBezTo>
                    <a:pt x="224" y="71"/>
                    <a:pt x="224" y="71"/>
                    <a:pt x="224" y="71"/>
                  </a:cubicBezTo>
                  <a:cubicBezTo>
                    <a:pt x="224" y="71"/>
                    <a:pt x="224" y="71"/>
                    <a:pt x="224" y="71"/>
                  </a:cubicBezTo>
                  <a:cubicBezTo>
                    <a:pt x="224" y="72"/>
                    <a:pt x="224" y="72"/>
                    <a:pt x="224" y="72"/>
                  </a:cubicBezTo>
                  <a:cubicBezTo>
                    <a:pt x="224" y="73"/>
                    <a:pt x="224" y="73"/>
                    <a:pt x="224" y="73"/>
                  </a:cubicBezTo>
                  <a:cubicBezTo>
                    <a:pt x="225" y="73"/>
                    <a:pt x="225" y="73"/>
                    <a:pt x="225" y="73"/>
                  </a:cubicBezTo>
                  <a:cubicBezTo>
                    <a:pt x="225" y="72"/>
                    <a:pt x="225" y="72"/>
                    <a:pt x="225" y="72"/>
                  </a:cubicBezTo>
                  <a:cubicBezTo>
                    <a:pt x="225" y="72"/>
                    <a:pt x="225" y="72"/>
                    <a:pt x="225" y="72"/>
                  </a:cubicBezTo>
                  <a:cubicBezTo>
                    <a:pt x="224" y="71"/>
                    <a:pt x="224" y="71"/>
                    <a:pt x="224" y="71"/>
                  </a:cubicBezTo>
                  <a:cubicBezTo>
                    <a:pt x="225" y="70"/>
                    <a:pt x="225" y="70"/>
                    <a:pt x="225" y="70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25" y="69"/>
                    <a:pt x="225" y="69"/>
                    <a:pt x="225" y="69"/>
                  </a:cubicBezTo>
                  <a:cubicBezTo>
                    <a:pt x="225" y="68"/>
                    <a:pt x="225" y="68"/>
                    <a:pt x="225" y="68"/>
                  </a:cubicBezTo>
                  <a:cubicBezTo>
                    <a:pt x="226" y="68"/>
                    <a:pt x="226" y="68"/>
                    <a:pt x="226" y="68"/>
                  </a:cubicBezTo>
                  <a:cubicBezTo>
                    <a:pt x="226" y="68"/>
                    <a:pt x="226" y="68"/>
                    <a:pt x="226" y="68"/>
                  </a:cubicBezTo>
                  <a:cubicBezTo>
                    <a:pt x="227" y="67"/>
                    <a:pt x="227" y="67"/>
                    <a:pt x="227" y="67"/>
                  </a:cubicBezTo>
                  <a:cubicBezTo>
                    <a:pt x="227" y="67"/>
                    <a:pt x="227" y="67"/>
                    <a:pt x="227" y="67"/>
                  </a:cubicBezTo>
                  <a:cubicBezTo>
                    <a:pt x="226" y="67"/>
                    <a:pt x="226" y="67"/>
                    <a:pt x="226" y="67"/>
                  </a:cubicBezTo>
                  <a:cubicBezTo>
                    <a:pt x="226" y="67"/>
                    <a:pt x="226" y="67"/>
                    <a:pt x="226" y="67"/>
                  </a:cubicBezTo>
                  <a:cubicBezTo>
                    <a:pt x="226" y="66"/>
                    <a:pt x="226" y="66"/>
                    <a:pt x="226" y="66"/>
                  </a:cubicBezTo>
                  <a:cubicBezTo>
                    <a:pt x="227" y="66"/>
                    <a:pt x="227" y="66"/>
                    <a:pt x="227" y="6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28" y="66"/>
                    <a:pt x="228" y="66"/>
                    <a:pt x="228" y="66"/>
                  </a:cubicBezTo>
                  <a:cubicBezTo>
                    <a:pt x="229" y="66"/>
                    <a:pt x="229" y="66"/>
                    <a:pt x="229" y="66"/>
                  </a:cubicBezTo>
                  <a:cubicBezTo>
                    <a:pt x="229" y="67"/>
                    <a:pt x="229" y="67"/>
                    <a:pt x="229" y="67"/>
                  </a:cubicBezTo>
                  <a:cubicBezTo>
                    <a:pt x="229" y="67"/>
                    <a:pt x="229" y="67"/>
                    <a:pt x="229" y="67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30" y="71"/>
                    <a:pt x="230" y="71"/>
                    <a:pt x="230" y="71"/>
                  </a:cubicBezTo>
                  <a:cubicBezTo>
                    <a:pt x="229" y="71"/>
                    <a:pt x="229" y="71"/>
                    <a:pt x="229" y="71"/>
                  </a:cubicBezTo>
                  <a:cubicBezTo>
                    <a:pt x="229" y="72"/>
                    <a:pt x="229" y="72"/>
                    <a:pt x="229" y="7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31" y="72"/>
                    <a:pt x="231" y="72"/>
                    <a:pt x="231" y="72"/>
                  </a:cubicBezTo>
                  <a:cubicBezTo>
                    <a:pt x="231" y="71"/>
                    <a:pt x="231" y="71"/>
                    <a:pt x="231" y="71"/>
                  </a:cubicBezTo>
                  <a:cubicBezTo>
                    <a:pt x="231" y="70"/>
                    <a:pt x="231" y="70"/>
                    <a:pt x="231" y="70"/>
                  </a:cubicBezTo>
                  <a:cubicBezTo>
                    <a:pt x="232" y="70"/>
                    <a:pt x="232" y="70"/>
                    <a:pt x="232" y="70"/>
                  </a:cubicBezTo>
                  <a:cubicBezTo>
                    <a:pt x="232" y="69"/>
                    <a:pt x="232" y="69"/>
                    <a:pt x="232" y="69"/>
                  </a:cubicBezTo>
                  <a:cubicBezTo>
                    <a:pt x="230" y="68"/>
                    <a:pt x="230" y="68"/>
                    <a:pt x="230" y="68"/>
                  </a:cubicBezTo>
                  <a:cubicBezTo>
                    <a:pt x="230" y="68"/>
                    <a:pt x="230" y="68"/>
                    <a:pt x="230" y="68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2" y="68"/>
                    <a:pt x="232" y="68"/>
                    <a:pt x="232" y="68"/>
                  </a:cubicBezTo>
                  <a:cubicBezTo>
                    <a:pt x="232" y="68"/>
                    <a:pt x="232" y="68"/>
                    <a:pt x="232" y="68"/>
                  </a:cubicBezTo>
                  <a:cubicBezTo>
                    <a:pt x="231" y="67"/>
                    <a:pt x="231" y="67"/>
                    <a:pt x="231" y="67"/>
                  </a:cubicBezTo>
                  <a:cubicBezTo>
                    <a:pt x="231" y="66"/>
                    <a:pt x="231" y="66"/>
                    <a:pt x="231" y="66"/>
                  </a:cubicBezTo>
                  <a:cubicBezTo>
                    <a:pt x="231" y="65"/>
                    <a:pt x="231" y="65"/>
                    <a:pt x="231" y="65"/>
                  </a:cubicBezTo>
                  <a:cubicBezTo>
                    <a:pt x="231" y="64"/>
                    <a:pt x="231" y="64"/>
                    <a:pt x="231" y="64"/>
                  </a:cubicBezTo>
                  <a:cubicBezTo>
                    <a:pt x="232" y="64"/>
                    <a:pt x="232" y="64"/>
                    <a:pt x="232" y="64"/>
                  </a:cubicBezTo>
                  <a:cubicBezTo>
                    <a:pt x="232" y="64"/>
                    <a:pt x="232" y="64"/>
                    <a:pt x="232" y="64"/>
                  </a:cubicBezTo>
                  <a:cubicBezTo>
                    <a:pt x="233" y="64"/>
                    <a:pt x="233" y="64"/>
                    <a:pt x="233" y="64"/>
                  </a:cubicBezTo>
                  <a:cubicBezTo>
                    <a:pt x="233" y="64"/>
                    <a:pt x="233" y="64"/>
                    <a:pt x="233" y="64"/>
                  </a:cubicBezTo>
                  <a:cubicBezTo>
                    <a:pt x="233" y="64"/>
                    <a:pt x="234" y="63"/>
                    <a:pt x="234" y="63"/>
                  </a:cubicBezTo>
                  <a:cubicBezTo>
                    <a:pt x="234" y="63"/>
                    <a:pt x="235" y="63"/>
                    <a:pt x="235" y="63"/>
                  </a:cubicBezTo>
                  <a:cubicBezTo>
                    <a:pt x="235" y="64"/>
                    <a:pt x="235" y="64"/>
                    <a:pt x="235" y="64"/>
                  </a:cubicBezTo>
                  <a:cubicBezTo>
                    <a:pt x="236" y="64"/>
                    <a:pt x="236" y="64"/>
                    <a:pt x="236" y="64"/>
                  </a:cubicBezTo>
                  <a:cubicBezTo>
                    <a:pt x="236" y="64"/>
                    <a:pt x="236" y="64"/>
                    <a:pt x="236" y="64"/>
                  </a:cubicBezTo>
                  <a:cubicBezTo>
                    <a:pt x="237" y="64"/>
                    <a:pt x="237" y="64"/>
                    <a:pt x="237" y="64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6" y="67"/>
                    <a:pt x="236" y="67"/>
                    <a:pt x="236" y="67"/>
                  </a:cubicBezTo>
                  <a:cubicBezTo>
                    <a:pt x="236" y="67"/>
                    <a:pt x="236" y="67"/>
                    <a:pt x="236" y="67"/>
                  </a:cubicBezTo>
                  <a:cubicBezTo>
                    <a:pt x="237" y="67"/>
                    <a:pt x="237" y="67"/>
                    <a:pt x="237" y="67"/>
                  </a:cubicBezTo>
                  <a:cubicBezTo>
                    <a:pt x="237" y="67"/>
                    <a:pt x="237" y="67"/>
                    <a:pt x="237" y="67"/>
                  </a:cubicBezTo>
                  <a:cubicBezTo>
                    <a:pt x="237" y="67"/>
                    <a:pt x="237" y="67"/>
                    <a:pt x="237" y="67"/>
                  </a:cubicBezTo>
                  <a:cubicBezTo>
                    <a:pt x="238" y="66"/>
                    <a:pt x="238" y="66"/>
                    <a:pt x="238" y="66"/>
                  </a:cubicBezTo>
                  <a:cubicBezTo>
                    <a:pt x="238" y="65"/>
                    <a:pt x="238" y="65"/>
                    <a:pt x="238" y="65"/>
                  </a:cubicBezTo>
                  <a:cubicBezTo>
                    <a:pt x="238" y="65"/>
                    <a:pt x="238" y="65"/>
                    <a:pt x="238" y="65"/>
                  </a:cubicBezTo>
                  <a:cubicBezTo>
                    <a:pt x="239" y="65"/>
                    <a:pt x="239" y="65"/>
                    <a:pt x="239" y="65"/>
                  </a:cubicBezTo>
                  <a:cubicBezTo>
                    <a:pt x="240" y="65"/>
                    <a:pt x="240" y="65"/>
                    <a:pt x="240" y="65"/>
                  </a:cubicBezTo>
                  <a:cubicBezTo>
                    <a:pt x="240" y="64"/>
                    <a:pt x="240" y="64"/>
                    <a:pt x="240" y="64"/>
                  </a:cubicBezTo>
                  <a:cubicBezTo>
                    <a:pt x="239" y="64"/>
                    <a:pt x="239" y="64"/>
                    <a:pt x="239" y="64"/>
                  </a:cubicBezTo>
                  <a:cubicBezTo>
                    <a:pt x="240" y="64"/>
                    <a:pt x="240" y="64"/>
                    <a:pt x="240" y="64"/>
                  </a:cubicBezTo>
                  <a:cubicBezTo>
                    <a:pt x="240" y="65"/>
                    <a:pt x="240" y="65"/>
                    <a:pt x="240" y="65"/>
                  </a:cubicBezTo>
                  <a:cubicBezTo>
                    <a:pt x="240" y="65"/>
                    <a:pt x="240" y="65"/>
                    <a:pt x="240" y="65"/>
                  </a:cubicBezTo>
                  <a:cubicBezTo>
                    <a:pt x="240" y="65"/>
                    <a:pt x="240" y="65"/>
                    <a:pt x="240" y="65"/>
                  </a:cubicBezTo>
                  <a:cubicBezTo>
                    <a:pt x="240" y="66"/>
                    <a:pt x="240" y="66"/>
                    <a:pt x="240" y="66"/>
                  </a:cubicBezTo>
                  <a:cubicBezTo>
                    <a:pt x="240" y="66"/>
                    <a:pt x="240" y="66"/>
                    <a:pt x="240" y="66"/>
                  </a:cubicBezTo>
                  <a:cubicBezTo>
                    <a:pt x="240" y="66"/>
                    <a:pt x="240" y="66"/>
                    <a:pt x="240" y="66"/>
                  </a:cubicBezTo>
                  <a:cubicBezTo>
                    <a:pt x="241" y="67"/>
                    <a:pt x="241" y="67"/>
                    <a:pt x="241" y="67"/>
                  </a:cubicBezTo>
                  <a:cubicBezTo>
                    <a:pt x="241" y="67"/>
                    <a:pt x="241" y="67"/>
                    <a:pt x="241" y="67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9"/>
                    <a:pt x="240" y="69"/>
                    <a:pt x="240" y="69"/>
                  </a:cubicBezTo>
                  <a:cubicBezTo>
                    <a:pt x="240" y="70"/>
                    <a:pt x="240" y="70"/>
                    <a:pt x="240" y="70"/>
                  </a:cubicBezTo>
                  <a:cubicBezTo>
                    <a:pt x="240" y="71"/>
                    <a:pt x="240" y="71"/>
                    <a:pt x="240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39" y="72"/>
                    <a:pt x="239" y="72"/>
                    <a:pt x="239" y="72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37" y="73"/>
                    <a:pt x="237" y="73"/>
                    <a:pt x="237" y="73"/>
                  </a:cubicBezTo>
                  <a:cubicBezTo>
                    <a:pt x="237" y="74"/>
                    <a:pt x="237" y="74"/>
                    <a:pt x="237" y="74"/>
                  </a:cubicBezTo>
                  <a:cubicBezTo>
                    <a:pt x="237" y="74"/>
                    <a:pt x="237" y="74"/>
                    <a:pt x="237" y="74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5" y="75"/>
                    <a:pt x="235" y="75"/>
                    <a:pt x="235" y="75"/>
                  </a:cubicBezTo>
                  <a:cubicBezTo>
                    <a:pt x="235" y="75"/>
                    <a:pt x="235" y="75"/>
                    <a:pt x="235" y="75"/>
                  </a:cubicBezTo>
                  <a:cubicBezTo>
                    <a:pt x="235" y="76"/>
                    <a:pt x="235" y="76"/>
                    <a:pt x="235" y="76"/>
                  </a:cubicBezTo>
                  <a:cubicBezTo>
                    <a:pt x="236" y="76"/>
                    <a:pt x="236" y="76"/>
                    <a:pt x="236" y="76"/>
                  </a:cubicBezTo>
                  <a:cubicBezTo>
                    <a:pt x="236" y="77"/>
                    <a:pt x="236" y="77"/>
                    <a:pt x="236" y="77"/>
                  </a:cubicBezTo>
                  <a:cubicBezTo>
                    <a:pt x="235" y="78"/>
                    <a:pt x="235" y="78"/>
                    <a:pt x="235" y="78"/>
                  </a:cubicBezTo>
                  <a:cubicBezTo>
                    <a:pt x="234" y="78"/>
                    <a:pt x="234" y="78"/>
                    <a:pt x="234" y="78"/>
                  </a:cubicBezTo>
                  <a:cubicBezTo>
                    <a:pt x="234" y="78"/>
                    <a:pt x="234" y="78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3" y="77"/>
                    <a:pt x="233" y="77"/>
                    <a:pt x="233" y="77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3" y="78"/>
                    <a:pt x="233" y="78"/>
                    <a:pt x="233" y="78"/>
                  </a:cubicBezTo>
                  <a:cubicBezTo>
                    <a:pt x="232" y="79"/>
                    <a:pt x="232" y="79"/>
                    <a:pt x="232" y="79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80"/>
                    <a:pt x="231" y="80"/>
                    <a:pt x="231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2" y="80"/>
                    <a:pt x="232" y="80"/>
                    <a:pt x="232" y="80"/>
                  </a:cubicBezTo>
                  <a:cubicBezTo>
                    <a:pt x="232" y="81"/>
                    <a:pt x="232" y="81"/>
                    <a:pt x="232" y="81"/>
                  </a:cubicBezTo>
                  <a:cubicBezTo>
                    <a:pt x="232" y="81"/>
                    <a:pt x="232" y="81"/>
                    <a:pt x="232" y="81"/>
                  </a:cubicBezTo>
                  <a:cubicBezTo>
                    <a:pt x="232" y="82"/>
                    <a:pt x="232" y="82"/>
                    <a:pt x="232" y="82"/>
                  </a:cubicBezTo>
                  <a:cubicBezTo>
                    <a:pt x="232" y="82"/>
                    <a:pt x="232" y="82"/>
                    <a:pt x="232" y="82"/>
                  </a:cubicBezTo>
                  <a:cubicBezTo>
                    <a:pt x="231" y="81"/>
                    <a:pt x="231" y="81"/>
                    <a:pt x="231" y="81"/>
                  </a:cubicBezTo>
                  <a:cubicBezTo>
                    <a:pt x="231" y="80"/>
                    <a:pt x="231" y="80"/>
                    <a:pt x="231" y="80"/>
                  </a:cubicBezTo>
                  <a:cubicBezTo>
                    <a:pt x="231" y="80"/>
                    <a:pt x="231" y="80"/>
                    <a:pt x="231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81"/>
                    <a:pt x="230" y="81"/>
                    <a:pt x="230" y="81"/>
                  </a:cubicBezTo>
                  <a:cubicBezTo>
                    <a:pt x="231" y="82"/>
                    <a:pt x="231" y="82"/>
                    <a:pt x="231" y="82"/>
                  </a:cubicBezTo>
                  <a:cubicBezTo>
                    <a:pt x="230" y="82"/>
                    <a:pt x="230" y="82"/>
                    <a:pt x="230" y="82"/>
                  </a:cubicBezTo>
                  <a:cubicBezTo>
                    <a:pt x="228" y="82"/>
                    <a:pt x="228" y="82"/>
                    <a:pt x="228" y="82"/>
                  </a:cubicBezTo>
                  <a:cubicBezTo>
                    <a:pt x="227" y="82"/>
                    <a:pt x="227" y="82"/>
                    <a:pt x="227" y="82"/>
                  </a:cubicBezTo>
                  <a:cubicBezTo>
                    <a:pt x="227" y="81"/>
                    <a:pt x="227" y="81"/>
                    <a:pt x="227" y="81"/>
                  </a:cubicBezTo>
                  <a:cubicBezTo>
                    <a:pt x="227" y="82"/>
                    <a:pt x="227" y="82"/>
                    <a:pt x="227" y="82"/>
                  </a:cubicBezTo>
                  <a:cubicBezTo>
                    <a:pt x="226" y="82"/>
                    <a:pt x="226" y="82"/>
                    <a:pt x="226" y="82"/>
                  </a:cubicBezTo>
                  <a:cubicBezTo>
                    <a:pt x="226" y="81"/>
                    <a:pt x="226" y="81"/>
                    <a:pt x="226" y="81"/>
                  </a:cubicBezTo>
                  <a:cubicBezTo>
                    <a:pt x="226" y="80"/>
                    <a:pt x="226" y="80"/>
                    <a:pt x="226" y="80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25" y="82"/>
                    <a:pt x="225" y="82"/>
                    <a:pt x="225" y="82"/>
                  </a:cubicBezTo>
                  <a:close/>
                  <a:moveTo>
                    <a:pt x="167" y="60"/>
                  </a:moveTo>
                  <a:cubicBezTo>
                    <a:pt x="167" y="59"/>
                    <a:pt x="167" y="59"/>
                    <a:pt x="167" y="59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9" y="57"/>
                    <a:pt x="169" y="57"/>
                    <a:pt x="169" y="57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5" y="55"/>
                    <a:pt x="175" y="55"/>
                    <a:pt x="175" y="55"/>
                  </a:cubicBezTo>
                  <a:cubicBezTo>
                    <a:pt x="175" y="55"/>
                    <a:pt x="175" y="55"/>
                    <a:pt x="175" y="55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1" y="59"/>
                    <a:pt x="171" y="59"/>
                    <a:pt x="171" y="59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8" y="61"/>
                    <a:pt x="168" y="61"/>
                    <a:pt x="168" y="61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8" y="60"/>
                    <a:pt x="168" y="60"/>
                    <a:pt x="168" y="60"/>
                  </a:cubicBezTo>
                  <a:cubicBezTo>
                    <a:pt x="167" y="60"/>
                    <a:pt x="167" y="60"/>
                    <a:pt x="167" y="60"/>
                  </a:cubicBezTo>
                  <a:close/>
                  <a:moveTo>
                    <a:pt x="210" y="76"/>
                  </a:moveTo>
                  <a:cubicBezTo>
                    <a:pt x="210" y="76"/>
                    <a:pt x="210" y="76"/>
                    <a:pt x="210" y="76"/>
                  </a:cubicBezTo>
                  <a:cubicBezTo>
                    <a:pt x="210" y="75"/>
                    <a:pt x="210" y="75"/>
                    <a:pt x="210" y="75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11" y="74"/>
                    <a:pt x="211" y="74"/>
                    <a:pt x="211" y="74"/>
                  </a:cubicBezTo>
                  <a:cubicBezTo>
                    <a:pt x="212" y="74"/>
                    <a:pt x="212" y="74"/>
                    <a:pt x="212" y="74"/>
                  </a:cubicBezTo>
                  <a:cubicBezTo>
                    <a:pt x="213" y="73"/>
                    <a:pt x="213" y="73"/>
                    <a:pt x="213" y="73"/>
                  </a:cubicBezTo>
                  <a:cubicBezTo>
                    <a:pt x="213" y="73"/>
                    <a:pt x="213" y="73"/>
                    <a:pt x="213" y="73"/>
                  </a:cubicBezTo>
                  <a:cubicBezTo>
                    <a:pt x="213" y="74"/>
                    <a:pt x="213" y="74"/>
                    <a:pt x="213" y="74"/>
                  </a:cubicBezTo>
                  <a:cubicBezTo>
                    <a:pt x="214" y="74"/>
                    <a:pt x="214" y="74"/>
                    <a:pt x="214" y="74"/>
                  </a:cubicBezTo>
                  <a:cubicBezTo>
                    <a:pt x="214" y="75"/>
                    <a:pt x="214" y="75"/>
                    <a:pt x="214" y="75"/>
                  </a:cubicBezTo>
                  <a:cubicBezTo>
                    <a:pt x="213" y="76"/>
                    <a:pt x="213" y="76"/>
                    <a:pt x="213" y="76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1" y="77"/>
                    <a:pt x="211" y="77"/>
                    <a:pt x="211" y="77"/>
                  </a:cubicBezTo>
                  <a:cubicBezTo>
                    <a:pt x="211" y="77"/>
                    <a:pt x="211" y="77"/>
                    <a:pt x="211" y="77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lose/>
                  <a:moveTo>
                    <a:pt x="176" y="75"/>
                  </a:moveTo>
                  <a:cubicBezTo>
                    <a:pt x="176" y="74"/>
                    <a:pt x="176" y="74"/>
                    <a:pt x="176" y="74"/>
                  </a:cubicBezTo>
                  <a:cubicBezTo>
                    <a:pt x="176" y="73"/>
                    <a:pt x="176" y="73"/>
                    <a:pt x="176" y="73"/>
                  </a:cubicBezTo>
                  <a:cubicBezTo>
                    <a:pt x="176" y="72"/>
                    <a:pt x="176" y="72"/>
                    <a:pt x="176" y="72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80" y="72"/>
                    <a:pt x="180" y="72"/>
                    <a:pt x="180" y="72"/>
                  </a:cubicBezTo>
                  <a:cubicBezTo>
                    <a:pt x="181" y="72"/>
                    <a:pt x="181" y="72"/>
                    <a:pt x="181" y="72"/>
                  </a:cubicBezTo>
                  <a:cubicBezTo>
                    <a:pt x="182" y="71"/>
                    <a:pt x="182" y="71"/>
                    <a:pt x="182" y="71"/>
                  </a:cubicBezTo>
                  <a:cubicBezTo>
                    <a:pt x="184" y="71"/>
                    <a:pt x="184" y="71"/>
                    <a:pt x="184" y="71"/>
                  </a:cubicBezTo>
                  <a:cubicBezTo>
                    <a:pt x="185" y="72"/>
                    <a:pt x="185" y="72"/>
                    <a:pt x="185" y="72"/>
                  </a:cubicBezTo>
                  <a:cubicBezTo>
                    <a:pt x="186" y="72"/>
                    <a:pt x="186" y="72"/>
                    <a:pt x="186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9" y="71"/>
                    <a:pt x="189" y="71"/>
                    <a:pt x="189" y="71"/>
                  </a:cubicBezTo>
                  <a:cubicBezTo>
                    <a:pt x="190" y="71"/>
                    <a:pt x="190" y="71"/>
                    <a:pt x="190" y="71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89" y="71"/>
                    <a:pt x="189" y="71"/>
                    <a:pt x="189" y="71"/>
                  </a:cubicBezTo>
                  <a:cubicBezTo>
                    <a:pt x="188" y="71"/>
                    <a:pt x="188" y="71"/>
                    <a:pt x="188" y="7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6" y="71"/>
                    <a:pt x="186" y="71"/>
                    <a:pt x="186" y="71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3" y="70"/>
                    <a:pt x="183" y="70"/>
                    <a:pt x="183" y="70"/>
                  </a:cubicBezTo>
                  <a:cubicBezTo>
                    <a:pt x="183" y="70"/>
                    <a:pt x="183" y="70"/>
                    <a:pt x="183" y="70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82" y="68"/>
                    <a:pt x="182" y="68"/>
                    <a:pt x="182" y="68"/>
                  </a:cubicBezTo>
                  <a:cubicBezTo>
                    <a:pt x="182" y="68"/>
                    <a:pt x="182" y="68"/>
                    <a:pt x="182" y="68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0" y="68"/>
                    <a:pt x="180" y="68"/>
                    <a:pt x="180" y="68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9"/>
                    <a:pt x="179" y="69"/>
                    <a:pt x="179" y="69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70"/>
                    <a:pt x="175" y="70"/>
                    <a:pt x="175" y="70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73" y="68"/>
                    <a:pt x="173" y="68"/>
                    <a:pt x="173" y="68"/>
                  </a:cubicBezTo>
                  <a:cubicBezTo>
                    <a:pt x="173" y="67"/>
                    <a:pt x="173" y="67"/>
                    <a:pt x="173" y="67"/>
                  </a:cubicBezTo>
                  <a:cubicBezTo>
                    <a:pt x="173" y="67"/>
                    <a:pt x="173" y="67"/>
                    <a:pt x="173" y="67"/>
                  </a:cubicBezTo>
                  <a:cubicBezTo>
                    <a:pt x="172" y="68"/>
                    <a:pt x="172" y="68"/>
                    <a:pt x="172" y="68"/>
                  </a:cubicBezTo>
                  <a:cubicBezTo>
                    <a:pt x="172" y="68"/>
                    <a:pt x="172" y="68"/>
                    <a:pt x="172" y="68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70" y="65"/>
                    <a:pt x="170" y="65"/>
                    <a:pt x="170" y="65"/>
                  </a:cubicBezTo>
                  <a:cubicBezTo>
                    <a:pt x="170" y="65"/>
                    <a:pt x="170" y="65"/>
                    <a:pt x="170" y="65"/>
                  </a:cubicBezTo>
                  <a:cubicBezTo>
                    <a:pt x="170" y="64"/>
                    <a:pt x="170" y="64"/>
                    <a:pt x="170" y="64"/>
                  </a:cubicBezTo>
                  <a:cubicBezTo>
                    <a:pt x="172" y="63"/>
                    <a:pt x="172" y="63"/>
                    <a:pt x="172" y="63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3" y="63"/>
                    <a:pt x="173" y="63"/>
                    <a:pt x="173" y="63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7" y="64"/>
                    <a:pt x="177" y="64"/>
                    <a:pt x="177" y="64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9" y="63"/>
                    <a:pt x="179" y="63"/>
                    <a:pt x="179" y="63"/>
                  </a:cubicBezTo>
                  <a:cubicBezTo>
                    <a:pt x="180" y="63"/>
                    <a:pt x="180" y="63"/>
                    <a:pt x="180" y="63"/>
                  </a:cubicBezTo>
                  <a:cubicBezTo>
                    <a:pt x="179" y="62"/>
                    <a:pt x="179" y="62"/>
                    <a:pt x="179" y="62"/>
                  </a:cubicBezTo>
                  <a:cubicBezTo>
                    <a:pt x="179" y="62"/>
                    <a:pt x="179" y="62"/>
                    <a:pt x="179" y="62"/>
                  </a:cubicBezTo>
                  <a:cubicBezTo>
                    <a:pt x="178" y="62"/>
                    <a:pt x="178" y="62"/>
                    <a:pt x="178" y="62"/>
                  </a:cubicBezTo>
                  <a:cubicBezTo>
                    <a:pt x="177" y="62"/>
                    <a:pt x="177" y="62"/>
                    <a:pt x="177" y="62"/>
                  </a:cubicBezTo>
                  <a:cubicBezTo>
                    <a:pt x="175" y="62"/>
                    <a:pt x="175" y="62"/>
                    <a:pt x="175" y="62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4" y="61"/>
                    <a:pt x="174" y="61"/>
                    <a:pt x="174" y="61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7" y="59"/>
                    <a:pt x="177" y="59"/>
                    <a:pt x="177" y="59"/>
                  </a:cubicBezTo>
                  <a:cubicBezTo>
                    <a:pt x="178" y="59"/>
                    <a:pt x="178" y="59"/>
                    <a:pt x="178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1" y="59"/>
                    <a:pt x="181" y="59"/>
                    <a:pt x="181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2" y="59"/>
                    <a:pt x="182" y="59"/>
                    <a:pt x="182" y="59"/>
                  </a:cubicBezTo>
                  <a:cubicBezTo>
                    <a:pt x="181" y="58"/>
                    <a:pt x="181" y="58"/>
                    <a:pt x="181" y="58"/>
                  </a:cubicBezTo>
                  <a:cubicBezTo>
                    <a:pt x="180" y="58"/>
                    <a:pt x="180" y="58"/>
                    <a:pt x="180" y="58"/>
                  </a:cubicBezTo>
                  <a:cubicBezTo>
                    <a:pt x="179" y="58"/>
                    <a:pt x="179" y="58"/>
                    <a:pt x="179" y="58"/>
                  </a:cubicBezTo>
                  <a:cubicBezTo>
                    <a:pt x="178" y="57"/>
                    <a:pt x="178" y="57"/>
                    <a:pt x="178" y="57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3" y="55"/>
                    <a:pt x="183" y="55"/>
                    <a:pt x="183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5" y="56"/>
                    <a:pt x="185" y="56"/>
                    <a:pt x="185" y="56"/>
                  </a:cubicBezTo>
                  <a:cubicBezTo>
                    <a:pt x="185" y="56"/>
                    <a:pt x="185" y="56"/>
                    <a:pt x="185" y="56"/>
                  </a:cubicBezTo>
                  <a:cubicBezTo>
                    <a:pt x="185" y="55"/>
                    <a:pt x="185" y="55"/>
                    <a:pt x="185" y="55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3" y="54"/>
                    <a:pt x="183" y="54"/>
                    <a:pt x="183" y="54"/>
                  </a:cubicBezTo>
                  <a:cubicBezTo>
                    <a:pt x="184" y="53"/>
                    <a:pt x="184" y="53"/>
                    <a:pt x="184" y="53"/>
                  </a:cubicBezTo>
                  <a:cubicBezTo>
                    <a:pt x="186" y="53"/>
                    <a:pt x="186" y="53"/>
                    <a:pt x="186" y="53"/>
                  </a:cubicBezTo>
                  <a:cubicBezTo>
                    <a:pt x="187" y="53"/>
                    <a:pt x="187" y="53"/>
                    <a:pt x="187" y="53"/>
                  </a:cubicBezTo>
                  <a:cubicBezTo>
                    <a:pt x="188" y="53"/>
                    <a:pt x="188" y="53"/>
                    <a:pt x="188" y="53"/>
                  </a:cubicBezTo>
                  <a:cubicBezTo>
                    <a:pt x="189" y="54"/>
                    <a:pt x="189" y="54"/>
                    <a:pt x="189" y="54"/>
                  </a:cubicBezTo>
                  <a:cubicBezTo>
                    <a:pt x="190" y="55"/>
                    <a:pt x="190" y="55"/>
                    <a:pt x="190" y="55"/>
                  </a:cubicBezTo>
                  <a:cubicBezTo>
                    <a:pt x="189" y="55"/>
                    <a:pt x="189" y="55"/>
                    <a:pt x="189" y="55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9" y="57"/>
                    <a:pt x="189" y="57"/>
                    <a:pt x="189" y="57"/>
                  </a:cubicBezTo>
                  <a:cubicBezTo>
                    <a:pt x="190" y="57"/>
                    <a:pt x="190" y="57"/>
                    <a:pt x="190" y="57"/>
                  </a:cubicBezTo>
                  <a:cubicBezTo>
                    <a:pt x="191" y="57"/>
                    <a:pt x="191" y="57"/>
                    <a:pt x="191" y="57"/>
                  </a:cubicBezTo>
                  <a:cubicBezTo>
                    <a:pt x="191" y="57"/>
                    <a:pt x="191" y="57"/>
                    <a:pt x="191" y="57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2" y="58"/>
                    <a:pt x="192" y="58"/>
                    <a:pt x="192" y="58"/>
                  </a:cubicBezTo>
                  <a:cubicBezTo>
                    <a:pt x="193" y="58"/>
                    <a:pt x="193" y="58"/>
                    <a:pt x="193" y="58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2" y="59"/>
                    <a:pt x="192" y="59"/>
                    <a:pt x="192" y="59"/>
                  </a:cubicBezTo>
                  <a:cubicBezTo>
                    <a:pt x="192" y="60"/>
                    <a:pt x="192" y="60"/>
                    <a:pt x="192" y="60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3" y="62"/>
                    <a:pt x="193" y="62"/>
                    <a:pt x="193" y="62"/>
                  </a:cubicBezTo>
                  <a:cubicBezTo>
                    <a:pt x="192" y="63"/>
                    <a:pt x="192" y="63"/>
                    <a:pt x="192" y="63"/>
                  </a:cubicBezTo>
                  <a:cubicBezTo>
                    <a:pt x="192" y="62"/>
                    <a:pt x="192" y="62"/>
                    <a:pt x="192" y="62"/>
                  </a:cubicBezTo>
                  <a:cubicBezTo>
                    <a:pt x="191" y="63"/>
                    <a:pt x="191" y="63"/>
                    <a:pt x="191" y="63"/>
                  </a:cubicBezTo>
                  <a:cubicBezTo>
                    <a:pt x="191" y="63"/>
                    <a:pt x="191" y="63"/>
                    <a:pt x="191" y="63"/>
                  </a:cubicBezTo>
                  <a:cubicBezTo>
                    <a:pt x="192" y="63"/>
                    <a:pt x="192" y="63"/>
                    <a:pt x="192" y="63"/>
                  </a:cubicBezTo>
                  <a:cubicBezTo>
                    <a:pt x="193" y="63"/>
                    <a:pt x="193" y="63"/>
                    <a:pt x="193" y="63"/>
                  </a:cubicBezTo>
                  <a:cubicBezTo>
                    <a:pt x="193" y="63"/>
                    <a:pt x="193" y="63"/>
                    <a:pt x="193" y="63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2" y="66"/>
                    <a:pt x="192" y="66"/>
                    <a:pt x="192" y="66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2" y="67"/>
                    <a:pt x="192" y="67"/>
                    <a:pt x="192" y="67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5" y="67"/>
                    <a:pt x="195" y="67"/>
                    <a:pt x="195" y="67"/>
                  </a:cubicBezTo>
                  <a:cubicBezTo>
                    <a:pt x="196" y="68"/>
                    <a:pt x="196" y="68"/>
                    <a:pt x="196" y="68"/>
                  </a:cubicBezTo>
                  <a:cubicBezTo>
                    <a:pt x="196" y="67"/>
                    <a:pt x="196" y="67"/>
                    <a:pt x="196" y="67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8" y="69"/>
                    <a:pt x="198" y="69"/>
                    <a:pt x="198" y="69"/>
                  </a:cubicBezTo>
                  <a:cubicBezTo>
                    <a:pt x="199" y="69"/>
                    <a:pt x="199" y="69"/>
                    <a:pt x="199" y="69"/>
                  </a:cubicBezTo>
                  <a:cubicBezTo>
                    <a:pt x="199" y="68"/>
                    <a:pt x="199" y="68"/>
                    <a:pt x="199" y="68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200" y="67"/>
                    <a:pt x="200" y="67"/>
                    <a:pt x="200" y="67"/>
                  </a:cubicBezTo>
                  <a:cubicBezTo>
                    <a:pt x="199" y="66"/>
                    <a:pt x="199" y="66"/>
                    <a:pt x="199" y="66"/>
                  </a:cubicBezTo>
                  <a:cubicBezTo>
                    <a:pt x="199" y="65"/>
                    <a:pt x="199" y="65"/>
                    <a:pt x="199" y="65"/>
                  </a:cubicBezTo>
                  <a:cubicBezTo>
                    <a:pt x="199" y="65"/>
                    <a:pt x="199" y="65"/>
                    <a:pt x="199" y="65"/>
                  </a:cubicBezTo>
                  <a:cubicBezTo>
                    <a:pt x="198" y="64"/>
                    <a:pt x="198" y="64"/>
                    <a:pt x="198" y="64"/>
                  </a:cubicBezTo>
                  <a:cubicBezTo>
                    <a:pt x="199" y="63"/>
                    <a:pt x="199" y="63"/>
                    <a:pt x="199" y="63"/>
                  </a:cubicBezTo>
                  <a:cubicBezTo>
                    <a:pt x="199" y="63"/>
                    <a:pt x="199" y="63"/>
                    <a:pt x="199" y="63"/>
                  </a:cubicBezTo>
                  <a:cubicBezTo>
                    <a:pt x="200" y="63"/>
                    <a:pt x="200" y="63"/>
                    <a:pt x="200" y="63"/>
                  </a:cubicBezTo>
                  <a:cubicBezTo>
                    <a:pt x="201" y="63"/>
                    <a:pt x="201" y="63"/>
                    <a:pt x="201" y="63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201" y="60"/>
                    <a:pt x="201" y="60"/>
                    <a:pt x="201" y="60"/>
                  </a:cubicBezTo>
                  <a:cubicBezTo>
                    <a:pt x="201" y="59"/>
                    <a:pt x="201" y="59"/>
                    <a:pt x="201" y="59"/>
                  </a:cubicBezTo>
                  <a:cubicBezTo>
                    <a:pt x="200" y="58"/>
                    <a:pt x="200" y="58"/>
                    <a:pt x="200" y="58"/>
                  </a:cubicBezTo>
                  <a:cubicBezTo>
                    <a:pt x="201" y="57"/>
                    <a:pt x="201" y="57"/>
                    <a:pt x="201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3" y="57"/>
                    <a:pt x="203" y="57"/>
                    <a:pt x="203" y="57"/>
                  </a:cubicBezTo>
                  <a:cubicBezTo>
                    <a:pt x="203" y="57"/>
                    <a:pt x="203" y="57"/>
                    <a:pt x="203" y="57"/>
                  </a:cubicBezTo>
                  <a:cubicBezTo>
                    <a:pt x="203" y="56"/>
                    <a:pt x="203" y="56"/>
                    <a:pt x="203" y="56"/>
                  </a:cubicBezTo>
                  <a:cubicBezTo>
                    <a:pt x="204" y="56"/>
                    <a:pt x="204" y="56"/>
                    <a:pt x="204" y="56"/>
                  </a:cubicBezTo>
                  <a:cubicBezTo>
                    <a:pt x="206" y="54"/>
                    <a:pt x="206" y="54"/>
                    <a:pt x="206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07" y="56"/>
                    <a:pt x="207" y="56"/>
                    <a:pt x="207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07" y="58"/>
                    <a:pt x="207" y="58"/>
                    <a:pt x="207" y="58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6" y="62"/>
                    <a:pt x="206" y="62"/>
                    <a:pt x="206" y="62"/>
                  </a:cubicBezTo>
                  <a:cubicBezTo>
                    <a:pt x="206" y="62"/>
                    <a:pt x="206" y="62"/>
                    <a:pt x="206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4" y="64"/>
                    <a:pt x="204" y="64"/>
                    <a:pt x="204" y="64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7" y="63"/>
                    <a:pt x="207" y="63"/>
                    <a:pt x="207" y="63"/>
                  </a:cubicBezTo>
                  <a:cubicBezTo>
                    <a:pt x="207" y="64"/>
                    <a:pt x="207" y="64"/>
                    <a:pt x="207" y="64"/>
                  </a:cubicBezTo>
                  <a:cubicBezTo>
                    <a:pt x="206" y="65"/>
                    <a:pt x="206" y="65"/>
                    <a:pt x="206" y="65"/>
                  </a:cubicBezTo>
                  <a:cubicBezTo>
                    <a:pt x="205" y="65"/>
                    <a:pt x="205" y="65"/>
                    <a:pt x="205" y="65"/>
                  </a:cubicBezTo>
                  <a:cubicBezTo>
                    <a:pt x="204" y="66"/>
                    <a:pt x="204" y="66"/>
                    <a:pt x="204" y="66"/>
                  </a:cubicBezTo>
                  <a:cubicBezTo>
                    <a:pt x="203" y="67"/>
                    <a:pt x="203" y="67"/>
                    <a:pt x="203" y="67"/>
                  </a:cubicBezTo>
                  <a:cubicBezTo>
                    <a:pt x="204" y="68"/>
                    <a:pt x="204" y="68"/>
                    <a:pt x="204" y="68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6" y="66"/>
                    <a:pt x="206" y="66"/>
                    <a:pt x="206" y="66"/>
                  </a:cubicBezTo>
                  <a:cubicBezTo>
                    <a:pt x="206" y="66"/>
                    <a:pt x="206" y="66"/>
                    <a:pt x="206" y="66"/>
                  </a:cubicBezTo>
                  <a:cubicBezTo>
                    <a:pt x="207" y="65"/>
                    <a:pt x="207" y="65"/>
                    <a:pt x="207" y="65"/>
                  </a:cubicBezTo>
                  <a:cubicBezTo>
                    <a:pt x="208" y="66"/>
                    <a:pt x="208" y="66"/>
                    <a:pt x="208" y="66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07" y="68"/>
                    <a:pt x="207" y="68"/>
                    <a:pt x="207" y="68"/>
                  </a:cubicBezTo>
                  <a:cubicBezTo>
                    <a:pt x="207" y="69"/>
                    <a:pt x="207" y="69"/>
                    <a:pt x="207" y="69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09" y="68"/>
                    <a:pt x="209" y="68"/>
                    <a:pt x="209" y="68"/>
                  </a:cubicBezTo>
                  <a:cubicBezTo>
                    <a:pt x="209" y="67"/>
                    <a:pt x="209" y="67"/>
                    <a:pt x="209" y="67"/>
                  </a:cubicBezTo>
                  <a:cubicBezTo>
                    <a:pt x="209" y="67"/>
                    <a:pt x="209" y="67"/>
                    <a:pt x="209" y="67"/>
                  </a:cubicBezTo>
                  <a:cubicBezTo>
                    <a:pt x="209" y="66"/>
                    <a:pt x="209" y="66"/>
                    <a:pt x="209" y="66"/>
                  </a:cubicBezTo>
                  <a:cubicBezTo>
                    <a:pt x="209" y="66"/>
                    <a:pt x="209" y="66"/>
                    <a:pt x="209" y="66"/>
                  </a:cubicBezTo>
                  <a:cubicBezTo>
                    <a:pt x="211" y="65"/>
                    <a:pt x="211" y="65"/>
                    <a:pt x="211" y="65"/>
                  </a:cubicBezTo>
                  <a:cubicBezTo>
                    <a:pt x="211" y="65"/>
                    <a:pt x="211" y="65"/>
                    <a:pt x="211" y="65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3" y="67"/>
                    <a:pt x="213" y="67"/>
                    <a:pt x="213" y="67"/>
                  </a:cubicBezTo>
                  <a:cubicBezTo>
                    <a:pt x="213" y="67"/>
                    <a:pt x="213" y="67"/>
                    <a:pt x="213" y="67"/>
                  </a:cubicBezTo>
                  <a:cubicBezTo>
                    <a:pt x="213" y="68"/>
                    <a:pt x="213" y="68"/>
                    <a:pt x="213" y="68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1" y="71"/>
                    <a:pt x="211" y="71"/>
                    <a:pt x="211" y="71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9" y="71"/>
                    <a:pt x="209" y="71"/>
                    <a:pt x="209" y="71"/>
                  </a:cubicBezTo>
                  <a:cubicBezTo>
                    <a:pt x="209" y="72"/>
                    <a:pt x="209" y="72"/>
                    <a:pt x="209" y="72"/>
                  </a:cubicBezTo>
                  <a:cubicBezTo>
                    <a:pt x="209" y="72"/>
                    <a:pt x="209" y="72"/>
                    <a:pt x="209" y="72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08" y="74"/>
                    <a:pt x="208" y="74"/>
                    <a:pt x="208" y="74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4" y="76"/>
                    <a:pt x="204" y="76"/>
                    <a:pt x="204" y="76"/>
                  </a:cubicBezTo>
                  <a:cubicBezTo>
                    <a:pt x="203" y="76"/>
                    <a:pt x="203" y="76"/>
                    <a:pt x="203" y="76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199" y="76"/>
                    <a:pt x="199" y="76"/>
                    <a:pt x="199" y="76"/>
                  </a:cubicBezTo>
                  <a:cubicBezTo>
                    <a:pt x="199" y="76"/>
                    <a:pt x="199" y="76"/>
                    <a:pt x="199" y="76"/>
                  </a:cubicBezTo>
                  <a:cubicBezTo>
                    <a:pt x="200" y="75"/>
                    <a:pt x="200" y="75"/>
                    <a:pt x="200" y="75"/>
                  </a:cubicBezTo>
                  <a:cubicBezTo>
                    <a:pt x="200" y="75"/>
                    <a:pt x="200" y="75"/>
                    <a:pt x="200" y="75"/>
                  </a:cubicBezTo>
                  <a:cubicBezTo>
                    <a:pt x="199" y="74"/>
                    <a:pt x="199" y="74"/>
                    <a:pt x="199" y="74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198" y="75"/>
                    <a:pt x="198" y="75"/>
                    <a:pt x="198" y="75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6" y="75"/>
                    <a:pt x="196" y="75"/>
                    <a:pt x="196" y="75"/>
                  </a:cubicBezTo>
                  <a:cubicBezTo>
                    <a:pt x="197" y="74"/>
                    <a:pt x="197" y="74"/>
                    <a:pt x="197" y="74"/>
                  </a:cubicBezTo>
                  <a:cubicBezTo>
                    <a:pt x="197" y="74"/>
                    <a:pt x="197" y="74"/>
                    <a:pt x="197" y="74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95" y="74"/>
                    <a:pt x="195" y="74"/>
                    <a:pt x="195" y="74"/>
                  </a:cubicBezTo>
                  <a:cubicBezTo>
                    <a:pt x="195" y="74"/>
                    <a:pt x="195" y="74"/>
                    <a:pt x="195" y="74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92" y="75"/>
                    <a:pt x="192" y="75"/>
                    <a:pt x="192" y="75"/>
                  </a:cubicBezTo>
                  <a:cubicBezTo>
                    <a:pt x="192" y="75"/>
                    <a:pt x="192" y="75"/>
                    <a:pt x="192" y="75"/>
                  </a:cubicBezTo>
                  <a:cubicBezTo>
                    <a:pt x="191" y="75"/>
                    <a:pt x="191" y="75"/>
                    <a:pt x="191" y="75"/>
                  </a:cubicBezTo>
                  <a:cubicBezTo>
                    <a:pt x="190" y="75"/>
                    <a:pt x="190" y="75"/>
                    <a:pt x="190" y="75"/>
                  </a:cubicBezTo>
                  <a:cubicBezTo>
                    <a:pt x="190" y="75"/>
                    <a:pt x="190" y="75"/>
                    <a:pt x="190" y="75"/>
                  </a:cubicBezTo>
                  <a:cubicBezTo>
                    <a:pt x="189" y="75"/>
                    <a:pt x="189" y="75"/>
                    <a:pt x="189" y="75"/>
                  </a:cubicBezTo>
                  <a:cubicBezTo>
                    <a:pt x="188" y="75"/>
                    <a:pt x="188" y="75"/>
                    <a:pt x="188" y="75"/>
                  </a:cubicBezTo>
                  <a:cubicBezTo>
                    <a:pt x="188" y="76"/>
                    <a:pt x="188" y="76"/>
                    <a:pt x="188" y="76"/>
                  </a:cubicBezTo>
                  <a:cubicBezTo>
                    <a:pt x="188" y="76"/>
                    <a:pt x="188" y="76"/>
                    <a:pt x="188" y="76"/>
                  </a:cubicBezTo>
                  <a:cubicBezTo>
                    <a:pt x="187" y="76"/>
                    <a:pt x="187" y="76"/>
                    <a:pt x="187" y="76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4" y="77"/>
                    <a:pt x="184" y="77"/>
                    <a:pt x="184" y="77"/>
                  </a:cubicBezTo>
                  <a:cubicBezTo>
                    <a:pt x="183" y="77"/>
                    <a:pt x="183" y="77"/>
                    <a:pt x="183" y="77"/>
                  </a:cubicBezTo>
                  <a:cubicBezTo>
                    <a:pt x="183" y="77"/>
                    <a:pt x="183" y="77"/>
                    <a:pt x="183" y="77"/>
                  </a:cubicBezTo>
                  <a:cubicBezTo>
                    <a:pt x="182" y="77"/>
                    <a:pt x="182" y="77"/>
                    <a:pt x="182" y="77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79" y="77"/>
                    <a:pt x="179" y="77"/>
                    <a:pt x="179" y="77"/>
                  </a:cubicBezTo>
                  <a:cubicBezTo>
                    <a:pt x="178" y="77"/>
                    <a:pt x="178" y="77"/>
                    <a:pt x="178" y="77"/>
                  </a:cubicBezTo>
                  <a:cubicBezTo>
                    <a:pt x="177" y="76"/>
                    <a:pt x="177" y="76"/>
                    <a:pt x="177" y="76"/>
                  </a:cubicBezTo>
                  <a:cubicBezTo>
                    <a:pt x="176" y="76"/>
                    <a:pt x="176" y="76"/>
                    <a:pt x="176" y="76"/>
                  </a:cubicBezTo>
                  <a:cubicBezTo>
                    <a:pt x="176" y="75"/>
                    <a:pt x="176" y="75"/>
                    <a:pt x="176" y="75"/>
                  </a:cubicBezTo>
                  <a:close/>
                  <a:moveTo>
                    <a:pt x="123" y="100"/>
                  </a:moveTo>
                  <a:cubicBezTo>
                    <a:pt x="123" y="98"/>
                    <a:pt x="123" y="98"/>
                    <a:pt x="123" y="98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4"/>
                    <a:pt x="124" y="94"/>
                    <a:pt x="124" y="94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2" y="92"/>
                    <a:pt x="122" y="92"/>
                    <a:pt x="122" y="92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2" y="91"/>
                    <a:pt x="122" y="91"/>
                    <a:pt x="122" y="91"/>
                  </a:cubicBezTo>
                  <a:cubicBezTo>
                    <a:pt x="120" y="91"/>
                    <a:pt x="120" y="91"/>
                    <a:pt x="120" y="91"/>
                  </a:cubicBezTo>
                  <a:cubicBezTo>
                    <a:pt x="120" y="90"/>
                    <a:pt x="120" y="90"/>
                    <a:pt x="120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23" y="89"/>
                    <a:pt x="123" y="89"/>
                    <a:pt x="123" y="89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7" y="86"/>
                    <a:pt x="127" y="86"/>
                    <a:pt x="127" y="86"/>
                  </a:cubicBezTo>
                  <a:cubicBezTo>
                    <a:pt x="127" y="86"/>
                    <a:pt x="127" y="86"/>
                    <a:pt x="127" y="86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29" y="83"/>
                    <a:pt x="129" y="83"/>
                    <a:pt x="129" y="83"/>
                  </a:cubicBezTo>
                  <a:cubicBezTo>
                    <a:pt x="129" y="84"/>
                    <a:pt x="129" y="84"/>
                    <a:pt x="129" y="84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1"/>
                    <a:pt x="131" y="81"/>
                    <a:pt x="131" y="81"/>
                  </a:cubicBezTo>
                  <a:cubicBezTo>
                    <a:pt x="132" y="81"/>
                    <a:pt x="132" y="81"/>
                    <a:pt x="132" y="81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37" y="77"/>
                    <a:pt x="137" y="77"/>
                    <a:pt x="137" y="77"/>
                  </a:cubicBezTo>
                  <a:cubicBezTo>
                    <a:pt x="138" y="76"/>
                    <a:pt x="138" y="76"/>
                    <a:pt x="138" y="76"/>
                  </a:cubicBezTo>
                  <a:cubicBezTo>
                    <a:pt x="139" y="76"/>
                    <a:pt x="139" y="76"/>
                    <a:pt x="139" y="76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40" y="71"/>
                    <a:pt x="140" y="71"/>
                    <a:pt x="140" y="71"/>
                  </a:cubicBezTo>
                  <a:cubicBezTo>
                    <a:pt x="140" y="71"/>
                    <a:pt x="140" y="71"/>
                    <a:pt x="140" y="71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41" y="70"/>
                    <a:pt x="141" y="70"/>
                    <a:pt x="141" y="70"/>
                  </a:cubicBezTo>
                  <a:cubicBezTo>
                    <a:pt x="142" y="70"/>
                    <a:pt x="142" y="70"/>
                    <a:pt x="142" y="70"/>
                  </a:cubicBezTo>
                  <a:cubicBezTo>
                    <a:pt x="145" y="70"/>
                    <a:pt x="145" y="70"/>
                    <a:pt x="145" y="70"/>
                  </a:cubicBezTo>
                  <a:cubicBezTo>
                    <a:pt x="145" y="70"/>
                    <a:pt x="145" y="70"/>
                    <a:pt x="145" y="70"/>
                  </a:cubicBezTo>
                  <a:cubicBezTo>
                    <a:pt x="148" y="70"/>
                    <a:pt x="148" y="70"/>
                    <a:pt x="148" y="70"/>
                  </a:cubicBezTo>
                  <a:cubicBezTo>
                    <a:pt x="150" y="69"/>
                    <a:pt x="150" y="69"/>
                    <a:pt x="150" y="69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4" y="72"/>
                    <a:pt x="154" y="72"/>
                    <a:pt x="154" y="72"/>
                  </a:cubicBezTo>
                  <a:cubicBezTo>
                    <a:pt x="156" y="73"/>
                    <a:pt x="156" y="73"/>
                    <a:pt x="156" y="73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55" y="74"/>
                    <a:pt x="155" y="74"/>
                    <a:pt x="155" y="74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8" y="74"/>
                    <a:pt x="158" y="74"/>
                    <a:pt x="158" y="74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7"/>
                    <a:pt x="156" y="77"/>
                    <a:pt x="156" y="77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9" y="74"/>
                    <a:pt x="159" y="74"/>
                    <a:pt x="159" y="74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61" y="74"/>
                    <a:pt x="161" y="74"/>
                    <a:pt x="161" y="74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2" y="75"/>
                    <a:pt x="162" y="75"/>
                    <a:pt x="162" y="75"/>
                  </a:cubicBezTo>
                  <a:cubicBezTo>
                    <a:pt x="163" y="77"/>
                    <a:pt x="163" y="77"/>
                    <a:pt x="163" y="77"/>
                  </a:cubicBezTo>
                  <a:cubicBezTo>
                    <a:pt x="164" y="79"/>
                    <a:pt x="164" y="79"/>
                    <a:pt x="164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82"/>
                    <a:pt x="164" y="82"/>
                    <a:pt x="164" y="82"/>
                  </a:cubicBezTo>
                  <a:cubicBezTo>
                    <a:pt x="164" y="82"/>
                    <a:pt x="164" y="82"/>
                    <a:pt x="164" y="82"/>
                  </a:cubicBezTo>
                  <a:cubicBezTo>
                    <a:pt x="164" y="83"/>
                    <a:pt x="164" y="83"/>
                    <a:pt x="164" y="83"/>
                  </a:cubicBezTo>
                  <a:cubicBezTo>
                    <a:pt x="164" y="84"/>
                    <a:pt x="164" y="84"/>
                    <a:pt x="164" y="84"/>
                  </a:cubicBezTo>
                  <a:cubicBezTo>
                    <a:pt x="164" y="84"/>
                    <a:pt x="164" y="84"/>
                    <a:pt x="164" y="84"/>
                  </a:cubicBezTo>
                  <a:cubicBezTo>
                    <a:pt x="163" y="85"/>
                    <a:pt x="163" y="85"/>
                    <a:pt x="163" y="85"/>
                  </a:cubicBezTo>
                  <a:cubicBezTo>
                    <a:pt x="162" y="86"/>
                    <a:pt x="162" y="86"/>
                    <a:pt x="162" y="86"/>
                  </a:cubicBezTo>
                  <a:cubicBezTo>
                    <a:pt x="161" y="86"/>
                    <a:pt x="161" y="86"/>
                    <a:pt x="161" y="86"/>
                  </a:cubicBezTo>
                  <a:cubicBezTo>
                    <a:pt x="159" y="86"/>
                    <a:pt x="159" y="86"/>
                    <a:pt x="159" y="86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5" y="87"/>
                    <a:pt x="155" y="87"/>
                    <a:pt x="155" y="87"/>
                  </a:cubicBezTo>
                  <a:cubicBezTo>
                    <a:pt x="154" y="87"/>
                    <a:pt x="154" y="87"/>
                    <a:pt x="154" y="87"/>
                  </a:cubicBezTo>
                  <a:cubicBezTo>
                    <a:pt x="152" y="88"/>
                    <a:pt x="152" y="88"/>
                    <a:pt x="152" y="88"/>
                  </a:cubicBezTo>
                  <a:cubicBezTo>
                    <a:pt x="151" y="88"/>
                    <a:pt x="151" y="88"/>
                    <a:pt x="151" y="88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149" y="89"/>
                    <a:pt x="149" y="89"/>
                    <a:pt x="149" y="89"/>
                  </a:cubicBezTo>
                  <a:cubicBezTo>
                    <a:pt x="148" y="89"/>
                    <a:pt x="148" y="89"/>
                    <a:pt x="148" y="89"/>
                  </a:cubicBezTo>
                  <a:cubicBezTo>
                    <a:pt x="148" y="89"/>
                    <a:pt x="148" y="89"/>
                    <a:pt x="148" y="89"/>
                  </a:cubicBezTo>
                  <a:cubicBezTo>
                    <a:pt x="147" y="89"/>
                    <a:pt x="147" y="89"/>
                    <a:pt x="147" y="89"/>
                  </a:cubicBezTo>
                  <a:cubicBezTo>
                    <a:pt x="146" y="89"/>
                    <a:pt x="146" y="89"/>
                    <a:pt x="146" y="89"/>
                  </a:cubicBezTo>
                  <a:cubicBezTo>
                    <a:pt x="145" y="90"/>
                    <a:pt x="145" y="90"/>
                    <a:pt x="145" y="90"/>
                  </a:cubicBezTo>
                  <a:cubicBezTo>
                    <a:pt x="144" y="91"/>
                    <a:pt x="144" y="91"/>
                    <a:pt x="144" y="91"/>
                  </a:cubicBezTo>
                  <a:cubicBezTo>
                    <a:pt x="144" y="91"/>
                    <a:pt x="144" y="91"/>
                    <a:pt x="144" y="91"/>
                  </a:cubicBezTo>
                  <a:cubicBezTo>
                    <a:pt x="144" y="92"/>
                    <a:pt x="144" y="92"/>
                    <a:pt x="144" y="92"/>
                  </a:cubicBezTo>
                  <a:cubicBezTo>
                    <a:pt x="142" y="92"/>
                    <a:pt x="142" y="92"/>
                    <a:pt x="142" y="92"/>
                  </a:cubicBezTo>
                  <a:cubicBezTo>
                    <a:pt x="141" y="93"/>
                    <a:pt x="141" y="93"/>
                    <a:pt x="141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39" y="92"/>
                    <a:pt x="139" y="92"/>
                    <a:pt x="139" y="92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39" y="94"/>
                    <a:pt x="139" y="94"/>
                    <a:pt x="139" y="94"/>
                  </a:cubicBezTo>
                  <a:cubicBezTo>
                    <a:pt x="138" y="94"/>
                    <a:pt x="138" y="94"/>
                    <a:pt x="138" y="94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5" y="97"/>
                    <a:pt x="135" y="97"/>
                    <a:pt x="135" y="97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0" y="100"/>
                    <a:pt x="130" y="100"/>
                    <a:pt x="130" y="100"/>
                  </a:cubicBezTo>
                  <a:cubicBezTo>
                    <a:pt x="130" y="99"/>
                    <a:pt x="130" y="99"/>
                    <a:pt x="130" y="99"/>
                  </a:cubicBezTo>
                  <a:cubicBezTo>
                    <a:pt x="130" y="99"/>
                    <a:pt x="130" y="99"/>
                    <a:pt x="130" y="99"/>
                  </a:cubicBezTo>
                  <a:cubicBezTo>
                    <a:pt x="130" y="98"/>
                    <a:pt x="130" y="98"/>
                    <a:pt x="130" y="98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9" y="98"/>
                    <a:pt x="129" y="98"/>
                    <a:pt x="129" y="98"/>
                  </a:cubicBezTo>
                  <a:cubicBezTo>
                    <a:pt x="129" y="98"/>
                    <a:pt x="129" y="98"/>
                    <a:pt x="129" y="98"/>
                  </a:cubicBezTo>
                  <a:cubicBezTo>
                    <a:pt x="129" y="98"/>
                    <a:pt x="129" y="98"/>
                    <a:pt x="129" y="98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6" y="100"/>
                    <a:pt x="126" y="100"/>
                    <a:pt x="126" y="100"/>
                  </a:cubicBezTo>
                  <a:cubicBezTo>
                    <a:pt x="125" y="100"/>
                    <a:pt x="125" y="100"/>
                    <a:pt x="125" y="100"/>
                  </a:cubicBezTo>
                  <a:cubicBezTo>
                    <a:pt x="125" y="100"/>
                    <a:pt x="125" y="100"/>
                    <a:pt x="125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23" y="100"/>
                    <a:pt x="123" y="100"/>
                    <a:pt x="123" y="100"/>
                  </a:cubicBezTo>
                  <a:close/>
                  <a:moveTo>
                    <a:pt x="236" y="88"/>
                  </a:moveTo>
                  <a:cubicBezTo>
                    <a:pt x="236" y="88"/>
                    <a:pt x="236" y="88"/>
                    <a:pt x="236" y="88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35" y="88"/>
                    <a:pt x="235" y="88"/>
                    <a:pt x="235" y="88"/>
                  </a:cubicBezTo>
                  <a:cubicBezTo>
                    <a:pt x="236" y="88"/>
                    <a:pt x="236" y="88"/>
                    <a:pt x="236" y="88"/>
                  </a:cubicBezTo>
                  <a:close/>
                  <a:moveTo>
                    <a:pt x="227" y="88"/>
                  </a:moveTo>
                  <a:cubicBezTo>
                    <a:pt x="227" y="87"/>
                    <a:pt x="227" y="87"/>
                    <a:pt x="227" y="87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9" y="88"/>
                    <a:pt x="229" y="88"/>
                    <a:pt x="229" y="88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27" y="88"/>
                    <a:pt x="227" y="88"/>
                    <a:pt x="227" y="88"/>
                  </a:cubicBezTo>
                  <a:close/>
                  <a:moveTo>
                    <a:pt x="218" y="92"/>
                  </a:moveTo>
                  <a:cubicBezTo>
                    <a:pt x="219" y="93"/>
                    <a:pt x="219" y="93"/>
                    <a:pt x="219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1" y="94"/>
                    <a:pt x="221" y="94"/>
                    <a:pt x="221" y="94"/>
                  </a:cubicBezTo>
                  <a:cubicBezTo>
                    <a:pt x="221" y="94"/>
                    <a:pt x="221" y="94"/>
                    <a:pt x="221" y="94"/>
                  </a:cubicBezTo>
                  <a:cubicBezTo>
                    <a:pt x="222" y="94"/>
                    <a:pt x="222" y="94"/>
                    <a:pt x="222" y="94"/>
                  </a:cubicBezTo>
                  <a:cubicBezTo>
                    <a:pt x="223" y="93"/>
                    <a:pt x="223" y="93"/>
                    <a:pt x="223" y="93"/>
                  </a:cubicBezTo>
                  <a:cubicBezTo>
                    <a:pt x="224" y="94"/>
                    <a:pt x="224" y="94"/>
                    <a:pt x="224" y="94"/>
                  </a:cubicBezTo>
                  <a:cubicBezTo>
                    <a:pt x="225" y="93"/>
                    <a:pt x="225" y="93"/>
                    <a:pt x="225" y="93"/>
                  </a:cubicBezTo>
                  <a:cubicBezTo>
                    <a:pt x="225" y="93"/>
                    <a:pt x="225" y="93"/>
                    <a:pt x="225" y="93"/>
                  </a:cubicBezTo>
                  <a:cubicBezTo>
                    <a:pt x="226" y="93"/>
                    <a:pt x="226" y="93"/>
                    <a:pt x="226" y="93"/>
                  </a:cubicBezTo>
                  <a:cubicBezTo>
                    <a:pt x="226" y="92"/>
                    <a:pt x="226" y="92"/>
                    <a:pt x="226" y="92"/>
                  </a:cubicBezTo>
                  <a:cubicBezTo>
                    <a:pt x="225" y="92"/>
                    <a:pt x="225" y="92"/>
                    <a:pt x="225" y="92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2" y="92"/>
                    <a:pt x="222" y="92"/>
                    <a:pt x="222" y="92"/>
                  </a:cubicBezTo>
                  <a:cubicBezTo>
                    <a:pt x="221" y="92"/>
                    <a:pt x="221" y="92"/>
                    <a:pt x="221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8" y="92"/>
                    <a:pt x="218" y="92"/>
                    <a:pt x="218" y="92"/>
                  </a:cubicBezTo>
                  <a:close/>
                  <a:moveTo>
                    <a:pt x="214" y="120"/>
                  </a:moveTo>
                  <a:cubicBezTo>
                    <a:pt x="213" y="120"/>
                    <a:pt x="213" y="120"/>
                    <a:pt x="213" y="120"/>
                  </a:cubicBezTo>
                  <a:cubicBezTo>
                    <a:pt x="213" y="120"/>
                    <a:pt x="213" y="120"/>
                    <a:pt x="213" y="120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4" y="120"/>
                    <a:pt x="214" y="120"/>
                    <a:pt x="214" y="120"/>
                  </a:cubicBezTo>
                  <a:close/>
                  <a:moveTo>
                    <a:pt x="208" y="120"/>
                  </a:moveTo>
                  <a:cubicBezTo>
                    <a:pt x="208" y="119"/>
                    <a:pt x="208" y="119"/>
                    <a:pt x="208" y="119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7" y="118"/>
                    <a:pt x="207" y="118"/>
                    <a:pt x="207" y="118"/>
                  </a:cubicBezTo>
                  <a:cubicBezTo>
                    <a:pt x="207" y="118"/>
                    <a:pt x="207" y="118"/>
                    <a:pt x="207" y="118"/>
                  </a:cubicBezTo>
                  <a:cubicBezTo>
                    <a:pt x="207" y="118"/>
                    <a:pt x="207" y="118"/>
                    <a:pt x="207" y="118"/>
                  </a:cubicBezTo>
                  <a:cubicBezTo>
                    <a:pt x="207" y="117"/>
                    <a:pt x="207" y="117"/>
                    <a:pt x="207" y="117"/>
                  </a:cubicBezTo>
                  <a:cubicBezTo>
                    <a:pt x="207" y="116"/>
                    <a:pt x="207" y="116"/>
                    <a:pt x="207" y="116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7" y="115"/>
                    <a:pt x="207" y="115"/>
                    <a:pt x="207" y="115"/>
                  </a:cubicBezTo>
                  <a:cubicBezTo>
                    <a:pt x="206" y="114"/>
                    <a:pt x="206" y="114"/>
                    <a:pt x="206" y="114"/>
                  </a:cubicBezTo>
                  <a:cubicBezTo>
                    <a:pt x="207" y="113"/>
                    <a:pt x="207" y="113"/>
                    <a:pt x="207" y="113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110"/>
                    <a:pt x="205" y="110"/>
                    <a:pt x="205" y="110"/>
                  </a:cubicBezTo>
                  <a:cubicBezTo>
                    <a:pt x="204" y="109"/>
                    <a:pt x="204" y="109"/>
                    <a:pt x="204" y="109"/>
                  </a:cubicBezTo>
                  <a:cubicBezTo>
                    <a:pt x="204" y="109"/>
                    <a:pt x="204" y="109"/>
                    <a:pt x="204" y="109"/>
                  </a:cubicBezTo>
                  <a:cubicBezTo>
                    <a:pt x="204" y="108"/>
                    <a:pt x="204" y="108"/>
                    <a:pt x="204" y="108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02" y="107"/>
                    <a:pt x="202" y="107"/>
                    <a:pt x="202" y="107"/>
                  </a:cubicBezTo>
                  <a:cubicBezTo>
                    <a:pt x="202" y="107"/>
                    <a:pt x="202" y="107"/>
                    <a:pt x="202" y="107"/>
                  </a:cubicBezTo>
                  <a:cubicBezTo>
                    <a:pt x="201" y="107"/>
                    <a:pt x="201" y="107"/>
                    <a:pt x="201" y="107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2" y="104"/>
                    <a:pt x="202" y="104"/>
                    <a:pt x="202" y="104"/>
                  </a:cubicBezTo>
                  <a:cubicBezTo>
                    <a:pt x="202" y="104"/>
                    <a:pt x="202" y="104"/>
                    <a:pt x="202" y="104"/>
                  </a:cubicBezTo>
                  <a:cubicBezTo>
                    <a:pt x="202" y="103"/>
                    <a:pt x="202" y="103"/>
                    <a:pt x="202" y="103"/>
                  </a:cubicBezTo>
                  <a:cubicBezTo>
                    <a:pt x="202" y="102"/>
                    <a:pt x="202" y="102"/>
                    <a:pt x="202" y="102"/>
                  </a:cubicBezTo>
                  <a:cubicBezTo>
                    <a:pt x="202" y="102"/>
                    <a:pt x="202" y="102"/>
                    <a:pt x="202" y="102"/>
                  </a:cubicBezTo>
                  <a:cubicBezTo>
                    <a:pt x="203" y="100"/>
                    <a:pt x="203" y="100"/>
                    <a:pt x="203" y="100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4" y="99"/>
                    <a:pt x="204" y="99"/>
                    <a:pt x="204" y="99"/>
                  </a:cubicBezTo>
                  <a:cubicBezTo>
                    <a:pt x="205" y="100"/>
                    <a:pt x="205" y="100"/>
                    <a:pt x="205" y="100"/>
                  </a:cubicBezTo>
                  <a:cubicBezTo>
                    <a:pt x="206" y="99"/>
                    <a:pt x="206" y="99"/>
                    <a:pt x="206" y="99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6" y="101"/>
                    <a:pt x="206" y="101"/>
                    <a:pt x="206" y="101"/>
                  </a:cubicBezTo>
                  <a:cubicBezTo>
                    <a:pt x="206" y="101"/>
                    <a:pt x="206" y="101"/>
                    <a:pt x="206" y="101"/>
                  </a:cubicBezTo>
                  <a:cubicBezTo>
                    <a:pt x="207" y="101"/>
                    <a:pt x="207" y="101"/>
                    <a:pt x="207" y="101"/>
                  </a:cubicBezTo>
                  <a:cubicBezTo>
                    <a:pt x="207" y="102"/>
                    <a:pt x="207" y="102"/>
                    <a:pt x="207" y="102"/>
                  </a:cubicBezTo>
                  <a:cubicBezTo>
                    <a:pt x="207" y="102"/>
                    <a:pt x="207" y="102"/>
                    <a:pt x="207" y="102"/>
                  </a:cubicBezTo>
                  <a:cubicBezTo>
                    <a:pt x="208" y="103"/>
                    <a:pt x="208" y="103"/>
                    <a:pt x="208" y="103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10" y="105"/>
                    <a:pt x="210" y="105"/>
                    <a:pt x="210" y="105"/>
                  </a:cubicBezTo>
                  <a:cubicBezTo>
                    <a:pt x="210" y="104"/>
                    <a:pt x="210" y="104"/>
                    <a:pt x="210" y="104"/>
                  </a:cubicBezTo>
                  <a:cubicBezTo>
                    <a:pt x="210" y="104"/>
                    <a:pt x="210" y="104"/>
                    <a:pt x="210" y="104"/>
                  </a:cubicBezTo>
                  <a:cubicBezTo>
                    <a:pt x="210" y="104"/>
                    <a:pt x="210" y="104"/>
                    <a:pt x="210" y="104"/>
                  </a:cubicBezTo>
                  <a:cubicBezTo>
                    <a:pt x="211" y="103"/>
                    <a:pt x="211" y="103"/>
                    <a:pt x="211" y="103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1" y="102"/>
                    <a:pt x="211" y="102"/>
                    <a:pt x="211" y="102"/>
                  </a:cubicBezTo>
                  <a:cubicBezTo>
                    <a:pt x="211" y="101"/>
                    <a:pt x="211" y="101"/>
                    <a:pt x="211" y="101"/>
                  </a:cubicBezTo>
                  <a:cubicBezTo>
                    <a:pt x="211" y="100"/>
                    <a:pt x="211" y="100"/>
                    <a:pt x="211" y="100"/>
                  </a:cubicBezTo>
                  <a:cubicBezTo>
                    <a:pt x="211" y="100"/>
                    <a:pt x="211" y="100"/>
                    <a:pt x="211" y="100"/>
                  </a:cubicBezTo>
                  <a:cubicBezTo>
                    <a:pt x="212" y="100"/>
                    <a:pt x="212" y="100"/>
                    <a:pt x="212" y="100"/>
                  </a:cubicBezTo>
                  <a:cubicBezTo>
                    <a:pt x="213" y="100"/>
                    <a:pt x="213" y="100"/>
                    <a:pt x="213" y="100"/>
                  </a:cubicBezTo>
                  <a:cubicBezTo>
                    <a:pt x="213" y="101"/>
                    <a:pt x="213" y="101"/>
                    <a:pt x="213" y="101"/>
                  </a:cubicBezTo>
                  <a:cubicBezTo>
                    <a:pt x="214" y="101"/>
                    <a:pt x="214" y="101"/>
                    <a:pt x="214" y="101"/>
                  </a:cubicBezTo>
                  <a:cubicBezTo>
                    <a:pt x="214" y="100"/>
                    <a:pt x="214" y="100"/>
                    <a:pt x="214" y="100"/>
                  </a:cubicBezTo>
                  <a:cubicBezTo>
                    <a:pt x="213" y="99"/>
                    <a:pt x="213" y="99"/>
                    <a:pt x="213" y="99"/>
                  </a:cubicBezTo>
                  <a:cubicBezTo>
                    <a:pt x="213" y="99"/>
                    <a:pt x="213" y="99"/>
                    <a:pt x="213" y="99"/>
                  </a:cubicBezTo>
                  <a:cubicBezTo>
                    <a:pt x="213" y="99"/>
                    <a:pt x="213" y="99"/>
                    <a:pt x="213" y="99"/>
                  </a:cubicBezTo>
                  <a:cubicBezTo>
                    <a:pt x="212" y="99"/>
                    <a:pt x="212" y="99"/>
                    <a:pt x="212" y="99"/>
                  </a:cubicBezTo>
                  <a:cubicBezTo>
                    <a:pt x="211" y="99"/>
                    <a:pt x="211" y="99"/>
                    <a:pt x="211" y="99"/>
                  </a:cubicBezTo>
                  <a:cubicBezTo>
                    <a:pt x="210" y="98"/>
                    <a:pt x="210" y="98"/>
                    <a:pt x="210" y="98"/>
                  </a:cubicBezTo>
                  <a:cubicBezTo>
                    <a:pt x="210" y="98"/>
                    <a:pt x="210" y="98"/>
                    <a:pt x="210" y="98"/>
                  </a:cubicBezTo>
                  <a:cubicBezTo>
                    <a:pt x="210" y="97"/>
                    <a:pt x="210" y="97"/>
                    <a:pt x="210" y="97"/>
                  </a:cubicBezTo>
                  <a:cubicBezTo>
                    <a:pt x="210" y="96"/>
                    <a:pt x="210" y="96"/>
                    <a:pt x="210" y="96"/>
                  </a:cubicBezTo>
                  <a:cubicBezTo>
                    <a:pt x="210" y="96"/>
                    <a:pt x="210" y="96"/>
                    <a:pt x="210" y="96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1" y="95"/>
                    <a:pt x="211" y="95"/>
                    <a:pt x="211" y="95"/>
                  </a:cubicBezTo>
                  <a:cubicBezTo>
                    <a:pt x="212" y="96"/>
                    <a:pt x="212" y="96"/>
                    <a:pt x="212" y="96"/>
                  </a:cubicBezTo>
                  <a:cubicBezTo>
                    <a:pt x="212" y="96"/>
                    <a:pt x="212" y="96"/>
                    <a:pt x="212" y="96"/>
                  </a:cubicBezTo>
                  <a:cubicBezTo>
                    <a:pt x="213" y="98"/>
                    <a:pt x="213" y="98"/>
                    <a:pt x="213" y="98"/>
                  </a:cubicBezTo>
                  <a:cubicBezTo>
                    <a:pt x="213" y="98"/>
                    <a:pt x="213" y="98"/>
                    <a:pt x="213" y="98"/>
                  </a:cubicBezTo>
                  <a:cubicBezTo>
                    <a:pt x="213" y="97"/>
                    <a:pt x="213" y="97"/>
                    <a:pt x="213" y="97"/>
                  </a:cubicBezTo>
                  <a:cubicBezTo>
                    <a:pt x="213" y="97"/>
                    <a:pt x="213" y="97"/>
                    <a:pt x="213" y="97"/>
                  </a:cubicBezTo>
                  <a:cubicBezTo>
                    <a:pt x="213" y="96"/>
                    <a:pt x="213" y="96"/>
                    <a:pt x="213" y="96"/>
                  </a:cubicBezTo>
                  <a:cubicBezTo>
                    <a:pt x="213" y="95"/>
                    <a:pt x="213" y="95"/>
                    <a:pt x="213" y="95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2" y="94"/>
                    <a:pt x="212" y="94"/>
                    <a:pt x="212" y="94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3" y="93"/>
                    <a:pt x="213" y="93"/>
                    <a:pt x="213" y="93"/>
                  </a:cubicBezTo>
                  <a:cubicBezTo>
                    <a:pt x="214" y="93"/>
                    <a:pt x="214" y="93"/>
                    <a:pt x="214" y="93"/>
                  </a:cubicBezTo>
                  <a:cubicBezTo>
                    <a:pt x="214" y="93"/>
                    <a:pt x="214" y="93"/>
                    <a:pt x="214" y="93"/>
                  </a:cubicBezTo>
                  <a:cubicBezTo>
                    <a:pt x="215" y="93"/>
                    <a:pt x="215" y="93"/>
                    <a:pt x="215" y="93"/>
                  </a:cubicBezTo>
                  <a:cubicBezTo>
                    <a:pt x="215" y="94"/>
                    <a:pt x="215" y="94"/>
                    <a:pt x="215" y="94"/>
                  </a:cubicBezTo>
                  <a:cubicBezTo>
                    <a:pt x="216" y="94"/>
                    <a:pt x="216" y="94"/>
                    <a:pt x="216" y="94"/>
                  </a:cubicBezTo>
                  <a:cubicBezTo>
                    <a:pt x="217" y="93"/>
                    <a:pt x="217" y="93"/>
                    <a:pt x="217" y="93"/>
                  </a:cubicBezTo>
                  <a:cubicBezTo>
                    <a:pt x="216" y="93"/>
                    <a:pt x="216" y="93"/>
                    <a:pt x="216" y="93"/>
                  </a:cubicBezTo>
                  <a:cubicBezTo>
                    <a:pt x="215" y="93"/>
                    <a:pt x="215" y="93"/>
                    <a:pt x="215" y="93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7" y="92"/>
                    <a:pt x="217" y="92"/>
                    <a:pt x="217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4"/>
                    <a:pt x="218" y="94"/>
                    <a:pt x="218" y="94"/>
                  </a:cubicBezTo>
                  <a:cubicBezTo>
                    <a:pt x="219" y="95"/>
                    <a:pt x="219" y="95"/>
                    <a:pt x="219" y="95"/>
                  </a:cubicBezTo>
                  <a:cubicBezTo>
                    <a:pt x="219" y="94"/>
                    <a:pt x="219" y="94"/>
                    <a:pt x="219" y="94"/>
                  </a:cubicBezTo>
                  <a:cubicBezTo>
                    <a:pt x="220" y="95"/>
                    <a:pt x="220" y="95"/>
                    <a:pt x="220" y="95"/>
                  </a:cubicBezTo>
                  <a:cubicBezTo>
                    <a:pt x="221" y="95"/>
                    <a:pt x="221" y="95"/>
                    <a:pt x="221" y="95"/>
                  </a:cubicBezTo>
                  <a:cubicBezTo>
                    <a:pt x="222" y="94"/>
                    <a:pt x="222" y="94"/>
                    <a:pt x="222" y="94"/>
                  </a:cubicBezTo>
                  <a:cubicBezTo>
                    <a:pt x="223" y="94"/>
                    <a:pt x="223" y="94"/>
                    <a:pt x="223" y="94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6" y="95"/>
                    <a:pt x="226" y="95"/>
                    <a:pt x="226" y="95"/>
                  </a:cubicBezTo>
                  <a:cubicBezTo>
                    <a:pt x="226" y="95"/>
                    <a:pt x="226" y="95"/>
                    <a:pt x="226" y="95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5" y="98"/>
                    <a:pt x="225" y="98"/>
                    <a:pt x="225" y="98"/>
                  </a:cubicBezTo>
                  <a:cubicBezTo>
                    <a:pt x="224" y="97"/>
                    <a:pt x="224" y="97"/>
                    <a:pt x="224" y="97"/>
                  </a:cubicBezTo>
                  <a:cubicBezTo>
                    <a:pt x="224" y="97"/>
                    <a:pt x="224" y="97"/>
                    <a:pt x="224" y="97"/>
                  </a:cubicBezTo>
                  <a:cubicBezTo>
                    <a:pt x="223" y="98"/>
                    <a:pt x="223" y="98"/>
                    <a:pt x="223" y="98"/>
                  </a:cubicBezTo>
                  <a:cubicBezTo>
                    <a:pt x="223" y="98"/>
                    <a:pt x="223" y="98"/>
                    <a:pt x="223" y="98"/>
                  </a:cubicBezTo>
                  <a:cubicBezTo>
                    <a:pt x="223" y="98"/>
                    <a:pt x="223" y="98"/>
                    <a:pt x="223" y="98"/>
                  </a:cubicBezTo>
                  <a:cubicBezTo>
                    <a:pt x="224" y="99"/>
                    <a:pt x="224" y="99"/>
                    <a:pt x="224" y="99"/>
                  </a:cubicBezTo>
                  <a:cubicBezTo>
                    <a:pt x="224" y="99"/>
                    <a:pt x="224" y="99"/>
                    <a:pt x="224" y="99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3" y="100"/>
                    <a:pt x="223" y="100"/>
                    <a:pt x="223" y="100"/>
                  </a:cubicBezTo>
                  <a:cubicBezTo>
                    <a:pt x="222" y="100"/>
                    <a:pt x="222" y="100"/>
                    <a:pt x="222" y="100"/>
                  </a:cubicBezTo>
                  <a:cubicBezTo>
                    <a:pt x="221" y="100"/>
                    <a:pt x="221" y="100"/>
                    <a:pt x="221" y="100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19" y="101"/>
                    <a:pt x="219" y="101"/>
                    <a:pt x="219" y="101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7" y="103"/>
                    <a:pt x="217" y="103"/>
                    <a:pt x="217" y="103"/>
                  </a:cubicBezTo>
                  <a:cubicBezTo>
                    <a:pt x="217" y="103"/>
                    <a:pt x="217" y="103"/>
                    <a:pt x="217" y="103"/>
                  </a:cubicBezTo>
                  <a:cubicBezTo>
                    <a:pt x="217" y="103"/>
                    <a:pt x="217" y="103"/>
                    <a:pt x="217" y="103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9" y="103"/>
                    <a:pt x="219" y="103"/>
                    <a:pt x="219" y="103"/>
                  </a:cubicBezTo>
                  <a:cubicBezTo>
                    <a:pt x="219" y="103"/>
                    <a:pt x="219" y="103"/>
                    <a:pt x="219" y="103"/>
                  </a:cubicBezTo>
                  <a:cubicBezTo>
                    <a:pt x="221" y="103"/>
                    <a:pt x="221" y="103"/>
                    <a:pt x="221" y="103"/>
                  </a:cubicBezTo>
                  <a:cubicBezTo>
                    <a:pt x="221" y="104"/>
                    <a:pt x="221" y="104"/>
                    <a:pt x="221" y="104"/>
                  </a:cubicBezTo>
                  <a:cubicBezTo>
                    <a:pt x="221" y="104"/>
                    <a:pt x="221" y="104"/>
                    <a:pt x="221" y="104"/>
                  </a:cubicBezTo>
                  <a:cubicBezTo>
                    <a:pt x="220" y="104"/>
                    <a:pt x="220" y="104"/>
                    <a:pt x="220" y="104"/>
                  </a:cubicBezTo>
                  <a:cubicBezTo>
                    <a:pt x="221" y="105"/>
                    <a:pt x="221" y="105"/>
                    <a:pt x="221" y="105"/>
                  </a:cubicBezTo>
                  <a:cubicBezTo>
                    <a:pt x="221" y="105"/>
                    <a:pt x="221" y="105"/>
                    <a:pt x="221" y="105"/>
                  </a:cubicBezTo>
                  <a:cubicBezTo>
                    <a:pt x="221" y="106"/>
                    <a:pt x="221" y="106"/>
                    <a:pt x="221" y="106"/>
                  </a:cubicBezTo>
                  <a:cubicBezTo>
                    <a:pt x="220" y="106"/>
                    <a:pt x="220" y="106"/>
                    <a:pt x="220" y="106"/>
                  </a:cubicBezTo>
                  <a:cubicBezTo>
                    <a:pt x="220" y="107"/>
                    <a:pt x="220" y="107"/>
                    <a:pt x="220" y="107"/>
                  </a:cubicBezTo>
                  <a:cubicBezTo>
                    <a:pt x="220" y="108"/>
                    <a:pt x="220" y="108"/>
                    <a:pt x="220" y="108"/>
                  </a:cubicBezTo>
                  <a:cubicBezTo>
                    <a:pt x="221" y="107"/>
                    <a:pt x="221" y="107"/>
                    <a:pt x="221" y="107"/>
                  </a:cubicBezTo>
                  <a:cubicBezTo>
                    <a:pt x="222" y="106"/>
                    <a:pt x="222" y="106"/>
                    <a:pt x="222" y="106"/>
                  </a:cubicBezTo>
                  <a:cubicBezTo>
                    <a:pt x="222" y="106"/>
                    <a:pt x="222" y="106"/>
                    <a:pt x="222" y="106"/>
                  </a:cubicBezTo>
                  <a:cubicBezTo>
                    <a:pt x="223" y="106"/>
                    <a:pt x="223" y="106"/>
                    <a:pt x="223" y="106"/>
                  </a:cubicBezTo>
                  <a:cubicBezTo>
                    <a:pt x="222" y="107"/>
                    <a:pt x="222" y="107"/>
                    <a:pt x="222" y="107"/>
                  </a:cubicBezTo>
                  <a:cubicBezTo>
                    <a:pt x="222" y="108"/>
                    <a:pt x="222" y="108"/>
                    <a:pt x="222" y="108"/>
                  </a:cubicBezTo>
                  <a:cubicBezTo>
                    <a:pt x="222" y="109"/>
                    <a:pt x="222" y="109"/>
                    <a:pt x="222" y="109"/>
                  </a:cubicBezTo>
                  <a:cubicBezTo>
                    <a:pt x="222" y="110"/>
                    <a:pt x="222" y="110"/>
                    <a:pt x="222" y="110"/>
                  </a:cubicBezTo>
                  <a:cubicBezTo>
                    <a:pt x="220" y="110"/>
                    <a:pt x="220" y="110"/>
                    <a:pt x="220" y="110"/>
                  </a:cubicBezTo>
                  <a:cubicBezTo>
                    <a:pt x="220" y="111"/>
                    <a:pt x="220" y="111"/>
                    <a:pt x="220" y="111"/>
                  </a:cubicBezTo>
                  <a:cubicBezTo>
                    <a:pt x="219" y="111"/>
                    <a:pt x="219" y="111"/>
                    <a:pt x="219" y="111"/>
                  </a:cubicBezTo>
                  <a:cubicBezTo>
                    <a:pt x="220" y="111"/>
                    <a:pt x="220" y="111"/>
                    <a:pt x="220" y="111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19" y="112"/>
                    <a:pt x="219" y="112"/>
                    <a:pt x="219" y="112"/>
                  </a:cubicBezTo>
                  <a:cubicBezTo>
                    <a:pt x="218" y="112"/>
                    <a:pt x="218" y="112"/>
                    <a:pt x="218" y="112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19" y="114"/>
                    <a:pt x="219" y="114"/>
                    <a:pt x="219" y="114"/>
                  </a:cubicBezTo>
                  <a:cubicBezTo>
                    <a:pt x="218" y="114"/>
                    <a:pt x="218" y="114"/>
                    <a:pt x="218" y="114"/>
                  </a:cubicBezTo>
                  <a:cubicBezTo>
                    <a:pt x="219" y="115"/>
                    <a:pt x="219" y="115"/>
                    <a:pt x="219" y="115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17" y="115"/>
                    <a:pt x="217" y="115"/>
                    <a:pt x="217" y="115"/>
                  </a:cubicBezTo>
                  <a:cubicBezTo>
                    <a:pt x="217" y="115"/>
                    <a:pt x="217" y="115"/>
                    <a:pt x="217" y="115"/>
                  </a:cubicBezTo>
                  <a:cubicBezTo>
                    <a:pt x="216" y="115"/>
                    <a:pt x="216" y="115"/>
                    <a:pt x="216" y="115"/>
                  </a:cubicBezTo>
                  <a:cubicBezTo>
                    <a:pt x="215" y="116"/>
                    <a:pt x="215" y="116"/>
                    <a:pt x="215" y="116"/>
                  </a:cubicBezTo>
                  <a:cubicBezTo>
                    <a:pt x="215" y="116"/>
                    <a:pt x="215" y="116"/>
                    <a:pt x="215" y="116"/>
                  </a:cubicBezTo>
                  <a:cubicBezTo>
                    <a:pt x="214" y="117"/>
                    <a:pt x="214" y="117"/>
                    <a:pt x="214" y="117"/>
                  </a:cubicBezTo>
                  <a:cubicBezTo>
                    <a:pt x="213" y="116"/>
                    <a:pt x="213" y="116"/>
                    <a:pt x="213" y="116"/>
                  </a:cubicBezTo>
                  <a:cubicBezTo>
                    <a:pt x="212" y="117"/>
                    <a:pt x="212" y="117"/>
                    <a:pt x="212" y="117"/>
                  </a:cubicBezTo>
                  <a:cubicBezTo>
                    <a:pt x="211" y="116"/>
                    <a:pt x="211" y="116"/>
                    <a:pt x="211" y="116"/>
                  </a:cubicBezTo>
                  <a:cubicBezTo>
                    <a:pt x="211" y="115"/>
                    <a:pt x="211" y="115"/>
                    <a:pt x="211" y="115"/>
                  </a:cubicBezTo>
                  <a:cubicBezTo>
                    <a:pt x="212" y="114"/>
                    <a:pt x="212" y="114"/>
                    <a:pt x="212" y="114"/>
                  </a:cubicBezTo>
                  <a:cubicBezTo>
                    <a:pt x="212" y="113"/>
                    <a:pt x="212" y="113"/>
                    <a:pt x="212" y="113"/>
                  </a:cubicBezTo>
                  <a:cubicBezTo>
                    <a:pt x="210" y="114"/>
                    <a:pt x="210" y="114"/>
                    <a:pt x="210" y="114"/>
                  </a:cubicBezTo>
                  <a:cubicBezTo>
                    <a:pt x="210" y="115"/>
                    <a:pt x="210" y="115"/>
                    <a:pt x="210" y="115"/>
                  </a:cubicBezTo>
                  <a:cubicBezTo>
                    <a:pt x="211" y="117"/>
                    <a:pt x="211" y="117"/>
                    <a:pt x="211" y="117"/>
                  </a:cubicBezTo>
                  <a:cubicBezTo>
                    <a:pt x="211" y="117"/>
                    <a:pt x="211" y="117"/>
                    <a:pt x="211" y="117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0" y="118"/>
                    <a:pt x="210" y="118"/>
                    <a:pt x="210" y="118"/>
                  </a:cubicBezTo>
                  <a:cubicBezTo>
                    <a:pt x="209" y="119"/>
                    <a:pt x="209" y="119"/>
                    <a:pt x="209" y="119"/>
                  </a:cubicBezTo>
                  <a:cubicBezTo>
                    <a:pt x="209" y="119"/>
                    <a:pt x="208" y="120"/>
                    <a:pt x="208" y="120"/>
                  </a:cubicBezTo>
                  <a:close/>
                  <a:moveTo>
                    <a:pt x="223" y="101"/>
                  </a:moveTo>
                  <a:cubicBezTo>
                    <a:pt x="223" y="101"/>
                    <a:pt x="223" y="101"/>
                    <a:pt x="223" y="101"/>
                  </a:cubicBezTo>
                  <a:cubicBezTo>
                    <a:pt x="223" y="101"/>
                    <a:pt x="223" y="101"/>
                    <a:pt x="223" y="101"/>
                  </a:cubicBezTo>
                  <a:cubicBezTo>
                    <a:pt x="224" y="101"/>
                    <a:pt x="224" y="101"/>
                    <a:pt x="224" y="101"/>
                  </a:cubicBezTo>
                  <a:cubicBezTo>
                    <a:pt x="223" y="101"/>
                    <a:pt x="223" y="101"/>
                    <a:pt x="223" y="101"/>
                  </a:cubicBezTo>
                  <a:close/>
                  <a:moveTo>
                    <a:pt x="222" y="104"/>
                  </a:moveTo>
                  <a:cubicBezTo>
                    <a:pt x="223" y="104"/>
                    <a:pt x="223" y="104"/>
                    <a:pt x="223" y="104"/>
                  </a:cubicBezTo>
                  <a:cubicBezTo>
                    <a:pt x="224" y="103"/>
                    <a:pt x="224" y="103"/>
                    <a:pt x="224" y="103"/>
                  </a:cubicBezTo>
                  <a:cubicBezTo>
                    <a:pt x="224" y="103"/>
                    <a:pt x="224" y="103"/>
                    <a:pt x="224" y="103"/>
                  </a:cubicBezTo>
                  <a:cubicBezTo>
                    <a:pt x="223" y="102"/>
                    <a:pt x="223" y="102"/>
                    <a:pt x="223" y="102"/>
                  </a:cubicBezTo>
                  <a:cubicBezTo>
                    <a:pt x="223" y="102"/>
                    <a:pt x="223" y="102"/>
                    <a:pt x="223" y="102"/>
                  </a:cubicBezTo>
                  <a:cubicBezTo>
                    <a:pt x="223" y="102"/>
                    <a:pt x="223" y="102"/>
                    <a:pt x="223" y="102"/>
                  </a:cubicBezTo>
                  <a:cubicBezTo>
                    <a:pt x="222" y="103"/>
                    <a:pt x="222" y="103"/>
                    <a:pt x="222" y="103"/>
                  </a:cubicBezTo>
                  <a:cubicBezTo>
                    <a:pt x="222" y="103"/>
                    <a:pt x="222" y="103"/>
                    <a:pt x="222" y="103"/>
                  </a:cubicBezTo>
                  <a:cubicBezTo>
                    <a:pt x="222" y="104"/>
                    <a:pt x="222" y="104"/>
                    <a:pt x="222" y="104"/>
                  </a:cubicBezTo>
                  <a:cubicBezTo>
                    <a:pt x="222" y="104"/>
                    <a:pt x="222" y="104"/>
                    <a:pt x="222" y="104"/>
                  </a:cubicBezTo>
                  <a:close/>
                  <a:moveTo>
                    <a:pt x="222" y="106"/>
                  </a:moveTo>
                  <a:cubicBezTo>
                    <a:pt x="222" y="106"/>
                    <a:pt x="222" y="106"/>
                    <a:pt x="222" y="106"/>
                  </a:cubicBezTo>
                  <a:cubicBezTo>
                    <a:pt x="223" y="105"/>
                    <a:pt x="223" y="105"/>
                    <a:pt x="223" y="105"/>
                  </a:cubicBezTo>
                  <a:cubicBezTo>
                    <a:pt x="222" y="105"/>
                    <a:pt x="222" y="105"/>
                    <a:pt x="222" y="105"/>
                  </a:cubicBezTo>
                  <a:cubicBezTo>
                    <a:pt x="221" y="105"/>
                    <a:pt x="221" y="105"/>
                    <a:pt x="221" y="105"/>
                  </a:cubicBezTo>
                  <a:cubicBezTo>
                    <a:pt x="221" y="106"/>
                    <a:pt x="221" y="106"/>
                    <a:pt x="221" y="106"/>
                  </a:cubicBezTo>
                  <a:cubicBezTo>
                    <a:pt x="222" y="106"/>
                    <a:pt x="222" y="106"/>
                    <a:pt x="222" y="106"/>
                  </a:cubicBezTo>
                  <a:close/>
                  <a:moveTo>
                    <a:pt x="188" y="89"/>
                  </a:moveTo>
                  <a:cubicBezTo>
                    <a:pt x="188" y="89"/>
                    <a:pt x="188" y="89"/>
                    <a:pt x="188" y="89"/>
                  </a:cubicBezTo>
                  <a:cubicBezTo>
                    <a:pt x="188" y="90"/>
                    <a:pt x="188" y="90"/>
                    <a:pt x="188" y="90"/>
                  </a:cubicBezTo>
                  <a:cubicBezTo>
                    <a:pt x="189" y="89"/>
                    <a:pt x="189" y="89"/>
                    <a:pt x="189" y="89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90" y="89"/>
                    <a:pt x="190" y="89"/>
                    <a:pt x="190" y="89"/>
                  </a:cubicBezTo>
                  <a:cubicBezTo>
                    <a:pt x="189" y="89"/>
                    <a:pt x="189" y="89"/>
                    <a:pt x="189" y="89"/>
                  </a:cubicBezTo>
                  <a:cubicBezTo>
                    <a:pt x="188" y="89"/>
                    <a:pt x="188" y="89"/>
                    <a:pt x="188" y="89"/>
                  </a:cubicBezTo>
                  <a:cubicBezTo>
                    <a:pt x="188" y="89"/>
                    <a:pt x="188" y="89"/>
                    <a:pt x="188" y="89"/>
                  </a:cubicBezTo>
                  <a:close/>
                  <a:moveTo>
                    <a:pt x="194" y="99"/>
                  </a:moveTo>
                  <a:cubicBezTo>
                    <a:pt x="193" y="98"/>
                    <a:pt x="193" y="98"/>
                    <a:pt x="193" y="98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2" y="94"/>
                    <a:pt x="192" y="94"/>
                    <a:pt x="192" y="94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2"/>
                    <a:pt x="192" y="92"/>
                    <a:pt x="192" y="92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90"/>
                    <a:pt x="192" y="90"/>
                    <a:pt x="192" y="90"/>
                  </a:cubicBezTo>
                  <a:cubicBezTo>
                    <a:pt x="193" y="90"/>
                    <a:pt x="193" y="90"/>
                    <a:pt x="193" y="90"/>
                  </a:cubicBezTo>
                  <a:cubicBezTo>
                    <a:pt x="194" y="89"/>
                    <a:pt x="194" y="89"/>
                    <a:pt x="194" y="89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8" y="90"/>
                    <a:pt x="198" y="90"/>
                    <a:pt x="198" y="90"/>
                  </a:cubicBezTo>
                  <a:cubicBezTo>
                    <a:pt x="198" y="90"/>
                    <a:pt x="198" y="90"/>
                    <a:pt x="198" y="90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200" y="91"/>
                    <a:pt x="200" y="91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201" y="92"/>
                    <a:pt x="201" y="92"/>
                    <a:pt x="201" y="92"/>
                  </a:cubicBezTo>
                  <a:cubicBezTo>
                    <a:pt x="201" y="93"/>
                    <a:pt x="201" y="93"/>
                    <a:pt x="201" y="93"/>
                  </a:cubicBezTo>
                  <a:cubicBezTo>
                    <a:pt x="200" y="93"/>
                    <a:pt x="200" y="93"/>
                    <a:pt x="200" y="93"/>
                  </a:cubicBezTo>
                  <a:cubicBezTo>
                    <a:pt x="200" y="94"/>
                    <a:pt x="200" y="94"/>
                    <a:pt x="200" y="94"/>
                  </a:cubicBezTo>
                  <a:cubicBezTo>
                    <a:pt x="199" y="95"/>
                    <a:pt x="199" y="95"/>
                    <a:pt x="199" y="95"/>
                  </a:cubicBezTo>
                  <a:cubicBezTo>
                    <a:pt x="199" y="95"/>
                    <a:pt x="199" y="95"/>
                    <a:pt x="199" y="95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196" y="97"/>
                    <a:pt x="196" y="97"/>
                    <a:pt x="196" y="97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94" y="98"/>
                    <a:pt x="194" y="98"/>
                    <a:pt x="194" y="98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4" y="99"/>
                    <a:pt x="194" y="99"/>
                    <a:pt x="194" y="99"/>
                  </a:cubicBezTo>
                  <a:close/>
                  <a:moveTo>
                    <a:pt x="226" y="115"/>
                  </a:moveTo>
                  <a:cubicBezTo>
                    <a:pt x="224" y="114"/>
                    <a:pt x="224" y="114"/>
                    <a:pt x="224" y="114"/>
                  </a:cubicBezTo>
                  <a:cubicBezTo>
                    <a:pt x="224" y="114"/>
                    <a:pt x="224" y="114"/>
                    <a:pt x="224" y="114"/>
                  </a:cubicBezTo>
                  <a:cubicBezTo>
                    <a:pt x="222" y="114"/>
                    <a:pt x="222" y="114"/>
                    <a:pt x="222" y="114"/>
                  </a:cubicBezTo>
                  <a:cubicBezTo>
                    <a:pt x="223" y="113"/>
                    <a:pt x="223" y="113"/>
                    <a:pt x="223" y="113"/>
                  </a:cubicBezTo>
                  <a:cubicBezTo>
                    <a:pt x="223" y="113"/>
                    <a:pt x="223" y="113"/>
                    <a:pt x="223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23" y="113"/>
                    <a:pt x="223" y="113"/>
                    <a:pt x="223" y="113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4" y="111"/>
                    <a:pt x="224" y="111"/>
                    <a:pt x="224" y="111"/>
                  </a:cubicBezTo>
                  <a:cubicBezTo>
                    <a:pt x="225" y="110"/>
                    <a:pt x="225" y="110"/>
                    <a:pt x="225" y="110"/>
                  </a:cubicBezTo>
                  <a:cubicBezTo>
                    <a:pt x="225" y="109"/>
                    <a:pt x="225" y="109"/>
                    <a:pt x="225" y="109"/>
                  </a:cubicBezTo>
                  <a:cubicBezTo>
                    <a:pt x="225" y="109"/>
                    <a:pt x="225" y="109"/>
                    <a:pt x="225" y="109"/>
                  </a:cubicBezTo>
                  <a:cubicBezTo>
                    <a:pt x="225" y="108"/>
                    <a:pt x="225" y="108"/>
                    <a:pt x="225" y="108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5" y="107"/>
                    <a:pt x="225" y="107"/>
                    <a:pt x="225" y="107"/>
                  </a:cubicBezTo>
                  <a:cubicBezTo>
                    <a:pt x="225" y="106"/>
                    <a:pt x="225" y="106"/>
                    <a:pt x="225" y="106"/>
                  </a:cubicBezTo>
                  <a:cubicBezTo>
                    <a:pt x="226" y="105"/>
                    <a:pt x="226" y="105"/>
                    <a:pt x="226" y="105"/>
                  </a:cubicBezTo>
                  <a:cubicBezTo>
                    <a:pt x="226" y="104"/>
                    <a:pt x="226" y="104"/>
                    <a:pt x="226" y="104"/>
                  </a:cubicBezTo>
                  <a:cubicBezTo>
                    <a:pt x="226" y="104"/>
                    <a:pt x="226" y="104"/>
                    <a:pt x="226" y="104"/>
                  </a:cubicBezTo>
                  <a:cubicBezTo>
                    <a:pt x="227" y="103"/>
                    <a:pt x="227" y="103"/>
                    <a:pt x="227" y="103"/>
                  </a:cubicBezTo>
                  <a:cubicBezTo>
                    <a:pt x="227" y="102"/>
                    <a:pt x="227" y="102"/>
                    <a:pt x="227" y="102"/>
                  </a:cubicBezTo>
                  <a:cubicBezTo>
                    <a:pt x="228" y="102"/>
                    <a:pt x="228" y="102"/>
                    <a:pt x="228" y="102"/>
                  </a:cubicBezTo>
                  <a:cubicBezTo>
                    <a:pt x="228" y="101"/>
                    <a:pt x="228" y="101"/>
                    <a:pt x="228" y="101"/>
                  </a:cubicBezTo>
                  <a:cubicBezTo>
                    <a:pt x="229" y="100"/>
                    <a:pt x="229" y="100"/>
                    <a:pt x="229" y="100"/>
                  </a:cubicBezTo>
                  <a:cubicBezTo>
                    <a:pt x="229" y="99"/>
                    <a:pt x="229" y="99"/>
                    <a:pt x="229" y="99"/>
                  </a:cubicBezTo>
                  <a:cubicBezTo>
                    <a:pt x="230" y="99"/>
                    <a:pt x="230" y="99"/>
                    <a:pt x="230" y="99"/>
                  </a:cubicBezTo>
                  <a:cubicBezTo>
                    <a:pt x="230" y="98"/>
                    <a:pt x="230" y="98"/>
                    <a:pt x="230" y="98"/>
                  </a:cubicBezTo>
                  <a:cubicBezTo>
                    <a:pt x="230" y="98"/>
                    <a:pt x="230" y="98"/>
                    <a:pt x="230" y="98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2" y="98"/>
                    <a:pt x="232" y="98"/>
                    <a:pt x="232" y="98"/>
                  </a:cubicBezTo>
                  <a:cubicBezTo>
                    <a:pt x="232" y="99"/>
                    <a:pt x="232" y="99"/>
                    <a:pt x="232" y="99"/>
                  </a:cubicBezTo>
                  <a:cubicBezTo>
                    <a:pt x="233" y="99"/>
                    <a:pt x="233" y="99"/>
                    <a:pt x="233" y="99"/>
                  </a:cubicBezTo>
                  <a:cubicBezTo>
                    <a:pt x="233" y="98"/>
                    <a:pt x="233" y="98"/>
                    <a:pt x="233" y="98"/>
                  </a:cubicBezTo>
                  <a:cubicBezTo>
                    <a:pt x="232" y="97"/>
                    <a:pt x="232" y="97"/>
                    <a:pt x="232" y="97"/>
                  </a:cubicBezTo>
                  <a:cubicBezTo>
                    <a:pt x="232" y="97"/>
                    <a:pt x="232" y="97"/>
                    <a:pt x="232" y="97"/>
                  </a:cubicBezTo>
                  <a:cubicBezTo>
                    <a:pt x="233" y="97"/>
                    <a:pt x="233" y="97"/>
                    <a:pt x="233" y="97"/>
                  </a:cubicBezTo>
                  <a:cubicBezTo>
                    <a:pt x="232" y="96"/>
                    <a:pt x="232" y="96"/>
                    <a:pt x="232" y="96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5" y="94"/>
                    <a:pt x="235" y="94"/>
                    <a:pt x="235" y="94"/>
                  </a:cubicBezTo>
                  <a:cubicBezTo>
                    <a:pt x="236" y="94"/>
                    <a:pt x="236" y="94"/>
                    <a:pt x="236" y="94"/>
                  </a:cubicBezTo>
                  <a:cubicBezTo>
                    <a:pt x="237" y="94"/>
                    <a:pt x="237" y="94"/>
                    <a:pt x="237" y="94"/>
                  </a:cubicBezTo>
                  <a:cubicBezTo>
                    <a:pt x="237" y="95"/>
                    <a:pt x="237" y="95"/>
                    <a:pt x="237" y="95"/>
                  </a:cubicBezTo>
                  <a:cubicBezTo>
                    <a:pt x="238" y="94"/>
                    <a:pt x="238" y="94"/>
                    <a:pt x="238" y="94"/>
                  </a:cubicBezTo>
                  <a:cubicBezTo>
                    <a:pt x="238" y="95"/>
                    <a:pt x="238" y="95"/>
                    <a:pt x="238" y="95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40" y="95"/>
                    <a:pt x="240" y="95"/>
                    <a:pt x="240" y="95"/>
                  </a:cubicBezTo>
                  <a:cubicBezTo>
                    <a:pt x="241" y="95"/>
                    <a:pt x="241" y="95"/>
                    <a:pt x="241" y="95"/>
                  </a:cubicBezTo>
                  <a:cubicBezTo>
                    <a:pt x="241" y="96"/>
                    <a:pt x="241" y="96"/>
                    <a:pt x="241" y="96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45" y="97"/>
                    <a:pt x="245" y="97"/>
                    <a:pt x="245" y="97"/>
                  </a:cubicBezTo>
                  <a:cubicBezTo>
                    <a:pt x="247" y="98"/>
                    <a:pt x="247" y="98"/>
                    <a:pt x="247" y="98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99"/>
                    <a:pt x="248" y="99"/>
                    <a:pt x="248" y="99"/>
                  </a:cubicBezTo>
                  <a:cubicBezTo>
                    <a:pt x="248" y="99"/>
                    <a:pt x="248" y="99"/>
                    <a:pt x="248" y="99"/>
                  </a:cubicBezTo>
                  <a:cubicBezTo>
                    <a:pt x="249" y="100"/>
                    <a:pt x="249" y="100"/>
                    <a:pt x="249" y="100"/>
                  </a:cubicBezTo>
                  <a:cubicBezTo>
                    <a:pt x="248" y="100"/>
                    <a:pt x="248" y="100"/>
                    <a:pt x="248" y="100"/>
                  </a:cubicBezTo>
                  <a:cubicBezTo>
                    <a:pt x="248" y="100"/>
                    <a:pt x="248" y="100"/>
                    <a:pt x="248" y="100"/>
                  </a:cubicBezTo>
                  <a:cubicBezTo>
                    <a:pt x="247" y="101"/>
                    <a:pt x="247" y="101"/>
                    <a:pt x="247" y="101"/>
                  </a:cubicBezTo>
                  <a:cubicBezTo>
                    <a:pt x="246" y="102"/>
                    <a:pt x="246" y="102"/>
                    <a:pt x="246" y="102"/>
                  </a:cubicBezTo>
                  <a:cubicBezTo>
                    <a:pt x="246" y="103"/>
                    <a:pt x="246" y="103"/>
                    <a:pt x="246" y="103"/>
                  </a:cubicBezTo>
                  <a:cubicBezTo>
                    <a:pt x="245" y="103"/>
                    <a:pt x="245" y="103"/>
                    <a:pt x="245" y="103"/>
                  </a:cubicBezTo>
                  <a:cubicBezTo>
                    <a:pt x="245" y="103"/>
                    <a:pt x="245" y="103"/>
                    <a:pt x="245" y="103"/>
                  </a:cubicBezTo>
                  <a:cubicBezTo>
                    <a:pt x="243" y="104"/>
                    <a:pt x="243" y="104"/>
                    <a:pt x="243" y="104"/>
                  </a:cubicBezTo>
                  <a:cubicBezTo>
                    <a:pt x="242" y="106"/>
                    <a:pt x="242" y="106"/>
                    <a:pt x="242" y="106"/>
                  </a:cubicBezTo>
                  <a:cubicBezTo>
                    <a:pt x="241" y="106"/>
                    <a:pt x="241" y="106"/>
                    <a:pt x="241" y="106"/>
                  </a:cubicBezTo>
                  <a:cubicBezTo>
                    <a:pt x="241" y="106"/>
                    <a:pt x="241" y="106"/>
                    <a:pt x="241" y="106"/>
                  </a:cubicBezTo>
                  <a:cubicBezTo>
                    <a:pt x="241" y="106"/>
                    <a:pt x="241" y="106"/>
                    <a:pt x="241" y="106"/>
                  </a:cubicBezTo>
                  <a:cubicBezTo>
                    <a:pt x="241" y="107"/>
                    <a:pt x="241" y="107"/>
                    <a:pt x="241" y="107"/>
                  </a:cubicBezTo>
                  <a:cubicBezTo>
                    <a:pt x="239" y="108"/>
                    <a:pt x="239" y="108"/>
                    <a:pt x="239" y="108"/>
                  </a:cubicBezTo>
                  <a:cubicBezTo>
                    <a:pt x="238" y="109"/>
                    <a:pt x="238" y="109"/>
                    <a:pt x="238" y="109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6" y="110"/>
                    <a:pt x="236" y="110"/>
                    <a:pt x="236" y="110"/>
                  </a:cubicBezTo>
                  <a:cubicBezTo>
                    <a:pt x="235" y="110"/>
                    <a:pt x="235" y="110"/>
                    <a:pt x="235" y="110"/>
                  </a:cubicBezTo>
                  <a:cubicBezTo>
                    <a:pt x="235" y="109"/>
                    <a:pt x="235" y="109"/>
                    <a:pt x="235" y="109"/>
                  </a:cubicBezTo>
                  <a:cubicBezTo>
                    <a:pt x="234" y="110"/>
                    <a:pt x="234" y="110"/>
                    <a:pt x="234" y="110"/>
                  </a:cubicBezTo>
                  <a:cubicBezTo>
                    <a:pt x="233" y="109"/>
                    <a:pt x="233" y="109"/>
                    <a:pt x="233" y="109"/>
                  </a:cubicBezTo>
                  <a:cubicBezTo>
                    <a:pt x="233" y="108"/>
                    <a:pt x="233" y="108"/>
                    <a:pt x="233" y="108"/>
                  </a:cubicBezTo>
                  <a:cubicBezTo>
                    <a:pt x="233" y="108"/>
                    <a:pt x="233" y="108"/>
                    <a:pt x="233" y="108"/>
                  </a:cubicBezTo>
                  <a:cubicBezTo>
                    <a:pt x="232" y="108"/>
                    <a:pt x="232" y="108"/>
                    <a:pt x="232" y="108"/>
                  </a:cubicBezTo>
                  <a:cubicBezTo>
                    <a:pt x="231" y="108"/>
                    <a:pt x="231" y="108"/>
                    <a:pt x="231" y="108"/>
                  </a:cubicBezTo>
                  <a:cubicBezTo>
                    <a:pt x="230" y="108"/>
                    <a:pt x="230" y="108"/>
                    <a:pt x="230" y="108"/>
                  </a:cubicBezTo>
                  <a:cubicBezTo>
                    <a:pt x="230" y="108"/>
                    <a:pt x="230" y="108"/>
                    <a:pt x="230" y="108"/>
                  </a:cubicBezTo>
                  <a:cubicBezTo>
                    <a:pt x="229" y="108"/>
                    <a:pt x="229" y="108"/>
                    <a:pt x="229" y="108"/>
                  </a:cubicBezTo>
                  <a:cubicBezTo>
                    <a:pt x="229" y="108"/>
                    <a:pt x="229" y="108"/>
                    <a:pt x="229" y="108"/>
                  </a:cubicBezTo>
                  <a:cubicBezTo>
                    <a:pt x="229" y="108"/>
                    <a:pt x="229" y="108"/>
                    <a:pt x="229" y="108"/>
                  </a:cubicBezTo>
                  <a:cubicBezTo>
                    <a:pt x="231" y="108"/>
                    <a:pt x="231" y="108"/>
                    <a:pt x="231" y="108"/>
                  </a:cubicBezTo>
                  <a:cubicBezTo>
                    <a:pt x="231" y="109"/>
                    <a:pt x="231" y="109"/>
                    <a:pt x="231" y="109"/>
                  </a:cubicBezTo>
                  <a:cubicBezTo>
                    <a:pt x="230" y="110"/>
                    <a:pt x="230" y="110"/>
                    <a:pt x="230" y="110"/>
                  </a:cubicBezTo>
                  <a:cubicBezTo>
                    <a:pt x="231" y="110"/>
                    <a:pt x="231" y="110"/>
                    <a:pt x="231" y="110"/>
                  </a:cubicBezTo>
                  <a:cubicBezTo>
                    <a:pt x="231" y="111"/>
                    <a:pt x="231" y="111"/>
                    <a:pt x="231" y="111"/>
                  </a:cubicBezTo>
                  <a:cubicBezTo>
                    <a:pt x="230" y="112"/>
                    <a:pt x="230" y="112"/>
                    <a:pt x="230" y="112"/>
                  </a:cubicBezTo>
                  <a:cubicBezTo>
                    <a:pt x="230" y="112"/>
                    <a:pt x="230" y="112"/>
                    <a:pt x="230" y="112"/>
                  </a:cubicBezTo>
                  <a:cubicBezTo>
                    <a:pt x="229" y="113"/>
                    <a:pt x="229" y="113"/>
                    <a:pt x="229" y="113"/>
                  </a:cubicBezTo>
                  <a:cubicBezTo>
                    <a:pt x="228" y="113"/>
                    <a:pt x="228" y="113"/>
                    <a:pt x="228" y="113"/>
                  </a:cubicBezTo>
                  <a:cubicBezTo>
                    <a:pt x="228" y="113"/>
                    <a:pt x="228" y="113"/>
                    <a:pt x="228" y="113"/>
                  </a:cubicBezTo>
                  <a:cubicBezTo>
                    <a:pt x="227" y="114"/>
                    <a:pt x="227" y="114"/>
                    <a:pt x="227" y="114"/>
                  </a:cubicBezTo>
                  <a:cubicBezTo>
                    <a:pt x="227" y="114"/>
                    <a:pt x="227" y="114"/>
                    <a:pt x="227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115"/>
                    <a:pt x="226" y="115"/>
                    <a:pt x="226" y="115"/>
                  </a:cubicBezTo>
                  <a:cubicBezTo>
                    <a:pt x="226" y="115"/>
                    <a:pt x="226" y="115"/>
                    <a:pt x="226" y="115"/>
                  </a:cubicBezTo>
                  <a:close/>
                  <a:moveTo>
                    <a:pt x="280" y="119"/>
                  </a:moveTo>
                  <a:cubicBezTo>
                    <a:pt x="279" y="118"/>
                    <a:pt x="279" y="118"/>
                    <a:pt x="279" y="118"/>
                  </a:cubicBezTo>
                  <a:cubicBezTo>
                    <a:pt x="278" y="118"/>
                    <a:pt x="278" y="118"/>
                    <a:pt x="278" y="118"/>
                  </a:cubicBezTo>
                  <a:cubicBezTo>
                    <a:pt x="278" y="117"/>
                    <a:pt x="278" y="117"/>
                    <a:pt x="278" y="117"/>
                  </a:cubicBezTo>
                  <a:cubicBezTo>
                    <a:pt x="277" y="117"/>
                    <a:pt x="277" y="117"/>
                    <a:pt x="277" y="117"/>
                  </a:cubicBezTo>
                  <a:cubicBezTo>
                    <a:pt x="277" y="116"/>
                    <a:pt x="277" y="116"/>
                    <a:pt x="277" y="116"/>
                  </a:cubicBezTo>
                  <a:cubicBezTo>
                    <a:pt x="277" y="115"/>
                    <a:pt x="277" y="115"/>
                    <a:pt x="277" y="115"/>
                  </a:cubicBezTo>
                  <a:cubicBezTo>
                    <a:pt x="278" y="114"/>
                    <a:pt x="278" y="114"/>
                    <a:pt x="278" y="114"/>
                  </a:cubicBezTo>
                  <a:cubicBezTo>
                    <a:pt x="278" y="114"/>
                    <a:pt x="278" y="114"/>
                    <a:pt x="278" y="114"/>
                  </a:cubicBezTo>
                  <a:cubicBezTo>
                    <a:pt x="278" y="113"/>
                    <a:pt x="278" y="113"/>
                    <a:pt x="278" y="113"/>
                  </a:cubicBezTo>
                  <a:cubicBezTo>
                    <a:pt x="278" y="113"/>
                    <a:pt x="278" y="113"/>
                    <a:pt x="278" y="113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8" y="110"/>
                    <a:pt x="278" y="110"/>
                    <a:pt x="278" y="110"/>
                  </a:cubicBezTo>
                  <a:cubicBezTo>
                    <a:pt x="278" y="110"/>
                    <a:pt x="278" y="110"/>
                    <a:pt x="278" y="110"/>
                  </a:cubicBezTo>
                  <a:cubicBezTo>
                    <a:pt x="278" y="109"/>
                    <a:pt x="278" y="109"/>
                    <a:pt x="278" y="109"/>
                  </a:cubicBezTo>
                  <a:cubicBezTo>
                    <a:pt x="279" y="108"/>
                    <a:pt x="279" y="108"/>
                    <a:pt x="279" y="108"/>
                  </a:cubicBezTo>
                  <a:cubicBezTo>
                    <a:pt x="279" y="107"/>
                    <a:pt x="279" y="107"/>
                    <a:pt x="279" y="107"/>
                  </a:cubicBezTo>
                  <a:cubicBezTo>
                    <a:pt x="280" y="107"/>
                    <a:pt x="280" y="107"/>
                    <a:pt x="280" y="107"/>
                  </a:cubicBezTo>
                  <a:cubicBezTo>
                    <a:pt x="280" y="108"/>
                    <a:pt x="280" y="108"/>
                    <a:pt x="280" y="108"/>
                  </a:cubicBezTo>
                  <a:cubicBezTo>
                    <a:pt x="280" y="108"/>
                    <a:pt x="280" y="108"/>
                    <a:pt x="280" y="108"/>
                  </a:cubicBezTo>
                  <a:cubicBezTo>
                    <a:pt x="282" y="109"/>
                    <a:pt x="282" y="109"/>
                    <a:pt x="282" y="109"/>
                  </a:cubicBezTo>
                  <a:cubicBezTo>
                    <a:pt x="283" y="109"/>
                    <a:pt x="283" y="109"/>
                    <a:pt x="283" y="109"/>
                  </a:cubicBezTo>
                  <a:cubicBezTo>
                    <a:pt x="284" y="110"/>
                    <a:pt x="284" y="110"/>
                    <a:pt x="284" y="110"/>
                  </a:cubicBezTo>
                  <a:cubicBezTo>
                    <a:pt x="284" y="109"/>
                    <a:pt x="284" y="109"/>
                    <a:pt x="284" y="109"/>
                  </a:cubicBezTo>
                  <a:cubicBezTo>
                    <a:pt x="286" y="110"/>
                    <a:pt x="286" y="110"/>
                    <a:pt x="286" y="110"/>
                  </a:cubicBezTo>
                  <a:cubicBezTo>
                    <a:pt x="287" y="110"/>
                    <a:pt x="287" y="110"/>
                    <a:pt x="287" y="110"/>
                  </a:cubicBezTo>
                  <a:cubicBezTo>
                    <a:pt x="287" y="110"/>
                    <a:pt x="287" y="110"/>
                    <a:pt x="287" y="110"/>
                  </a:cubicBezTo>
                  <a:cubicBezTo>
                    <a:pt x="288" y="111"/>
                    <a:pt x="288" y="111"/>
                    <a:pt x="288" y="111"/>
                  </a:cubicBezTo>
                  <a:cubicBezTo>
                    <a:pt x="289" y="112"/>
                    <a:pt x="289" y="112"/>
                    <a:pt x="289" y="112"/>
                  </a:cubicBezTo>
                  <a:cubicBezTo>
                    <a:pt x="289" y="112"/>
                    <a:pt x="289" y="112"/>
                    <a:pt x="289" y="112"/>
                  </a:cubicBezTo>
                  <a:cubicBezTo>
                    <a:pt x="289" y="113"/>
                    <a:pt x="289" y="113"/>
                    <a:pt x="289" y="113"/>
                  </a:cubicBezTo>
                  <a:cubicBezTo>
                    <a:pt x="289" y="114"/>
                    <a:pt x="289" y="114"/>
                    <a:pt x="289" y="114"/>
                  </a:cubicBezTo>
                  <a:cubicBezTo>
                    <a:pt x="290" y="114"/>
                    <a:pt x="290" y="114"/>
                    <a:pt x="290" y="114"/>
                  </a:cubicBezTo>
                  <a:cubicBezTo>
                    <a:pt x="290" y="115"/>
                    <a:pt x="290" y="115"/>
                    <a:pt x="290" y="115"/>
                  </a:cubicBezTo>
                  <a:cubicBezTo>
                    <a:pt x="290" y="115"/>
                    <a:pt x="290" y="115"/>
                    <a:pt x="290" y="115"/>
                  </a:cubicBezTo>
                  <a:cubicBezTo>
                    <a:pt x="290" y="116"/>
                    <a:pt x="290" y="116"/>
                    <a:pt x="290" y="116"/>
                  </a:cubicBezTo>
                  <a:cubicBezTo>
                    <a:pt x="290" y="117"/>
                    <a:pt x="290" y="117"/>
                    <a:pt x="290" y="117"/>
                  </a:cubicBezTo>
                  <a:cubicBezTo>
                    <a:pt x="290" y="117"/>
                    <a:pt x="290" y="117"/>
                    <a:pt x="290" y="117"/>
                  </a:cubicBezTo>
                  <a:cubicBezTo>
                    <a:pt x="290" y="118"/>
                    <a:pt x="290" y="118"/>
                    <a:pt x="290" y="11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91" y="119"/>
                    <a:pt x="291" y="119"/>
                    <a:pt x="291" y="119"/>
                  </a:cubicBezTo>
                  <a:cubicBezTo>
                    <a:pt x="290" y="119"/>
                    <a:pt x="290" y="119"/>
                    <a:pt x="290" y="119"/>
                  </a:cubicBezTo>
                  <a:cubicBezTo>
                    <a:pt x="290" y="119"/>
                    <a:pt x="290" y="119"/>
                    <a:pt x="290" y="119"/>
                  </a:cubicBezTo>
                  <a:cubicBezTo>
                    <a:pt x="288" y="119"/>
                    <a:pt x="288" y="119"/>
                    <a:pt x="288" y="119"/>
                  </a:cubicBezTo>
                  <a:cubicBezTo>
                    <a:pt x="288" y="119"/>
                    <a:pt x="288" y="119"/>
                    <a:pt x="288" y="119"/>
                  </a:cubicBezTo>
                  <a:cubicBezTo>
                    <a:pt x="286" y="118"/>
                    <a:pt x="286" y="118"/>
                    <a:pt x="286" y="118"/>
                  </a:cubicBezTo>
                  <a:cubicBezTo>
                    <a:pt x="286" y="118"/>
                    <a:pt x="286" y="118"/>
                    <a:pt x="286" y="118"/>
                  </a:cubicBezTo>
                  <a:cubicBezTo>
                    <a:pt x="285" y="118"/>
                    <a:pt x="285" y="118"/>
                    <a:pt x="285" y="118"/>
                  </a:cubicBezTo>
                  <a:cubicBezTo>
                    <a:pt x="284" y="118"/>
                    <a:pt x="284" y="118"/>
                    <a:pt x="284" y="118"/>
                  </a:cubicBezTo>
                  <a:cubicBezTo>
                    <a:pt x="284" y="117"/>
                    <a:pt x="284" y="117"/>
                    <a:pt x="284" y="117"/>
                  </a:cubicBezTo>
                  <a:cubicBezTo>
                    <a:pt x="282" y="118"/>
                    <a:pt x="282" y="118"/>
                    <a:pt x="282" y="118"/>
                  </a:cubicBezTo>
                  <a:cubicBezTo>
                    <a:pt x="282" y="118"/>
                    <a:pt x="282" y="118"/>
                    <a:pt x="282" y="118"/>
                  </a:cubicBezTo>
                  <a:cubicBezTo>
                    <a:pt x="281" y="119"/>
                    <a:pt x="281" y="119"/>
                    <a:pt x="281" y="119"/>
                  </a:cubicBezTo>
                  <a:cubicBezTo>
                    <a:pt x="280" y="119"/>
                    <a:pt x="280" y="119"/>
                    <a:pt x="280" y="119"/>
                  </a:cubicBezTo>
                  <a:close/>
                  <a:moveTo>
                    <a:pt x="275" y="120"/>
                  </a:moveTo>
                  <a:cubicBezTo>
                    <a:pt x="275" y="119"/>
                    <a:pt x="275" y="119"/>
                    <a:pt x="275" y="119"/>
                  </a:cubicBezTo>
                  <a:cubicBezTo>
                    <a:pt x="275" y="119"/>
                    <a:pt x="275" y="119"/>
                    <a:pt x="275" y="119"/>
                  </a:cubicBezTo>
                  <a:cubicBezTo>
                    <a:pt x="276" y="119"/>
                    <a:pt x="276" y="119"/>
                    <a:pt x="276" y="119"/>
                  </a:cubicBezTo>
                  <a:cubicBezTo>
                    <a:pt x="276" y="119"/>
                    <a:pt x="276" y="119"/>
                    <a:pt x="276" y="119"/>
                  </a:cubicBezTo>
                  <a:cubicBezTo>
                    <a:pt x="275" y="120"/>
                    <a:pt x="275" y="120"/>
                    <a:pt x="275" y="120"/>
                  </a:cubicBezTo>
                  <a:close/>
                  <a:moveTo>
                    <a:pt x="276" y="121"/>
                  </a:moveTo>
                  <a:cubicBezTo>
                    <a:pt x="276" y="120"/>
                    <a:pt x="276" y="120"/>
                    <a:pt x="276" y="120"/>
                  </a:cubicBezTo>
                  <a:cubicBezTo>
                    <a:pt x="276" y="120"/>
                    <a:pt x="276" y="120"/>
                    <a:pt x="276" y="120"/>
                  </a:cubicBezTo>
                  <a:cubicBezTo>
                    <a:pt x="277" y="120"/>
                    <a:pt x="277" y="120"/>
                    <a:pt x="277" y="120"/>
                  </a:cubicBezTo>
                  <a:cubicBezTo>
                    <a:pt x="277" y="120"/>
                    <a:pt x="277" y="120"/>
                    <a:pt x="277" y="120"/>
                  </a:cubicBezTo>
                  <a:cubicBezTo>
                    <a:pt x="276" y="121"/>
                    <a:pt x="276" y="121"/>
                    <a:pt x="276" y="121"/>
                  </a:cubicBezTo>
                  <a:close/>
                  <a:moveTo>
                    <a:pt x="279" y="121"/>
                  </a:moveTo>
                  <a:cubicBezTo>
                    <a:pt x="278" y="120"/>
                    <a:pt x="278" y="120"/>
                    <a:pt x="278" y="120"/>
                  </a:cubicBezTo>
                  <a:cubicBezTo>
                    <a:pt x="278" y="120"/>
                    <a:pt x="278" y="120"/>
                    <a:pt x="278" y="120"/>
                  </a:cubicBezTo>
                  <a:cubicBezTo>
                    <a:pt x="278" y="120"/>
                    <a:pt x="278" y="120"/>
                    <a:pt x="278" y="120"/>
                  </a:cubicBezTo>
                  <a:cubicBezTo>
                    <a:pt x="279" y="120"/>
                    <a:pt x="279" y="120"/>
                    <a:pt x="279" y="120"/>
                  </a:cubicBezTo>
                  <a:cubicBezTo>
                    <a:pt x="279" y="121"/>
                    <a:pt x="279" y="121"/>
                    <a:pt x="279" y="121"/>
                  </a:cubicBezTo>
                  <a:close/>
                  <a:moveTo>
                    <a:pt x="224" y="138"/>
                  </a:moveTo>
                  <a:cubicBezTo>
                    <a:pt x="224" y="137"/>
                    <a:pt x="224" y="137"/>
                    <a:pt x="224" y="137"/>
                  </a:cubicBezTo>
                  <a:cubicBezTo>
                    <a:pt x="224" y="137"/>
                    <a:pt x="224" y="137"/>
                    <a:pt x="224" y="137"/>
                  </a:cubicBezTo>
                  <a:cubicBezTo>
                    <a:pt x="224" y="137"/>
                    <a:pt x="224" y="137"/>
                    <a:pt x="224" y="137"/>
                  </a:cubicBezTo>
                  <a:cubicBezTo>
                    <a:pt x="225" y="137"/>
                    <a:pt x="225" y="137"/>
                    <a:pt x="225" y="137"/>
                  </a:cubicBezTo>
                  <a:cubicBezTo>
                    <a:pt x="225" y="137"/>
                    <a:pt x="225" y="137"/>
                    <a:pt x="225" y="137"/>
                  </a:cubicBezTo>
                  <a:cubicBezTo>
                    <a:pt x="224" y="137"/>
                    <a:pt x="224" y="137"/>
                    <a:pt x="224" y="137"/>
                  </a:cubicBezTo>
                  <a:cubicBezTo>
                    <a:pt x="224" y="138"/>
                    <a:pt x="224" y="138"/>
                    <a:pt x="224" y="138"/>
                  </a:cubicBezTo>
                  <a:close/>
                  <a:moveTo>
                    <a:pt x="226" y="142"/>
                  </a:moveTo>
                  <a:cubicBezTo>
                    <a:pt x="226" y="143"/>
                    <a:pt x="226" y="143"/>
                    <a:pt x="226" y="143"/>
                  </a:cubicBezTo>
                  <a:cubicBezTo>
                    <a:pt x="227" y="142"/>
                    <a:pt x="227" y="142"/>
                    <a:pt x="227" y="142"/>
                  </a:cubicBezTo>
                  <a:cubicBezTo>
                    <a:pt x="227" y="142"/>
                    <a:pt x="227" y="142"/>
                    <a:pt x="227" y="142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6" y="142"/>
                    <a:pt x="226" y="142"/>
                    <a:pt x="226" y="142"/>
                  </a:cubicBezTo>
                  <a:close/>
                  <a:moveTo>
                    <a:pt x="226" y="142"/>
                  </a:moveTo>
                  <a:cubicBezTo>
                    <a:pt x="225" y="142"/>
                    <a:pt x="225" y="142"/>
                    <a:pt x="225" y="142"/>
                  </a:cubicBezTo>
                  <a:cubicBezTo>
                    <a:pt x="226" y="143"/>
                    <a:pt x="226" y="143"/>
                    <a:pt x="226" y="143"/>
                  </a:cubicBezTo>
                  <a:cubicBezTo>
                    <a:pt x="226" y="143"/>
                    <a:pt x="226" y="143"/>
                    <a:pt x="226" y="143"/>
                  </a:cubicBezTo>
                  <a:cubicBezTo>
                    <a:pt x="226" y="143"/>
                    <a:pt x="226" y="143"/>
                    <a:pt x="226" y="143"/>
                  </a:cubicBezTo>
                  <a:cubicBezTo>
                    <a:pt x="226" y="143"/>
                    <a:pt x="226" y="143"/>
                    <a:pt x="226" y="143"/>
                  </a:cubicBezTo>
                  <a:cubicBezTo>
                    <a:pt x="226" y="142"/>
                    <a:pt x="226" y="142"/>
                    <a:pt x="226" y="142"/>
                  </a:cubicBezTo>
                  <a:cubicBezTo>
                    <a:pt x="226" y="141"/>
                    <a:pt x="226" y="141"/>
                    <a:pt x="226" y="141"/>
                  </a:cubicBezTo>
                  <a:cubicBezTo>
                    <a:pt x="226" y="142"/>
                    <a:pt x="226" y="142"/>
                    <a:pt x="226" y="142"/>
                  </a:cubicBezTo>
                  <a:close/>
                  <a:moveTo>
                    <a:pt x="243" y="139"/>
                  </a:moveTo>
                  <a:cubicBezTo>
                    <a:pt x="242" y="139"/>
                    <a:pt x="242" y="139"/>
                    <a:pt x="242" y="139"/>
                  </a:cubicBezTo>
                  <a:cubicBezTo>
                    <a:pt x="242" y="138"/>
                    <a:pt x="242" y="138"/>
                    <a:pt x="242" y="138"/>
                  </a:cubicBezTo>
                  <a:cubicBezTo>
                    <a:pt x="241" y="138"/>
                    <a:pt x="241" y="138"/>
                    <a:pt x="241" y="138"/>
                  </a:cubicBezTo>
                  <a:cubicBezTo>
                    <a:pt x="241" y="138"/>
                    <a:pt x="241" y="138"/>
                    <a:pt x="241" y="138"/>
                  </a:cubicBezTo>
                  <a:cubicBezTo>
                    <a:pt x="241" y="138"/>
                    <a:pt x="241" y="138"/>
                    <a:pt x="241" y="138"/>
                  </a:cubicBezTo>
                  <a:cubicBezTo>
                    <a:pt x="240" y="138"/>
                    <a:pt x="240" y="138"/>
                    <a:pt x="240" y="138"/>
                  </a:cubicBezTo>
                  <a:cubicBezTo>
                    <a:pt x="240" y="137"/>
                    <a:pt x="240" y="137"/>
                    <a:pt x="240" y="137"/>
                  </a:cubicBezTo>
                  <a:cubicBezTo>
                    <a:pt x="241" y="137"/>
                    <a:pt x="241" y="137"/>
                    <a:pt x="241" y="137"/>
                  </a:cubicBezTo>
                  <a:cubicBezTo>
                    <a:pt x="241" y="137"/>
                    <a:pt x="241" y="137"/>
                    <a:pt x="241" y="137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3" y="138"/>
                    <a:pt x="243" y="138"/>
                    <a:pt x="243" y="138"/>
                  </a:cubicBezTo>
                  <a:cubicBezTo>
                    <a:pt x="243" y="138"/>
                    <a:pt x="243" y="138"/>
                    <a:pt x="243" y="138"/>
                  </a:cubicBezTo>
                  <a:cubicBezTo>
                    <a:pt x="243" y="139"/>
                    <a:pt x="243" y="139"/>
                    <a:pt x="243" y="139"/>
                  </a:cubicBezTo>
                  <a:cubicBezTo>
                    <a:pt x="243" y="139"/>
                    <a:pt x="243" y="139"/>
                    <a:pt x="243" y="139"/>
                  </a:cubicBezTo>
                  <a:close/>
                  <a:moveTo>
                    <a:pt x="252" y="142"/>
                  </a:moveTo>
                  <a:cubicBezTo>
                    <a:pt x="252" y="142"/>
                    <a:pt x="252" y="142"/>
                    <a:pt x="252" y="142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252" y="142"/>
                    <a:pt x="252" y="142"/>
                    <a:pt x="252" y="142"/>
                  </a:cubicBezTo>
                  <a:cubicBezTo>
                    <a:pt x="253" y="142"/>
                    <a:pt x="253" y="142"/>
                    <a:pt x="253" y="142"/>
                  </a:cubicBezTo>
                  <a:cubicBezTo>
                    <a:pt x="252" y="142"/>
                    <a:pt x="252" y="142"/>
                    <a:pt x="252" y="142"/>
                  </a:cubicBezTo>
                  <a:close/>
                  <a:moveTo>
                    <a:pt x="253" y="142"/>
                  </a:moveTo>
                  <a:cubicBezTo>
                    <a:pt x="254" y="143"/>
                    <a:pt x="254" y="143"/>
                    <a:pt x="254" y="143"/>
                  </a:cubicBezTo>
                  <a:cubicBezTo>
                    <a:pt x="254" y="142"/>
                    <a:pt x="254" y="142"/>
                    <a:pt x="254" y="142"/>
                  </a:cubicBezTo>
                  <a:cubicBezTo>
                    <a:pt x="253" y="142"/>
                    <a:pt x="253" y="142"/>
                    <a:pt x="253" y="142"/>
                  </a:cubicBezTo>
                  <a:close/>
                  <a:moveTo>
                    <a:pt x="255" y="143"/>
                  </a:moveTo>
                  <a:cubicBezTo>
                    <a:pt x="255" y="143"/>
                    <a:pt x="255" y="143"/>
                    <a:pt x="255" y="143"/>
                  </a:cubicBezTo>
                  <a:cubicBezTo>
                    <a:pt x="256" y="143"/>
                    <a:pt x="256" y="143"/>
                    <a:pt x="256" y="143"/>
                  </a:cubicBezTo>
                  <a:cubicBezTo>
                    <a:pt x="256" y="143"/>
                    <a:pt x="256" y="143"/>
                    <a:pt x="256" y="143"/>
                  </a:cubicBezTo>
                  <a:cubicBezTo>
                    <a:pt x="256" y="143"/>
                    <a:pt x="256" y="143"/>
                    <a:pt x="256" y="143"/>
                  </a:cubicBezTo>
                  <a:cubicBezTo>
                    <a:pt x="255" y="143"/>
                    <a:pt x="255" y="143"/>
                    <a:pt x="255" y="143"/>
                  </a:cubicBezTo>
                  <a:cubicBezTo>
                    <a:pt x="255" y="142"/>
                    <a:pt x="255" y="142"/>
                    <a:pt x="255" y="142"/>
                  </a:cubicBezTo>
                  <a:cubicBezTo>
                    <a:pt x="255" y="142"/>
                    <a:pt x="255" y="142"/>
                    <a:pt x="255" y="142"/>
                  </a:cubicBezTo>
                  <a:cubicBezTo>
                    <a:pt x="254" y="143"/>
                    <a:pt x="254" y="143"/>
                    <a:pt x="254" y="143"/>
                  </a:cubicBezTo>
                  <a:cubicBezTo>
                    <a:pt x="255" y="143"/>
                    <a:pt x="255" y="143"/>
                    <a:pt x="255" y="143"/>
                  </a:cubicBezTo>
                  <a:close/>
                  <a:moveTo>
                    <a:pt x="265" y="155"/>
                  </a:moveTo>
                  <a:cubicBezTo>
                    <a:pt x="265" y="155"/>
                    <a:pt x="265" y="155"/>
                    <a:pt x="265" y="155"/>
                  </a:cubicBezTo>
                  <a:cubicBezTo>
                    <a:pt x="265" y="155"/>
                    <a:pt x="265" y="155"/>
                    <a:pt x="265" y="155"/>
                  </a:cubicBezTo>
                  <a:cubicBezTo>
                    <a:pt x="265" y="154"/>
                    <a:pt x="265" y="154"/>
                    <a:pt x="265" y="154"/>
                  </a:cubicBezTo>
                  <a:cubicBezTo>
                    <a:pt x="265" y="154"/>
                    <a:pt x="265" y="154"/>
                    <a:pt x="265" y="154"/>
                  </a:cubicBezTo>
                  <a:cubicBezTo>
                    <a:pt x="266" y="154"/>
                    <a:pt x="266" y="154"/>
                    <a:pt x="266" y="154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5" y="155"/>
                    <a:pt x="265" y="155"/>
                    <a:pt x="265" y="155"/>
                  </a:cubicBezTo>
                  <a:close/>
                  <a:moveTo>
                    <a:pt x="264" y="158"/>
                  </a:moveTo>
                  <a:cubicBezTo>
                    <a:pt x="264" y="157"/>
                    <a:pt x="264" y="157"/>
                    <a:pt x="264" y="157"/>
                  </a:cubicBezTo>
                  <a:cubicBezTo>
                    <a:pt x="264" y="156"/>
                    <a:pt x="264" y="156"/>
                    <a:pt x="264" y="156"/>
                  </a:cubicBezTo>
                  <a:cubicBezTo>
                    <a:pt x="264" y="156"/>
                    <a:pt x="264" y="156"/>
                    <a:pt x="264" y="156"/>
                  </a:cubicBezTo>
                  <a:cubicBezTo>
                    <a:pt x="265" y="156"/>
                    <a:pt x="265" y="156"/>
                    <a:pt x="265" y="156"/>
                  </a:cubicBezTo>
                  <a:cubicBezTo>
                    <a:pt x="265" y="157"/>
                    <a:pt x="265" y="157"/>
                    <a:pt x="265" y="157"/>
                  </a:cubicBezTo>
                  <a:cubicBezTo>
                    <a:pt x="265" y="157"/>
                    <a:pt x="265" y="157"/>
                    <a:pt x="265" y="157"/>
                  </a:cubicBezTo>
                  <a:cubicBezTo>
                    <a:pt x="264" y="158"/>
                    <a:pt x="264" y="158"/>
                    <a:pt x="264" y="158"/>
                  </a:cubicBezTo>
                  <a:cubicBezTo>
                    <a:pt x="264" y="158"/>
                    <a:pt x="264" y="158"/>
                    <a:pt x="264" y="158"/>
                  </a:cubicBezTo>
                  <a:close/>
                  <a:moveTo>
                    <a:pt x="258" y="146"/>
                  </a:moveTo>
                  <a:cubicBezTo>
                    <a:pt x="258" y="145"/>
                    <a:pt x="258" y="145"/>
                    <a:pt x="258" y="145"/>
                  </a:cubicBezTo>
                  <a:cubicBezTo>
                    <a:pt x="258" y="145"/>
                    <a:pt x="258" y="145"/>
                    <a:pt x="258" y="145"/>
                  </a:cubicBezTo>
                  <a:cubicBezTo>
                    <a:pt x="258" y="146"/>
                    <a:pt x="258" y="146"/>
                    <a:pt x="258" y="146"/>
                  </a:cubicBezTo>
                  <a:close/>
                  <a:moveTo>
                    <a:pt x="257" y="146"/>
                  </a:moveTo>
                  <a:cubicBezTo>
                    <a:pt x="256" y="145"/>
                    <a:pt x="256" y="145"/>
                    <a:pt x="256" y="145"/>
                  </a:cubicBezTo>
                  <a:cubicBezTo>
                    <a:pt x="257" y="145"/>
                    <a:pt x="257" y="145"/>
                    <a:pt x="257" y="145"/>
                  </a:cubicBezTo>
                  <a:cubicBezTo>
                    <a:pt x="257" y="146"/>
                    <a:pt x="257" y="146"/>
                    <a:pt x="257" y="146"/>
                  </a:cubicBezTo>
                  <a:cubicBezTo>
                    <a:pt x="257" y="146"/>
                    <a:pt x="257" y="146"/>
                    <a:pt x="257" y="146"/>
                  </a:cubicBezTo>
                  <a:close/>
                  <a:moveTo>
                    <a:pt x="257" y="146"/>
                  </a:moveTo>
                  <a:cubicBezTo>
                    <a:pt x="257" y="147"/>
                    <a:pt x="257" y="147"/>
                    <a:pt x="257" y="147"/>
                  </a:cubicBezTo>
                  <a:cubicBezTo>
                    <a:pt x="258" y="147"/>
                    <a:pt x="258" y="147"/>
                    <a:pt x="258" y="147"/>
                  </a:cubicBezTo>
                  <a:cubicBezTo>
                    <a:pt x="258" y="147"/>
                    <a:pt x="258" y="147"/>
                    <a:pt x="258" y="147"/>
                  </a:cubicBezTo>
                  <a:cubicBezTo>
                    <a:pt x="258" y="146"/>
                    <a:pt x="258" y="146"/>
                    <a:pt x="258" y="146"/>
                  </a:cubicBezTo>
                  <a:cubicBezTo>
                    <a:pt x="258" y="146"/>
                    <a:pt x="258" y="146"/>
                    <a:pt x="258" y="146"/>
                  </a:cubicBezTo>
                  <a:cubicBezTo>
                    <a:pt x="257" y="146"/>
                    <a:pt x="257" y="146"/>
                    <a:pt x="257" y="146"/>
                  </a:cubicBezTo>
                  <a:cubicBezTo>
                    <a:pt x="257" y="146"/>
                    <a:pt x="257" y="146"/>
                    <a:pt x="257" y="146"/>
                  </a:cubicBezTo>
                  <a:close/>
                  <a:moveTo>
                    <a:pt x="263" y="144"/>
                  </a:moveTo>
                  <a:cubicBezTo>
                    <a:pt x="263" y="144"/>
                    <a:pt x="263" y="144"/>
                    <a:pt x="263" y="144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4" y="146"/>
                    <a:pt x="264" y="146"/>
                    <a:pt x="264" y="146"/>
                  </a:cubicBezTo>
                  <a:cubicBezTo>
                    <a:pt x="264" y="146"/>
                    <a:pt x="264" y="146"/>
                    <a:pt x="264" y="146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5" y="145"/>
                    <a:pt x="265" y="145"/>
                    <a:pt x="265" y="145"/>
                  </a:cubicBezTo>
                  <a:cubicBezTo>
                    <a:pt x="266" y="145"/>
                    <a:pt x="266" y="145"/>
                    <a:pt x="266" y="145"/>
                  </a:cubicBezTo>
                  <a:cubicBezTo>
                    <a:pt x="266" y="145"/>
                    <a:pt x="266" y="145"/>
                    <a:pt x="266" y="145"/>
                  </a:cubicBezTo>
                  <a:cubicBezTo>
                    <a:pt x="266" y="145"/>
                    <a:pt x="266" y="145"/>
                    <a:pt x="266" y="145"/>
                  </a:cubicBezTo>
                  <a:cubicBezTo>
                    <a:pt x="266" y="144"/>
                    <a:pt x="266" y="144"/>
                    <a:pt x="266" y="144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4" y="144"/>
                    <a:pt x="264" y="144"/>
                    <a:pt x="264" y="144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3" y="144"/>
                    <a:pt x="263" y="144"/>
                    <a:pt x="263" y="144"/>
                  </a:cubicBezTo>
                  <a:cubicBezTo>
                    <a:pt x="263" y="144"/>
                    <a:pt x="263" y="144"/>
                    <a:pt x="263" y="144"/>
                  </a:cubicBezTo>
                  <a:close/>
                  <a:moveTo>
                    <a:pt x="273" y="144"/>
                  </a:moveTo>
                  <a:cubicBezTo>
                    <a:pt x="273" y="143"/>
                    <a:pt x="273" y="143"/>
                    <a:pt x="273" y="143"/>
                  </a:cubicBezTo>
                  <a:cubicBezTo>
                    <a:pt x="273" y="143"/>
                    <a:pt x="273" y="143"/>
                    <a:pt x="273" y="143"/>
                  </a:cubicBezTo>
                  <a:cubicBezTo>
                    <a:pt x="273" y="144"/>
                    <a:pt x="273" y="144"/>
                    <a:pt x="273" y="144"/>
                  </a:cubicBezTo>
                  <a:cubicBezTo>
                    <a:pt x="273" y="144"/>
                    <a:pt x="273" y="144"/>
                    <a:pt x="273" y="144"/>
                  </a:cubicBezTo>
                  <a:close/>
                  <a:moveTo>
                    <a:pt x="269" y="147"/>
                  </a:moveTo>
                  <a:cubicBezTo>
                    <a:pt x="270" y="147"/>
                    <a:pt x="270" y="147"/>
                    <a:pt x="270" y="147"/>
                  </a:cubicBezTo>
                  <a:cubicBezTo>
                    <a:pt x="270" y="146"/>
                    <a:pt x="270" y="146"/>
                    <a:pt x="270" y="146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71" y="146"/>
                    <a:pt x="271" y="146"/>
                    <a:pt x="271" y="146"/>
                  </a:cubicBezTo>
                  <a:cubicBezTo>
                    <a:pt x="272" y="146"/>
                    <a:pt x="272" y="146"/>
                    <a:pt x="272" y="146"/>
                  </a:cubicBezTo>
                  <a:cubicBezTo>
                    <a:pt x="272" y="146"/>
                    <a:pt x="272" y="146"/>
                    <a:pt x="272" y="146"/>
                  </a:cubicBezTo>
                  <a:cubicBezTo>
                    <a:pt x="272" y="146"/>
                    <a:pt x="272" y="146"/>
                    <a:pt x="272" y="146"/>
                  </a:cubicBezTo>
                  <a:cubicBezTo>
                    <a:pt x="271" y="147"/>
                    <a:pt x="271" y="147"/>
                    <a:pt x="271" y="147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9" y="147"/>
                    <a:pt x="269" y="147"/>
                    <a:pt x="269" y="147"/>
                  </a:cubicBezTo>
                  <a:close/>
                  <a:moveTo>
                    <a:pt x="266" y="152"/>
                  </a:moveTo>
                  <a:cubicBezTo>
                    <a:pt x="268" y="151"/>
                    <a:pt x="268" y="151"/>
                    <a:pt x="268" y="151"/>
                  </a:cubicBezTo>
                  <a:cubicBezTo>
                    <a:pt x="268" y="150"/>
                    <a:pt x="268" y="150"/>
                    <a:pt x="268" y="150"/>
                  </a:cubicBezTo>
                  <a:cubicBezTo>
                    <a:pt x="268" y="150"/>
                    <a:pt x="268" y="150"/>
                    <a:pt x="268" y="150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9"/>
                    <a:pt x="270" y="149"/>
                    <a:pt x="270" y="149"/>
                  </a:cubicBezTo>
                  <a:cubicBezTo>
                    <a:pt x="270" y="148"/>
                    <a:pt x="270" y="148"/>
                    <a:pt x="270" y="148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69" y="149"/>
                    <a:pt x="269" y="149"/>
                    <a:pt x="269" y="149"/>
                  </a:cubicBezTo>
                  <a:cubicBezTo>
                    <a:pt x="268" y="149"/>
                    <a:pt x="268" y="149"/>
                    <a:pt x="268" y="149"/>
                  </a:cubicBezTo>
                  <a:cubicBezTo>
                    <a:pt x="267" y="150"/>
                    <a:pt x="267" y="150"/>
                    <a:pt x="267" y="150"/>
                  </a:cubicBezTo>
                  <a:cubicBezTo>
                    <a:pt x="267" y="150"/>
                    <a:pt x="267" y="150"/>
                    <a:pt x="267" y="150"/>
                  </a:cubicBezTo>
                  <a:cubicBezTo>
                    <a:pt x="266" y="150"/>
                    <a:pt x="266" y="150"/>
                    <a:pt x="266" y="150"/>
                  </a:cubicBezTo>
                  <a:cubicBezTo>
                    <a:pt x="265" y="150"/>
                    <a:pt x="265" y="150"/>
                    <a:pt x="265" y="150"/>
                  </a:cubicBezTo>
                  <a:cubicBezTo>
                    <a:pt x="265" y="151"/>
                    <a:pt x="265" y="151"/>
                    <a:pt x="265" y="151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4" y="152"/>
                    <a:pt x="264" y="152"/>
                    <a:pt x="264" y="152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66" y="152"/>
                    <a:pt x="266" y="152"/>
                    <a:pt x="266" y="152"/>
                  </a:cubicBezTo>
                  <a:close/>
                  <a:moveTo>
                    <a:pt x="273" y="152"/>
                  </a:moveTo>
                  <a:cubicBezTo>
                    <a:pt x="273" y="150"/>
                    <a:pt x="273" y="150"/>
                    <a:pt x="273" y="150"/>
                  </a:cubicBezTo>
                  <a:cubicBezTo>
                    <a:pt x="273" y="150"/>
                    <a:pt x="273" y="150"/>
                    <a:pt x="273" y="150"/>
                  </a:cubicBezTo>
                  <a:cubicBezTo>
                    <a:pt x="274" y="149"/>
                    <a:pt x="274" y="149"/>
                    <a:pt x="274" y="149"/>
                  </a:cubicBezTo>
                  <a:cubicBezTo>
                    <a:pt x="274" y="149"/>
                    <a:pt x="274" y="149"/>
                    <a:pt x="274" y="149"/>
                  </a:cubicBezTo>
                  <a:cubicBezTo>
                    <a:pt x="275" y="149"/>
                    <a:pt x="275" y="149"/>
                    <a:pt x="275" y="149"/>
                  </a:cubicBezTo>
                  <a:cubicBezTo>
                    <a:pt x="275" y="150"/>
                    <a:pt x="275" y="150"/>
                    <a:pt x="275" y="150"/>
                  </a:cubicBezTo>
                  <a:cubicBezTo>
                    <a:pt x="275" y="151"/>
                    <a:pt x="275" y="151"/>
                    <a:pt x="275" y="151"/>
                  </a:cubicBezTo>
                  <a:cubicBezTo>
                    <a:pt x="274" y="151"/>
                    <a:pt x="274" y="151"/>
                    <a:pt x="274" y="151"/>
                  </a:cubicBezTo>
                  <a:cubicBezTo>
                    <a:pt x="274" y="152"/>
                    <a:pt x="274" y="152"/>
                    <a:pt x="274" y="152"/>
                  </a:cubicBezTo>
                  <a:cubicBezTo>
                    <a:pt x="273" y="152"/>
                    <a:pt x="273" y="152"/>
                    <a:pt x="273" y="152"/>
                  </a:cubicBezTo>
                  <a:close/>
                  <a:moveTo>
                    <a:pt x="279" y="158"/>
                  </a:moveTo>
                  <a:cubicBezTo>
                    <a:pt x="279" y="157"/>
                    <a:pt x="279" y="157"/>
                    <a:pt x="279" y="157"/>
                  </a:cubicBezTo>
                  <a:cubicBezTo>
                    <a:pt x="279" y="156"/>
                    <a:pt x="279" y="156"/>
                    <a:pt x="279" y="156"/>
                  </a:cubicBezTo>
                  <a:cubicBezTo>
                    <a:pt x="278" y="155"/>
                    <a:pt x="278" y="155"/>
                    <a:pt x="278" y="155"/>
                  </a:cubicBezTo>
                  <a:cubicBezTo>
                    <a:pt x="278" y="155"/>
                    <a:pt x="278" y="155"/>
                    <a:pt x="278" y="155"/>
                  </a:cubicBezTo>
                  <a:cubicBezTo>
                    <a:pt x="278" y="156"/>
                    <a:pt x="278" y="156"/>
                    <a:pt x="278" y="156"/>
                  </a:cubicBezTo>
                  <a:cubicBezTo>
                    <a:pt x="278" y="157"/>
                    <a:pt x="278" y="157"/>
                    <a:pt x="278" y="157"/>
                  </a:cubicBezTo>
                  <a:cubicBezTo>
                    <a:pt x="278" y="158"/>
                    <a:pt x="278" y="158"/>
                    <a:pt x="278" y="158"/>
                  </a:cubicBezTo>
                  <a:cubicBezTo>
                    <a:pt x="278" y="158"/>
                    <a:pt x="278" y="158"/>
                    <a:pt x="278" y="158"/>
                  </a:cubicBezTo>
                  <a:cubicBezTo>
                    <a:pt x="278" y="158"/>
                    <a:pt x="278" y="158"/>
                    <a:pt x="278" y="158"/>
                  </a:cubicBezTo>
                  <a:cubicBezTo>
                    <a:pt x="279" y="158"/>
                    <a:pt x="279" y="158"/>
                    <a:pt x="279" y="158"/>
                  </a:cubicBezTo>
                  <a:cubicBezTo>
                    <a:pt x="279" y="158"/>
                    <a:pt x="279" y="158"/>
                    <a:pt x="279" y="158"/>
                  </a:cubicBezTo>
                  <a:close/>
                  <a:moveTo>
                    <a:pt x="280" y="157"/>
                  </a:moveTo>
                  <a:cubicBezTo>
                    <a:pt x="279" y="157"/>
                    <a:pt x="279" y="157"/>
                    <a:pt x="279" y="157"/>
                  </a:cubicBezTo>
                  <a:cubicBezTo>
                    <a:pt x="280" y="156"/>
                    <a:pt x="280" y="156"/>
                    <a:pt x="280" y="156"/>
                  </a:cubicBezTo>
                  <a:cubicBezTo>
                    <a:pt x="280" y="157"/>
                    <a:pt x="280" y="157"/>
                    <a:pt x="280" y="157"/>
                  </a:cubicBezTo>
                  <a:cubicBezTo>
                    <a:pt x="280" y="157"/>
                    <a:pt x="280" y="157"/>
                    <a:pt x="280" y="157"/>
                  </a:cubicBezTo>
                  <a:cubicBezTo>
                    <a:pt x="280" y="158"/>
                    <a:pt x="280" y="158"/>
                    <a:pt x="280" y="158"/>
                  </a:cubicBezTo>
                  <a:cubicBezTo>
                    <a:pt x="280" y="157"/>
                    <a:pt x="280" y="157"/>
                    <a:pt x="280" y="157"/>
                  </a:cubicBezTo>
                  <a:close/>
                  <a:moveTo>
                    <a:pt x="281" y="159"/>
                  </a:moveTo>
                  <a:cubicBezTo>
                    <a:pt x="280" y="159"/>
                    <a:pt x="280" y="159"/>
                    <a:pt x="280" y="159"/>
                  </a:cubicBezTo>
                  <a:cubicBezTo>
                    <a:pt x="281" y="158"/>
                    <a:pt x="281" y="158"/>
                    <a:pt x="281" y="158"/>
                  </a:cubicBezTo>
                  <a:cubicBezTo>
                    <a:pt x="281" y="158"/>
                    <a:pt x="281" y="158"/>
                    <a:pt x="281" y="158"/>
                  </a:cubicBezTo>
                  <a:cubicBezTo>
                    <a:pt x="281" y="159"/>
                    <a:pt x="281" y="159"/>
                    <a:pt x="281" y="159"/>
                  </a:cubicBezTo>
                  <a:cubicBezTo>
                    <a:pt x="281" y="159"/>
                    <a:pt x="281" y="159"/>
                    <a:pt x="281" y="159"/>
                  </a:cubicBezTo>
                  <a:close/>
                  <a:moveTo>
                    <a:pt x="278" y="161"/>
                  </a:moveTo>
                  <a:cubicBezTo>
                    <a:pt x="278" y="161"/>
                    <a:pt x="278" y="161"/>
                    <a:pt x="278" y="161"/>
                  </a:cubicBezTo>
                  <a:cubicBezTo>
                    <a:pt x="278" y="162"/>
                    <a:pt x="278" y="162"/>
                    <a:pt x="278" y="162"/>
                  </a:cubicBezTo>
                  <a:cubicBezTo>
                    <a:pt x="278" y="163"/>
                    <a:pt x="278" y="163"/>
                    <a:pt x="278" y="163"/>
                  </a:cubicBezTo>
                  <a:cubicBezTo>
                    <a:pt x="278" y="163"/>
                    <a:pt x="278" y="163"/>
                    <a:pt x="278" y="163"/>
                  </a:cubicBezTo>
                  <a:cubicBezTo>
                    <a:pt x="279" y="163"/>
                    <a:pt x="279" y="163"/>
                    <a:pt x="279" y="163"/>
                  </a:cubicBezTo>
                  <a:cubicBezTo>
                    <a:pt x="280" y="163"/>
                    <a:pt x="280" y="163"/>
                    <a:pt x="280" y="163"/>
                  </a:cubicBezTo>
                  <a:cubicBezTo>
                    <a:pt x="280" y="163"/>
                    <a:pt x="280" y="163"/>
                    <a:pt x="280" y="163"/>
                  </a:cubicBezTo>
                  <a:cubicBezTo>
                    <a:pt x="281" y="163"/>
                    <a:pt x="281" y="163"/>
                    <a:pt x="281" y="163"/>
                  </a:cubicBezTo>
                  <a:cubicBezTo>
                    <a:pt x="282" y="163"/>
                    <a:pt x="282" y="163"/>
                    <a:pt x="282" y="163"/>
                  </a:cubicBezTo>
                  <a:cubicBezTo>
                    <a:pt x="282" y="163"/>
                    <a:pt x="282" y="163"/>
                    <a:pt x="282" y="163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1" y="161"/>
                    <a:pt x="281" y="161"/>
                    <a:pt x="281" y="161"/>
                  </a:cubicBezTo>
                  <a:cubicBezTo>
                    <a:pt x="281" y="161"/>
                    <a:pt x="281" y="161"/>
                    <a:pt x="281" y="161"/>
                  </a:cubicBezTo>
                  <a:cubicBezTo>
                    <a:pt x="280" y="161"/>
                    <a:pt x="280" y="161"/>
                    <a:pt x="280" y="161"/>
                  </a:cubicBezTo>
                  <a:cubicBezTo>
                    <a:pt x="280" y="161"/>
                    <a:pt x="280" y="161"/>
                    <a:pt x="280" y="161"/>
                  </a:cubicBezTo>
                  <a:cubicBezTo>
                    <a:pt x="280" y="161"/>
                    <a:pt x="280" y="161"/>
                    <a:pt x="280" y="161"/>
                  </a:cubicBezTo>
                  <a:cubicBezTo>
                    <a:pt x="280" y="160"/>
                    <a:pt x="280" y="160"/>
                    <a:pt x="280" y="160"/>
                  </a:cubicBezTo>
                  <a:cubicBezTo>
                    <a:pt x="279" y="160"/>
                    <a:pt x="279" y="160"/>
                    <a:pt x="279" y="160"/>
                  </a:cubicBezTo>
                  <a:cubicBezTo>
                    <a:pt x="279" y="161"/>
                    <a:pt x="279" y="161"/>
                    <a:pt x="279" y="161"/>
                  </a:cubicBezTo>
                  <a:cubicBezTo>
                    <a:pt x="278" y="161"/>
                    <a:pt x="278" y="161"/>
                    <a:pt x="278" y="161"/>
                  </a:cubicBezTo>
                  <a:cubicBezTo>
                    <a:pt x="278" y="161"/>
                    <a:pt x="278" y="161"/>
                    <a:pt x="278" y="161"/>
                  </a:cubicBezTo>
                  <a:close/>
                  <a:moveTo>
                    <a:pt x="255" y="190"/>
                  </a:moveTo>
                  <a:cubicBezTo>
                    <a:pt x="256" y="190"/>
                    <a:pt x="256" y="190"/>
                    <a:pt x="256" y="190"/>
                  </a:cubicBezTo>
                  <a:cubicBezTo>
                    <a:pt x="256" y="190"/>
                    <a:pt x="256" y="190"/>
                    <a:pt x="256" y="190"/>
                  </a:cubicBezTo>
                  <a:cubicBezTo>
                    <a:pt x="256" y="190"/>
                    <a:pt x="256" y="190"/>
                    <a:pt x="256" y="190"/>
                  </a:cubicBezTo>
                  <a:cubicBezTo>
                    <a:pt x="255" y="190"/>
                    <a:pt x="255" y="190"/>
                    <a:pt x="255" y="190"/>
                  </a:cubicBezTo>
                  <a:cubicBezTo>
                    <a:pt x="255" y="190"/>
                    <a:pt x="255" y="190"/>
                    <a:pt x="255" y="190"/>
                  </a:cubicBezTo>
                  <a:close/>
                  <a:moveTo>
                    <a:pt x="242" y="171"/>
                  </a:moveTo>
                  <a:cubicBezTo>
                    <a:pt x="242" y="171"/>
                    <a:pt x="242" y="171"/>
                    <a:pt x="242" y="171"/>
                  </a:cubicBezTo>
                  <a:cubicBezTo>
                    <a:pt x="243" y="171"/>
                    <a:pt x="243" y="171"/>
                    <a:pt x="243" y="171"/>
                  </a:cubicBezTo>
                  <a:cubicBezTo>
                    <a:pt x="243" y="171"/>
                    <a:pt x="243" y="171"/>
                    <a:pt x="243" y="171"/>
                  </a:cubicBezTo>
                  <a:cubicBezTo>
                    <a:pt x="242" y="171"/>
                    <a:pt x="242" y="171"/>
                    <a:pt x="242" y="171"/>
                  </a:cubicBezTo>
                  <a:cubicBezTo>
                    <a:pt x="242" y="171"/>
                    <a:pt x="242" y="171"/>
                    <a:pt x="242" y="171"/>
                  </a:cubicBezTo>
                  <a:cubicBezTo>
                    <a:pt x="242" y="171"/>
                    <a:pt x="242" y="171"/>
                    <a:pt x="242" y="171"/>
                  </a:cubicBezTo>
                  <a:close/>
                  <a:moveTo>
                    <a:pt x="239" y="175"/>
                  </a:moveTo>
                  <a:cubicBezTo>
                    <a:pt x="239" y="175"/>
                    <a:pt x="239" y="175"/>
                    <a:pt x="239" y="175"/>
                  </a:cubicBezTo>
                  <a:cubicBezTo>
                    <a:pt x="238" y="174"/>
                    <a:pt x="238" y="174"/>
                    <a:pt x="238" y="174"/>
                  </a:cubicBezTo>
                  <a:cubicBezTo>
                    <a:pt x="237" y="174"/>
                    <a:pt x="237" y="174"/>
                    <a:pt x="237" y="174"/>
                  </a:cubicBezTo>
                  <a:cubicBezTo>
                    <a:pt x="238" y="173"/>
                    <a:pt x="238" y="173"/>
                    <a:pt x="238" y="173"/>
                  </a:cubicBezTo>
                  <a:cubicBezTo>
                    <a:pt x="237" y="173"/>
                    <a:pt x="237" y="173"/>
                    <a:pt x="237" y="173"/>
                  </a:cubicBezTo>
                  <a:cubicBezTo>
                    <a:pt x="237" y="172"/>
                    <a:pt x="237" y="172"/>
                    <a:pt x="237" y="172"/>
                  </a:cubicBezTo>
                  <a:cubicBezTo>
                    <a:pt x="237" y="171"/>
                    <a:pt x="237" y="171"/>
                    <a:pt x="237" y="171"/>
                  </a:cubicBezTo>
                  <a:cubicBezTo>
                    <a:pt x="237" y="171"/>
                    <a:pt x="237" y="171"/>
                    <a:pt x="237" y="171"/>
                  </a:cubicBezTo>
                  <a:cubicBezTo>
                    <a:pt x="237" y="172"/>
                    <a:pt x="237" y="172"/>
                    <a:pt x="237" y="172"/>
                  </a:cubicBezTo>
                  <a:cubicBezTo>
                    <a:pt x="238" y="172"/>
                    <a:pt x="238" y="172"/>
                    <a:pt x="238" y="172"/>
                  </a:cubicBezTo>
                  <a:cubicBezTo>
                    <a:pt x="238" y="172"/>
                    <a:pt x="238" y="172"/>
                    <a:pt x="238" y="172"/>
                  </a:cubicBezTo>
                  <a:cubicBezTo>
                    <a:pt x="239" y="173"/>
                    <a:pt x="239" y="173"/>
                    <a:pt x="239" y="173"/>
                  </a:cubicBezTo>
                  <a:cubicBezTo>
                    <a:pt x="239" y="174"/>
                    <a:pt x="239" y="174"/>
                    <a:pt x="239" y="174"/>
                  </a:cubicBezTo>
                  <a:cubicBezTo>
                    <a:pt x="240" y="174"/>
                    <a:pt x="240" y="174"/>
                    <a:pt x="240" y="174"/>
                  </a:cubicBezTo>
                  <a:cubicBezTo>
                    <a:pt x="240" y="174"/>
                    <a:pt x="240" y="174"/>
                    <a:pt x="240" y="174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39" y="175"/>
                    <a:pt x="239" y="175"/>
                    <a:pt x="239" y="175"/>
                  </a:cubicBezTo>
                  <a:cubicBezTo>
                    <a:pt x="239" y="175"/>
                    <a:pt x="239" y="175"/>
                    <a:pt x="239" y="175"/>
                  </a:cubicBezTo>
                  <a:close/>
                  <a:moveTo>
                    <a:pt x="234" y="175"/>
                  </a:moveTo>
                  <a:cubicBezTo>
                    <a:pt x="234" y="174"/>
                    <a:pt x="234" y="174"/>
                    <a:pt x="234" y="174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4" y="173"/>
                    <a:pt x="234" y="173"/>
                    <a:pt x="234" y="173"/>
                  </a:cubicBezTo>
                  <a:cubicBezTo>
                    <a:pt x="234" y="172"/>
                    <a:pt x="234" y="172"/>
                    <a:pt x="234" y="172"/>
                  </a:cubicBezTo>
                  <a:cubicBezTo>
                    <a:pt x="234" y="171"/>
                    <a:pt x="234" y="171"/>
                    <a:pt x="234" y="171"/>
                  </a:cubicBezTo>
                  <a:cubicBezTo>
                    <a:pt x="234" y="171"/>
                    <a:pt x="234" y="171"/>
                    <a:pt x="234" y="171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34" y="172"/>
                    <a:pt x="234" y="172"/>
                    <a:pt x="234" y="172"/>
                  </a:cubicBezTo>
                  <a:cubicBezTo>
                    <a:pt x="234" y="173"/>
                    <a:pt x="234" y="173"/>
                    <a:pt x="234" y="173"/>
                  </a:cubicBezTo>
                  <a:cubicBezTo>
                    <a:pt x="235" y="173"/>
                    <a:pt x="235" y="173"/>
                    <a:pt x="235" y="173"/>
                  </a:cubicBezTo>
                  <a:cubicBezTo>
                    <a:pt x="234" y="175"/>
                    <a:pt x="234" y="175"/>
                    <a:pt x="234" y="175"/>
                  </a:cubicBezTo>
                  <a:cubicBezTo>
                    <a:pt x="234" y="175"/>
                    <a:pt x="234" y="175"/>
                    <a:pt x="234" y="175"/>
                  </a:cubicBezTo>
                  <a:close/>
                  <a:moveTo>
                    <a:pt x="233" y="156"/>
                  </a:moveTo>
                  <a:cubicBezTo>
                    <a:pt x="233" y="157"/>
                    <a:pt x="233" y="157"/>
                    <a:pt x="233" y="157"/>
                  </a:cubicBezTo>
                  <a:cubicBezTo>
                    <a:pt x="233" y="157"/>
                    <a:pt x="233" y="157"/>
                    <a:pt x="233" y="157"/>
                  </a:cubicBezTo>
                  <a:cubicBezTo>
                    <a:pt x="234" y="157"/>
                    <a:pt x="234" y="157"/>
                    <a:pt x="234" y="157"/>
                  </a:cubicBezTo>
                  <a:cubicBezTo>
                    <a:pt x="235" y="156"/>
                    <a:pt x="235" y="156"/>
                    <a:pt x="235" y="156"/>
                  </a:cubicBezTo>
                  <a:cubicBezTo>
                    <a:pt x="235" y="156"/>
                    <a:pt x="235" y="156"/>
                    <a:pt x="235" y="156"/>
                  </a:cubicBezTo>
                  <a:cubicBezTo>
                    <a:pt x="234" y="156"/>
                    <a:pt x="234" y="156"/>
                    <a:pt x="234" y="156"/>
                  </a:cubicBezTo>
                  <a:cubicBezTo>
                    <a:pt x="233" y="156"/>
                    <a:pt x="233" y="156"/>
                    <a:pt x="233" y="156"/>
                  </a:cubicBezTo>
                  <a:close/>
                  <a:moveTo>
                    <a:pt x="233" y="156"/>
                  </a:moveTo>
                  <a:cubicBezTo>
                    <a:pt x="234" y="155"/>
                    <a:pt x="234" y="155"/>
                    <a:pt x="234" y="155"/>
                  </a:cubicBezTo>
                  <a:cubicBezTo>
                    <a:pt x="234" y="154"/>
                    <a:pt x="234" y="154"/>
                    <a:pt x="234" y="154"/>
                  </a:cubicBezTo>
                  <a:cubicBezTo>
                    <a:pt x="235" y="153"/>
                    <a:pt x="235" y="153"/>
                    <a:pt x="235" y="153"/>
                  </a:cubicBezTo>
                  <a:cubicBezTo>
                    <a:pt x="235" y="153"/>
                    <a:pt x="235" y="153"/>
                    <a:pt x="235" y="153"/>
                  </a:cubicBezTo>
                  <a:cubicBezTo>
                    <a:pt x="236" y="153"/>
                    <a:pt x="236" y="153"/>
                    <a:pt x="236" y="153"/>
                  </a:cubicBezTo>
                  <a:cubicBezTo>
                    <a:pt x="236" y="154"/>
                    <a:pt x="236" y="154"/>
                    <a:pt x="236" y="154"/>
                  </a:cubicBezTo>
                  <a:cubicBezTo>
                    <a:pt x="235" y="155"/>
                    <a:pt x="235" y="155"/>
                    <a:pt x="235" y="155"/>
                  </a:cubicBezTo>
                  <a:cubicBezTo>
                    <a:pt x="235" y="155"/>
                    <a:pt x="235" y="155"/>
                    <a:pt x="235" y="155"/>
                  </a:cubicBezTo>
                  <a:cubicBezTo>
                    <a:pt x="235" y="156"/>
                    <a:pt x="235" y="156"/>
                    <a:pt x="235" y="156"/>
                  </a:cubicBezTo>
                  <a:cubicBezTo>
                    <a:pt x="233" y="156"/>
                    <a:pt x="233" y="156"/>
                    <a:pt x="233" y="156"/>
                  </a:cubicBezTo>
                  <a:close/>
                  <a:moveTo>
                    <a:pt x="191" y="148"/>
                  </a:moveTo>
                  <a:cubicBezTo>
                    <a:pt x="191" y="147"/>
                    <a:pt x="191" y="147"/>
                    <a:pt x="191" y="147"/>
                  </a:cubicBezTo>
                  <a:cubicBezTo>
                    <a:pt x="191" y="147"/>
                    <a:pt x="191" y="147"/>
                    <a:pt x="191" y="147"/>
                  </a:cubicBezTo>
                  <a:cubicBezTo>
                    <a:pt x="191" y="147"/>
                    <a:pt x="191" y="147"/>
                    <a:pt x="191" y="147"/>
                  </a:cubicBezTo>
                  <a:cubicBezTo>
                    <a:pt x="191" y="147"/>
                    <a:pt x="191" y="147"/>
                    <a:pt x="191" y="147"/>
                  </a:cubicBezTo>
                  <a:cubicBezTo>
                    <a:pt x="191" y="148"/>
                    <a:pt x="191" y="148"/>
                    <a:pt x="191" y="148"/>
                  </a:cubicBezTo>
                  <a:close/>
                  <a:moveTo>
                    <a:pt x="155" y="138"/>
                  </a:moveTo>
                  <a:cubicBezTo>
                    <a:pt x="155" y="138"/>
                    <a:pt x="155" y="138"/>
                    <a:pt x="155" y="138"/>
                  </a:cubicBezTo>
                  <a:cubicBezTo>
                    <a:pt x="156" y="138"/>
                    <a:pt x="156" y="138"/>
                    <a:pt x="156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lose/>
                  <a:moveTo>
                    <a:pt x="152" y="140"/>
                  </a:moveTo>
                  <a:cubicBezTo>
                    <a:pt x="153" y="140"/>
                    <a:pt x="153" y="140"/>
                    <a:pt x="153" y="140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2" y="140"/>
                    <a:pt x="152" y="140"/>
                    <a:pt x="152" y="140"/>
                  </a:cubicBezTo>
                  <a:close/>
                  <a:moveTo>
                    <a:pt x="153" y="142"/>
                  </a:move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3" y="142"/>
                    <a:pt x="153" y="142"/>
                  </a:cubicBezTo>
                  <a:close/>
                  <a:moveTo>
                    <a:pt x="153" y="143"/>
                  </a:moveTo>
                  <a:cubicBezTo>
                    <a:pt x="152" y="142"/>
                    <a:pt x="152" y="142"/>
                    <a:pt x="152" y="142"/>
                  </a:cubicBezTo>
                  <a:cubicBezTo>
                    <a:pt x="152" y="142"/>
                    <a:pt x="152" y="142"/>
                    <a:pt x="152" y="142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53" y="143"/>
                    <a:pt x="153" y="143"/>
                    <a:pt x="153" y="143"/>
                  </a:cubicBezTo>
                  <a:close/>
                  <a:moveTo>
                    <a:pt x="154" y="145"/>
                  </a:moveTo>
                  <a:cubicBezTo>
                    <a:pt x="155" y="146"/>
                    <a:pt x="155" y="146"/>
                    <a:pt x="155" y="146"/>
                  </a:cubicBezTo>
                  <a:cubicBezTo>
                    <a:pt x="155" y="146"/>
                    <a:pt x="155" y="146"/>
                    <a:pt x="155" y="146"/>
                  </a:cubicBezTo>
                  <a:cubicBezTo>
                    <a:pt x="156" y="145"/>
                    <a:pt x="156" y="145"/>
                    <a:pt x="156" y="145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6" y="144"/>
                    <a:pt x="156" y="144"/>
                    <a:pt x="156" y="144"/>
                  </a:cubicBezTo>
                  <a:cubicBezTo>
                    <a:pt x="155" y="144"/>
                    <a:pt x="155" y="144"/>
                    <a:pt x="155" y="144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4" y="145"/>
                    <a:pt x="154" y="145"/>
                    <a:pt x="154" y="145"/>
                  </a:cubicBezTo>
                  <a:close/>
                  <a:moveTo>
                    <a:pt x="153" y="149"/>
                  </a:moveTo>
                  <a:cubicBezTo>
                    <a:pt x="153" y="148"/>
                    <a:pt x="153" y="148"/>
                    <a:pt x="153" y="148"/>
                  </a:cubicBezTo>
                  <a:cubicBezTo>
                    <a:pt x="153" y="148"/>
                    <a:pt x="153" y="148"/>
                    <a:pt x="153" y="148"/>
                  </a:cubicBezTo>
                  <a:cubicBezTo>
                    <a:pt x="153" y="147"/>
                    <a:pt x="153" y="147"/>
                    <a:pt x="153" y="147"/>
                  </a:cubicBezTo>
                  <a:cubicBezTo>
                    <a:pt x="154" y="146"/>
                    <a:pt x="154" y="146"/>
                    <a:pt x="154" y="146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54" y="148"/>
                    <a:pt x="154" y="148"/>
                    <a:pt x="154" y="148"/>
                  </a:cubicBezTo>
                  <a:cubicBezTo>
                    <a:pt x="154" y="149"/>
                    <a:pt x="154" y="149"/>
                    <a:pt x="154" y="149"/>
                  </a:cubicBezTo>
                  <a:cubicBezTo>
                    <a:pt x="154" y="149"/>
                    <a:pt x="154" y="149"/>
                    <a:pt x="154" y="149"/>
                  </a:cubicBezTo>
                  <a:cubicBezTo>
                    <a:pt x="154" y="149"/>
                    <a:pt x="154" y="149"/>
                    <a:pt x="154" y="149"/>
                  </a:cubicBezTo>
                  <a:cubicBezTo>
                    <a:pt x="153" y="149"/>
                    <a:pt x="153" y="149"/>
                    <a:pt x="153" y="149"/>
                  </a:cubicBezTo>
                  <a:close/>
                  <a:moveTo>
                    <a:pt x="186" y="131"/>
                  </a:moveTo>
                  <a:cubicBezTo>
                    <a:pt x="186" y="131"/>
                    <a:pt x="186" y="131"/>
                    <a:pt x="186" y="131"/>
                  </a:cubicBezTo>
                  <a:cubicBezTo>
                    <a:pt x="186" y="131"/>
                    <a:pt x="186" y="131"/>
                    <a:pt x="186" y="131"/>
                  </a:cubicBezTo>
                  <a:cubicBezTo>
                    <a:pt x="187" y="131"/>
                    <a:pt x="187" y="131"/>
                    <a:pt x="187" y="131"/>
                  </a:cubicBezTo>
                  <a:cubicBezTo>
                    <a:pt x="186" y="131"/>
                    <a:pt x="186" y="131"/>
                    <a:pt x="186" y="131"/>
                  </a:cubicBezTo>
                  <a:cubicBezTo>
                    <a:pt x="186" y="131"/>
                    <a:pt x="186" y="131"/>
                    <a:pt x="186" y="131"/>
                  </a:cubicBezTo>
                  <a:close/>
                  <a:moveTo>
                    <a:pt x="197" y="125"/>
                  </a:moveTo>
                  <a:cubicBezTo>
                    <a:pt x="197" y="124"/>
                    <a:pt x="197" y="124"/>
                    <a:pt x="197" y="124"/>
                  </a:cubicBezTo>
                  <a:cubicBezTo>
                    <a:pt x="197" y="124"/>
                    <a:pt x="197" y="124"/>
                    <a:pt x="197" y="124"/>
                  </a:cubicBezTo>
                  <a:cubicBezTo>
                    <a:pt x="197" y="123"/>
                    <a:pt x="197" y="123"/>
                    <a:pt x="197" y="123"/>
                  </a:cubicBezTo>
                  <a:cubicBezTo>
                    <a:pt x="197" y="123"/>
                    <a:pt x="197" y="123"/>
                    <a:pt x="197" y="123"/>
                  </a:cubicBezTo>
                  <a:cubicBezTo>
                    <a:pt x="198" y="123"/>
                    <a:pt x="198" y="123"/>
                    <a:pt x="198" y="123"/>
                  </a:cubicBezTo>
                  <a:cubicBezTo>
                    <a:pt x="198" y="123"/>
                    <a:pt x="198" y="123"/>
                    <a:pt x="198" y="123"/>
                  </a:cubicBezTo>
                  <a:cubicBezTo>
                    <a:pt x="198" y="124"/>
                    <a:pt x="198" y="124"/>
                    <a:pt x="198" y="124"/>
                  </a:cubicBezTo>
                  <a:cubicBezTo>
                    <a:pt x="198" y="124"/>
                    <a:pt x="198" y="124"/>
                    <a:pt x="198" y="124"/>
                  </a:cubicBezTo>
                  <a:cubicBezTo>
                    <a:pt x="197" y="125"/>
                    <a:pt x="197" y="125"/>
                    <a:pt x="197" y="125"/>
                  </a:cubicBezTo>
                  <a:cubicBezTo>
                    <a:pt x="197" y="125"/>
                    <a:pt x="197" y="125"/>
                    <a:pt x="197" y="125"/>
                  </a:cubicBezTo>
                  <a:close/>
                  <a:moveTo>
                    <a:pt x="185" y="137"/>
                  </a:moveTo>
                  <a:cubicBezTo>
                    <a:pt x="185" y="137"/>
                    <a:pt x="185" y="137"/>
                    <a:pt x="185" y="137"/>
                  </a:cubicBezTo>
                  <a:cubicBezTo>
                    <a:pt x="185" y="136"/>
                    <a:pt x="185" y="136"/>
                    <a:pt x="185" y="136"/>
                  </a:cubicBezTo>
                  <a:cubicBezTo>
                    <a:pt x="185" y="136"/>
                    <a:pt x="185" y="136"/>
                    <a:pt x="185" y="136"/>
                  </a:cubicBezTo>
                  <a:cubicBezTo>
                    <a:pt x="185" y="136"/>
                    <a:pt x="185" y="136"/>
                    <a:pt x="185" y="136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5" y="135"/>
                    <a:pt x="185" y="135"/>
                    <a:pt x="185" y="135"/>
                  </a:cubicBezTo>
                  <a:cubicBezTo>
                    <a:pt x="185" y="134"/>
                    <a:pt x="185" y="134"/>
                    <a:pt x="185" y="134"/>
                  </a:cubicBezTo>
                  <a:cubicBezTo>
                    <a:pt x="185" y="133"/>
                    <a:pt x="185" y="133"/>
                    <a:pt x="185" y="133"/>
                  </a:cubicBezTo>
                  <a:cubicBezTo>
                    <a:pt x="186" y="133"/>
                    <a:pt x="186" y="133"/>
                    <a:pt x="186" y="133"/>
                  </a:cubicBezTo>
                  <a:cubicBezTo>
                    <a:pt x="186" y="133"/>
                    <a:pt x="186" y="133"/>
                    <a:pt x="186" y="133"/>
                  </a:cubicBezTo>
                  <a:cubicBezTo>
                    <a:pt x="185" y="132"/>
                    <a:pt x="185" y="132"/>
                    <a:pt x="185" y="132"/>
                  </a:cubicBezTo>
                  <a:cubicBezTo>
                    <a:pt x="184" y="132"/>
                    <a:pt x="184" y="132"/>
                    <a:pt x="184" y="132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3" y="133"/>
                    <a:pt x="183" y="133"/>
                    <a:pt x="183" y="133"/>
                  </a:cubicBezTo>
                  <a:cubicBezTo>
                    <a:pt x="182" y="133"/>
                    <a:pt x="182" y="133"/>
                    <a:pt x="182" y="133"/>
                  </a:cubicBezTo>
                  <a:cubicBezTo>
                    <a:pt x="181" y="134"/>
                    <a:pt x="181" y="134"/>
                    <a:pt x="181" y="134"/>
                  </a:cubicBezTo>
                  <a:cubicBezTo>
                    <a:pt x="180" y="134"/>
                    <a:pt x="180" y="134"/>
                    <a:pt x="180" y="134"/>
                  </a:cubicBezTo>
                  <a:cubicBezTo>
                    <a:pt x="180" y="134"/>
                    <a:pt x="180" y="134"/>
                    <a:pt x="180" y="134"/>
                  </a:cubicBezTo>
                  <a:cubicBezTo>
                    <a:pt x="181" y="133"/>
                    <a:pt x="181" y="133"/>
                    <a:pt x="181" y="133"/>
                  </a:cubicBezTo>
                  <a:cubicBezTo>
                    <a:pt x="182" y="133"/>
                    <a:pt x="182" y="133"/>
                    <a:pt x="182" y="133"/>
                  </a:cubicBezTo>
                  <a:cubicBezTo>
                    <a:pt x="182" y="132"/>
                    <a:pt x="182" y="132"/>
                    <a:pt x="182" y="132"/>
                  </a:cubicBezTo>
                  <a:cubicBezTo>
                    <a:pt x="182" y="132"/>
                    <a:pt x="182" y="132"/>
                    <a:pt x="182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2" y="131"/>
                    <a:pt x="182" y="131"/>
                    <a:pt x="182" y="131"/>
                  </a:cubicBezTo>
                  <a:cubicBezTo>
                    <a:pt x="181" y="130"/>
                    <a:pt x="181" y="130"/>
                    <a:pt x="181" y="130"/>
                  </a:cubicBezTo>
                  <a:cubicBezTo>
                    <a:pt x="182" y="130"/>
                    <a:pt x="182" y="130"/>
                    <a:pt x="182" y="130"/>
                  </a:cubicBezTo>
                  <a:cubicBezTo>
                    <a:pt x="182" y="130"/>
                    <a:pt x="182" y="130"/>
                    <a:pt x="182" y="130"/>
                  </a:cubicBezTo>
                  <a:cubicBezTo>
                    <a:pt x="182" y="130"/>
                    <a:pt x="182" y="130"/>
                    <a:pt x="182" y="130"/>
                  </a:cubicBezTo>
                  <a:cubicBezTo>
                    <a:pt x="183" y="131"/>
                    <a:pt x="183" y="131"/>
                    <a:pt x="183" y="131"/>
                  </a:cubicBezTo>
                  <a:cubicBezTo>
                    <a:pt x="183" y="132"/>
                    <a:pt x="183" y="132"/>
                    <a:pt x="183" y="132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5" y="131"/>
                    <a:pt x="185" y="131"/>
                    <a:pt x="185" y="131"/>
                  </a:cubicBezTo>
                  <a:cubicBezTo>
                    <a:pt x="185" y="131"/>
                    <a:pt x="185" y="131"/>
                    <a:pt x="185" y="131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6" y="130"/>
                    <a:pt x="186" y="130"/>
                    <a:pt x="186" y="130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7" y="130"/>
                    <a:pt x="187" y="130"/>
                    <a:pt x="187" y="130"/>
                  </a:cubicBezTo>
                  <a:cubicBezTo>
                    <a:pt x="187" y="131"/>
                    <a:pt x="187" y="131"/>
                    <a:pt x="187" y="131"/>
                  </a:cubicBezTo>
                  <a:cubicBezTo>
                    <a:pt x="188" y="131"/>
                    <a:pt x="188" y="131"/>
                    <a:pt x="188" y="131"/>
                  </a:cubicBezTo>
                  <a:cubicBezTo>
                    <a:pt x="188" y="131"/>
                    <a:pt x="188" y="131"/>
                    <a:pt x="188" y="131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9" y="131"/>
                    <a:pt x="189" y="131"/>
                    <a:pt x="189" y="131"/>
                  </a:cubicBezTo>
                  <a:cubicBezTo>
                    <a:pt x="189" y="130"/>
                    <a:pt x="189" y="130"/>
                    <a:pt x="189" y="130"/>
                  </a:cubicBezTo>
                  <a:cubicBezTo>
                    <a:pt x="190" y="129"/>
                    <a:pt x="190" y="129"/>
                    <a:pt x="190" y="129"/>
                  </a:cubicBezTo>
                  <a:cubicBezTo>
                    <a:pt x="190" y="129"/>
                    <a:pt x="190" y="129"/>
                    <a:pt x="190" y="129"/>
                  </a:cubicBezTo>
                  <a:cubicBezTo>
                    <a:pt x="190" y="130"/>
                    <a:pt x="190" y="130"/>
                    <a:pt x="190" y="130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1" y="132"/>
                    <a:pt x="191" y="132"/>
                    <a:pt x="191" y="132"/>
                  </a:cubicBezTo>
                  <a:cubicBezTo>
                    <a:pt x="191" y="132"/>
                    <a:pt x="191" y="132"/>
                    <a:pt x="191" y="132"/>
                  </a:cubicBezTo>
                  <a:cubicBezTo>
                    <a:pt x="192" y="131"/>
                    <a:pt x="192" y="131"/>
                    <a:pt x="192" y="131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3" y="129"/>
                    <a:pt x="193" y="129"/>
                    <a:pt x="193" y="129"/>
                  </a:cubicBezTo>
                  <a:cubicBezTo>
                    <a:pt x="193" y="128"/>
                    <a:pt x="193" y="128"/>
                    <a:pt x="193" y="128"/>
                  </a:cubicBezTo>
                  <a:cubicBezTo>
                    <a:pt x="193" y="128"/>
                    <a:pt x="193" y="128"/>
                    <a:pt x="193" y="128"/>
                  </a:cubicBezTo>
                  <a:cubicBezTo>
                    <a:pt x="193" y="127"/>
                    <a:pt x="193" y="127"/>
                    <a:pt x="193" y="127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1" y="127"/>
                    <a:pt x="191" y="127"/>
                    <a:pt x="191" y="127"/>
                  </a:cubicBezTo>
                  <a:cubicBezTo>
                    <a:pt x="191" y="127"/>
                    <a:pt x="191" y="127"/>
                    <a:pt x="191" y="127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91" y="126"/>
                    <a:pt x="191" y="126"/>
                    <a:pt x="191" y="126"/>
                  </a:cubicBezTo>
                  <a:cubicBezTo>
                    <a:pt x="191" y="126"/>
                    <a:pt x="191" y="126"/>
                    <a:pt x="191" y="126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89" y="120"/>
                    <a:pt x="189" y="120"/>
                    <a:pt x="189" y="120"/>
                  </a:cubicBezTo>
                  <a:cubicBezTo>
                    <a:pt x="189" y="121"/>
                    <a:pt x="189" y="121"/>
                    <a:pt x="189" y="121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8" y="121"/>
                    <a:pt x="188" y="121"/>
                    <a:pt x="188" y="121"/>
                  </a:cubicBezTo>
                  <a:cubicBezTo>
                    <a:pt x="187" y="121"/>
                    <a:pt x="187" y="121"/>
                    <a:pt x="187" y="121"/>
                  </a:cubicBezTo>
                  <a:cubicBezTo>
                    <a:pt x="187" y="119"/>
                    <a:pt x="187" y="119"/>
                    <a:pt x="187" y="119"/>
                  </a:cubicBezTo>
                  <a:cubicBezTo>
                    <a:pt x="186" y="119"/>
                    <a:pt x="186" y="119"/>
                    <a:pt x="186" y="119"/>
                  </a:cubicBezTo>
                  <a:cubicBezTo>
                    <a:pt x="186" y="117"/>
                    <a:pt x="186" y="117"/>
                    <a:pt x="186" y="117"/>
                  </a:cubicBezTo>
                  <a:cubicBezTo>
                    <a:pt x="185" y="117"/>
                    <a:pt x="185" y="117"/>
                    <a:pt x="185" y="117"/>
                  </a:cubicBezTo>
                  <a:cubicBezTo>
                    <a:pt x="185" y="116"/>
                    <a:pt x="185" y="116"/>
                    <a:pt x="185" y="116"/>
                  </a:cubicBezTo>
                  <a:cubicBezTo>
                    <a:pt x="185" y="115"/>
                    <a:pt x="185" y="115"/>
                    <a:pt x="185" y="115"/>
                  </a:cubicBezTo>
                  <a:cubicBezTo>
                    <a:pt x="185" y="115"/>
                    <a:pt x="185" y="115"/>
                    <a:pt x="185" y="115"/>
                  </a:cubicBezTo>
                  <a:cubicBezTo>
                    <a:pt x="186" y="115"/>
                    <a:pt x="186" y="115"/>
                    <a:pt x="186" y="115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187" y="114"/>
                    <a:pt x="187" y="114"/>
                    <a:pt x="187" y="114"/>
                  </a:cubicBezTo>
                  <a:cubicBezTo>
                    <a:pt x="187" y="114"/>
                    <a:pt x="187" y="114"/>
                    <a:pt x="187" y="114"/>
                  </a:cubicBezTo>
                  <a:cubicBezTo>
                    <a:pt x="188" y="114"/>
                    <a:pt x="188" y="114"/>
                    <a:pt x="188" y="114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8"/>
                    <a:pt x="188" y="108"/>
                    <a:pt x="188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5"/>
                    <a:pt x="190" y="105"/>
                    <a:pt x="190" y="105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0"/>
                    <a:pt x="192" y="100"/>
                    <a:pt x="192" y="100"/>
                  </a:cubicBezTo>
                  <a:cubicBezTo>
                    <a:pt x="192" y="100"/>
                    <a:pt x="192" y="100"/>
                    <a:pt x="192" y="100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2" y="98"/>
                    <a:pt x="192" y="98"/>
                    <a:pt x="192" y="98"/>
                  </a:cubicBezTo>
                  <a:cubicBezTo>
                    <a:pt x="192" y="97"/>
                    <a:pt x="192" y="97"/>
                    <a:pt x="192" y="97"/>
                  </a:cubicBezTo>
                  <a:cubicBezTo>
                    <a:pt x="192" y="97"/>
                    <a:pt x="192" y="97"/>
                    <a:pt x="192" y="97"/>
                  </a:cubicBezTo>
                  <a:cubicBezTo>
                    <a:pt x="191" y="96"/>
                    <a:pt x="191" y="96"/>
                    <a:pt x="191" y="96"/>
                  </a:cubicBezTo>
                  <a:cubicBezTo>
                    <a:pt x="191" y="95"/>
                    <a:pt x="191" y="95"/>
                    <a:pt x="191" y="95"/>
                  </a:cubicBezTo>
                  <a:cubicBezTo>
                    <a:pt x="191" y="95"/>
                    <a:pt x="191" y="95"/>
                    <a:pt x="191" y="95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8" y="92"/>
                    <a:pt x="188" y="92"/>
                    <a:pt x="188" y="92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4" y="95"/>
                    <a:pt x="184" y="95"/>
                    <a:pt x="184" y="95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8"/>
                    <a:pt x="184" y="98"/>
                    <a:pt x="184" y="98"/>
                  </a:cubicBezTo>
                  <a:cubicBezTo>
                    <a:pt x="183" y="98"/>
                    <a:pt x="183" y="98"/>
                    <a:pt x="183" y="98"/>
                  </a:cubicBezTo>
                  <a:cubicBezTo>
                    <a:pt x="183" y="99"/>
                    <a:pt x="183" y="99"/>
                    <a:pt x="183" y="99"/>
                  </a:cubicBezTo>
                  <a:cubicBezTo>
                    <a:pt x="183" y="99"/>
                    <a:pt x="183" y="99"/>
                    <a:pt x="183" y="99"/>
                  </a:cubicBezTo>
                  <a:cubicBezTo>
                    <a:pt x="183" y="100"/>
                    <a:pt x="183" y="100"/>
                    <a:pt x="183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2" y="102"/>
                    <a:pt x="182" y="102"/>
                    <a:pt x="182" y="102"/>
                  </a:cubicBezTo>
                  <a:cubicBezTo>
                    <a:pt x="181" y="102"/>
                    <a:pt x="181" y="102"/>
                    <a:pt x="181" y="102"/>
                  </a:cubicBezTo>
                  <a:cubicBezTo>
                    <a:pt x="181" y="102"/>
                    <a:pt x="181" y="102"/>
                    <a:pt x="181" y="102"/>
                  </a:cubicBezTo>
                  <a:cubicBezTo>
                    <a:pt x="180" y="104"/>
                    <a:pt x="180" y="104"/>
                    <a:pt x="180" y="104"/>
                  </a:cubicBezTo>
                  <a:cubicBezTo>
                    <a:pt x="181" y="104"/>
                    <a:pt x="181" y="104"/>
                    <a:pt x="181" y="104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0" y="106"/>
                    <a:pt x="180" y="106"/>
                    <a:pt x="180" y="106"/>
                  </a:cubicBezTo>
                  <a:cubicBezTo>
                    <a:pt x="180" y="106"/>
                    <a:pt x="180" y="106"/>
                    <a:pt x="180" y="106"/>
                  </a:cubicBezTo>
                  <a:cubicBezTo>
                    <a:pt x="180" y="107"/>
                    <a:pt x="180" y="107"/>
                    <a:pt x="180" y="107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80" y="109"/>
                    <a:pt x="180" y="109"/>
                    <a:pt x="180" y="109"/>
                  </a:cubicBezTo>
                  <a:cubicBezTo>
                    <a:pt x="180" y="109"/>
                    <a:pt x="180" y="109"/>
                    <a:pt x="180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10"/>
                    <a:pt x="177" y="110"/>
                    <a:pt x="177" y="110"/>
                  </a:cubicBezTo>
                  <a:cubicBezTo>
                    <a:pt x="177" y="111"/>
                    <a:pt x="177" y="111"/>
                    <a:pt x="177" y="111"/>
                  </a:cubicBezTo>
                  <a:cubicBezTo>
                    <a:pt x="176" y="110"/>
                    <a:pt x="176" y="110"/>
                    <a:pt x="176" y="110"/>
                  </a:cubicBezTo>
                  <a:cubicBezTo>
                    <a:pt x="176" y="109"/>
                    <a:pt x="176" y="109"/>
                    <a:pt x="176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6" y="108"/>
                    <a:pt x="176" y="108"/>
                    <a:pt x="176" y="108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177" y="106"/>
                    <a:pt x="177" y="106"/>
                    <a:pt x="177" y="106"/>
                  </a:cubicBezTo>
                  <a:cubicBezTo>
                    <a:pt x="177" y="105"/>
                    <a:pt x="177" y="105"/>
                    <a:pt x="177" y="105"/>
                  </a:cubicBezTo>
                  <a:cubicBezTo>
                    <a:pt x="177" y="105"/>
                    <a:pt x="177" y="105"/>
                    <a:pt x="177" y="105"/>
                  </a:cubicBezTo>
                  <a:cubicBezTo>
                    <a:pt x="178" y="104"/>
                    <a:pt x="178" y="104"/>
                    <a:pt x="178" y="104"/>
                  </a:cubicBezTo>
                  <a:cubicBezTo>
                    <a:pt x="178" y="103"/>
                    <a:pt x="178" y="103"/>
                    <a:pt x="178" y="103"/>
                  </a:cubicBezTo>
                  <a:cubicBezTo>
                    <a:pt x="178" y="102"/>
                    <a:pt x="178" y="102"/>
                    <a:pt x="178" y="102"/>
                  </a:cubicBezTo>
                  <a:cubicBezTo>
                    <a:pt x="179" y="101"/>
                    <a:pt x="179" y="101"/>
                    <a:pt x="179" y="101"/>
                  </a:cubicBezTo>
                  <a:cubicBezTo>
                    <a:pt x="179" y="100"/>
                    <a:pt x="179" y="100"/>
                    <a:pt x="179" y="100"/>
                  </a:cubicBezTo>
                  <a:cubicBezTo>
                    <a:pt x="179" y="100"/>
                    <a:pt x="179" y="100"/>
                    <a:pt x="179" y="100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9" y="99"/>
                    <a:pt x="179" y="99"/>
                    <a:pt x="179" y="99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6" y="97"/>
                    <a:pt x="176" y="97"/>
                    <a:pt x="176" y="97"/>
                  </a:cubicBezTo>
                  <a:cubicBezTo>
                    <a:pt x="176" y="97"/>
                    <a:pt x="176" y="97"/>
                    <a:pt x="176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6" y="98"/>
                    <a:pt x="176" y="98"/>
                    <a:pt x="176" y="98"/>
                  </a:cubicBezTo>
                  <a:cubicBezTo>
                    <a:pt x="176" y="98"/>
                    <a:pt x="176" y="98"/>
                    <a:pt x="176" y="98"/>
                  </a:cubicBezTo>
                  <a:cubicBezTo>
                    <a:pt x="176" y="99"/>
                    <a:pt x="176" y="99"/>
                    <a:pt x="176" y="99"/>
                  </a:cubicBezTo>
                  <a:cubicBezTo>
                    <a:pt x="176" y="100"/>
                    <a:pt x="176" y="100"/>
                    <a:pt x="176" y="100"/>
                  </a:cubicBezTo>
                  <a:cubicBezTo>
                    <a:pt x="176" y="99"/>
                    <a:pt x="176" y="99"/>
                    <a:pt x="176" y="99"/>
                  </a:cubicBezTo>
                  <a:cubicBezTo>
                    <a:pt x="175" y="99"/>
                    <a:pt x="175" y="99"/>
                    <a:pt x="175" y="99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2" y="98"/>
                    <a:pt x="172" y="98"/>
                    <a:pt x="172" y="98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70" y="98"/>
                    <a:pt x="170" y="98"/>
                    <a:pt x="170" y="98"/>
                  </a:cubicBezTo>
                  <a:cubicBezTo>
                    <a:pt x="170" y="98"/>
                    <a:pt x="170" y="98"/>
                    <a:pt x="170" y="98"/>
                  </a:cubicBezTo>
                  <a:cubicBezTo>
                    <a:pt x="169" y="99"/>
                    <a:pt x="169" y="99"/>
                    <a:pt x="169" y="99"/>
                  </a:cubicBezTo>
                  <a:cubicBezTo>
                    <a:pt x="168" y="99"/>
                    <a:pt x="168" y="99"/>
                    <a:pt x="168" y="99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7" y="99"/>
                    <a:pt x="167" y="99"/>
                    <a:pt x="167" y="99"/>
                  </a:cubicBezTo>
                  <a:cubicBezTo>
                    <a:pt x="167" y="98"/>
                    <a:pt x="167" y="98"/>
                    <a:pt x="167" y="98"/>
                  </a:cubicBezTo>
                  <a:cubicBezTo>
                    <a:pt x="167" y="98"/>
                    <a:pt x="167" y="98"/>
                    <a:pt x="167" y="98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9" y="98"/>
                    <a:pt x="169" y="98"/>
                    <a:pt x="169" y="98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2" y="96"/>
                    <a:pt x="172" y="96"/>
                    <a:pt x="172" y="96"/>
                  </a:cubicBezTo>
                  <a:cubicBezTo>
                    <a:pt x="172" y="96"/>
                    <a:pt x="172" y="96"/>
                    <a:pt x="172" y="96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69" y="91"/>
                    <a:pt x="169" y="91"/>
                    <a:pt x="169" y="91"/>
                  </a:cubicBezTo>
                  <a:cubicBezTo>
                    <a:pt x="168" y="91"/>
                    <a:pt x="168" y="91"/>
                    <a:pt x="168" y="91"/>
                  </a:cubicBezTo>
                  <a:cubicBezTo>
                    <a:pt x="168" y="91"/>
                    <a:pt x="168" y="91"/>
                    <a:pt x="168" y="91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4" y="94"/>
                    <a:pt x="164" y="94"/>
                    <a:pt x="164" y="94"/>
                  </a:cubicBezTo>
                  <a:cubicBezTo>
                    <a:pt x="164" y="94"/>
                    <a:pt x="164" y="94"/>
                    <a:pt x="164" y="94"/>
                  </a:cubicBezTo>
                  <a:cubicBezTo>
                    <a:pt x="164" y="94"/>
                    <a:pt x="164" y="94"/>
                    <a:pt x="164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2" y="94"/>
                    <a:pt x="162" y="94"/>
                    <a:pt x="162" y="94"/>
                  </a:cubicBezTo>
                  <a:cubicBezTo>
                    <a:pt x="162" y="94"/>
                    <a:pt x="162" y="94"/>
                    <a:pt x="162" y="94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2" y="92"/>
                    <a:pt x="162" y="92"/>
                    <a:pt x="162" y="92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0"/>
                    <a:pt x="164" y="90"/>
                    <a:pt x="164" y="90"/>
                  </a:cubicBezTo>
                  <a:cubicBezTo>
                    <a:pt x="165" y="90"/>
                    <a:pt x="165" y="90"/>
                    <a:pt x="165" y="90"/>
                  </a:cubicBezTo>
                  <a:cubicBezTo>
                    <a:pt x="166" y="89"/>
                    <a:pt x="166" y="89"/>
                    <a:pt x="166" y="89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6" y="87"/>
                    <a:pt x="166" y="87"/>
                    <a:pt x="166" y="87"/>
                  </a:cubicBezTo>
                  <a:cubicBezTo>
                    <a:pt x="165" y="86"/>
                    <a:pt x="165" y="86"/>
                    <a:pt x="165" y="86"/>
                  </a:cubicBezTo>
                  <a:cubicBezTo>
                    <a:pt x="165" y="86"/>
                    <a:pt x="165" y="86"/>
                    <a:pt x="165" y="86"/>
                  </a:cubicBezTo>
                  <a:cubicBezTo>
                    <a:pt x="163" y="87"/>
                    <a:pt x="163" y="87"/>
                    <a:pt x="163" y="87"/>
                  </a:cubicBezTo>
                  <a:cubicBezTo>
                    <a:pt x="162" y="87"/>
                    <a:pt x="162" y="87"/>
                    <a:pt x="162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57" y="88"/>
                    <a:pt x="157" y="88"/>
                    <a:pt x="157" y="88"/>
                  </a:cubicBezTo>
                  <a:cubicBezTo>
                    <a:pt x="153" y="90"/>
                    <a:pt x="153" y="90"/>
                    <a:pt x="153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49" y="91"/>
                    <a:pt x="149" y="91"/>
                    <a:pt x="149" y="91"/>
                  </a:cubicBezTo>
                  <a:cubicBezTo>
                    <a:pt x="146" y="92"/>
                    <a:pt x="146" y="92"/>
                    <a:pt x="146" y="92"/>
                  </a:cubicBezTo>
                  <a:cubicBezTo>
                    <a:pt x="145" y="93"/>
                    <a:pt x="145" y="93"/>
                    <a:pt x="145" y="93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6"/>
                    <a:pt x="141" y="96"/>
                    <a:pt x="141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42" y="100"/>
                    <a:pt x="142" y="100"/>
                    <a:pt x="142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0" y="101"/>
                    <a:pt x="140" y="101"/>
                    <a:pt x="140" y="101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2"/>
                    <a:pt x="143" y="102"/>
                    <a:pt x="143" y="102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4" y="103"/>
                    <a:pt x="144" y="103"/>
                    <a:pt x="144" y="103"/>
                  </a:cubicBezTo>
                  <a:cubicBezTo>
                    <a:pt x="145" y="103"/>
                    <a:pt x="145" y="103"/>
                    <a:pt x="145" y="103"/>
                  </a:cubicBezTo>
                  <a:cubicBezTo>
                    <a:pt x="147" y="102"/>
                    <a:pt x="147" y="102"/>
                    <a:pt x="147" y="102"/>
                  </a:cubicBezTo>
                  <a:cubicBezTo>
                    <a:pt x="148" y="102"/>
                    <a:pt x="148" y="102"/>
                    <a:pt x="148" y="102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4"/>
                    <a:pt x="150" y="104"/>
                    <a:pt x="150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9" y="104"/>
                    <a:pt x="149" y="104"/>
                    <a:pt x="149" y="104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8" y="105"/>
                    <a:pt x="148" y="105"/>
                    <a:pt x="148" y="105"/>
                  </a:cubicBezTo>
                  <a:cubicBezTo>
                    <a:pt x="147" y="104"/>
                    <a:pt x="147" y="104"/>
                    <a:pt x="147" y="104"/>
                  </a:cubicBezTo>
                  <a:cubicBezTo>
                    <a:pt x="145" y="104"/>
                    <a:pt x="145" y="104"/>
                    <a:pt x="145" y="104"/>
                  </a:cubicBezTo>
                  <a:cubicBezTo>
                    <a:pt x="144" y="105"/>
                    <a:pt x="144" y="105"/>
                    <a:pt x="144" y="105"/>
                  </a:cubicBezTo>
                  <a:cubicBezTo>
                    <a:pt x="144" y="104"/>
                    <a:pt x="144" y="104"/>
                    <a:pt x="144" y="104"/>
                  </a:cubicBezTo>
                  <a:cubicBezTo>
                    <a:pt x="143" y="104"/>
                    <a:pt x="143" y="104"/>
                    <a:pt x="143" y="104"/>
                  </a:cubicBezTo>
                  <a:cubicBezTo>
                    <a:pt x="143" y="105"/>
                    <a:pt x="143" y="105"/>
                    <a:pt x="143" y="105"/>
                  </a:cubicBezTo>
                  <a:cubicBezTo>
                    <a:pt x="142" y="105"/>
                    <a:pt x="142" y="105"/>
                    <a:pt x="142" y="105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38" y="105"/>
                    <a:pt x="138" y="105"/>
                    <a:pt x="138" y="105"/>
                  </a:cubicBezTo>
                  <a:cubicBezTo>
                    <a:pt x="138" y="106"/>
                    <a:pt x="138" y="106"/>
                    <a:pt x="138" y="106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1"/>
                    <a:pt x="141" y="111"/>
                  </a:cubicBezTo>
                  <a:cubicBezTo>
                    <a:pt x="141" y="111"/>
                    <a:pt x="141" y="111"/>
                    <a:pt x="141" y="111"/>
                  </a:cubicBezTo>
                  <a:cubicBezTo>
                    <a:pt x="141" y="110"/>
                    <a:pt x="141" y="110"/>
                    <a:pt x="141" y="110"/>
                  </a:cubicBezTo>
                  <a:cubicBezTo>
                    <a:pt x="142" y="111"/>
                    <a:pt x="142" y="111"/>
                    <a:pt x="142" y="111"/>
                  </a:cubicBezTo>
                  <a:cubicBezTo>
                    <a:pt x="142" y="111"/>
                    <a:pt x="142" y="111"/>
                    <a:pt x="142" y="111"/>
                  </a:cubicBezTo>
                  <a:cubicBezTo>
                    <a:pt x="142" y="111"/>
                    <a:pt x="142" y="111"/>
                    <a:pt x="142" y="111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4" y="112"/>
                    <a:pt x="144" y="112"/>
                    <a:pt x="144" y="112"/>
                  </a:cubicBezTo>
                  <a:cubicBezTo>
                    <a:pt x="144" y="112"/>
                    <a:pt x="144" y="112"/>
                    <a:pt x="144" y="112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46" y="112"/>
                    <a:pt x="146" y="112"/>
                    <a:pt x="146" y="112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9" y="112"/>
                    <a:pt x="149" y="112"/>
                    <a:pt x="149" y="112"/>
                  </a:cubicBezTo>
                  <a:cubicBezTo>
                    <a:pt x="150" y="112"/>
                    <a:pt x="150" y="112"/>
                    <a:pt x="150" y="112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3" y="114"/>
                    <a:pt x="153" y="114"/>
                    <a:pt x="153" y="114"/>
                  </a:cubicBezTo>
                  <a:cubicBezTo>
                    <a:pt x="153" y="114"/>
                    <a:pt x="153" y="114"/>
                    <a:pt x="153" y="114"/>
                  </a:cubicBezTo>
                  <a:cubicBezTo>
                    <a:pt x="153" y="114"/>
                    <a:pt x="153" y="114"/>
                    <a:pt x="153" y="114"/>
                  </a:cubicBezTo>
                  <a:cubicBezTo>
                    <a:pt x="154" y="114"/>
                    <a:pt x="154" y="114"/>
                    <a:pt x="154" y="114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6" y="116"/>
                    <a:pt x="156" y="116"/>
                    <a:pt x="156" y="116"/>
                  </a:cubicBezTo>
                  <a:cubicBezTo>
                    <a:pt x="156" y="116"/>
                    <a:pt x="156" y="116"/>
                    <a:pt x="156" y="116"/>
                  </a:cubicBezTo>
                  <a:cubicBezTo>
                    <a:pt x="156" y="117"/>
                    <a:pt x="156" y="117"/>
                    <a:pt x="156" y="117"/>
                  </a:cubicBezTo>
                  <a:cubicBezTo>
                    <a:pt x="157" y="117"/>
                    <a:pt x="157" y="117"/>
                    <a:pt x="157" y="117"/>
                  </a:cubicBezTo>
                  <a:cubicBezTo>
                    <a:pt x="158" y="118"/>
                    <a:pt x="158" y="118"/>
                    <a:pt x="158" y="118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57" y="119"/>
                    <a:pt x="157" y="119"/>
                    <a:pt x="157" y="119"/>
                  </a:cubicBezTo>
                  <a:cubicBezTo>
                    <a:pt x="156" y="119"/>
                    <a:pt x="156" y="119"/>
                    <a:pt x="156" y="119"/>
                  </a:cubicBezTo>
                  <a:cubicBezTo>
                    <a:pt x="154" y="118"/>
                    <a:pt x="154" y="118"/>
                    <a:pt x="154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3" y="118"/>
                    <a:pt x="153" y="118"/>
                    <a:pt x="153" y="118"/>
                  </a:cubicBezTo>
                  <a:cubicBezTo>
                    <a:pt x="153" y="119"/>
                    <a:pt x="153" y="119"/>
                    <a:pt x="153" y="119"/>
                  </a:cubicBezTo>
                  <a:cubicBezTo>
                    <a:pt x="152" y="119"/>
                    <a:pt x="152" y="119"/>
                    <a:pt x="152" y="119"/>
                  </a:cubicBezTo>
                  <a:cubicBezTo>
                    <a:pt x="152" y="118"/>
                    <a:pt x="152" y="118"/>
                    <a:pt x="152" y="118"/>
                  </a:cubicBezTo>
                  <a:cubicBezTo>
                    <a:pt x="151" y="118"/>
                    <a:pt x="151" y="118"/>
                    <a:pt x="151" y="118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50" y="117"/>
                    <a:pt x="150" y="117"/>
                    <a:pt x="150" y="117"/>
                  </a:cubicBezTo>
                  <a:cubicBezTo>
                    <a:pt x="149" y="117"/>
                    <a:pt x="149" y="117"/>
                    <a:pt x="149" y="117"/>
                  </a:cubicBezTo>
                  <a:cubicBezTo>
                    <a:pt x="149" y="117"/>
                    <a:pt x="149" y="117"/>
                    <a:pt x="149" y="117"/>
                  </a:cubicBezTo>
                  <a:cubicBezTo>
                    <a:pt x="148" y="117"/>
                    <a:pt x="148" y="117"/>
                    <a:pt x="148" y="117"/>
                  </a:cubicBezTo>
                  <a:cubicBezTo>
                    <a:pt x="147" y="116"/>
                    <a:pt x="147" y="116"/>
                    <a:pt x="147" y="116"/>
                  </a:cubicBezTo>
                  <a:cubicBezTo>
                    <a:pt x="147" y="116"/>
                    <a:pt x="147" y="116"/>
                    <a:pt x="147" y="116"/>
                  </a:cubicBezTo>
                  <a:cubicBezTo>
                    <a:pt x="147" y="116"/>
                    <a:pt x="147" y="116"/>
                    <a:pt x="147" y="116"/>
                  </a:cubicBezTo>
                  <a:cubicBezTo>
                    <a:pt x="146" y="116"/>
                    <a:pt x="146" y="116"/>
                    <a:pt x="146" y="116"/>
                  </a:cubicBezTo>
                  <a:cubicBezTo>
                    <a:pt x="146" y="116"/>
                    <a:pt x="146" y="116"/>
                    <a:pt x="146" y="116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42" y="115"/>
                    <a:pt x="142" y="115"/>
                    <a:pt x="142" y="115"/>
                  </a:cubicBezTo>
                  <a:cubicBezTo>
                    <a:pt x="141" y="115"/>
                    <a:pt x="141" y="115"/>
                    <a:pt x="141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6" y="124"/>
                    <a:pt x="136" y="124"/>
                    <a:pt x="136" y="124"/>
                  </a:cubicBezTo>
                  <a:cubicBezTo>
                    <a:pt x="136" y="124"/>
                    <a:pt x="136" y="124"/>
                    <a:pt x="136" y="124"/>
                  </a:cubicBezTo>
                  <a:cubicBezTo>
                    <a:pt x="138" y="125"/>
                    <a:pt x="138" y="125"/>
                    <a:pt x="138" y="125"/>
                  </a:cubicBezTo>
                  <a:cubicBezTo>
                    <a:pt x="138" y="125"/>
                    <a:pt x="138" y="125"/>
                    <a:pt x="138" y="125"/>
                  </a:cubicBezTo>
                  <a:cubicBezTo>
                    <a:pt x="139" y="125"/>
                    <a:pt x="139" y="125"/>
                    <a:pt x="139" y="125"/>
                  </a:cubicBezTo>
                  <a:cubicBezTo>
                    <a:pt x="139" y="125"/>
                    <a:pt x="139" y="125"/>
                    <a:pt x="139" y="125"/>
                  </a:cubicBezTo>
                  <a:cubicBezTo>
                    <a:pt x="140" y="125"/>
                    <a:pt x="140" y="125"/>
                    <a:pt x="140" y="125"/>
                  </a:cubicBezTo>
                  <a:cubicBezTo>
                    <a:pt x="141" y="125"/>
                    <a:pt x="141" y="125"/>
                    <a:pt x="141" y="125"/>
                  </a:cubicBezTo>
                  <a:cubicBezTo>
                    <a:pt x="141" y="125"/>
                    <a:pt x="141" y="125"/>
                    <a:pt x="141" y="125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4" y="127"/>
                    <a:pt x="144" y="127"/>
                    <a:pt x="144" y="127"/>
                  </a:cubicBezTo>
                  <a:cubicBezTo>
                    <a:pt x="144" y="127"/>
                    <a:pt x="144" y="127"/>
                    <a:pt x="144" y="127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3" y="128"/>
                    <a:pt x="143" y="128"/>
                    <a:pt x="143" y="128"/>
                  </a:cubicBezTo>
                  <a:cubicBezTo>
                    <a:pt x="143" y="128"/>
                    <a:pt x="143" y="128"/>
                    <a:pt x="143" y="128"/>
                  </a:cubicBezTo>
                  <a:cubicBezTo>
                    <a:pt x="143" y="129"/>
                    <a:pt x="143" y="129"/>
                    <a:pt x="143" y="129"/>
                  </a:cubicBezTo>
                  <a:cubicBezTo>
                    <a:pt x="143" y="129"/>
                    <a:pt x="143" y="129"/>
                    <a:pt x="143" y="129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1" y="131"/>
                    <a:pt x="141" y="131"/>
                    <a:pt x="141" y="131"/>
                  </a:cubicBezTo>
                  <a:cubicBezTo>
                    <a:pt x="142" y="131"/>
                    <a:pt x="142" y="131"/>
                    <a:pt x="142" y="131"/>
                  </a:cubicBezTo>
                  <a:cubicBezTo>
                    <a:pt x="142" y="132"/>
                    <a:pt x="142" y="132"/>
                    <a:pt x="142" y="132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1" y="134"/>
                    <a:pt x="141" y="134"/>
                    <a:pt x="141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3" y="134"/>
                    <a:pt x="143" y="134"/>
                    <a:pt x="143" y="134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7" y="134"/>
                    <a:pt x="147" y="134"/>
                    <a:pt x="147" y="134"/>
                  </a:cubicBezTo>
                  <a:cubicBezTo>
                    <a:pt x="148" y="135"/>
                    <a:pt x="148" y="135"/>
                    <a:pt x="148" y="135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2" y="135"/>
                    <a:pt x="152" y="135"/>
                    <a:pt x="152" y="135"/>
                  </a:cubicBezTo>
                  <a:cubicBezTo>
                    <a:pt x="152" y="135"/>
                    <a:pt x="152" y="135"/>
                    <a:pt x="152" y="135"/>
                  </a:cubicBezTo>
                  <a:cubicBezTo>
                    <a:pt x="152" y="135"/>
                    <a:pt x="152" y="135"/>
                    <a:pt x="152" y="135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3" y="135"/>
                    <a:pt x="153" y="135"/>
                    <a:pt x="153" y="135"/>
                  </a:cubicBezTo>
                  <a:cubicBezTo>
                    <a:pt x="154" y="135"/>
                    <a:pt x="154" y="135"/>
                    <a:pt x="154" y="135"/>
                  </a:cubicBezTo>
                  <a:cubicBezTo>
                    <a:pt x="154" y="135"/>
                    <a:pt x="154" y="135"/>
                    <a:pt x="154" y="135"/>
                  </a:cubicBezTo>
                  <a:cubicBezTo>
                    <a:pt x="155" y="135"/>
                    <a:pt x="155" y="135"/>
                    <a:pt x="155" y="135"/>
                  </a:cubicBezTo>
                  <a:cubicBezTo>
                    <a:pt x="155" y="134"/>
                    <a:pt x="155" y="134"/>
                    <a:pt x="155" y="134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9" y="133"/>
                    <a:pt x="159" y="133"/>
                    <a:pt x="159" y="133"/>
                  </a:cubicBezTo>
                  <a:cubicBezTo>
                    <a:pt x="160" y="133"/>
                    <a:pt x="160" y="133"/>
                    <a:pt x="160" y="133"/>
                  </a:cubicBezTo>
                  <a:cubicBezTo>
                    <a:pt x="160" y="133"/>
                    <a:pt x="160" y="133"/>
                    <a:pt x="160" y="133"/>
                  </a:cubicBezTo>
                  <a:cubicBezTo>
                    <a:pt x="160" y="133"/>
                    <a:pt x="160" y="133"/>
                    <a:pt x="160" y="133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2" y="133"/>
                    <a:pt x="162" y="133"/>
                    <a:pt x="162" y="133"/>
                  </a:cubicBezTo>
                  <a:cubicBezTo>
                    <a:pt x="162" y="133"/>
                    <a:pt x="162" y="133"/>
                    <a:pt x="162" y="133"/>
                  </a:cubicBezTo>
                  <a:cubicBezTo>
                    <a:pt x="164" y="133"/>
                    <a:pt x="164" y="133"/>
                    <a:pt x="164" y="133"/>
                  </a:cubicBezTo>
                  <a:cubicBezTo>
                    <a:pt x="166" y="132"/>
                    <a:pt x="166" y="132"/>
                    <a:pt x="166" y="132"/>
                  </a:cubicBezTo>
                  <a:cubicBezTo>
                    <a:pt x="166" y="131"/>
                    <a:pt x="166" y="131"/>
                    <a:pt x="166" y="131"/>
                  </a:cubicBezTo>
                  <a:cubicBezTo>
                    <a:pt x="166" y="131"/>
                    <a:pt x="166" y="131"/>
                    <a:pt x="166" y="131"/>
                  </a:cubicBezTo>
                  <a:cubicBezTo>
                    <a:pt x="167" y="132"/>
                    <a:pt x="167" y="132"/>
                    <a:pt x="167" y="132"/>
                  </a:cubicBezTo>
                  <a:cubicBezTo>
                    <a:pt x="167" y="131"/>
                    <a:pt x="167" y="131"/>
                    <a:pt x="167" y="131"/>
                  </a:cubicBezTo>
                  <a:cubicBezTo>
                    <a:pt x="168" y="131"/>
                    <a:pt x="168" y="131"/>
                    <a:pt x="168" y="131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9" y="130"/>
                    <a:pt x="169" y="130"/>
                    <a:pt x="169" y="130"/>
                  </a:cubicBezTo>
                  <a:cubicBezTo>
                    <a:pt x="169" y="130"/>
                    <a:pt x="169" y="130"/>
                    <a:pt x="169" y="130"/>
                  </a:cubicBezTo>
                  <a:cubicBezTo>
                    <a:pt x="169" y="129"/>
                    <a:pt x="169" y="129"/>
                    <a:pt x="169" y="129"/>
                  </a:cubicBezTo>
                  <a:cubicBezTo>
                    <a:pt x="169" y="129"/>
                    <a:pt x="169" y="129"/>
                    <a:pt x="169" y="129"/>
                  </a:cubicBezTo>
                  <a:cubicBezTo>
                    <a:pt x="170" y="129"/>
                    <a:pt x="170" y="129"/>
                    <a:pt x="170" y="129"/>
                  </a:cubicBezTo>
                  <a:cubicBezTo>
                    <a:pt x="170" y="130"/>
                    <a:pt x="170" y="130"/>
                    <a:pt x="170" y="130"/>
                  </a:cubicBezTo>
                  <a:cubicBezTo>
                    <a:pt x="170" y="130"/>
                    <a:pt x="170" y="130"/>
                    <a:pt x="170" y="130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69" y="132"/>
                    <a:pt x="169" y="132"/>
                    <a:pt x="169" y="132"/>
                  </a:cubicBezTo>
                  <a:cubicBezTo>
                    <a:pt x="169" y="132"/>
                    <a:pt x="169" y="132"/>
                    <a:pt x="169" y="132"/>
                  </a:cubicBezTo>
                  <a:cubicBezTo>
                    <a:pt x="169" y="132"/>
                    <a:pt x="169" y="132"/>
                    <a:pt x="169" y="132"/>
                  </a:cubicBezTo>
                  <a:cubicBezTo>
                    <a:pt x="170" y="133"/>
                    <a:pt x="170" y="133"/>
                    <a:pt x="170" y="133"/>
                  </a:cubicBezTo>
                  <a:cubicBezTo>
                    <a:pt x="170" y="133"/>
                    <a:pt x="170" y="133"/>
                    <a:pt x="170" y="133"/>
                  </a:cubicBezTo>
                  <a:cubicBezTo>
                    <a:pt x="171" y="133"/>
                    <a:pt x="171" y="133"/>
                    <a:pt x="171" y="133"/>
                  </a:cubicBezTo>
                  <a:cubicBezTo>
                    <a:pt x="171" y="133"/>
                    <a:pt x="171" y="133"/>
                    <a:pt x="171" y="133"/>
                  </a:cubicBezTo>
                  <a:cubicBezTo>
                    <a:pt x="172" y="133"/>
                    <a:pt x="172" y="133"/>
                    <a:pt x="172" y="133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3" y="134"/>
                    <a:pt x="173" y="134"/>
                    <a:pt x="173" y="134"/>
                  </a:cubicBezTo>
                  <a:cubicBezTo>
                    <a:pt x="173" y="134"/>
                    <a:pt x="173" y="134"/>
                    <a:pt x="173" y="134"/>
                  </a:cubicBezTo>
                  <a:cubicBezTo>
                    <a:pt x="173" y="134"/>
                    <a:pt x="173" y="134"/>
                    <a:pt x="173" y="134"/>
                  </a:cubicBezTo>
                  <a:cubicBezTo>
                    <a:pt x="173" y="135"/>
                    <a:pt x="173" y="135"/>
                    <a:pt x="173" y="135"/>
                  </a:cubicBezTo>
                  <a:cubicBezTo>
                    <a:pt x="172" y="135"/>
                    <a:pt x="172" y="135"/>
                    <a:pt x="172" y="135"/>
                  </a:cubicBezTo>
                  <a:cubicBezTo>
                    <a:pt x="172" y="135"/>
                    <a:pt x="172" y="135"/>
                    <a:pt x="172" y="135"/>
                  </a:cubicBezTo>
                  <a:cubicBezTo>
                    <a:pt x="172" y="136"/>
                    <a:pt x="172" y="136"/>
                    <a:pt x="172" y="136"/>
                  </a:cubicBezTo>
                  <a:cubicBezTo>
                    <a:pt x="172" y="136"/>
                    <a:pt x="172" y="136"/>
                    <a:pt x="172" y="136"/>
                  </a:cubicBezTo>
                  <a:cubicBezTo>
                    <a:pt x="173" y="136"/>
                    <a:pt x="173" y="136"/>
                    <a:pt x="173" y="136"/>
                  </a:cubicBezTo>
                  <a:cubicBezTo>
                    <a:pt x="173" y="136"/>
                    <a:pt x="173" y="136"/>
                    <a:pt x="173" y="136"/>
                  </a:cubicBezTo>
                  <a:cubicBezTo>
                    <a:pt x="174" y="136"/>
                    <a:pt x="174" y="136"/>
                    <a:pt x="174" y="136"/>
                  </a:cubicBezTo>
                  <a:cubicBezTo>
                    <a:pt x="175" y="135"/>
                    <a:pt x="175" y="135"/>
                    <a:pt x="175" y="135"/>
                  </a:cubicBezTo>
                  <a:cubicBezTo>
                    <a:pt x="175" y="135"/>
                    <a:pt x="175" y="135"/>
                    <a:pt x="175" y="135"/>
                  </a:cubicBezTo>
                  <a:cubicBezTo>
                    <a:pt x="175" y="136"/>
                    <a:pt x="175" y="136"/>
                    <a:pt x="175" y="136"/>
                  </a:cubicBezTo>
                  <a:cubicBezTo>
                    <a:pt x="175" y="137"/>
                    <a:pt x="175" y="137"/>
                    <a:pt x="175" y="137"/>
                  </a:cubicBezTo>
                  <a:cubicBezTo>
                    <a:pt x="176" y="137"/>
                    <a:pt x="176" y="137"/>
                    <a:pt x="176" y="137"/>
                  </a:cubicBezTo>
                  <a:cubicBezTo>
                    <a:pt x="176" y="137"/>
                    <a:pt x="176" y="137"/>
                    <a:pt x="176" y="137"/>
                  </a:cubicBezTo>
                  <a:cubicBezTo>
                    <a:pt x="177" y="137"/>
                    <a:pt x="177" y="137"/>
                    <a:pt x="177" y="137"/>
                  </a:cubicBezTo>
                  <a:cubicBezTo>
                    <a:pt x="177" y="137"/>
                    <a:pt x="177" y="137"/>
                    <a:pt x="177" y="137"/>
                  </a:cubicBezTo>
                  <a:cubicBezTo>
                    <a:pt x="178" y="137"/>
                    <a:pt x="178" y="137"/>
                    <a:pt x="178" y="137"/>
                  </a:cubicBezTo>
                  <a:cubicBezTo>
                    <a:pt x="178" y="138"/>
                    <a:pt x="178" y="138"/>
                    <a:pt x="178" y="138"/>
                  </a:cubicBezTo>
                  <a:cubicBezTo>
                    <a:pt x="179" y="138"/>
                    <a:pt x="179" y="138"/>
                    <a:pt x="179" y="138"/>
                  </a:cubicBezTo>
                  <a:cubicBezTo>
                    <a:pt x="179" y="137"/>
                    <a:pt x="179" y="137"/>
                    <a:pt x="179" y="137"/>
                  </a:cubicBezTo>
                  <a:cubicBezTo>
                    <a:pt x="179" y="137"/>
                    <a:pt x="179" y="137"/>
                    <a:pt x="179" y="137"/>
                  </a:cubicBezTo>
                  <a:cubicBezTo>
                    <a:pt x="180" y="137"/>
                    <a:pt x="180" y="137"/>
                    <a:pt x="180" y="137"/>
                  </a:cubicBezTo>
                  <a:cubicBezTo>
                    <a:pt x="180" y="137"/>
                    <a:pt x="180" y="137"/>
                    <a:pt x="180" y="137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81" y="138"/>
                    <a:pt x="181" y="138"/>
                    <a:pt x="181" y="138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82" y="137"/>
                    <a:pt x="182" y="137"/>
                    <a:pt x="182" y="137"/>
                  </a:cubicBezTo>
                  <a:cubicBezTo>
                    <a:pt x="182" y="138"/>
                    <a:pt x="182" y="138"/>
                    <a:pt x="182" y="138"/>
                  </a:cubicBezTo>
                  <a:cubicBezTo>
                    <a:pt x="182" y="138"/>
                    <a:pt x="182" y="138"/>
                    <a:pt x="182" y="138"/>
                  </a:cubicBezTo>
                  <a:cubicBezTo>
                    <a:pt x="183" y="137"/>
                    <a:pt x="183" y="137"/>
                    <a:pt x="183" y="137"/>
                  </a:cubicBezTo>
                  <a:cubicBezTo>
                    <a:pt x="183" y="137"/>
                    <a:pt x="183" y="137"/>
                    <a:pt x="183" y="137"/>
                  </a:cubicBezTo>
                  <a:cubicBezTo>
                    <a:pt x="183" y="137"/>
                    <a:pt x="183" y="137"/>
                    <a:pt x="183" y="137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4" y="137"/>
                    <a:pt x="184" y="137"/>
                    <a:pt x="184" y="137"/>
                  </a:cubicBezTo>
                  <a:cubicBezTo>
                    <a:pt x="185" y="137"/>
                    <a:pt x="185" y="137"/>
                    <a:pt x="185" y="137"/>
                  </a:cubicBezTo>
                  <a:close/>
                  <a:moveTo>
                    <a:pt x="267" y="165"/>
                  </a:moveTo>
                  <a:cubicBezTo>
                    <a:pt x="268" y="165"/>
                    <a:pt x="268" y="165"/>
                    <a:pt x="268" y="165"/>
                  </a:cubicBezTo>
                  <a:cubicBezTo>
                    <a:pt x="268" y="164"/>
                    <a:pt x="268" y="164"/>
                    <a:pt x="268" y="164"/>
                  </a:cubicBezTo>
                  <a:cubicBezTo>
                    <a:pt x="268" y="163"/>
                    <a:pt x="268" y="163"/>
                    <a:pt x="268" y="163"/>
                  </a:cubicBezTo>
                  <a:cubicBezTo>
                    <a:pt x="268" y="162"/>
                    <a:pt x="268" y="162"/>
                    <a:pt x="268" y="162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0" y="160"/>
                    <a:pt x="270" y="160"/>
                    <a:pt x="270" y="160"/>
                  </a:cubicBezTo>
                  <a:cubicBezTo>
                    <a:pt x="271" y="158"/>
                    <a:pt x="271" y="158"/>
                    <a:pt x="271" y="158"/>
                  </a:cubicBezTo>
                  <a:cubicBezTo>
                    <a:pt x="272" y="158"/>
                    <a:pt x="272" y="158"/>
                    <a:pt x="272" y="158"/>
                  </a:cubicBezTo>
                  <a:cubicBezTo>
                    <a:pt x="273" y="158"/>
                    <a:pt x="273" y="158"/>
                    <a:pt x="273" y="158"/>
                  </a:cubicBezTo>
                  <a:cubicBezTo>
                    <a:pt x="273" y="158"/>
                    <a:pt x="273" y="158"/>
                    <a:pt x="273" y="158"/>
                  </a:cubicBezTo>
                  <a:cubicBezTo>
                    <a:pt x="273" y="158"/>
                    <a:pt x="273" y="158"/>
                    <a:pt x="273" y="158"/>
                  </a:cubicBezTo>
                  <a:cubicBezTo>
                    <a:pt x="274" y="157"/>
                    <a:pt x="274" y="157"/>
                    <a:pt x="274" y="157"/>
                  </a:cubicBezTo>
                  <a:cubicBezTo>
                    <a:pt x="275" y="158"/>
                    <a:pt x="275" y="158"/>
                    <a:pt x="275" y="158"/>
                  </a:cubicBezTo>
                  <a:cubicBezTo>
                    <a:pt x="276" y="158"/>
                    <a:pt x="276" y="158"/>
                    <a:pt x="276" y="158"/>
                  </a:cubicBezTo>
                  <a:cubicBezTo>
                    <a:pt x="276" y="158"/>
                    <a:pt x="276" y="158"/>
                    <a:pt x="276" y="158"/>
                  </a:cubicBezTo>
                  <a:cubicBezTo>
                    <a:pt x="277" y="159"/>
                    <a:pt x="277" y="159"/>
                    <a:pt x="277" y="159"/>
                  </a:cubicBezTo>
                  <a:cubicBezTo>
                    <a:pt x="277" y="160"/>
                    <a:pt x="277" y="160"/>
                    <a:pt x="277" y="160"/>
                  </a:cubicBezTo>
                  <a:cubicBezTo>
                    <a:pt x="277" y="160"/>
                    <a:pt x="277" y="160"/>
                    <a:pt x="277" y="160"/>
                  </a:cubicBezTo>
                  <a:cubicBezTo>
                    <a:pt x="276" y="161"/>
                    <a:pt x="276" y="161"/>
                    <a:pt x="276" y="161"/>
                  </a:cubicBezTo>
                  <a:cubicBezTo>
                    <a:pt x="276" y="162"/>
                    <a:pt x="276" y="162"/>
                    <a:pt x="276" y="162"/>
                  </a:cubicBezTo>
                  <a:cubicBezTo>
                    <a:pt x="276" y="162"/>
                    <a:pt x="276" y="162"/>
                    <a:pt x="276" y="162"/>
                  </a:cubicBezTo>
                  <a:cubicBezTo>
                    <a:pt x="275" y="164"/>
                    <a:pt x="275" y="164"/>
                    <a:pt x="275" y="164"/>
                  </a:cubicBezTo>
                  <a:cubicBezTo>
                    <a:pt x="274" y="165"/>
                    <a:pt x="274" y="165"/>
                    <a:pt x="274" y="165"/>
                  </a:cubicBezTo>
                  <a:cubicBezTo>
                    <a:pt x="274" y="165"/>
                    <a:pt x="274" y="165"/>
                    <a:pt x="274" y="165"/>
                  </a:cubicBezTo>
                  <a:cubicBezTo>
                    <a:pt x="272" y="165"/>
                    <a:pt x="272" y="165"/>
                    <a:pt x="272" y="165"/>
                  </a:cubicBezTo>
                  <a:cubicBezTo>
                    <a:pt x="272" y="166"/>
                    <a:pt x="272" y="166"/>
                    <a:pt x="272" y="166"/>
                  </a:cubicBezTo>
                  <a:cubicBezTo>
                    <a:pt x="272" y="166"/>
                    <a:pt x="272" y="166"/>
                    <a:pt x="272" y="166"/>
                  </a:cubicBezTo>
                  <a:cubicBezTo>
                    <a:pt x="271" y="166"/>
                    <a:pt x="271" y="166"/>
                    <a:pt x="271" y="166"/>
                  </a:cubicBezTo>
                  <a:cubicBezTo>
                    <a:pt x="270" y="166"/>
                    <a:pt x="270" y="166"/>
                    <a:pt x="270" y="166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68" y="166"/>
                    <a:pt x="268" y="166"/>
                    <a:pt x="268" y="166"/>
                  </a:cubicBezTo>
                  <a:cubicBezTo>
                    <a:pt x="268" y="166"/>
                    <a:pt x="268" y="166"/>
                    <a:pt x="268" y="166"/>
                  </a:cubicBezTo>
                  <a:cubicBezTo>
                    <a:pt x="267" y="165"/>
                    <a:pt x="267" y="165"/>
                    <a:pt x="267" y="165"/>
                  </a:cubicBezTo>
                  <a:close/>
                  <a:moveTo>
                    <a:pt x="189" y="135"/>
                  </a:moveTo>
                  <a:cubicBezTo>
                    <a:pt x="189" y="134"/>
                    <a:pt x="189" y="134"/>
                    <a:pt x="189" y="134"/>
                  </a:cubicBezTo>
                  <a:cubicBezTo>
                    <a:pt x="189" y="134"/>
                    <a:pt x="189" y="134"/>
                    <a:pt x="189" y="134"/>
                  </a:cubicBezTo>
                  <a:cubicBezTo>
                    <a:pt x="189" y="134"/>
                    <a:pt x="189" y="134"/>
                    <a:pt x="189" y="134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89" y="133"/>
                    <a:pt x="189" y="133"/>
                    <a:pt x="189" y="133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190" y="134"/>
                    <a:pt x="190" y="134"/>
                    <a:pt x="190" y="134"/>
                  </a:cubicBezTo>
                  <a:cubicBezTo>
                    <a:pt x="190" y="134"/>
                    <a:pt x="190" y="134"/>
                    <a:pt x="190" y="134"/>
                  </a:cubicBezTo>
                  <a:cubicBezTo>
                    <a:pt x="189" y="134"/>
                    <a:pt x="189" y="134"/>
                    <a:pt x="189" y="134"/>
                  </a:cubicBezTo>
                  <a:cubicBezTo>
                    <a:pt x="189" y="135"/>
                    <a:pt x="189" y="135"/>
                    <a:pt x="189" y="135"/>
                  </a:cubicBezTo>
                  <a:cubicBezTo>
                    <a:pt x="189" y="135"/>
                    <a:pt x="189" y="135"/>
                    <a:pt x="189" y="135"/>
                  </a:cubicBezTo>
                  <a:close/>
                  <a:moveTo>
                    <a:pt x="181" y="141"/>
                  </a:moveTo>
                  <a:cubicBezTo>
                    <a:pt x="182" y="141"/>
                    <a:pt x="182" y="141"/>
                    <a:pt x="182" y="141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9"/>
                    <a:pt x="182" y="139"/>
                    <a:pt x="182" y="139"/>
                  </a:cubicBezTo>
                  <a:cubicBezTo>
                    <a:pt x="182" y="139"/>
                    <a:pt x="182" y="139"/>
                    <a:pt x="182" y="139"/>
                  </a:cubicBezTo>
                  <a:cubicBezTo>
                    <a:pt x="182" y="139"/>
                    <a:pt x="182" y="139"/>
                    <a:pt x="182" y="139"/>
                  </a:cubicBezTo>
                  <a:cubicBezTo>
                    <a:pt x="181" y="140"/>
                    <a:pt x="181" y="140"/>
                    <a:pt x="181" y="140"/>
                  </a:cubicBezTo>
                  <a:cubicBezTo>
                    <a:pt x="181" y="140"/>
                    <a:pt x="181" y="140"/>
                    <a:pt x="181" y="140"/>
                  </a:cubicBezTo>
                  <a:cubicBezTo>
                    <a:pt x="180" y="140"/>
                    <a:pt x="180" y="140"/>
                    <a:pt x="180" y="140"/>
                  </a:cubicBezTo>
                  <a:cubicBezTo>
                    <a:pt x="181" y="141"/>
                    <a:pt x="181" y="141"/>
                    <a:pt x="181" y="141"/>
                  </a:cubicBezTo>
                  <a:cubicBezTo>
                    <a:pt x="181" y="141"/>
                    <a:pt x="181" y="141"/>
                    <a:pt x="181" y="141"/>
                  </a:cubicBezTo>
                  <a:close/>
                  <a:moveTo>
                    <a:pt x="190" y="140"/>
                  </a:moveTo>
                  <a:cubicBezTo>
                    <a:pt x="189" y="140"/>
                    <a:pt x="189" y="140"/>
                    <a:pt x="189" y="140"/>
                  </a:cubicBezTo>
                  <a:cubicBezTo>
                    <a:pt x="189" y="140"/>
                    <a:pt x="189" y="140"/>
                    <a:pt x="189" y="140"/>
                  </a:cubicBezTo>
                  <a:cubicBezTo>
                    <a:pt x="189" y="141"/>
                    <a:pt x="189" y="141"/>
                    <a:pt x="189" y="141"/>
                  </a:cubicBezTo>
                  <a:cubicBezTo>
                    <a:pt x="188" y="140"/>
                    <a:pt x="188" y="140"/>
                    <a:pt x="188" y="140"/>
                  </a:cubicBezTo>
                  <a:cubicBezTo>
                    <a:pt x="188" y="140"/>
                    <a:pt x="188" y="140"/>
                    <a:pt x="188" y="140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9" y="138"/>
                    <a:pt x="189" y="138"/>
                    <a:pt x="189" y="138"/>
                  </a:cubicBezTo>
                  <a:cubicBezTo>
                    <a:pt x="190" y="138"/>
                    <a:pt x="190" y="138"/>
                    <a:pt x="190" y="138"/>
                  </a:cubicBezTo>
                  <a:cubicBezTo>
                    <a:pt x="190" y="138"/>
                    <a:pt x="190" y="138"/>
                    <a:pt x="190" y="138"/>
                  </a:cubicBezTo>
                  <a:cubicBezTo>
                    <a:pt x="190" y="138"/>
                    <a:pt x="190" y="138"/>
                    <a:pt x="190" y="138"/>
                  </a:cubicBezTo>
                  <a:cubicBezTo>
                    <a:pt x="191" y="139"/>
                    <a:pt x="191" y="139"/>
                    <a:pt x="191" y="139"/>
                  </a:cubicBezTo>
                  <a:cubicBezTo>
                    <a:pt x="190" y="140"/>
                    <a:pt x="190" y="140"/>
                    <a:pt x="190" y="140"/>
                  </a:cubicBezTo>
                  <a:close/>
                  <a:moveTo>
                    <a:pt x="191" y="139"/>
                  </a:moveTo>
                  <a:cubicBezTo>
                    <a:pt x="191" y="138"/>
                    <a:pt x="191" y="138"/>
                    <a:pt x="191" y="138"/>
                  </a:cubicBezTo>
                  <a:cubicBezTo>
                    <a:pt x="191" y="138"/>
                    <a:pt x="191" y="138"/>
                    <a:pt x="191" y="138"/>
                  </a:cubicBezTo>
                  <a:cubicBezTo>
                    <a:pt x="191" y="137"/>
                    <a:pt x="191" y="137"/>
                    <a:pt x="191" y="137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2" y="138"/>
                    <a:pt x="192" y="138"/>
                    <a:pt x="192" y="138"/>
                  </a:cubicBezTo>
                  <a:cubicBezTo>
                    <a:pt x="192" y="138"/>
                    <a:pt x="192" y="138"/>
                    <a:pt x="192" y="138"/>
                  </a:cubicBezTo>
                  <a:cubicBezTo>
                    <a:pt x="192" y="138"/>
                    <a:pt x="191" y="139"/>
                    <a:pt x="191" y="139"/>
                  </a:cubicBezTo>
                  <a:close/>
                  <a:moveTo>
                    <a:pt x="208" y="139"/>
                  </a:moveTo>
                  <a:cubicBezTo>
                    <a:pt x="208" y="137"/>
                    <a:pt x="208" y="137"/>
                    <a:pt x="208" y="137"/>
                  </a:cubicBezTo>
                  <a:cubicBezTo>
                    <a:pt x="209" y="137"/>
                    <a:pt x="209" y="137"/>
                    <a:pt x="209" y="137"/>
                  </a:cubicBezTo>
                  <a:cubicBezTo>
                    <a:pt x="210" y="137"/>
                    <a:pt x="210" y="137"/>
                    <a:pt x="210" y="137"/>
                  </a:cubicBezTo>
                  <a:cubicBezTo>
                    <a:pt x="210" y="138"/>
                    <a:pt x="210" y="138"/>
                    <a:pt x="210" y="138"/>
                  </a:cubicBezTo>
                  <a:cubicBezTo>
                    <a:pt x="209" y="139"/>
                    <a:pt x="209" y="139"/>
                    <a:pt x="209" y="139"/>
                  </a:cubicBezTo>
                  <a:cubicBezTo>
                    <a:pt x="209" y="139"/>
                    <a:pt x="209" y="139"/>
                    <a:pt x="209" y="139"/>
                  </a:cubicBezTo>
                  <a:cubicBezTo>
                    <a:pt x="209" y="139"/>
                    <a:pt x="209" y="139"/>
                    <a:pt x="209" y="139"/>
                  </a:cubicBezTo>
                  <a:cubicBezTo>
                    <a:pt x="209" y="138"/>
                    <a:pt x="209" y="138"/>
                    <a:pt x="209" y="138"/>
                  </a:cubicBezTo>
                  <a:cubicBezTo>
                    <a:pt x="208" y="138"/>
                    <a:pt x="208" y="138"/>
                    <a:pt x="208" y="138"/>
                  </a:cubicBezTo>
                  <a:cubicBezTo>
                    <a:pt x="208" y="139"/>
                    <a:pt x="208" y="139"/>
                    <a:pt x="208" y="139"/>
                  </a:cubicBezTo>
                  <a:cubicBezTo>
                    <a:pt x="208" y="139"/>
                    <a:pt x="208" y="139"/>
                    <a:pt x="208" y="139"/>
                  </a:cubicBezTo>
                  <a:close/>
                  <a:moveTo>
                    <a:pt x="207" y="138"/>
                  </a:moveTo>
                  <a:cubicBezTo>
                    <a:pt x="207" y="138"/>
                    <a:pt x="207" y="138"/>
                    <a:pt x="207" y="138"/>
                  </a:cubicBezTo>
                  <a:cubicBezTo>
                    <a:pt x="208" y="137"/>
                    <a:pt x="208" y="137"/>
                    <a:pt x="208" y="137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37"/>
                    <a:pt x="207" y="137"/>
                    <a:pt x="207" y="137"/>
                  </a:cubicBezTo>
                  <a:cubicBezTo>
                    <a:pt x="207" y="138"/>
                    <a:pt x="207" y="138"/>
                    <a:pt x="207" y="138"/>
                  </a:cubicBezTo>
                  <a:close/>
                  <a:moveTo>
                    <a:pt x="206" y="145"/>
                  </a:moveTo>
                  <a:cubicBezTo>
                    <a:pt x="207" y="144"/>
                    <a:pt x="207" y="144"/>
                    <a:pt x="207" y="144"/>
                  </a:cubicBezTo>
                  <a:cubicBezTo>
                    <a:pt x="208" y="144"/>
                    <a:pt x="208" y="144"/>
                    <a:pt x="208" y="144"/>
                  </a:cubicBezTo>
                  <a:cubicBezTo>
                    <a:pt x="208" y="143"/>
                    <a:pt x="208" y="143"/>
                    <a:pt x="208" y="143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7" y="141"/>
                    <a:pt x="207" y="141"/>
                    <a:pt x="207" y="141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7" y="141"/>
                    <a:pt x="207" y="141"/>
                    <a:pt x="207" y="141"/>
                  </a:cubicBezTo>
                  <a:cubicBezTo>
                    <a:pt x="206" y="142"/>
                    <a:pt x="206" y="142"/>
                    <a:pt x="206" y="142"/>
                  </a:cubicBezTo>
                  <a:cubicBezTo>
                    <a:pt x="206" y="141"/>
                    <a:pt x="206" y="141"/>
                    <a:pt x="206" y="141"/>
                  </a:cubicBezTo>
                  <a:cubicBezTo>
                    <a:pt x="207" y="139"/>
                    <a:pt x="207" y="139"/>
                    <a:pt x="207" y="139"/>
                  </a:cubicBezTo>
                  <a:cubicBezTo>
                    <a:pt x="206" y="137"/>
                    <a:pt x="206" y="137"/>
                    <a:pt x="206" y="137"/>
                  </a:cubicBezTo>
                  <a:cubicBezTo>
                    <a:pt x="205" y="136"/>
                    <a:pt x="205" y="136"/>
                    <a:pt x="205" y="136"/>
                  </a:cubicBezTo>
                  <a:cubicBezTo>
                    <a:pt x="205" y="135"/>
                    <a:pt x="205" y="135"/>
                    <a:pt x="205" y="135"/>
                  </a:cubicBezTo>
                  <a:cubicBezTo>
                    <a:pt x="204" y="135"/>
                    <a:pt x="204" y="135"/>
                    <a:pt x="204" y="135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4" y="135"/>
                    <a:pt x="204" y="135"/>
                    <a:pt x="204" y="135"/>
                  </a:cubicBezTo>
                  <a:cubicBezTo>
                    <a:pt x="204" y="134"/>
                    <a:pt x="204" y="134"/>
                    <a:pt x="204" y="134"/>
                  </a:cubicBezTo>
                  <a:cubicBezTo>
                    <a:pt x="204" y="134"/>
                    <a:pt x="204" y="134"/>
                    <a:pt x="204" y="134"/>
                  </a:cubicBezTo>
                  <a:cubicBezTo>
                    <a:pt x="204" y="133"/>
                    <a:pt x="204" y="133"/>
                    <a:pt x="204" y="133"/>
                  </a:cubicBezTo>
                  <a:cubicBezTo>
                    <a:pt x="204" y="132"/>
                    <a:pt x="204" y="132"/>
                    <a:pt x="204" y="132"/>
                  </a:cubicBezTo>
                  <a:cubicBezTo>
                    <a:pt x="203" y="132"/>
                    <a:pt x="203" y="132"/>
                    <a:pt x="203" y="132"/>
                  </a:cubicBezTo>
                  <a:cubicBezTo>
                    <a:pt x="202" y="133"/>
                    <a:pt x="202" y="133"/>
                    <a:pt x="202" y="133"/>
                  </a:cubicBezTo>
                  <a:cubicBezTo>
                    <a:pt x="201" y="135"/>
                    <a:pt x="201" y="135"/>
                    <a:pt x="201" y="135"/>
                  </a:cubicBezTo>
                  <a:cubicBezTo>
                    <a:pt x="201" y="136"/>
                    <a:pt x="201" y="136"/>
                    <a:pt x="201" y="136"/>
                  </a:cubicBezTo>
                  <a:cubicBezTo>
                    <a:pt x="201" y="136"/>
                    <a:pt x="201" y="136"/>
                    <a:pt x="201" y="136"/>
                  </a:cubicBezTo>
                  <a:cubicBezTo>
                    <a:pt x="200" y="135"/>
                    <a:pt x="200" y="135"/>
                    <a:pt x="200" y="135"/>
                  </a:cubicBezTo>
                  <a:cubicBezTo>
                    <a:pt x="200" y="135"/>
                    <a:pt x="200" y="135"/>
                    <a:pt x="200" y="135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9" y="136"/>
                    <a:pt x="199" y="136"/>
                    <a:pt x="199" y="136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5" y="138"/>
                    <a:pt x="195" y="138"/>
                    <a:pt x="195" y="138"/>
                  </a:cubicBezTo>
                  <a:cubicBezTo>
                    <a:pt x="193" y="139"/>
                    <a:pt x="193" y="139"/>
                    <a:pt x="193" y="139"/>
                  </a:cubicBezTo>
                  <a:cubicBezTo>
                    <a:pt x="193" y="140"/>
                    <a:pt x="193" y="140"/>
                    <a:pt x="193" y="140"/>
                  </a:cubicBezTo>
                  <a:cubicBezTo>
                    <a:pt x="194" y="141"/>
                    <a:pt x="194" y="141"/>
                    <a:pt x="194" y="141"/>
                  </a:cubicBezTo>
                  <a:cubicBezTo>
                    <a:pt x="195" y="140"/>
                    <a:pt x="195" y="140"/>
                    <a:pt x="195" y="140"/>
                  </a:cubicBezTo>
                  <a:cubicBezTo>
                    <a:pt x="195" y="140"/>
                    <a:pt x="195" y="140"/>
                    <a:pt x="195" y="140"/>
                  </a:cubicBezTo>
                  <a:cubicBezTo>
                    <a:pt x="195" y="139"/>
                    <a:pt x="195" y="139"/>
                    <a:pt x="195" y="139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196" y="141"/>
                    <a:pt x="196" y="141"/>
                    <a:pt x="196" y="141"/>
                  </a:cubicBezTo>
                  <a:cubicBezTo>
                    <a:pt x="197" y="142"/>
                    <a:pt x="197" y="142"/>
                    <a:pt x="197" y="142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2"/>
                    <a:pt x="197" y="142"/>
                    <a:pt x="197" y="142"/>
                  </a:cubicBezTo>
                  <a:cubicBezTo>
                    <a:pt x="198" y="143"/>
                    <a:pt x="198" y="143"/>
                    <a:pt x="198" y="143"/>
                  </a:cubicBezTo>
                  <a:cubicBezTo>
                    <a:pt x="199" y="143"/>
                    <a:pt x="199" y="143"/>
                    <a:pt x="199" y="143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200" y="145"/>
                    <a:pt x="200" y="145"/>
                    <a:pt x="200" y="145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1" y="145"/>
                    <a:pt x="201" y="145"/>
                    <a:pt x="201" y="145"/>
                  </a:cubicBezTo>
                  <a:cubicBezTo>
                    <a:pt x="202" y="146"/>
                    <a:pt x="202" y="146"/>
                    <a:pt x="202" y="146"/>
                  </a:cubicBezTo>
                  <a:cubicBezTo>
                    <a:pt x="203" y="146"/>
                    <a:pt x="203" y="146"/>
                    <a:pt x="203" y="146"/>
                  </a:cubicBezTo>
                  <a:cubicBezTo>
                    <a:pt x="203" y="146"/>
                    <a:pt x="203" y="146"/>
                    <a:pt x="203" y="146"/>
                  </a:cubicBezTo>
                  <a:cubicBezTo>
                    <a:pt x="204" y="145"/>
                    <a:pt x="204" y="145"/>
                    <a:pt x="204" y="145"/>
                  </a:cubicBezTo>
                  <a:cubicBezTo>
                    <a:pt x="205" y="145"/>
                    <a:pt x="205" y="145"/>
                    <a:pt x="205" y="145"/>
                  </a:cubicBezTo>
                  <a:cubicBezTo>
                    <a:pt x="206" y="144"/>
                    <a:pt x="206" y="144"/>
                    <a:pt x="206" y="144"/>
                  </a:cubicBezTo>
                  <a:cubicBezTo>
                    <a:pt x="206" y="145"/>
                    <a:pt x="206" y="145"/>
                    <a:pt x="206" y="145"/>
                  </a:cubicBezTo>
                  <a:close/>
                  <a:moveTo>
                    <a:pt x="297" y="139"/>
                  </a:moveTo>
                  <a:cubicBezTo>
                    <a:pt x="297" y="139"/>
                    <a:pt x="297" y="139"/>
                    <a:pt x="297" y="139"/>
                  </a:cubicBezTo>
                  <a:cubicBezTo>
                    <a:pt x="297" y="138"/>
                    <a:pt x="297" y="138"/>
                    <a:pt x="297" y="138"/>
                  </a:cubicBezTo>
                  <a:cubicBezTo>
                    <a:pt x="297" y="137"/>
                    <a:pt x="297" y="137"/>
                    <a:pt x="297" y="137"/>
                  </a:cubicBezTo>
                  <a:cubicBezTo>
                    <a:pt x="298" y="137"/>
                    <a:pt x="298" y="137"/>
                    <a:pt x="298" y="137"/>
                  </a:cubicBezTo>
                  <a:cubicBezTo>
                    <a:pt x="299" y="137"/>
                    <a:pt x="299" y="137"/>
                    <a:pt x="299" y="137"/>
                  </a:cubicBezTo>
                  <a:cubicBezTo>
                    <a:pt x="299" y="138"/>
                    <a:pt x="299" y="138"/>
                    <a:pt x="299" y="138"/>
                  </a:cubicBezTo>
                  <a:cubicBezTo>
                    <a:pt x="299" y="138"/>
                    <a:pt x="299" y="138"/>
                    <a:pt x="299" y="138"/>
                  </a:cubicBezTo>
                  <a:cubicBezTo>
                    <a:pt x="300" y="138"/>
                    <a:pt x="300" y="138"/>
                    <a:pt x="300" y="138"/>
                  </a:cubicBezTo>
                  <a:cubicBezTo>
                    <a:pt x="299" y="139"/>
                    <a:pt x="299" y="139"/>
                    <a:pt x="299" y="139"/>
                  </a:cubicBezTo>
                  <a:cubicBezTo>
                    <a:pt x="298" y="139"/>
                    <a:pt x="298" y="139"/>
                    <a:pt x="298" y="139"/>
                  </a:cubicBezTo>
                  <a:cubicBezTo>
                    <a:pt x="298" y="139"/>
                    <a:pt x="298" y="139"/>
                    <a:pt x="298" y="139"/>
                  </a:cubicBezTo>
                  <a:cubicBezTo>
                    <a:pt x="298" y="139"/>
                    <a:pt x="298" y="139"/>
                    <a:pt x="298" y="139"/>
                  </a:cubicBezTo>
                  <a:cubicBezTo>
                    <a:pt x="297" y="139"/>
                    <a:pt x="297" y="139"/>
                    <a:pt x="297" y="139"/>
                  </a:cubicBezTo>
                  <a:cubicBezTo>
                    <a:pt x="297" y="139"/>
                    <a:pt x="297" y="139"/>
                    <a:pt x="297" y="139"/>
                  </a:cubicBezTo>
                  <a:close/>
                  <a:moveTo>
                    <a:pt x="295" y="209"/>
                  </a:moveTo>
                  <a:cubicBezTo>
                    <a:pt x="294" y="209"/>
                    <a:pt x="294" y="209"/>
                    <a:pt x="294" y="209"/>
                  </a:cubicBezTo>
                  <a:cubicBezTo>
                    <a:pt x="293" y="209"/>
                    <a:pt x="293" y="209"/>
                    <a:pt x="293" y="209"/>
                  </a:cubicBezTo>
                  <a:cubicBezTo>
                    <a:pt x="292" y="209"/>
                    <a:pt x="292" y="209"/>
                    <a:pt x="292" y="209"/>
                  </a:cubicBezTo>
                  <a:cubicBezTo>
                    <a:pt x="291" y="208"/>
                    <a:pt x="291" y="208"/>
                    <a:pt x="291" y="208"/>
                  </a:cubicBezTo>
                  <a:cubicBezTo>
                    <a:pt x="291" y="208"/>
                    <a:pt x="291" y="208"/>
                    <a:pt x="291" y="208"/>
                  </a:cubicBezTo>
                  <a:cubicBezTo>
                    <a:pt x="290" y="207"/>
                    <a:pt x="290" y="207"/>
                    <a:pt x="290" y="207"/>
                  </a:cubicBezTo>
                  <a:cubicBezTo>
                    <a:pt x="289" y="207"/>
                    <a:pt x="289" y="207"/>
                    <a:pt x="289" y="207"/>
                  </a:cubicBezTo>
                  <a:cubicBezTo>
                    <a:pt x="289" y="206"/>
                    <a:pt x="289" y="206"/>
                    <a:pt x="289" y="206"/>
                  </a:cubicBezTo>
                  <a:cubicBezTo>
                    <a:pt x="288" y="206"/>
                    <a:pt x="288" y="206"/>
                    <a:pt x="288" y="206"/>
                  </a:cubicBezTo>
                  <a:cubicBezTo>
                    <a:pt x="288" y="206"/>
                    <a:pt x="288" y="206"/>
                    <a:pt x="288" y="206"/>
                  </a:cubicBezTo>
                  <a:cubicBezTo>
                    <a:pt x="287" y="206"/>
                    <a:pt x="287" y="206"/>
                    <a:pt x="287" y="206"/>
                  </a:cubicBezTo>
                  <a:cubicBezTo>
                    <a:pt x="286" y="206"/>
                    <a:pt x="286" y="206"/>
                    <a:pt x="286" y="206"/>
                  </a:cubicBezTo>
                  <a:cubicBezTo>
                    <a:pt x="286" y="205"/>
                    <a:pt x="286" y="205"/>
                    <a:pt x="286" y="205"/>
                  </a:cubicBezTo>
                  <a:cubicBezTo>
                    <a:pt x="285" y="205"/>
                    <a:pt x="285" y="205"/>
                    <a:pt x="285" y="205"/>
                  </a:cubicBezTo>
                  <a:cubicBezTo>
                    <a:pt x="285" y="205"/>
                    <a:pt x="285" y="205"/>
                    <a:pt x="285" y="205"/>
                  </a:cubicBezTo>
                  <a:cubicBezTo>
                    <a:pt x="284" y="204"/>
                    <a:pt x="284" y="204"/>
                    <a:pt x="284" y="204"/>
                  </a:cubicBezTo>
                  <a:cubicBezTo>
                    <a:pt x="284" y="204"/>
                    <a:pt x="284" y="204"/>
                    <a:pt x="284" y="204"/>
                  </a:cubicBezTo>
                  <a:cubicBezTo>
                    <a:pt x="284" y="204"/>
                    <a:pt x="284" y="204"/>
                    <a:pt x="284" y="204"/>
                  </a:cubicBezTo>
                  <a:cubicBezTo>
                    <a:pt x="283" y="203"/>
                    <a:pt x="283" y="203"/>
                    <a:pt x="283" y="203"/>
                  </a:cubicBezTo>
                  <a:cubicBezTo>
                    <a:pt x="283" y="203"/>
                    <a:pt x="283" y="203"/>
                    <a:pt x="283" y="203"/>
                  </a:cubicBezTo>
                  <a:cubicBezTo>
                    <a:pt x="283" y="202"/>
                    <a:pt x="283" y="202"/>
                    <a:pt x="283" y="202"/>
                  </a:cubicBezTo>
                  <a:cubicBezTo>
                    <a:pt x="283" y="202"/>
                    <a:pt x="283" y="202"/>
                    <a:pt x="283" y="202"/>
                  </a:cubicBezTo>
                  <a:cubicBezTo>
                    <a:pt x="283" y="202"/>
                    <a:pt x="283" y="202"/>
                    <a:pt x="283" y="202"/>
                  </a:cubicBezTo>
                  <a:cubicBezTo>
                    <a:pt x="282" y="202"/>
                    <a:pt x="282" y="202"/>
                    <a:pt x="282" y="202"/>
                  </a:cubicBezTo>
                  <a:cubicBezTo>
                    <a:pt x="282" y="202"/>
                    <a:pt x="282" y="202"/>
                    <a:pt x="282" y="202"/>
                  </a:cubicBezTo>
                  <a:cubicBezTo>
                    <a:pt x="282" y="202"/>
                    <a:pt x="282" y="202"/>
                    <a:pt x="282" y="202"/>
                  </a:cubicBezTo>
                  <a:cubicBezTo>
                    <a:pt x="282" y="202"/>
                    <a:pt x="282" y="202"/>
                    <a:pt x="282" y="202"/>
                  </a:cubicBezTo>
                  <a:cubicBezTo>
                    <a:pt x="281" y="202"/>
                    <a:pt x="281" y="202"/>
                    <a:pt x="281" y="202"/>
                  </a:cubicBezTo>
                  <a:cubicBezTo>
                    <a:pt x="280" y="201"/>
                    <a:pt x="280" y="201"/>
                    <a:pt x="280" y="201"/>
                  </a:cubicBezTo>
                  <a:cubicBezTo>
                    <a:pt x="279" y="201"/>
                    <a:pt x="279" y="201"/>
                    <a:pt x="279" y="201"/>
                  </a:cubicBezTo>
                  <a:cubicBezTo>
                    <a:pt x="279" y="200"/>
                    <a:pt x="279" y="200"/>
                    <a:pt x="279" y="200"/>
                  </a:cubicBezTo>
                  <a:cubicBezTo>
                    <a:pt x="278" y="200"/>
                    <a:pt x="278" y="200"/>
                    <a:pt x="278" y="200"/>
                  </a:cubicBezTo>
                  <a:cubicBezTo>
                    <a:pt x="278" y="199"/>
                    <a:pt x="278" y="199"/>
                    <a:pt x="278" y="199"/>
                  </a:cubicBezTo>
                  <a:cubicBezTo>
                    <a:pt x="277" y="199"/>
                    <a:pt x="277" y="199"/>
                    <a:pt x="277" y="199"/>
                  </a:cubicBezTo>
                  <a:cubicBezTo>
                    <a:pt x="277" y="199"/>
                    <a:pt x="277" y="199"/>
                    <a:pt x="277" y="199"/>
                  </a:cubicBezTo>
                  <a:cubicBezTo>
                    <a:pt x="276" y="198"/>
                    <a:pt x="276" y="198"/>
                    <a:pt x="276" y="198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75" y="197"/>
                    <a:pt x="275" y="197"/>
                    <a:pt x="275" y="197"/>
                  </a:cubicBezTo>
                  <a:cubicBezTo>
                    <a:pt x="276" y="196"/>
                    <a:pt x="276" y="196"/>
                    <a:pt x="276" y="196"/>
                  </a:cubicBezTo>
                  <a:cubicBezTo>
                    <a:pt x="277" y="197"/>
                    <a:pt x="277" y="197"/>
                    <a:pt x="277" y="197"/>
                  </a:cubicBezTo>
                  <a:cubicBezTo>
                    <a:pt x="278" y="196"/>
                    <a:pt x="278" y="196"/>
                    <a:pt x="278" y="196"/>
                  </a:cubicBezTo>
                  <a:cubicBezTo>
                    <a:pt x="279" y="195"/>
                    <a:pt x="279" y="195"/>
                    <a:pt x="279" y="195"/>
                  </a:cubicBezTo>
                  <a:cubicBezTo>
                    <a:pt x="277" y="195"/>
                    <a:pt x="277" y="195"/>
                    <a:pt x="277" y="195"/>
                  </a:cubicBezTo>
                  <a:cubicBezTo>
                    <a:pt x="277" y="194"/>
                    <a:pt x="277" y="194"/>
                    <a:pt x="277" y="194"/>
                  </a:cubicBezTo>
                  <a:cubicBezTo>
                    <a:pt x="277" y="194"/>
                    <a:pt x="277" y="194"/>
                    <a:pt x="277" y="194"/>
                  </a:cubicBezTo>
                  <a:cubicBezTo>
                    <a:pt x="277" y="193"/>
                    <a:pt x="277" y="193"/>
                    <a:pt x="277" y="193"/>
                  </a:cubicBezTo>
                  <a:cubicBezTo>
                    <a:pt x="276" y="193"/>
                    <a:pt x="276" y="193"/>
                    <a:pt x="276" y="193"/>
                  </a:cubicBezTo>
                  <a:cubicBezTo>
                    <a:pt x="276" y="194"/>
                    <a:pt x="276" y="194"/>
                    <a:pt x="276" y="194"/>
                  </a:cubicBezTo>
                  <a:cubicBezTo>
                    <a:pt x="276" y="195"/>
                    <a:pt x="276" y="195"/>
                    <a:pt x="276" y="195"/>
                  </a:cubicBezTo>
                  <a:cubicBezTo>
                    <a:pt x="275" y="194"/>
                    <a:pt x="275" y="194"/>
                    <a:pt x="275" y="194"/>
                  </a:cubicBezTo>
                  <a:cubicBezTo>
                    <a:pt x="276" y="193"/>
                    <a:pt x="276" y="193"/>
                    <a:pt x="276" y="193"/>
                  </a:cubicBezTo>
                  <a:cubicBezTo>
                    <a:pt x="276" y="192"/>
                    <a:pt x="276" y="192"/>
                    <a:pt x="276" y="192"/>
                  </a:cubicBezTo>
                  <a:cubicBezTo>
                    <a:pt x="275" y="193"/>
                    <a:pt x="275" y="193"/>
                    <a:pt x="275" y="193"/>
                  </a:cubicBezTo>
                  <a:cubicBezTo>
                    <a:pt x="275" y="193"/>
                    <a:pt x="275" y="193"/>
                    <a:pt x="275" y="193"/>
                  </a:cubicBezTo>
                  <a:cubicBezTo>
                    <a:pt x="275" y="192"/>
                    <a:pt x="275" y="192"/>
                    <a:pt x="275" y="192"/>
                  </a:cubicBezTo>
                  <a:cubicBezTo>
                    <a:pt x="274" y="192"/>
                    <a:pt x="274" y="192"/>
                    <a:pt x="274" y="192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274" y="191"/>
                    <a:pt x="274" y="191"/>
                    <a:pt x="274" y="191"/>
                  </a:cubicBezTo>
                  <a:cubicBezTo>
                    <a:pt x="274" y="190"/>
                    <a:pt x="274" y="190"/>
                    <a:pt x="274" y="190"/>
                  </a:cubicBezTo>
                  <a:cubicBezTo>
                    <a:pt x="273" y="189"/>
                    <a:pt x="273" y="189"/>
                    <a:pt x="273" y="189"/>
                  </a:cubicBezTo>
                  <a:cubicBezTo>
                    <a:pt x="273" y="189"/>
                    <a:pt x="273" y="189"/>
                    <a:pt x="273" y="189"/>
                  </a:cubicBezTo>
                  <a:cubicBezTo>
                    <a:pt x="274" y="188"/>
                    <a:pt x="274" y="188"/>
                    <a:pt x="274" y="188"/>
                  </a:cubicBezTo>
                  <a:cubicBezTo>
                    <a:pt x="274" y="187"/>
                    <a:pt x="274" y="187"/>
                    <a:pt x="274" y="187"/>
                  </a:cubicBezTo>
                  <a:cubicBezTo>
                    <a:pt x="272" y="189"/>
                    <a:pt x="272" y="189"/>
                    <a:pt x="272" y="189"/>
                  </a:cubicBezTo>
                  <a:cubicBezTo>
                    <a:pt x="272" y="189"/>
                    <a:pt x="272" y="189"/>
                    <a:pt x="272" y="189"/>
                  </a:cubicBezTo>
                  <a:cubicBezTo>
                    <a:pt x="272" y="189"/>
                    <a:pt x="272" y="189"/>
                    <a:pt x="272" y="189"/>
                  </a:cubicBezTo>
                  <a:cubicBezTo>
                    <a:pt x="272" y="188"/>
                    <a:pt x="272" y="188"/>
                    <a:pt x="272" y="188"/>
                  </a:cubicBezTo>
                  <a:cubicBezTo>
                    <a:pt x="272" y="188"/>
                    <a:pt x="272" y="188"/>
                    <a:pt x="272" y="188"/>
                  </a:cubicBezTo>
                  <a:cubicBezTo>
                    <a:pt x="271" y="188"/>
                    <a:pt x="271" y="188"/>
                    <a:pt x="271" y="188"/>
                  </a:cubicBezTo>
                  <a:cubicBezTo>
                    <a:pt x="271" y="188"/>
                    <a:pt x="271" y="188"/>
                    <a:pt x="271" y="188"/>
                  </a:cubicBezTo>
                  <a:cubicBezTo>
                    <a:pt x="270" y="189"/>
                    <a:pt x="270" y="189"/>
                    <a:pt x="270" y="189"/>
                  </a:cubicBezTo>
                  <a:cubicBezTo>
                    <a:pt x="270" y="189"/>
                    <a:pt x="270" y="189"/>
                    <a:pt x="270" y="189"/>
                  </a:cubicBezTo>
                  <a:cubicBezTo>
                    <a:pt x="270" y="189"/>
                    <a:pt x="270" y="189"/>
                    <a:pt x="270" y="189"/>
                  </a:cubicBezTo>
                  <a:cubicBezTo>
                    <a:pt x="270" y="188"/>
                    <a:pt x="270" y="188"/>
                    <a:pt x="270" y="188"/>
                  </a:cubicBezTo>
                  <a:cubicBezTo>
                    <a:pt x="270" y="187"/>
                    <a:pt x="270" y="187"/>
                    <a:pt x="270" y="187"/>
                  </a:cubicBezTo>
                  <a:cubicBezTo>
                    <a:pt x="270" y="187"/>
                    <a:pt x="270" y="187"/>
                    <a:pt x="270" y="187"/>
                  </a:cubicBezTo>
                  <a:cubicBezTo>
                    <a:pt x="270" y="187"/>
                    <a:pt x="270" y="187"/>
                    <a:pt x="270" y="187"/>
                  </a:cubicBezTo>
                  <a:cubicBezTo>
                    <a:pt x="269" y="187"/>
                    <a:pt x="269" y="187"/>
                    <a:pt x="269" y="187"/>
                  </a:cubicBezTo>
                  <a:cubicBezTo>
                    <a:pt x="269" y="187"/>
                    <a:pt x="269" y="187"/>
                    <a:pt x="269" y="187"/>
                  </a:cubicBezTo>
                  <a:cubicBezTo>
                    <a:pt x="268" y="188"/>
                    <a:pt x="268" y="188"/>
                    <a:pt x="268" y="188"/>
                  </a:cubicBezTo>
                  <a:cubicBezTo>
                    <a:pt x="268" y="189"/>
                    <a:pt x="268" y="189"/>
                    <a:pt x="268" y="189"/>
                  </a:cubicBezTo>
                  <a:cubicBezTo>
                    <a:pt x="267" y="188"/>
                    <a:pt x="267" y="188"/>
                    <a:pt x="267" y="188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7"/>
                    <a:pt x="264" y="187"/>
                    <a:pt x="264" y="187"/>
                  </a:cubicBezTo>
                  <a:cubicBezTo>
                    <a:pt x="264" y="188"/>
                    <a:pt x="264" y="188"/>
                    <a:pt x="264" y="188"/>
                  </a:cubicBezTo>
                  <a:cubicBezTo>
                    <a:pt x="264" y="188"/>
                    <a:pt x="264" y="188"/>
                    <a:pt x="264" y="188"/>
                  </a:cubicBezTo>
                  <a:cubicBezTo>
                    <a:pt x="263" y="188"/>
                    <a:pt x="263" y="188"/>
                    <a:pt x="263" y="188"/>
                  </a:cubicBezTo>
                  <a:cubicBezTo>
                    <a:pt x="262" y="188"/>
                    <a:pt x="262" y="188"/>
                    <a:pt x="262" y="188"/>
                  </a:cubicBezTo>
                  <a:cubicBezTo>
                    <a:pt x="261" y="188"/>
                    <a:pt x="261" y="188"/>
                    <a:pt x="261" y="188"/>
                  </a:cubicBezTo>
                  <a:cubicBezTo>
                    <a:pt x="261" y="189"/>
                    <a:pt x="261" y="189"/>
                    <a:pt x="261" y="189"/>
                  </a:cubicBezTo>
                  <a:cubicBezTo>
                    <a:pt x="260" y="189"/>
                    <a:pt x="260" y="189"/>
                    <a:pt x="260" y="189"/>
                  </a:cubicBezTo>
                  <a:cubicBezTo>
                    <a:pt x="260" y="189"/>
                    <a:pt x="260" y="189"/>
                    <a:pt x="260" y="189"/>
                  </a:cubicBezTo>
                  <a:cubicBezTo>
                    <a:pt x="259" y="189"/>
                    <a:pt x="259" y="189"/>
                    <a:pt x="259" y="189"/>
                  </a:cubicBezTo>
                  <a:cubicBezTo>
                    <a:pt x="258" y="189"/>
                    <a:pt x="258" y="189"/>
                    <a:pt x="258" y="189"/>
                  </a:cubicBezTo>
                  <a:cubicBezTo>
                    <a:pt x="258" y="188"/>
                    <a:pt x="258" y="188"/>
                    <a:pt x="258" y="188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6" y="187"/>
                    <a:pt x="256" y="187"/>
                    <a:pt x="256" y="187"/>
                  </a:cubicBezTo>
                  <a:cubicBezTo>
                    <a:pt x="255" y="185"/>
                    <a:pt x="255" y="185"/>
                    <a:pt x="255" y="185"/>
                  </a:cubicBezTo>
                  <a:cubicBezTo>
                    <a:pt x="256" y="184"/>
                    <a:pt x="256" y="184"/>
                    <a:pt x="256" y="184"/>
                  </a:cubicBezTo>
                  <a:cubicBezTo>
                    <a:pt x="256" y="184"/>
                    <a:pt x="256" y="184"/>
                    <a:pt x="256" y="184"/>
                  </a:cubicBezTo>
                  <a:cubicBezTo>
                    <a:pt x="256" y="183"/>
                    <a:pt x="256" y="183"/>
                    <a:pt x="256" y="183"/>
                  </a:cubicBezTo>
                  <a:cubicBezTo>
                    <a:pt x="257" y="183"/>
                    <a:pt x="257" y="183"/>
                    <a:pt x="257" y="183"/>
                  </a:cubicBezTo>
                  <a:cubicBezTo>
                    <a:pt x="258" y="182"/>
                    <a:pt x="258" y="182"/>
                    <a:pt x="258" y="182"/>
                  </a:cubicBezTo>
                  <a:cubicBezTo>
                    <a:pt x="258" y="182"/>
                    <a:pt x="258" y="182"/>
                    <a:pt x="258" y="182"/>
                  </a:cubicBezTo>
                  <a:cubicBezTo>
                    <a:pt x="259" y="182"/>
                    <a:pt x="259" y="182"/>
                    <a:pt x="259" y="182"/>
                  </a:cubicBezTo>
                  <a:cubicBezTo>
                    <a:pt x="260" y="182"/>
                    <a:pt x="260" y="182"/>
                    <a:pt x="260" y="182"/>
                  </a:cubicBezTo>
                  <a:cubicBezTo>
                    <a:pt x="260" y="181"/>
                    <a:pt x="260" y="181"/>
                    <a:pt x="260" y="181"/>
                  </a:cubicBezTo>
                  <a:cubicBezTo>
                    <a:pt x="259" y="181"/>
                    <a:pt x="259" y="181"/>
                    <a:pt x="259" y="181"/>
                  </a:cubicBezTo>
                  <a:cubicBezTo>
                    <a:pt x="259" y="180"/>
                    <a:pt x="259" y="180"/>
                    <a:pt x="259" y="180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1" y="180"/>
                    <a:pt x="261" y="180"/>
                    <a:pt x="261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3" y="181"/>
                    <a:pt x="263" y="181"/>
                    <a:pt x="263" y="181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65" y="182"/>
                    <a:pt x="265" y="182"/>
                    <a:pt x="265" y="182"/>
                  </a:cubicBezTo>
                  <a:cubicBezTo>
                    <a:pt x="266" y="182"/>
                    <a:pt x="266" y="182"/>
                    <a:pt x="266" y="182"/>
                  </a:cubicBezTo>
                  <a:cubicBezTo>
                    <a:pt x="266" y="182"/>
                    <a:pt x="266" y="182"/>
                    <a:pt x="266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8" y="182"/>
                    <a:pt x="268" y="182"/>
                    <a:pt x="268" y="182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69" y="181"/>
                    <a:pt x="269" y="181"/>
                    <a:pt x="269" y="181"/>
                  </a:cubicBezTo>
                  <a:cubicBezTo>
                    <a:pt x="270" y="181"/>
                    <a:pt x="270" y="181"/>
                    <a:pt x="270" y="181"/>
                  </a:cubicBezTo>
                  <a:cubicBezTo>
                    <a:pt x="270" y="181"/>
                    <a:pt x="270" y="181"/>
                    <a:pt x="270" y="181"/>
                  </a:cubicBezTo>
                  <a:cubicBezTo>
                    <a:pt x="270" y="182"/>
                    <a:pt x="270" y="182"/>
                    <a:pt x="270" y="182"/>
                  </a:cubicBezTo>
                  <a:cubicBezTo>
                    <a:pt x="271" y="182"/>
                    <a:pt x="271" y="182"/>
                    <a:pt x="271" y="182"/>
                  </a:cubicBezTo>
                  <a:cubicBezTo>
                    <a:pt x="272" y="181"/>
                    <a:pt x="272" y="181"/>
                    <a:pt x="272" y="181"/>
                  </a:cubicBezTo>
                  <a:cubicBezTo>
                    <a:pt x="272" y="181"/>
                    <a:pt x="272" y="181"/>
                    <a:pt x="272" y="181"/>
                  </a:cubicBezTo>
                  <a:cubicBezTo>
                    <a:pt x="273" y="180"/>
                    <a:pt x="273" y="180"/>
                    <a:pt x="273" y="180"/>
                  </a:cubicBezTo>
                  <a:cubicBezTo>
                    <a:pt x="273" y="181"/>
                    <a:pt x="273" y="181"/>
                    <a:pt x="273" y="181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1"/>
                    <a:pt x="274" y="181"/>
                    <a:pt x="274" y="181"/>
                  </a:cubicBezTo>
                  <a:cubicBezTo>
                    <a:pt x="275" y="182"/>
                    <a:pt x="275" y="182"/>
                    <a:pt x="275" y="182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79"/>
                    <a:pt x="275" y="179"/>
                    <a:pt x="275" y="179"/>
                  </a:cubicBezTo>
                  <a:cubicBezTo>
                    <a:pt x="274" y="178"/>
                    <a:pt x="274" y="178"/>
                    <a:pt x="274" y="178"/>
                  </a:cubicBezTo>
                  <a:cubicBezTo>
                    <a:pt x="274" y="177"/>
                    <a:pt x="274" y="177"/>
                    <a:pt x="274" y="177"/>
                  </a:cubicBezTo>
                  <a:cubicBezTo>
                    <a:pt x="273" y="177"/>
                    <a:pt x="273" y="177"/>
                    <a:pt x="273" y="177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5"/>
                    <a:pt x="274" y="175"/>
                    <a:pt x="274" y="175"/>
                  </a:cubicBezTo>
                  <a:cubicBezTo>
                    <a:pt x="274" y="175"/>
                    <a:pt x="274" y="175"/>
                    <a:pt x="274" y="175"/>
                  </a:cubicBezTo>
                  <a:cubicBezTo>
                    <a:pt x="276" y="175"/>
                    <a:pt x="276" y="175"/>
                    <a:pt x="276" y="175"/>
                  </a:cubicBezTo>
                  <a:cubicBezTo>
                    <a:pt x="277" y="174"/>
                    <a:pt x="277" y="174"/>
                    <a:pt x="277" y="174"/>
                  </a:cubicBezTo>
                  <a:cubicBezTo>
                    <a:pt x="278" y="173"/>
                    <a:pt x="278" y="173"/>
                    <a:pt x="278" y="173"/>
                  </a:cubicBezTo>
                  <a:cubicBezTo>
                    <a:pt x="279" y="172"/>
                    <a:pt x="279" y="172"/>
                    <a:pt x="279" y="172"/>
                  </a:cubicBezTo>
                  <a:cubicBezTo>
                    <a:pt x="279" y="172"/>
                    <a:pt x="279" y="172"/>
                    <a:pt x="279" y="172"/>
                  </a:cubicBezTo>
                  <a:cubicBezTo>
                    <a:pt x="280" y="173"/>
                    <a:pt x="280" y="173"/>
                    <a:pt x="280" y="173"/>
                  </a:cubicBezTo>
                  <a:cubicBezTo>
                    <a:pt x="281" y="173"/>
                    <a:pt x="281" y="173"/>
                    <a:pt x="281" y="173"/>
                  </a:cubicBezTo>
                  <a:cubicBezTo>
                    <a:pt x="281" y="173"/>
                    <a:pt x="281" y="173"/>
                    <a:pt x="281" y="173"/>
                  </a:cubicBezTo>
                  <a:cubicBezTo>
                    <a:pt x="280" y="172"/>
                    <a:pt x="280" y="172"/>
                    <a:pt x="280" y="172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81" y="170"/>
                    <a:pt x="281" y="170"/>
                    <a:pt x="281" y="170"/>
                  </a:cubicBezTo>
                  <a:cubicBezTo>
                    <a:pt x="282" y="170"/>
                    <a:pt x="282" y="170"/>
                    <a:pt x="282" y="170"/>
                  </a:cubicBezTo>
                  <a:cubicBezTo>
                    <a:pt x="282" y="169"/>
                    <a:pt x="282" y="169"/>
                    <a:pt x="282" y="169"/>
                  </a:cubicBezTo>
                  <a:cubicBezTo>
                    <a:pt x="283" y="170"/>
                    <a:pt x="283" y="170"/>
                    <a:pt x="283" y="170"/>
                  </a:cubicBezTo>
                  <a:cubicBezTo>
                    <a:pt x="285" y="169"/>
                    <a:pt x="285" y="169"/>
                    <a:pt x="285" y="169"/>
                  </a:cubicBezTo>
                  <a:cubicBezTo>
                    <a:pt x="285" y="169"/>
                    <a:pt x="285" y="169"/>
                    <a:pt x="285" y="169"/>
                  </a:cubicBezTo>
                  <a:cubicBezTo>
                    <a:pt x="284" y="168"/>
                    <a:pt x="284" y="168"/>
                    <a:pt x="284" y="168"/>
                  </a:cubicBezTo>
                  <a:cubicBezTo>
                    <a:pt x="285" y="167"/>
                    <a:pt x="285" y="167"/>
                    <a:pt x="285" y="167"/>
                  </a:cubicBezTo>
                  <a:cubicBezTo>
                    <a:pt x="285" y="166"/>
                    <a:pt x="285" y="166"/>
                    <a:pt x="285" y="166"/>
                  </a:cubicBezTo>
                  <a:cubicBezTo>
                    <a:pt x="285" y="166"/>
                    <a:pt x="285" y="166"/>
                    <a:pt x="285" y="166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5" y="164"/>
                    <a:pt x="285" y="164"/>
                    <a:pt x="285" y="164"/>
                  </a:cubicBezTo>
                  <a:cubicBezTo>
                    <a:pt x="285" y="163"/>
                    <a:pt x="285" y="163"/>
                    <a:pt x="285" y="163"/>
                  </a:cubicBezTo>
                  <a:cubicBezTo>
                    <a:pt x="285" y="163"/>
                    <a:pt x="285" y="163"/>
                    <a:pt x="285" y="163"/>
                  </a:cubicBezTo>
                  <a:cubicBezTo>
                    <a:pt x="285" y="163"/>
                    <a:pt x="285" y="163"/>
                    <a:pt x="285" y="163"/>
                  </a:cubicBezTo>
                  <a:cubicBezTo>
                    <a:pt x="285" y="162"/>
                    <a:pt x="285" y="162"/>
                    <a:pt x="285" y="162"/>
                  </a:cubicBezTo>
                  <a:cubicBezTo>
                    <a:pt x="286" y="162"/>
                    <a:pt x="286" y="162"/>
                    <a:pt x="286" y="162"/>
                  </a:cubicBezTo>
                  <a:cubicBezTo>
                    <a:pt x="286" y="161"/>
                    <a:pt x="286" y="161"/>
                    <a:pt x="286" y="161"/>
                  </a:cubicBezTo>
                  <a:cubicBezTo>
                    <a:pt x="286" y="160"/>
                    <a:pt x="286" y="160"/>
                    <a:pt x="286" y="160"/>
                  </a:cubicBezTo>
                  <a:cubicBezTo>
                    <a:pt x="286" y="160"/>
                    <a:pt x="286" y="160"/>
                    <a:pt x="286" y="160"/>
                  </a:cubicBezTo>
                  <a:cubicBezTo>
                    <a:pt x="286" y="160"/>
                    <a:pt x="286" y="160"/>
                    <a:pt x="286" y="160"/>
                  </a:cubicBezTo>
                  <a:cubicBezTo>
                    <a:pt x="285" y="160"/>
                    <a:pt x="285" y="160"/>
                    <a:pt x="285" y="160"/>
                  </a:cubicBezTo>
                  <a:cubicBezTo>
                    <a:pt x="285" y="161"/>
                    <a:pt x="285" y="161"/>
                    <a:pt x="285" y="161"/>
                  </a:cubicBezTo>
                  <a:cubicBezTo>
                    <a:pt x="285" y="161"/>
                    <a:pt x="285" y="161"/>
                    <a:pt x="285" y="161"/>
                  </a:cubicBezTo>
                  <a:cubicBezTo>
                    <a:pt x="285" y="161"/>
                    <a:pt x="285" y="161"/>
                    <a:pt x="285" y="161"/>
                  </a:cubicBezTo>
                  <a:cubicBezTo>
                    <a:pt x="285" y="160"/>
                    <a:pt x="285" y="160"/>
                    <a:pt x="285" y="160"/>
                  </a:cubicBezTo>
                  <a:cubicBezTo>
                    <a:pt x="284" y="160"/>
                    <a:pt x="284" y="160"/>
                    <a:pt x="284" y="160"/>
                  </a:cubicBezTo>
                  <a:cubicBezTo>
                    <a:pt x="283" y="160"/>
                    <a:pt x="283" y="160"/>
                    <a:pt x="283" y="160"/>
                  </a:cubicBezTo>
                  <a:cubicBezTo>
                    <a:pt x="282" y="159"/>
                    <a:pt x="282" y="159"/>
                    <a:pt x="282" y="159"/>
                  </a:cubicBezTo>
                  <a:cubicBezTo>
                    <a:pt x="282" y="159"/>
                    <a:pt x="282" y="159"/>
                    <a:pt x="282" y="159"/>
                  </a:cubicBezTo>
                  <a:cubicBezTo>
                    <a:pt x="284" y="158"/>
                    <a:pt x="284" y="158"/>
                    <a:pt x="284" y="158"/>
                  </a:cubicBezTo>
                  <a:cubicBezTo>
                    <a:pt x="283" y="158"/>
                    <a:pt x="283" y="158"/>
                    <a:pt x="283" y="158"/>
                  </a:cubicBezTo>
                  <a:cubicBezTo>
                    <a:pt x="283" y="158"/>
                    <a:pt x="283" y="158"/>
                    <a:pt x="283" y="158"/>
                  </a:cubicBezTo>
                  <a:cubicBezTo>
                    <a:pt x="283" y="157"/>
                    <a:pt x="283" y="157"/>
                    <a:pt x="283" y="157"/>
                  </a:cubicBezTo>
                  <a:cubicBezTo>
                    <a:pt x="283" y="156"/>
                    <a:pt x="283" y="156"/>
                    <a:pt x="283" y="156"/>
                  </a:cubicBezTo>
                  <a:cubicBezTo>
                    <a:pt x="282" y="156"/>
                    <a:pt x="282" y="156"/>
                    <a:pt x="282" y="156"/>
                  </a:cubicBezTo>
                  <a:cubicBezTo>
                    <a:pt x="282" y="156"/>
                    <a:pt x="282" y="156"/>
                    <a:pt x="282" y="156"/>
                  </a:cubicBezTo>
                  <a:cubicBezTo>
                    <a:pt x="282" y="156"/>
                    <a:pt x="282" y="156"/>
                    <a:pt x="282" y="156"/>
                  </a:cubicBezTo>
                  <a:cubicBezTo>
                    <a:pt x="282" y="157"/>
                    <a:pt x="282" y="157"/>
                    <a:pt x="282" y="157"/>
                  </a:cubicBezTo>
                  <a:cubicBezTo>
                    <a:pt x="282" y="157"/>
                    <a:pt x="282" y="157"/>
                    <a:pt x="282" y="157"/>
                  </a:cubicBezTo>
                  <a:cubicBezTo>
                    <a:pt x="281" y="157"/>
                    <a:pt x="281" y="157"/>
                    <a:pt x="281" y="157"/>
                  </a:cubicBezTo>
                  <a:cubicBezTo>
                    <a:pt x="281" y="157"/>
                    <a:pt x="281" y="157"/>
                    <a:pt x="281" y="157"/>
                  </a:cubicBezTo>
                  <a:cubicBezTo>
                    <a:pt x="280" y="157"/>
                    <a:pt x="280" y="157"/>
                    <a:pt x="280" y="157"/>
                  </a:cubicBezTo>
                  <a:cubicBezTo>
                    <a:pt x="280" y="156"/>
                    <a:pt x="280" y="156"/>
                    <a:pt x="280" y="156"/>
                  </a:cubicBezTo>
                  <a:cubicBezTo>
                    <a:pt x="281" y="155"/>
                    <a:pt x="281" y="155"/>
                    <a:pt x="281" y="155"/>
                  </a:cubicBezTo>
                  <a:cubicBezTo>
                    <a:pt x="281" y="155"/>
                    <a:pt x="281" y="155"/>
                    <a:pt x="281" y="155"/>
                  </a:cubicBezTo>
                  <a:cubicBezTo>
                    <a:pt x="279" y="155"/>
                    <a:pt x="279" y="155"/>
                    <a:pt x="279" y="155"/>
                  </a:cubicBezTo>
                  <a:cubicBezTo>
                    <a:pt x="279" y="154"/>
                    <a:pt x="279" y="154"/>
                    <a:pt x="279" y="154"/>
                  </a:cubicBezTo>
                  <a:cubicBezTo>
                    <a:pt x="280" y="154"/>
                    <a:pt x="280" y="154"/>
                    <a:pt x="280" y="154"/>
                  </a:cubicBezTo>
                  <a:cubicBezTo>
                    <a:pt x="280" y="154"/>
                    <a:pt x="280" y="154"/>
                    <a:pt x="280" y="154"/>
                  </a:cubicBezTo>
                  <a:cubicBezTo>
                    <a:pt x="280" y="154"/>
                    <a:pt x="280" y="154"/>
                    <a:pt x="280" y="154"/>
                  </a:cubicBezTo>
                  <a:cubicBezTo>
                    <a:pt x="280" y="153"/>
                    <a:pt x="280" y="153"/>
                    <a:pt x="280" y="153"/>
                  </a:cubicBezTo>
                  <a:cubicBezTo>
                    <a:pt x="281" y="153"/>
                    <a:pt x="281" y="153"/>
                    <a:pt x="281" y="153"/>
                  </a:cubicBezTo>
                  <a:cubicBezTo>
                    <a:pt x="281" y="153"/>
                    <a:pt x="281" y="153"/>
                    <a:pt x="281" y="153"/>
                  </a:cubicBezTo>
                  <a:cubicBezTo>
                    <a:pt x="281" y="152"/>
                    <a:pt x="281" y="152"/>
                    <a:pt x="281" y="152"/>
                  </a:cubicBezTo>
                  <a:cubicBezTo>
                    <a:pt x="280" y="153"/>
                    <a:pt x="280" y="153"/>
                    <a:pt x="280" y="153"/>
                  </a:cubicBezTo>
                  <a:cubicBezTo>
                    <a:pt x="279" y="154"/>
                    <a:pt x="279" y="154"/>
                    <a:pt x="279" y="154"/>
                  </a:cubicBezTo>
                  <a:cubicBezTo>
                    <a:pt x="279" y="154"/>
                    <a:pt x="279" y="154"/>
                    <a:pt x="279" y="154"/>
                  </a:cubicBezTo>
                  <a:cubicBezTo>
                    <a:pt x="278" y="154"/>
                    <a:pt x="278" y="154"/>
                    <a:pt x="278" y="154"/>
                  </a:cubicBezTo>
                  <a:cubicBezTo>
                    <a:pt x="278" y="153"/>
                    <a:pt x="278" y="153"/>
                    <a:pt x="278" y="153"/>
                  </a:cubicBezTo>
                  <a:cubicBezTo>
                    <a:pt x="278" y="153"/>
                    <a:pt x="278" y="153"/>
                    <a:pt x="278" y="153"/>
                  </a:cubicBezTo>
                  <a:cubicBezTo>
                    <a:pt x="277" y="154"/>
                    <a:pt x="277" y="154"/>
                    <a:pt x="277" y="154"/>
                  </a:cubicBezTo>
                  <a:cubicBezTo>
                    <a:pt x="277" y="154"/>
                    <a:pt x="277" y="154"/>
                    <a:pt x="277" y="154"/>
                  </a:cubicBezTo>
                  <a:cubicBezTo>
                    <a:pt x="276" y="154"/>
                    <a:pt x="276" y="154"/>
                    <a:pt x="276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5" y="155"/>
                    <a:pt x="275" y="155"/>
                    <a:pt x="275" y="155"/>
                  </a:cubicBezTo>
                  <a:cubicBezTo>
                    <a:pt x="274" y="155"/>
                    <a:pt x="274" y="155"/>
                    <a:pt x="274" y="155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5" y="153"/>
                    <a:pt x="275" y="153"/>
                    <a:pt x="275" y="153"/>
                  </a:cubicBezTo>
                  <a:cubicBezTo>
                    <a:pt x="274" y="153"/>
                    <a:pt x="274" y="153"/>
                    <a:pt x="274" y="153"/>
                  </a:cubicBezTo>
                  <a:cubicBezTo>
                    <a:pt x="275" y="152"/>
                    <a:pt x="275" y="152"/>
                    <a:pt x="275" y="152"/>
                  </a:cubicBezTo>
                  <a:cubicBezTo>
                    <a:pt x="275" y="152"/>
                    <a:pt x="275" y="152"/>
                    <a:pt x="275" y="152"/>
                  </a:cubicBezTo>
                  <a:cubicBezTo>
                    <a:pt x="276" y="152"/>
                    <a:pt x="276" y="152"/>
                    <a:pt x="276" y="152"/>
                  </a:cubicBezTo>
                  <a:cubicBezTo>
                    <a:pt x="276" y="153"/>
                    <a:pt x="276" y="153"/>
                    <a:pt x="276" y="153"/>
                  </a:cubicBezTo>
                  <a:cubicBezTo>
                    <a:pt x="277" y="153"/>
                    <a:pt x="277" y="153"/>
                    <a:pt x="277" y="153"/>
                  </a:cubicBezTo>
                  <a:cubicBezTo>
                    <a:pt x="277" y="152"/>
                    <a:pt x="277" y="152"/>
                    <a:pt x="277" y="152"/>
                  </a:cubicBezTo>
                  <a:cubicBezTo>
                    <a:pt x="278" y="152"/>
                    <a:pt x="278" y="152"/>
                    <a:pt x="278" y="152"/>
                  </a:cubicBezTo>
                  <a:cubicBezTo>
                    <a:pt x="278" y="151"/>
                    <a:pt x="278" y="151"/>
                    <a:pt x="278" y="151"/>
                  </a:cubicBezTo>
                  <a:cubicBezTo>
                    <a:pt x="278" y="151"/>
                    <a:pt x="278" y="151"/>
                    <a:pt x="278" y="151"/>
                  </a:cubicBezTo>
                  <a:cubicBezTo>
                    <a:pt x="277" y="150"/>
                    <a:pt x="277" y="150"/>
                    <a:pt x="277" y="150"/>
                  </a:cubicBezTo>
                  <a:cubicBezTo>
                    <a:pt x="277" y="150"/>
                    <a:pt x="277" y="150"/>
                    <a:pt x="277" y="150"/>
                  </a:cubicBezTo>
                  <a:cubicBezTo>
                    <a:pt x="276" y="149"/>
                    <a:pt x="276" y="149"/>
                    <a:pt x="276" y="149"/>
                  </a:cubicBezTo>
                  <a:cubicBezTo>
                    <a:pt x="276" y="149"/>
                    <a:pt x="276" y="149"/>
                    <a:pt x="276" y="149"/>
                  </a:cubicBezTo>
                  <a:cubicBezTo>
                    <a:pt x="276" y="149"/>
                    <a:pt x="276" y="149"/>
                    <a:pt x="276" y="149"/>
                  </a:cubicBezTo>
                  <a:cubicBezTo>
                    <a:pt x="276" y="148"/>
                    <a:pt x="276" y="148"/>
                    <a:pt x="276" y="148"/>
                  </a:cubicBezTo>
                  <a:cubicBezTo>
                    <a:pt x="275" y="148"/>
                    <a:pt x="275" y="148"/>
                    <a:pt x="275" y="148"/>
                  </a:cubicBezTo>
                  <a:cubicBezTo>
                    <a:pt x="275" y="148"/>
                    <a:pt x="275" y="148"/>
                    <a:pt x="275" y="148"/>
                  </a:cubicBezTo>
                  <a:cubicBezTo>
                    <a:pt x="274" y="148"/>
                    <a:pt x="274" y="148"/>
                    <a:pt x="274" y="148"/>
                  </a:cubicBezTo>
                  <a:cubicBezTo>
                    <a:pt x="274" y="147"/>
                    <a:pt x="274" y="147"/>
                    <a:pt x="274" y="147"/>
                  </a:cubicBezTo>
                  <a:cubicBezTo>
                    <a:pt x="275" y="147"/>
                    <a:pt x="275" y="147"/>
                    <a:pt x="275" y="147"/>
                  </a:cubicBezTo>
                  <a:cubicBezTo>
                    <a:pt x="275" y="147"/>
                    <a:pt x="275" y="147"/>
                    <a:pt x="275" y="147"/>
                  </a:cubicBezTo>
                  <a:cubicBezTo>
                    <a:pt x="276" y="147"/>
                    <a:pt x="276" y="147"/>
                    <a:pt x="276" y="147"/>
                  </a:cubicBezTo>
                  <a:cubicBezTo>
                    <a:pt x="276" y="147"/>
                    <a:pt x="276" y="147"/>
                    <a:pt x="276" y="147"/>
                  </a:cubicBezTo>
                  <a:cubicBezTo>
                    <a:pt x="276" y="146"/>
                    <a:pt x="276" y="146"/>
                    <a:pt x="276" y="146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5" y="145"/>
                    <a:pt x="275" y="145"/>
                    <a:pt x="275" y="145"/>
                  </a:cubicBezTo>
                  <a:cubicBezTo>
                    <a:pt x="274" y="145"/>
                    <a:pt x="274" y="145"/>
                    <a:pt x="274" y="145"/>
                  </a:cubicBezTo>
                  <a:cubicBezTo>
                    <a:pt x="274" y="145"/>
                    <a:pt x="274" y="145"/>
                    <a:pt x="274" y="145"/>
                  </a:cubicBezTo>
                  <a:cubicBezTo>
                    <a:pt x="274" y="145"/>
                    <a:pt x="274" y="145"/>
                    <a:pt x="274" y="145"/>
                  </a:cubicBezTo>
                  <a:cubicBezTo>
                    <a:pt x="273" y="146"/>
                    <a:pt x="273" y="146"/>
                    <a:pt x="273" y="146"/>
                  </a:cubicBezTo>
                  <a:cubicBezTo>
                    <a:pt x="273" y="146"/>
                    <a:pt x="273" y="146"/>
                    <a:pt x="273" y="146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74" y="144"/>
                    <a:pt x="274" y="144"/>
                    <a:pt x="274" y="144"/>
                  </a:cubicBezTo>
                  <a:cubicBezTo>
                    <a:pt x="274" y="143"/>
                    <a:pt x="274" y="143"/>
                    <a:pt x="274" y="143"/>
                  </a:cubicBezTo>
                  <a:cubicBezTo>
                    <a:pt x="274" y="143"/>
                    <a:pt x="274" y="143"/>
                    <a:pt x="274" y="143"/>
                  </a:cubicBezTo>
                  <a:cubicBezTo>
                    <a:pt x="275" y="142"/>
                    <a:pt x="275" y="142"/>
                    <a:pt x="275" y="142"/>
                  </a:cubicBezTo>
                  <a:cubicBezTo>
                    <a:pt x="275" y="141"/>
                    <a:pt x="275" y="141"/>
                    <a:pt x="275" y="141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74" y="140"/>
                    <a:pt x="274" y="140"/>
                    <a:pt x="274" y="140"/>
                  </a:cubicBezTo>
                  <a:cubicBezTo>
                    <a:pt x="274" y="140"/>
                    <a:pt x="274" y="140"/>
                    <a:pt x="274" y="140"/>
                  </a:cubicBezTo>
                  <a:cubicBezTo>
                    <a:pt x="273" y="140"/>
                    <a:pt x="273" y="140"/>
                    <a:pt x="273" y="140"/>
                  </a:cubicBezTo>
                  <a:cubicBezTo>
                    <a:pt x="273" y="141"/>
                    <a:pt x="273" y="141"/>
                    <a:pt x="273" y="141"/>
                  </a:cubicBezTo>
                  <a:cubicBezTo>
                    <a:pt x="273" y="141"/>
                    <a:pt x="273" y="141"/>
                    <a:pt x="273" y="141"/>
                  </a:cubicBezTo>
                  <a:cubicBezTo>
                    <a:pt x="272" y="140"/>
                    <a:pt x="272" y="140"/>
                    <a:pt x="272" y="140"/>
                  </a:cubicBezTo>
                  <a:cubicBezTo>
                    <a:pt x="272" y="139"/>
                    <a:pt x="272" y="139"/>
                    <a:pt x="272" y="139"/>
                  </a:cubicBezTo>
                  <a:cubicBezTo>
                    <a:pt x="271" y="139"/>
                    <a:pt x="271" y="139"/>
                    <a:pt x="271" y="139"/>
                  </a:cubicBezTo>
                  <a:cubicBezTo>
                    <a:pt x="271" y="138"/>
                    <a:pt x="271" y="138"/>
                    <a:pt x="271" y="138"/>
                  </a:cubicBezTo>
                  <a:cubicBezTo>
                    <a:pt x="271" y="137"/>
                    <a:pt x="271" y="137"/>
                    <a:pt x="271" y="137"/>
                  </a:cubicBezTo>
                  <a:cubicBezTo>
                    <a:pt x="272" y="137"/>
                    <a:pt x="272" y="137"/>
                    <a:pt x="272" y="137"/>
                  </a:cubicBezTo>
                  <a:cubicBezTo>
                    <a:pt x="272" y="137"/>
                    <a:pt x="272" y="137"/>
                    <a:pt x="272" y="137"/>
                  </a:cubicBezTo>
                  <a:cubicBezTo>
                    <a:pt x="272" y="136"/>
                    <a:pt x="272" y="136"/>
                    <a:pt x="272" y="136"/>
                  </a:cubicBezTo>
                  <a:cubicBezTo>
                    <a:pt x="272" y="136"/>
                    <a:pt x="272" y="136"/>
                    <a:pt x="272" y="136"/>
                  </a:cubicBezTo>
                  <a:cubicBezTo>
                    <a:pt x="271" y="136"/>
                    <a:pt x="271" y="136"/>
                    <a:pt x="271" y="136"/>
                  </a:cubicBezTo>
                  <a:cubicBezTo>
                    <a:pt x="271" y="136"/>
                    <a:pt x="271" y="136"/>
                    <a:pt x="271" y="136"/>
                  </a:cubicBezTo>
                  <a:cubicBezTo>
                    <a:pt x="271" y="137"/>
                    <a:pt x="271" y="137"/>
                    <a:pt x="271" y="137"/>
                  </a:cubicBezTo>
                  <a:cubicBezTo>
                    <a:pt x="270" y="138"/>
                    <a:pt x="270" y="138"/>
                    <a:pt x="270" y="138"/>
                  </a:cubicBezTo>
                  <a:cubicBezTo>
                    <a:pt x="270" y="137"/>
                    <a:pt x="270" y="137"/>
                    <a:pt x="270" y="137"/>
                  </a:cubicBezTo>
                  <a:cubicBezTo>
                    <a:pt x="269" y="137"/>
                    <a:pt x="269" y="137"/>
                    <a:pt x="269" y="137"/>
                  </a:cubicBezTo>
                  <a:cubicBezTo>
                    <a:pt x="269" y="137"/>
                    <a:pt x="269" y="137"/>
                    <a:pt x="269" y="137"/>
                  </a:cubicBezTo>
                  <a:cubicBezTo>
                    <a:pt x="269" y="138"/>
                    <a:pt x="269" y="138"/>
                    <a:pt x="269" y="138"/>
                  </a:cubicBezTo>
                  <a:cubicBezTo>
                    <a:pt x="269" y="138"/>
                    <a:pt x="269" y="138"/>
                    <a:pt x="269" y="138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0" y="139"/>
                    <a:pt x="270" y="139"/>
                    <a:pt x="270" y="139"/>
                  </a:cubicBezTo>
                  <a:cubicBezTo>
                    <a:pt x="270" y="141"/>
                    <a:pt x="270" y="141"/>
                    <a:pt x="270" y="141"/>
                  </a:cubicBezTo>
                  <a:cubicBezTo>
                    <a:pt x="271" y="141"/>
                    <a:pt x="271" y="141"/>
                    <a:pt x="271" y="141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1" y="143"/>
                    <a:pt x="271" y="143"/>
                    <a:pt x="271" y="143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9" y="144"/>
                    <a:pt x="269" y="144"/>
                    <a:pt x="269" y="144"/>
                  </a:cubicBezTo>
                  <a:cubicBezTo>
                    <a:pt x="267" y="144"/>
                    <a:pt x="267" y="144"/>
                    <a:pt x="267" y="144"/>
                  </a:cubicBezTo>
                  <a:cubicBezTo>
                    <a:pt x="267" y="144"/>
                    <a:pt x="267" y="144"/>
                    <a:pt x="267" y="144"/>
                  </a:cubicBezTo>
                  <a:cubicBezTo>
                    <a:pt x="266" y="144"/>
                    <a:pt x="266" y="144"/>
                    <a:pt x="266" y="144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42"/>
                    <a:pt x="266" y="142"/>
                    <a:pt x="266" y="142"/>
                  </a:cubicBezTo>
                  <a:cubicBezTo>
                    <a:pt x="264" y="142"/>
                    <a:pt x="264" y="142"/>
                    <a:pt x="264" y="142"/>
                  </a:cubicBezTo>
                  <a:cubicBezTo>
                    <a:pt x="263" y="141"/>
                    <a:pt x="263" y="141"/>
                    <a:pt x="263" y="141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2" y="143"/>
                    <a:pt x="262" y="143"/>
                    <a:pt x="262" y="143"/>
                  </a:cubicBezTo>
                  <a:cubicBezTo>
                    <a:pt x="263" y="144"/>
                    <a:pt x="263" y="144"/>
                    <a:pt x="263" y="144"/>
                  </a:cubicBezTo>
                  <a:cubicBezTo>
                    <a:pt x="262" y="144"/>
                    <a:pt x="262" y="144"/>
                    <a:pt x="262" y="144"/>
                  </a:cubicBezTo>
                  <a:cubicBezTo>
                    <a:pt x="262" y="144"/>
                    <a:pt x="262" y="144"/>
                    <a:pt x="262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2"/>
                    <a:pt x="261" y="142"/>
                    <a:pt x="261" y="142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59" y="141"/>
                    <a:pt x="259" y="141"/>
                    <a:pt x="259" y="141"/>
                  </a:cubicBezTo>
                  <a:cubicBezTo>
                    <a:pt x="259" y="140"/>
                    <a:pt x="259" y="140"/>
                    <a:pt x="259" y="140"/>
                  </a:cubicBezTo>
                  <a:cubicBezTo>
                    <a:pt x="259" y="140"/>
                    <a:pt x="259" y="140"/>
                    <a:pt x="259" y="140"/>
                  </a:cubicBezTo>
                  <a:cubicBezTo>
                    <a:pt x="258" y="140"/>
                    <a:pt x="258" y="140"/>
                    <a:pt x="258" y="140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7" y="139"/>
                    <a:pt x="257" y="139"/>
                    <a:pt x="257" y="139"/>
                  </a:cubicBezTo>
                  <a:cubicBezTo>
                    <a:pt x="256" y="138"/>
                    <a:pt x="256" y="138"/>
                    <a:pt x="256" y="138"/>
                  </a:cubicBezTo>
                  <a:cubicBezTo>
                    <a:pt x="256" y="138"/>
                    <a:pt x="256" y="138"/>
                    <a:pt x="256" y="138"/>
                  </a:cubicBezTo>
                  <a:cubicBezTo>
                    <a:pt x="256" y="138"/>
                    <a:pt x="256" y="138"/>
                    <a:pt x="256" y="138"/>
                  </a:cubicBezTo>
                  <a:cubicBezTo>
                    <a:pt x="258" y="140"/>
                    <a:pt x="258" y="140"/>
                    <a:pt x="258" y="140"/>
                  </a:cubicBezTo>
                  <a:cubicBezTo>
                    <a:pt x="258" y="140"/>
                    <a:pt x="258" y="140"/>
                    <a:pt x="258" y="140"/>
                  </a:cubicBezTo>
                  <a:cubicBezTo>
                    <a:pt x="259" y="141"/>
                    <a:pt x="259" y="141"/>
                    <a:pt x="259" y="141"/>
                  </a:cubicBezTo>
                  <a:cubicBezTo>
                    <a:pt x="259" y="141"/>
                    <a:pt x="259" y="141"/>
                    <a:pt x="259" y="141"/>
                  </a:cubicBezTo>
                  <a:cubicBezTo>
                    <a:pt x="259" y="142"/>
                    <a:pt x="259" y="142"/>
                    <a:pt x="259" y="142"/>
                  </a:cubicBezTo>
                  <a:cubicBezTo>
                    <a:pt x="259" y="142"/>
                    <a:pt x="259" y="142"/>
                    <a:pt x="259" y="142"/>
                  </a:cubicBezTo>
                  <a:cubicBezTo>
                    <a:pt x="259" y="142"/>
                    <a:pt x="259" y="142"/>
                    <a:pt x="259" y="142"/>
                  </a:cubicBezTo>
                  <a:cubicBezTo>
                    <a:pt x="258" y="143"/>
                    <a:pt x="258" y="143"/>
                    <a:pt x="258" y="143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56" y="142"/>
                    <a:pt x="256" y="142"/>
                    <a:pt x="256" y="142"/>
                  </a:cubicBezTo>
                  <a:cubicBezTo>
                    <a:pt x="256" y="141"/>
                    <a:pt x="256" y="141"/>
                    <a:pt x="256" y="141"/>
                  </a:cubicBezTo>
                  <a:cubicBezTo>
                    <a:pt x="255" y="141"/>
                    <a:pt x="255" y="141"/>
                    <a:pt x="255" y="141"/>
                  </a:cubicBezTo>
                  <a:cubicBezTo>
                    <a:pt x="255" y="140"/>
                    <a:pt x="255" y="140"/>
                    <a:pt x="255" y="140"/>
                  </a:cubicBezTo>
                  <a:cubicBezTo>
                    <a:pt x="254" y="141"/>
                    <a:pt x="254" y="141"/>
                    <a:pt x="254" y="141"/>
                  </a:cubicBezTo>
                  <a:cubicBezTo>
                    <a:pt x="253" y="141"/>
                    <a:pt x="253" y="141"/>
                    <a:pt x="253" y="141"/>
                  </a:cubicBezTo>
                  <a:cubicBezTo>
                    <a:pt x="252" y="141"/>
                    <a:pt x="252" y="141"/>
                    <a:pt x="252" y="141"/>
                  </a:cubicBezTo>
                  <a:cubicBezTo>
                    <a:pt x="251" y="140"/>
                    <a:pt x="251" y="140"/>
                    <a:pt x="251" y="140"/>
                  </a:cubicBezTo>
                  <a:cubicBezTo>
                    <a:pt x="250" y="140"/>
                    <a:pt x="250" y="140"/>
                    <a:pt x="250" y="140"/>
                  </a:cubicBezTo>
                  <a:cubicBezTo>
                    <a:pt x="250" y="140"/>
                    <a:pt x="250" y="140"/>
                    <a:pt x="250" y="140"/>
                  </a:cubicBezTo>
                  <a:cubicBezTo>
                    <a:pt x="249" y="139"/>
                    <a:pt x="249" y="139"/>
                    <a:pt x="249" y="139"/>
                  </a:cubicBezTo>
                  <a:cubicBezTo>
                    <a:pt x="249" y="139"/>
                    <a:pt x="249" y="139"/>
                    <a:pt x="249" y="139"/>
                  </a:cubicBezTo>
                  <a:cubicBezTo>
                    <a:pt x="250" y="138"/>
                    <a:pt x="250" y="138"/>
                    <a:pt x="250" y="138"/>
                  </a:cubicBezTo>
                  <a:cubicBezTo>
                    <a:pt x="251" y="137"/>
                    <a:pt x="251" y="137"/>
                    <a:pt x="251" y="137"/>
                  </a:cubicBezTo>
                  <a:cubicBezTo>
                    <a:pt x="251" y="137"/>
                    <a:pt x="251" y="137"/>
                    <a:pt x="251" y="137"/>
                  </a:cubicBezTo>
                  <a:cubicBezTo>
                    <a:pt x="250" y="137"/>
                    <a:pt x="250" y="137"/>
                    <a:pt x="250" y="137"/>
                  </a:cubicBezTo>
                  <a:cubicBezTo>
                    <a:pt x="249" y="138"/>
                    <a:pt x="249" y="138"/>
                    <a:pt x="249" y="138"/>
                  </a:cubicBezTo>
                  <a:cubicBezTo>
                    <a:pt x="249" y="139"/>
                    <a:pt x="249" y="139"/>
                    <a:pt x="249" y="139"/>
                  </a:cubicBezTo>
                  <a:cubicBezTo>
                    <a:pt x="248" y="139"/>
                    <a:pt x="248" y="139"/>
                    <a:pt x="248" y="139"/>
                  </a:cubicBezTo>
                  <a:cubicBezTo>
                    <a:pt x="248" y="138"/>
                    <a:pt x="248" y="138"/>
                    <a:pt x="248" y="138"/>
                  </a:cubicBezTo>
                  <a:cubicBezTo>
                    <a:pt x="247" y="138"/>
                    <a:pt x="247" y="138"/>
                    <a:pt x="247" y="138"/>
                  </a:cubicBezTo>
                  <a:cubicBezTo>
                    <a:pt x="246" y="138"/>
                    <a:pt x="246" y="138"/>
                    <a:pt x="246" y="138"/>
                  </a:cubicBezTo>
                  <a:cubicBezTo>
                    <a:pt x="247" y="139"/>
                    <a:pt x="247" y="139"/>
                    <a:pt x="247" y="139"/>
                  </a:cubicBezTo>
                  <a:cubicBezTo>
                    <a:pt x="247" y="139"/>
                    <a:pt x="247" y="139"/>
                    <a:pt x="247" y="139"/>
                  </a:cubicBezTo>
                  <a:cubicBezTo>
                    <a:pt x="246" y="139"/>
                    <a:pt x="246" y="139"/>
                    <a:pt x="246" y="139"/>
                  </a:cubicBezTo>
                  <a:cubicBezTo>
                    <a:pt x="244" y="138"/>
                    <a:pt x="244" y="138"/>
                    <a:pt x="244" y="138"/>
                  </a:cubicBezTo>
                  <a:cubicBezTo>
                    <a:pt x="244" y="137"/>
                    <a:pt x="244" y="137"/>
                    <a:pt x="244" y="137"/>
                  </a:cubicBezTo>
                  <a:cubicBezTo>
                    <a:pt x="243" y="136"/>
                    <a:pt x="243" y="136"/>
                    <a:pt x="243" y="136"/>
                  </a:cubicBezTo>
                  <a:cubicBezTo>
                    <a:pt x="244" y="136"/>
                    <a:pt x="244" y="136"/>
                    <a:pt x="244" y="136"/>
                  </a:cubicBezTo>
                  <a:cubicBezTo>
                    <a:pt x="245" y="135"/>
                    <a:pt x="245" y="135"/>
                    <a:pt x="245" y="135"/>
                  </a:cubicBezTo>
                  <a:cubicBezTo>
                    <a:pt x="245" y="135"/>
                    <a:pt x="245" y="135"/>
                    <a:pt x="245" y="135"/>
                  </a:cubicBezTo>
                  <a:cubicBezTo>
                    <a:pt x="245" y="134"/>
                    <a:pt x="245" y="134"/>
                    <a:pt x="245" y="134"/>
                  </a:cubicBezTo>
                  <a:cubicBezTo>
                    <a:pt x="245" y="135"/>
                    <a:pt x="245" y="135"/>
                    <a:pt x="245" y="135"/>
                  </a:cubicBezTo>
                  <a:cubicBezTo>
                    <a:pt x="243" y="135"/>
                    <a:pt x="243" y="135"/>
                    <a:pt x="243" y="135"/>
                  </a:cubicBezTo>
                  <a:cubicBezTo>
                    <a:pt x="243" y="136"/>
                    <a:pt x="243" y="136"/>
                    <a:pt x="243" y="136"/>
                  </a:cubicBezTo>
                  <a:cubicBezTo>
                    <a:pt x="243" y="136"/>
                    <a:pt x="243" y="136"/>
                    <a:pt x="243" y="136"/>
                  </a:cubicBezTo>
                  <a:cubicBezTo>
                    <a:pt x="242" y="135"/>
                    <a:pt x="242" y="135"/>
                    <a:pt x="242" y="135"/>
                  </a:cubicBezTo>
                  <a:cubicBezTo>
                    <a:pt x="243" y="135"/>
                    <a:pt x="243" y="135"/>
                    <a:pt x="243" y="135"/>
                  </a:cubicBezTo>
                  <a:cubicBezTo>
                    <a:pt x="242" y="134"/>
                    <a:pt x="242" y="134"/>
                    <a:pt x="242" y="134"/>
                  </a:cubicBezTo>
                  <a:cubicBezTo>
                    <a:pt x="242" y="134"/>
                    <a:pt x="242" y="134"/>
                    <a:pt x="242" y="134"/>
                  </a:cubicBezTo>
                  <a:cubicBezTo>
                    <a:pt x="242" y="135"/>
                    <a:pt x="242" y="135"/>
                    <a:pt x="242" y="135"/>
                  </a:cubicBezTo>
                  <a:cubicBezTo>
                    <a:pt x="242" y="135"/>
                    <a:pt x="242" y="135"/>
                    <a:pt x="242" y="135"/>
                  </a:cubicBezTo>
                  <a:cubicBezTo>
                    <a:pt x="242" y="136"/>
                    <a:pt x="242" y="136"/>
                    <a:pt x="242" y="136"/>
                  </a:cubicBezTo>
                  <a:cubicBezTo>
                    <a:pt x="241" y="136"/>
                    <a:pt x="241" y="136"/>
                    <a:pt x="241" y="136"/>
                  </a:cubicBezTo>
                  <a:cubicBezTo>
                    <a:pt x="240" y="135"/>
                    <a:pt x="240" y="135"/>
                    <a:pt x="240" y="135"/>
                  </a:cubicBezTo>
                  <a:cubicBezTo>
                    <a:pt x="240" y="135"/>
                    <a:pt x="240" y="135"/>
                    <a:pt x="240" y="135"/>
                  </a:cubicBezTo>
                  <a:cubicBezTo>
                    <a:pt x="239" y="135"/>
                    <a:pt x="239" y="135"/>
                    <a:pt x="239" y="135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8" y="135"/>
                    <a:pt x="238" y="135"/>
                    <a:pt x="238" y="135"/>
                  </a:cubicBezTo>
                  <a:cubicBezTo>
                    <a:pt x="238" y="134"/>
                    <a:pt x="238" y="134"/>
                    <a:pt x="238" y="134"/>
                  </a:cubicBezTo>
                  <a:cubicBezTo>
                    <a:pt x="238" y="134"/>
                    <a:pt x="238" y="134"/>
                    <a:pt x="238" y="134"/>
                  </a:cubicBezTo>
                  <a:cubicBezTo>
                    <a:pt x="239" y="135"/>
                    <a:pt x="239" y="135"/>
                    <a:pt x="239" y="135"/>
                  </a:cubicBezTo>
                  <a:cubicBezTo>
                    <a:pt x="238" y="134"/>
                    <a:pt x="238" y="134"/>
                    <a:pt x="238" y="134"/>
                  </a:cubicBezTo>
                  <a:cubicBezTo>
                    <a:pt x="238" y="134"/>
                    <a:pt x="238" y="134"/>
                    <a:pt x="238" y="134"/>
                  </a:cubicBezTo>
                  <a:cubicBezTo>
                    <a:pt x="237" y="133"/>
                    <a:pt x="237" y="133"/>
                    <a:pt x="237" y="133"/>
                  </a:cubicBezTo>
                  <a:cubicBezTo>
                    <a:pt x="236" y="132"/>
                    <a:pt x="236" y="132"/>
                    <a:pt x="236" y="132"/>
                  </a:cubicBezTo>
                  <a:cubicBezTo>
                    <a:pt x="237" y="132"/>
                    <a:pt x="237" y="132"/>
                    <a:pt x="237" y="132"/>
                  </a:cubicBezTo>
                  <a:cubicBezTo>
                    <a:pt x="237" y="131"/>
                    <a:pt x="237" y="131"/>
                    <a:pt x="237" y="131"/>
                  </a:cubicBezTo>
                  <a:cubicBezTo>
                    <a:pt x="236" y="129"/>
                    <a:pt x="236" y="129"/>
                    <a:pt x="236" y="129"/>
                  </a:cubicBezTo>
                  <a:cubicBezTo>
                    <a:pt x="236" y="129"/>
                    <a:pt x="236" y="129"/>
                    <a:pt x="236" y="129"/>
                  </a:cubicBezTo>
                  <a:cubicBezTo>
                    <a:pt x="237" y="129"/>
                    <a:pt x="237" y="129"/>
                    <a:pt x="237" y="129"/>
                  </a:cubicBezTo>
                  <a:cubicBezTo>
                    <a:pt x="237" y="128"/>
                    <a:pt x="237" y="128"/>
                    <a:pt x="237" y="128"/>
                  </a:cubicBezTo>
                  <a:cubicBezTo>
                    <a:pt x="237" y="127"/>
                    <a:pt x="237" y="127"/>
                    <a:pt x="237" y="127"/>
                  </a:cubicBezTo>
                  <a:cubicBezTo>
                    <a:pt x="237" y="127"/>
                    <a:pt x="237" y="127"/>
                    <a:pt x="237" y="127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9" y="128"/>
                    <a:pt x="239" y="128"/>
                    <a:pt x="239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42" y="130"/>
                    <a:pt x="242" y="130"/>
                    <a:pt x="242" y="130"/>
                  </a:cubicBezTo>
                  <a:cubicBezTo>
                    <a:pt x="243" y="130"/>
                    <a:pt x="243" y="130"/>
                    <a:pt x="243" y="130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5" y="129"/>
                    <a:pt x="245" y="129"/>
                    <a:pt x="245" y="129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3" y="128"/>
                    <a:pt x="243" y="128"/>
                    <a:pt x="243" y="128"/>
                  </a:cubicBezTo>
                  <a:cubicBezTo>
                    <a:pt x="243" y="127"/>
                    <a:pt x="243" y="127"/>
                    <a:pt x="243" y="127"/>
                  </a:cubicBezTo>
                  <a:cubicBezTo>
                    <a:pt x="242" y="127"/>
                    <a:pt x="242" y="127"/>
                    <a:pt x="242" y="127"/>
                  </a:cubicBezTo>
                  <a:cubicBezTo>
                    <a:pt x="241" y="126"/>
                    <a:pt x="241" y="126"/>
                    <a:pt x="241" y="126"/>
                  </a:cubicBezTo>
                  <a:cubicBezTo>
                    <a:pt x="240" y="126"/>
                    <a:pt x="240" y="126"/>
                    <a:pt x="240" y="126"/>
                  </a:cubicBezTo>
                  <a:cubicBezTo>
                    <a:pt x="239" y="126"/>
                    <a:pt x="239" y="126"/>
                    <a:pt x="239" y="126"/>
                  </a:cubicBezTo>
                  <a:cubicBezTo>
                    <a:pt x="238" y="126"/>
                    <a:pt x="238" y="126"/>
                    <a:pt x="238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6" y="124"/>
                    <a:pt x="236" y="124"/>
                    <a:pt x="236" y="124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7" y="122"/>
                    <a:pt x="237" y="122"/>
                    <a:pt x="237" y="122"/>
                  </a:cubicBezTo>
                  <a:cubicBezTo>
                    <a:pt x="237" y="122"/>
                    <a:pt x="237" y="122"/>
                    <a:pt x="237" y="122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9" y="120"/>
                    <a:pt x="239" y="120"/>
                    <a:pt x="239" y="120"/>
                  </a:cubicBezTo>
                  <a:cubicBezTo>
                    <a:pt x="239" y="119"/>
                    <a:pt x="239" y="119"/>
                    <a:pt x="239" y="119"/>
                  </a:cubicBezTo>
                  <a:cubicBezTo>
                    <a:pt x="239" y="118"/>
                    <a:pt x="239" y="118"/>
                    <a:pt x="239" y="118"/>
                  </a:cubicBezTo>
                  <a:cubicBezTo>
                    <a:pt x="240" y="118"/>
                    <a:pt x="240" y="118"/>
                    <a:pt x="240" y="118"/>
                  </a:cubicBezTo>
                  <a:cubicBezTo>
                    <a:pt x="240" y="117"/>
                    <a:pt x="240" y="117"/>
                    <a:pt x="240" y="117"/>
                  </a:cubicBezTo>
                  <a:cubicBezTo>
                    <a:pt x="241" y="117"/>
                    <a:pt x="241" y="117"/>
                    <a:pt x="241" y="117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16"/>
                    <a:pt x="242" y="116"/>
                    <a:pt x="242" y="116"/>
                  </a:cubicBezTo>
                  <a:cubicBezTo>
                    <a:pt x="242" y="116"/>
                    <a:pt x="242" y="116"/>
                    <a:pt x="242" y="116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2" y="114"/>
                    <a:pt x="242" y="114"/>
                    <a:pt x="242" y="114"/>
                  </a:cubicBezTo>
                  <a:cubicBezTo>
                    <a:pt x="243" y="113"/>
                    <a:pt x="243" y="113"/>
                    <a:pt x="243" y="113"/>
                  </a:cubicBezTo>
                  <a:cubicBezTo>
                    <a:pt x="243" y="113"/>
                    <a:pt x="243" y="113"/>
                    <a:pt x="243" y="113"/>
                  </a:cubicBezTo>
                  <a:cubicBezTo>
                    <a:pt x="244" y="112"/>
                    <a:pt x="244" y="112"/>
                    <a:pt x="244" y="112"/>
                  </a:cubicBezTo>
                  <a:cubicBezTo>
                    <a:pt x="244" y="112"/>
                    <a:pt x="244" y="112"/>
                    <a:pt x="244" y="112"/>
                  </a:cubicBezTo>
                  <a:cubicBezTo>
                    <a:pt x="245" y="112"/>
                    <a:pt x="245" y="112"/>
                    <a:pt x="245" y="112"/>
                  </a:cubicBezTo>
                  <a:cubicBezTo>
                    <a:pt x="245" y="111"/>
                    <a:pt x="245" y="111"/>
                    <a:pt x="245" y="111"/>
                  </a:cubicBezTo>
                  <a:cubicBezTo>
                    <a:pt x="246" y="111"/>
                    <a:pt x="246" y="111"/>
                    <a:pt x="246" y="111"/>
                  </a:cubicBezTo>
                  <a:cubicBezTo>
                    <a:pt x="246" y="112"/>
                    <a:pt x="246" y="112"/>
                    <a:pt x="246" y="112"/>
                  </a:cubicBezTo>
                  <a:cubicBezTo>
                    <a:pt x="246" y="111"/>
                    <a:pt x="246" y="111"/>
                    <a:pt x="246" y="111"/>
                  </a:cubicBezTo>
                  <a:cubicBezTo>
                    <a:pt x="246" y="111"/>
                    <a:pt x="246" y="111"/>
                    <a:pt x="246" y="111"/>
                  </a:cubicBezTo>
                  <a:cubicBezTo>
                    <a:pt x="247" y="109"/>
                    <a:pt x="247" y="109"/>
                    <a:pt x="247" y="109"/>
                  </a:cubicBezTo>
                  <a:cubicBezTo>
                    <a:pt x="248" y="109"/>
                    <a:pt x="248" y="109"/>
                    <a:pt x="248" y="109"/>
                  </a:cubicBezTo>
                  <a:cubicBezTo>
                    <a:pt x="248" y="109"/>
                    <a:pt x="248" y="109"/>
                    <a:pt x="248" y="109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9" y="108"/>
                    <a:pt x="249" y="108"/>
                    <a:pt x="249" y="108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0" y="107"/>
                    <a:pt x="250" y="107"/>
                    <a:pt x="250" y="107"/>
                  </a:cubicBezTo>
                  <a:cubicBezTo>
                    <a:pt x="251" y="107"/>
                    <a:pt x="251" y="107"/>
                    <a:pt x="251" y="107"/>
                  </a:cubicBezTo>
                  <a:cubicBezTo>
                    <a:pt x="251" y="106"/>
                    <a:pt x="251" y="106"/>
                    <a:pt x="251" y="106"/>
                  </a:cubicBezTo>
                  <a:cubicBezTo>
                    <a:pt x="251" y="106"/>
                    <a:pt x="251" y="106"/>
                    <a:pt x="251" y="106"/>
                  </a:cubicBezTo>
                  <a:cubicBezTo>
                    <a:pt x="253" y="105"/>
                    <a:pt x="253" y="105"/>
                    <a:pt x="253" y="105"/>
                  </a:cubicBezTo>
                  <a:cubicBezTo>
                    <a:pt x="254" y="104"/>
                    <a:pt x="254" y="104"/>
                    <a:pt x="254" y="104"/>
                  </a:cubicBezTo>
                  <a:cubicBezTo>
                    <a:pt x="256" y="103"/>
                    <a:pt x="256" y="103"/>
                    <a:pt x="256" y="103"/>
                  </a:cubicBezTo>
                  <a:cubicBezTo>
                    <a:pt x="258" y="103"/>
                    <a:pt x="258" y="103"/>
                    <a:pt x="258" y="103"/>
                  </a:cubicBezTo>
                  <a:cubicBezTo>
                    <a:pt x="259" y="103"/>
                    <a:pt x="259" y="103"/>
                    <a:pt x="259" y="103"/>
                  </a:cubicBezTo>
                  <a:cubicBezTo>
                    <a:pt x="260" y="103"/>
                    <a:pt x="260" y="103"/>
                    <a:pt x="260" y="103"/>
                  </a:cubicBezTo>
                  <a:cubicBezTo>
                    <a:pt x="261" y="103"/>
                    <a:pt x="261" y="103"/>
                    <a:pt x="261" y="103"/>
                  </a:cubicBezTo>
                  <a:cubicBezTo>
                    <a:pt x="261" y="103"/>
                    <a:pt x="261" y="103"/>
                    <a:pt x="261" y="103"/>
                  </a:cubicBezTo>
                  <a:cubicBezTo>
                    <a:pt x="262" y="103"/>
                    <a:pt x="262" y="103"/>
                    <a:pt x="262" y="103"/>
                  </a:cubicBezTo>
                  <a:cubicBezTo>
                    <a:pt x="263" y="104"/>
                    <a:pt x="263" y="104"/>
                    <a:pt x="263" y="104"/>
                  </a:cubicBezTo>
                  <a:cubicBezTo>
                    <a:pt x="265" y="104"/>
                    <a:pt x="265" y="104"/>
                    <a:pt x="265" y="104"/>
                  </a:cubicBezTo>
                  <a:cubicBezTo>
                    <a:pt x="265" y="105"/>
                    <a:pt x="265" y="105"/>
                    <a:pt x="265" y="105"/>
                  </a:cubicBezTo>
                  <a:cubicBezTo>
                    <a:pt x="265" y="106"/>
                    <a:pt x="265" y="106"/>
                    <a:pt x="265" y="106"/>
                  </a:cubicBezTo>
                  <a:cubicBezTo>
                    <a:pt x="264" y="106"/>
                    <a:pt x="264" y="106"/>
                    <a:pt x="264" y="106"/>
                  </a:cubicBezTo>
                  <a:cubicBezTo>
                    <a:pt x="263" y="106"/>
                    <a:pt x="263" y="106"/>
                    <a:pt x="263" y="106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1" y="107"/>
                    <a:pt x="261" y="107"/>
                    <a:pt x="261" y="107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0" y="108"/>
                    <a:pt x="260" y="108"/>
                    <a:pt x="260" y="108"/>
                  </a:cubicBezTo>
                  <a:cubicBezTo>
                    <a:pt x="258" y="110"/>
                    <a:pt x="258" y="110"/>
                    <a:pt x="258" y="110"/>
                  </a:cubicBezTo>
                  <a:cubicBezTo>
                    <a:pt x="256" y="111"/>
                    <a:pt x="256" y="111"/>
                    <a:pt x="256" y="111"/>
                  </a:cubicBezTo>
                  <a:cubicBezTo>
                    <a:pt x="255" y="112"/>
                    <a:pt x="255" y="112"/>
                    <a:pt x="255" y="112"/>
                  </a:cubicBezTo>
                  <a:cubicBezTo>
                    <a:pt x="255" y="112"/>
                    <a:pt x="255" y="112"/>
                    <a:pt x="255" y="112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4" y="115"/>
                    <a:pt x="254" y="115"/>
                    <a:pt x="254" y="115"/>
                  </a:cubicBezTo>
                  <a:cubicBezTo>
                    <a:pt x="254" y="116"/>
                    <a:pt x="254" y="116"/>
                    <a:pt x="254" y="116"/>
                  </a:cubicBezTo>
                  <a:cubicBezTo>
                    <a:pt x="254" y="116"/>
                    <a:pt x="254" y="116"/>
                    <a:pt x="254" y="116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3" y="118"/>
                    <a:pt x="253" y="118"/>
                    <a:pt x="253" y="118"/>
                  </a:cubicBezTo>
                  <a:cubicBezTo>
                    <a:pt x="252" y="119"/>
                    <a:pt x="252" y="119"/>
                    <a:pt x="252" y="119"/>
                  </a:cubicBezTo>
                  <a:cubicBezTo>
                    <a:pt x="252" y="120"/>
                    <a:pt x="252" y="120"/>
                    <a:pt x="252" y="120"/>
                  </a:cubicBezTo>
                  <a:cubicBezTo>
                    <a:pt x="252" y="121"/>
                    <a:pt x="252" y="121"/>
                    <a:pt x="252" y="121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252" y="122"/>
                    <a:pt x="252" y="122"/>
                    <a:pt x="252" y="122"/>
                  </a:cubicBezTo>
                  <a:cubicBezTo>
                    <a:pt x="252" y="123"/>
                    <a:pt x="252" y="123"/>
                    <a:pt x="252" y="123"/>
                  </a:cubicBezTo>
                  <a:cubicBezTo>
                    <a:pt x="252" y="124"/>
                    <a:pt x="252" y="124"/>
                    <a:pt x="252" y="124"/>
                  </a:cubicBezTo>
                  <a:cubicBezTo>
                    <a:pt x="252" y="125"/>
                    <a:pt x="252" y="125"/>
                    <a:pt x="252" y="125"/>
                  </a:cubicBezTo>
                  <a:cubicBezTo>
                    <a:pt x="253" y="126"/>
                    <a:pt x="253" y="126"/>
                    <a:pt x="253" y="126"/>
                  </a:cubicBezTo>
                  <a:cubicBezTo>
                    <a:pt x="253" y="126"/>
                    <a:pt x="253" y="126"/>
                    <a:pt x="253" y="126"/>
                  </a:cubicBezTo>
                  <a:cubicBezTo>
                    <a:pt x="254" y="127"/>
                    <a:pt x="254" y="127"/>
                    <a:pt x="254" y="127"/>
                  </a:cubicBezTo>
                  <a:cubicBezTo>
                    <a:pt x="254" y="127"/>
                    <a:pt x="254" y="127"/>
                    <a:pt x="254" y="127"/>
                  </a:cubicBezTo>
                  <a:cubicBezTo>
                    <a:pt x="253" y="128"/>
                    <a:pt x="253" y="128"/>
                    <a:pt x="253" y="128"/>
                  </a:cubicBezTo>
                  <a:cubicBezTo>
                    <a:pt x="253" y="127"/>
                    <a:pt x="253" y="127"/>
                    <a:pt x="253" y="127"/>
                  </a:cubicBezTo>
                  <a:cubicBezTo>
                    <a:pt x="253" y="127"/>
                    <a:pt x="253" y="127"/>
                    <a:pt x="253" y="127"/>
                  </a:cubicBezTo>
                  <a:cubicBezTo>
                    <a:pt x="253" y="128"/>
                    <a:pt x="253" y="128"/>
                    <a:pt x="253" y="128"/>
                  </a:cubicBezTo>
                  <a:cubicBezTo>
                    <a:pt x="252" y="128"/>
                    <a:pt x="252" y="128"/>
                    <a:pt x="252" y="128"/>
                  </a:cubicBezTo>
                  <a:cubicBezTo>
                    <a:pt x="252" y="128"/>
                    <a:pt x="252" y="128"/>
                    <a:pt x="252" y="128"/>
                  </a:cubicBezTo>
                  <a:cubicBezTo>
                    <a:pt x="251" y="128"/>
                    <a:pt x="251" y="128"/>
                    <a:pt x="251" y="128"/>
                  </a:cubicBezTo>
                  <a:cubicBezTo>
                    <a:pt x="251" y="128"/>
                    <a:pt x="251" y="128"/>
                    <a:pt x="251" y="128"/>
                  </a:cubicBezTo>
                  <a:cubicBezTo>
                    <a:pt x="252" y="129"/>
                    <a:pt x="252" y="129"/>
                    <a:pt x="252" y="129"/>
                  </a:cubicBezTo>
                  <a:cubicBezTo>
                    <a:pt x="253" y="129"/>
                    <a:pt x="253" y="129"/>
                    <a:pt x="253" y="129"/>
                  </a:cubicBezTo>
                  <a:cubicBezTo>
                    <a:pt x="253" y="129"/>
                    <a:pt x="253" y="129"/>
                    <a:pt x="253" y="129"/>
                  </a:cubicBezTo>
                  <a:cubicBezTo>
                    <a:pt x="253" y="129"/>
                    <a:pt x="253" y="129"/>
                    <a:pt x="253" y="129"/>
                  </a:cubicBezTo>
                  <a:cubicBezTo>
                    <a:pt x="252" y="130"/>
                    <a:pt x="252" y="130"/>
                    <a:pt x="252" y="130"/>
                  </a:cubicBezTo>
                  <a:cubicBezTo>
                    <a:pt x="252" y="131"/>
                    <a:pt x="252" y="131"/>
                    <a:pt x="252" y="131"/>
                  </a:cubicBezTo>
                  <a:cubicBezTo>
                    <a:pt x="252" y="132"/>
                    <a:pt x="252" y="132"/>
                    <a:pt x="252" y="132"/>
                  </a:cubicBezTo>
                  <a:cubicBezTo>
                    <a:pt x="252" y="132"/>
                    <a:pt x="252" y="132"/>
                    <a:pt x="252" y="132"/>
                  </a:cubicBezTo>
                  <a:cubicBezTo>
                    <a:pt x="253" y="131"/>
                    <a:pt x="253" y="131"/>
                    <a:pt x="253" y="131"/>
                  </a:cubicBezTo>
                  <a:cubicBezTo>
                    <a:pt x="253" y="131"/>
                    <a:pt x="253" y="131"/>
                    <a:pt x="253" y="131"/>
                  </a:cubicBezTo>
                  <a:cubicBezTo>
                    <a:pt x="254" y="129"/>
                    <a:pt x="254" y="129"/>
                    <a:pt x="254" y="129"/>
                  </a:cubicBezTo>
                  <a:cubicBezTo>
                    <a:pt x="254" y="129"/>
                    <a:pt x="254" y="129"/>
                    <a:pt x="254" y="129"/>
                  </a:cubicBezTo>
                  <a:cubicBezTo>
                    <a:pt x="255" y="127"/>
                    <a:pt x="255" y="127"/>
                    <a:pt x="255" y="127"/>
                  </a:cubicBezTo>
                  <a:cubicBezTo>
                    <a:pt x="255" y="127"/>
                    <a:pt x="255" y="127"/>
                    <a:pt x="255" y="127"/>
                  </a:cubicBezTo>
                  <a:cubicBezTo>
                    <a:pt x="256" y="126"/>
                    <a:pt x="256" y="126"/>
                    <a:pt x="256" y="126"/>
                  </a:cubicBezTo>
                  <a:cubicBezTo>
                    <a:pt x="256" y="126"/>
                    <a:pt x="256" y="126"/>
                    <a:pt x="256" y="126"/>
                  </a:cubicBezTo>
                  <a:cubicBezTo>
                    <a:pt x="255" y="125"/>
                    <a:pt x="255" y="125"/>
                    <a:pt x="255" y="125"/>
                  </a:cubicBezTo>
                  <a:cubicBezTo>
                    <a:pt x="256" y="125"/>
                    <a:pt x="256" y="125"/>
                    <a:pt x="256" y="125"/>
                  </a:cubicBezTo>
                  <a:cubicBezTo>
                    <a:pt x="255" y="124"/>
                    <a:pt x="255" y="124"/>
                    <a:pt x="255" y="124"/>
                  </a:cubicBezTo>
                  <a:cubicBezTo>
                    <a:pt x="254" y="124"/>
                    <a:pt x="254" y="124"/>
                    <a:pt x="254" y="124"/>
                  </a:cubicBezTo>
                  <a:cubicBezTo>
                    <a:pt x="254" y="123"/>
                    <a:pt x="254" y="123"/>
                    <a:pt x="254" y="123"/>
                  </a:cubicBezTo>
                  <a:cubicBezTo>
                    <a:pt x="254" y="123"/>
                    <a:pt x="254" y="123"/>
                    <a:pt x="254" y="123"/>
                  </a:cubicBezTo>
                  <a:cubicBezTo>
                    <a:pt x="254" y="122"/>
                    <a:pt x="254" y="122"/>
                    <a:pt x="254" y="122"/>
                  </a:cubicBezTo>
                  <a:cubicBezTo>
                    <a:pt x="254" y="121"/>
                    <a:pt x="254" y="121"/>
                    <a:pt x="254" y="121"/>
                  </a:cubicBezTo>
                  <a:cubicBezTo>
                    <a:pt x="254" y="120"/>
                    <a:pt x="254" y="120"/>
                    <a:pt x="254" y="120"/>
                  </a:cubicBezTo>
                  <a:cubicBezTo>
                    <a:pt x="254" y="120"/>
                    <a:pt x="254" y="120"/>
                    <a:pt x="254" y="120"/>
                  </a:cubicBezTo>
                  <a:cubicBezTo>
                    <a:pt x="254" y="121"/>
                    <a:pt x="254" y="121"/>
                    <a:pt x="254" y="121"/>
                  </a:cubicBezTo>
                  <a:cubicBezTo>
                    <a:pt x="255" y="120"/>
                    <a:pt x="255" y="120"/>
                    <a:pt x="255" y="120"/>
                  </a:cubicBezTo>
                  <a:cubicBezTo>
                    <a:pt x="256" y="120"/>
                    <a:pt x="256" y="120"/>
                    <a:pt x="256" y="120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6" y="118"/>
                    <a:pt x="256" y="118"/>
                    <a:pt x="256" y="118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8" y="120"/>
                    <a:pt x="258" y="120"/>
                    <a:pt x="258" y="120"/>
                  </a:cubicBezTo>
                  <a:cubicBezTo>
                    <a:pt x="257" y="120"/>
                    <a:pt x="257" y="120"/>
                    <a:pt x="257" y="120"/>
                  </a:cubicBezTo>
                  <a:cubicBezTo>
                    <a:pt x="258" y="120"/>
                    <a:pt x="258" y="120"/>
                    <a:pt x="258" y="120"/>
                  </a:cubicBezTo>
                  <a:cubicBezTo>
                    <a:pt x="258" y="120"/>
                    <a:pt x="258" y="120"/>
                    <a:pt x="258" y="120"/>
                  </a:cubicBezTo>
                  <a:cubicBezTo>
                    <a:pt x="258" y="119"/>
                    <a:pt x="258" y="119"/>
                    <a:pt x="258" y="119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60" y="118"/>
                    <a:pt x="260" y="118"/>
                    <a:pt x="260" y="118"/>
                  </a:cubicBezTo>
                  <a:cubicBezTo>
                    <a:pt x="261" y="117"/>
                    <a:pt x="261" y="117"/>
                    <a:pt x="261" y="117"/>
                  </a:cubicBezTo>
                  <a:cubicBezTo>
                    <a:pt x="260" y="117"/>
                    <a:pt x="260" y="117"/>
                    <a:pt x="260" y="117"/>
                  </a:cubicBezTo>
                  <a:cubicBezTo>
                    <a:pt x="260" y="117"/>
                    <a:pt x="260" y="117"/>
                    <a:pt x="260" y="117"/>
                  </a:cubicBezTo>
                  <a:cubicBezTo>
                    <a:pt x="258" y="118"/>
                    <a:pt x="258" y="118"/>
                    <a:pt x="258" y="118"/>
                  </a:cubicBezTo>
                  <a:cubicBezTo>
                    <a:pt x="258" y="118"/>
                    <a:pt x="258" y="118"/>
                    <a:pt x="258" y="118"/>
                  </a:cubicBezTo>
                  <a:cubicBezTo>
                    <a:pt x="257" y="117"/>
                    <a:pt x="257" y="117"/>
                    <a:pt x="257" y="117"/>
                  </a:cubicBezTo>
                  <a:cubicBezTo>
                    <a:pt x="257" y="117"/>
                    <a:pt x="257" y="117"/>
                    <a:pt x="257" y="117"/>
                  </a:cubicBezTo>
                  <a:cubicBezTo>
                    <a:pt x="257" y="116"/>
                    <a:pt x="257" y="116"/>
                    <a:pt x="257" y="116"/>
                  </a:cubicBezTo>
                  <a:cubicBezTo>
                    <a:pt x="258" y="116"/>
                    <a:pt x="258" y="116"/>
                    <a:pt x="258" y="116"/>
                  </a:cubicBezTo>
                  <a:cubicBezTo>
                    <a:pt x="257" y="115"/>
                    <a:pt x="257" y="115"/>
                    <a:pt x="257" y="115"/>
                  </a:cubicBezTo>
                  <a:cubicBezTo>
                    <a:pt x="258" y="114"/>
                    <a:pt x="258" y="114"/>
                    <a:pt x="258" y="114"/>
                  </a:cubicBezTo>
                  <a:cubicBezTo>
                    <a:pt x="258" y="113"/>
                    <a:pt x="258" y="113"/>
                    <a:pt x="258" y="113"/>
                  </a:cubicBezTo>
                  <a:cubicBezTo>
                    <a:pt x="258" y="112"/>
                    <a:pt x="258" y="112"/>
                    <a:pt x="258" y="112"/>
                  </a:cubicBezTo>
                  <a:cubicBezTo>
                    <a:pt x="259" y="112"/>
                    <a:pt x="259" y="112"/>
                    <a:pt x="259" y="112"/>
                  </a:cubicBezTo>
                  <a:cubicBezTo>
                    <a:pt x="260" y="112"/>
                    <a:pt x="260" y="112"/>
                    <a:pt x="260" y="112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262" y="114"/>
                    <a:pt x="262" y="114"/>
                    <a:pt x="262" y="114"/>
                  </a:cubicBezTo>
                  <a:cubicBezTo>
                    <a:pt x="263" y="114"/>
                    <a:pt x="263" y="114"/>
                    <a:pt x="263" y="114"/>
                  </a:cubicBezTo>
                  <a:cubicBezTo>
                    <a:pt x="263" y="114"/>
                    <a:pt x="263" y="114"/>
                    <a:pt x="263" y="114"/>
                  </a:cubicBezTo>
                  <a:cubicBezTo>
                    <a:pt x="263" y="114"/>
                    <a:pt x="263" y="114"/>
                    <a:pt x="263" y="114"/>
                  </a:cubicBezTo>
                  <a:cubicBezTo>
                    <a:pt x="263" y="113"/>
                    <a:pt x="263" y="113"/>
                    <a:pt x="263" y="113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261" y="112"/>
                    <a:pt x="261" y="112"/>
                    <a:pt x="261" y="112"/>
                  </a:cubicBezTo>
                  <a:cubicBezTo>
                    <a:pt x="261" y="111"/>
                    <a:pt x="261" y="111"/>
                    <a:pt x="261" y="111"/>
                  </a:cubicBezTo>
                  <a:cubicBezTo>
                    <a:pt x="260" y="111"/>
                    <a:pt x="260" y="111"/>
                    <a:pt x="260" y="111"/>
                  </a:cubicBezTo>
                  <a:cubicBezTo>
                    <a:pt x="260" y="111"/>
                    <a:pt x="260" y="111"/>
                    <a:pt x="260" y="111"/>
                  </a:cubicBezTo>
                  <a:cubicBezTo>
                    <a:pt x="260" y="111"/>
                    <a:pt x="260" y="111"/>
                    <a:pt x="260" y="111"/>
                  </a:cubicBezTo>
                  <a:cubicBezTo>
                    <a:pt x="261" y="111"/>
                    <a:pt x="261" y="111"/>
                    <a:pt x="261" y="111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3" y="112"/>
                    <a:pt x="263" y="112"/>
                    <a:pt x="263" y="112"/>
                  </a:cubicBezTo>
                  <a:cubicBezTo>
                    <a:pt x="265" y="112"/>
                    <a:pt x="265" y="112"/>
                    <a:pt x="265" y="112"/>
                  </a:cubicBezTo>
                  <a:cubicBezTo>
                    <a:pt x="265" y="112"/>
                    <a:pt x="265" y="112"/>
                    <a:pt x="265" y="112"/>
                  </a:cubicBezTo>
                  <a:cubicBezTo>
                    <a:pt x="264" y="112"/>
                    <a:pt x="264" y="112"/>
                    <a:pt x="264" y="112"/>
                  </a:cubicBezTo>
                  <a:cubicBezTo>
                    <a:pt x="263" y="111"/>
                    <a:pt x="263" y="111"/>
                    <a:pt x="263" y="111"/>
                  </a:cubicBezTo>
                  <a:cubicBezTo>
                    <a:pt x="262" y="110"/>
                    <a:pt x="262" y="110"/>
                    <a:pt x="262" y="110"/>
                  </a:cubicBezTo>
                  <a:cubicBezTo>
                    <a:pt x="262" y="109"/>
                    <a:pt x="262" y="109"/>
                    <a:pt x="262" y="109"/>
                  </a:cubicBezTo>
                  <a:cubicBezTo>
                    <a:pt x="263" y="109"/>
                    <a:pt x="263" y="109"/>
                    <a:pt x="263" y="109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64" y="110"/>
                    <a:pt x="264" y="110"/>
                    <a:pt x="264" y="110"/>
                  </a:cubicBezTo>
                  <a:cubicBezTo>
                    <a:pt x="265" y="110"/>
                    <a:pt x="265" y="110"/>
                    <a:pt x="265" y="110"/>
                  </a:cubicBezTo>
                  <a:cubicBezTo>
                    <a:pt x="265" y="109"/>
                    <a:pt x="265" y="109"/>
                    <a:pt x="265" y="109"/>
                  </a:cubicBezTo>
                  <a:cubicBezTo>
                    <a:pt x="265" y="108"/>
                    <a:pt x="265" y="108"/>
                    <a:pt x="265" y="108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67" y="109"/>
                    <a:pt x="267" y="109"/>
                    <a:pt x="267" y="109"/>
                  </a:cubicBezTo>
                  <a:cubicBezTo>
                    <a:pt x="267" y="110"/>
                    <a:pt x="267" y="110"/>
                    <a:pt x="267" y="110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68" y="110"/>
                    <a:pt x="268" y="110"/>
                    <a:pt x="268" y="110"/>
                  </a:cubicBezTo>
                  <a:cubicBezTo>
                    <a:pt x="268" y="110"/>
                    <a:pt x="268" y="110"/>
                    <a:pt x="268" y="110"/>
                  </a:cubicBezTo>
                  <a:cubicBezTo>
                    <a:pt x="267" y="109"/>
                    <a:pt x="267" y="109"/>
                    <a:pt x="267" y="109"/>
                  </a:cubicBezTo>
                  <a:cubicBezTo>
                    <a:pt x="267" y="108"/>
                    <a:pt x="267" y="108"/>
                    <a:pt x="267" y="108"/>
                  </a:cubicBezTo>
                  <a:cubicBezTo>
                    <a:pt x="269" y="108"/>
                    <a:pt x="269" y="108"/>
                    <a:pt x="269" y="108"/>
                  </a:cubicBezTo>
                  <a:cubicBezTo>
                    <a:pt x="271" y="107"/>
                    <a:pt x="271" y="107"/>
                    <a:pt x="271" y="107"/>
                  </a:cubicBezTo>
                  <a:cubicBezTo>
                    <a:pt x="272" y="107"/>
                    <a:pt x="272" y="107"/>
                    <a:pt x="272" y="107"/>
                  </a:cubicBezTo>
                  <a:cubicBezTo>
                    <a:pt x="273" y="107"/>
                    <a:pt x="273" y="107"/>
                    <a:pt x="273" y="107"/>
                  </a:cubicBezTo>
                  <a:cubicBezTo>
                    <a:pt x="274" y="107"/>
                    <a:pt x="274" y="107"/>
                    <a:pt x="274" y="107"/>
                  </a:cubicBezTo>
                  <a:cubicBezTo>
                    <a:pt x="275" y="107"/>
                    <a:pt x="275" y="107"/>
                    <a:pt x="275" y="107"/>
                  </a:cubicBezTo>
                  <a:cubicBezTo>
                    <a:pt x="277" y="107"/>
                    <a:pt x="277" y="107"/>
                    <a:pt x="277" y="107"/>
                  </a:cubicBezTo>
                  <a:cubicBezTo>
                    <a:pt x="277" y="108"/>
                    <a:pt x="277" y="108"/>
                    <a:pt x="277" y="108"/>
                  </a:cubicBezTo>
                  <a:cubicBezTo>
                    <a:pt x="277" y="108"/>
                    <a:pt x="277" y="108"/>
                    <a:pt x="277" y="108"/>
                  </a:cubicBezTo>
                  <a:cubicBezTo>
                    <a:pt x="276" y="110"/>
                    <a:pt x="276" y="110"/>
                    <a:pt x="276" y="110"/>
                  </a:cubicBezTo>
                  <a:cubicBezTo>
                    <a:pt x="276" y="110"/>
                    <a:pt x="276" y="110"/>
                    <a:pt x="276" y="110"/>
                  </a:cubicBezTo>
                  <a:cubicBezTo>
                    <a:pt x="276" y="111"/>
                    <a:pt x="276" y="111"/>
                    <a:pt x="276" y="111"/>
                  </a:cubicBezTo>
                  <a:cubicBezTo>
                    <a:pt x="275" y="112"/>
                    <a:pt x="275" y="112"/>
                    <a:pt x="275" y="112"/>
                  </a:cubicBezTo>
                  <a:cubicBezTo>
                    <a:pt x="275" y="112"/>
                    <a:pt x="275" y="112"/>
                    <a:pt x="275" y="112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3"/>
                    <a:pt x="276" y="113"/>
                    <a:pt x="276" y="113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5" y="116"/>
                    <a:pt x="275" y="116"/>
                    <a:pt x="275" y="116"/>
                  </a:cubicBezTo>
                  <a:cubicBezTo>
                    <a:pt x="275" y="117"/>
                    <a:pt x="275" y="117"/>
                    <a:pt x="275" y="117"/>
                  </a:cubicBezTo>
                  <a:cubicBezTo>
                    <a:pt x="275" y="117"/>
                    <a:pt x="275" y="117"/>
                    <a:pt x="275" y="117"/>
                  </a:cubicBezTo>
                  <a:cubicBezTo>
                    <a:pt x="275" y="118"/>
                    <a:pt x="275" y="118"/>
                    <a:pt x="275" y="118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2" y="119"/>
                    <a:pt x="272" y="119"/>
                    <a:pt x="272" y="119"/>
                  </a:cubicBezTo>
                  <a:cubicBezTo>
                    <a:pt x="272" y="120"/>
                    <a:pt x="272" y="120"/>
                    <a:pt x="272" y="120"/>
                  </a:cubicBezTo>
                  <a:cubicBezTo>
                    <a:pt x="271" y="121"/>
                    <a:pt x="271" y="121"/>
                    <a:pt x="271" y="121"/>
                  </a:cubicBezTo>
                  <a:cubicBezTo>
                    <a:pt x="272" y="121"/>
                    <a:pt x="272" y="121"/>
                    <a:pt x="272" y="121"/>
                  </a:cubicBezTo>
                  <a:cubicBezTo>
                    <a:pt x="273" y="120"/>
                    <a:pt x="273" y="120"/>
                    <a:pt x="273" y="120"/>
                  </a:cubicBezTo>
                  <a:cubicBezTo>
                    <a:pt x="274" y="119"/>
                    <a:pt x="274" y="119"/>
                    <a:pt x="274" y="119"/>
                  </a:cubicBezTo>
                  <a:cubicBezTo>
                    <a:pt x="274" y="119"/>
                    <a:pt x="274" y="119"/>
                    <a:pt x="274" y="119"/>
                  </a:cubicBezTo>
                  <a:cubicBezTo>
                    <a:pt x="274" y="119"/>
                    <a:pt x="274" y="119"/>
                    <a:pt x="274" y="119"/>
                  </a:cubicBezTo>
                  <a:cubicBezTo>
                    <a:pt x="274" y="120"/>
                    <a:pt x="274" y="120"/>
                    <a:pt x="274" y="120"/>
                  </a:cubicBezTo>
                  <a:cubicBezTo>
                    <a:pt x="274" y="120"/>
                    <a:pt x="274" y="120"/>
                    <a:pt x="274" y="120"/>
                  </a:cubicBezTo>
                  <a:cubicBezTo>
                    <a:pt x="272" y="121"/>
                    <a:pt x="272" y="121"/>
                    <a:pt x="272" y="121"/>
                  </a:cubicBezTo>
                  <a:cubicBezTo>
                    <a:pt x="272" y="122"/>
                    <a:pt x="272" y="122"/>
                    <a:pt x="272" y="122"/>
                  </a:cubicBezTo>
                  <a:cubicBezTo>
                    <a:pt x="272" y="122"/>
                    <a:pt x="272" y="122"/>
                    <a:pt x="272" y="122"/>
                  </a:cubicBezTo>
                  <a:cubicBezTo>
                    <a:pt x="272" y="122"/>
                    <a:pt x="272" y="122"/>
                    <a:pt x="272" y="122"/>
                  </a:cubicBezTo>
                  <a:cubicBezTo>
                    <a:pt x="271" y="123"/>
                    <a:pt x="271" y="123"/>
                    <a:pt x="271" y="123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2"/>
                    <a:pt x="270" y="122"/>
                    <a:pt x="270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71" y="123"/>
                    <a:pt x="271" y="123"/>
                    <a:pt x="271" y="123"/>
                  </a:cubicBezTo>
                  <a:cubicBezTo>
                    <a:pt x="271" y="123"/>
                    <a:pt x="271" y="123"/>
                    <a:pt x="271" y="123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270" y="124"/>
                    <a:pt x="270" y="124"/>
                    <a:pt x="270" y="124"/>
                  </a:cubicBezTo>
                  <a:cubicBezTo>
                    <a:pt x="271" y="124"/>
                    <a:pt x="271" y="124"/>
                    <a:pt x="271" y="124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3"/>
                    <a:pt x="273" y="123"/>
                    <a:pt x="273" y="123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22"/>
                    <a:pt x="274" y="122"/>
                    <a:pt x="274" y="122"/>
                  </a:cubicBezTo>
                  <a:cubicBezTo>
                    <a:pt x="274" y="121"/>
                    <a:pt x="274" y="121"/>
                    <a:pt x="274" y="121"/>
                  </a:cubicBezTo>
                  <a:cubicBezTo>
                    <a:pt x="274" y="122"/>
                    <a:pt x="274" y="122"/>
                    <a:pt x="274" y="122"/>
                  </a:cubicBezTo>
                  <a:cubicBezTo>
                    <a:pt x="274" y="123"/>
                    <a:pt x="274" y="123"/>
                    <a:pt x="274" y="123"/>
                  </a:cubicBezTo>
                  <a:cubicBezTo>
                    <a:pt x="275" y="123"/>
                    <a:pt x="275" y="123"/>
                    <a:pt x="275" y="123"/>
                  </a:cubicBezTo>
                  <a:cubicBezTo>
                    <a:pt x="275" y="122"/>
                    <a:pt x="275" y="122"/>
                    <a:pt x="275" y="122"/>
                  </a:cubicBezTo>
                  <a:cubicBezTo>
                    <a:pt x="274" y="121"/>
                    <a:pt x="274" y="121"/>
                    <a:pt x="274" y="121"/>
                  </a:cubicBezTo>
                  <a:cubicBezTo>
                    <a:pt x="275" y="121"/>
                    <a:pt x="275" y="121"/>
                    <a:pt x="275" y="121"/>
                  </a:cubicBezTo>
                  <a:cubicBezTo>
                    <a:pt x="275" y="120"/>
                    <a:pt x="275" y="120"/>
                    <a:pt x="275" y="120"/>
                  </a:cubicBezTo>
                  <a:cubicBezTo>
                    <a:pt x="276" y="121"/>
                    <a:pt x="276" y="121"/>
                    <a:pt x="276" y="121"/>
                  </a:cubicBezTo>
                  <a:cubicBezTo>
                    <a:pt x="276" y="121"/>
                    <a:pt x="276" y="121"/>
                    <a:pt x="276" y="121"/>
                  </a:cubicBezTo>
                  <a:cubicBezTo>
                    <a:pt x="276" y="122"/>
                    <a:pt x="276" y="122"/>
                    <a:pt x="276" y="122"/>
                  </a:cubicBezTo>
                  <a:cubicBezTo>
                    <a:pt x="276" y="121"/>
                    <a:pt x="276" y="121"/>
                    <a:pt x="276" y="121"/>
                  </a:cubicBezTo>
                  <a:cubicBezTo>
                    <a:pt x="277" y="121"/>
                    <a:pt x="277" y="121"/>
                    <a:pt x="277" y="121"/>
                  </a:cubicBezTo>
                  <a:cubicBezTo>
                    <a:pt x="278" y="121"/>
                    <a:pt x="278" y="121"/>
                    <a:pt x="278" y="121"/>
                  </a:cubicBezTo>
                  <a:cubicBezTo>
                    <a:pt x="278" y="122"/>
                    <a:pt x="278" y="122"/>
                    <a:pt x="278" y="122"/>
                  </a:cubicBezTo>
                  <a:cubicBezTo>
                    <a:pt x="278" y="123"/>
                    <a:pt x="278" y="123"/>
                    <a:pt x="278" y="123"/>
                  </a:cubicBezTo>
                  <a:cubicBezTo>
                    <a:pt x="277" y="124"/>
                    <a:pt x="277" y="124"/>
                    <a:pt x="277" y="124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277" y="126"/>
                    <a:pt x="277" y="126"/>
                    <a:pt x="277" y="126"/>
                  </a:cubicBezTo>
                  <a:cubicBezTo>
                    <a:pt x="278" y="125"/>
                    <a:pt x="278" y="125"/>
                    <a:pt x="278" y="125"/>
                  </a:cubicBezTo>
                  <a:cubicBezTo>
                    <a:pt x="277" y="125"/>
                    <a:pt x="277" y="125"/>
                    <a:pt x="277" y="125"/>
                  </a:cubicBezTo>
                  <a:cubicBezTo>
                    <a:pt x="278" y="124"/>
                    <a:pt x="278" y="124"/>
                    <a:pt x="278" y="124"/>
                  </a:cubicBezTo>
                  <a:cubicBezTo>
                    <a:pt x="278" y="123"/>
                    <a:pt x="278" y="123"/>
                    <a:pt x="278" y="123"/>
                  </a:cubicBezTo>
                  <a:cubicBezTo>
                    <a:pt x="279" y="124"/>
                    <a:pt x="279" y="124"/>
                    <a:pt x="279" y="124"/>
                  </a:cubicBezTo>
                  <a:cubicBezTo>
                    <a:pt x="279" y="125"/>
                    <a:pt x="279" y="125"/>
                    <a:pt x="279" y="125"/>
                  </a:cubicBezTo>
                  <a:cubicBezTo>
                    <a:pt x="279" y="124"/>
                    <a:pt x="279" y="124"/>
                    <a:pt x="279" y="124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9" y="121"/>
                    <a:pt x="279" y="121"/>
                    <a:pt x="279" y="121"/>
                  </a:cubicBezTo>
                  <a:cubicBezTo>
                    <a:pt x="279" y="121"/>
                    <a:pt x="279" y="121"/>
                    <a:pt x="279" y="121"/>
                  </a:cubicBezTo>
                  <a:cubicBezTo>
                    <a:pt x="280" y="121"/>
                    <a:pt x="280" y="121"/>
                    <a:pt x="280" y="121"/>
                  </a:cubicBezTo>
                  <a:cubicBezTo>
                    <a:pt x="280" y="122"/>
                    <a:pt x="280" y="122"/>
                    <a:pt x="280" y="122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80" y="123"/>
                    <a:pt x="280" y="123"/>
                    <a:pt x="280" y="123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3" y="124"/>
                    <a:pt x="283" y="124"/>
                    <a:pt x="283" y="124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4" y="124"/>
                    <a:pt x="284" y="124"/>
                    <a:pt x="284" y="124"/>
                  </a:cubicBezTo>
                  <a:cubicBezTo>
                    <a:pt x="283" y="124"/>
                    <a:pt x="283" y="124"/>
                    <a:pt x="283" y="124"/>
                  </a:cubicBezTo>
                  <a:cubicBezTo>
                    <a:pt x="283" y="123"/>
                    <a:pt x="283" y="123"/>
                    <a:pt x="283" y="123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80" y="121"/>
                    <a:pt x="280" y="121"/>
                    <a:pt x="280" y="121"/>
                  </a:cubicBezTo>
                  <a:cubicBezTo>
                    <a:pt x="281" y="120"/>
                    <a:pt x="281" y="120"/>
                    <a:pt x="281" y="120"/>
                  </a:cubicBezTo>
                  <a:cubicBezTo>
                    <a:pt x="282" y="120"/>
                    <a:pt x="282" y="120"/>
                    <a:pt x="282" y="120"/>
                  </a:cubicBezTo>
                  <a:cubicBezTo>
                    <a:pt x="283" y="119"/>
                    <a:pt x="283" y="119"/>
                    <a:pt x="283" y="119"/>
                  </a:cubicBezTo>
                  <a:cubicBezTo>
                    <a:pt x="284" y="119"/>
                    <a:pt x="284" y="119"/>
                    <a:pt x="284" y="119"/>
                  </a:cubicBezTo>
                  <a:cubicBezTo>
                    <a:pt x="285" y="119"/>
                    <a:pt x="285" y="119"/>
                    <a:pt x="285" y="119"/>
                  </a:cubicBezTo>
                  <a:cubicBezTo>
                    <a:pt x="286" y="120"/>
                    <a:pt x="286" y="120"/>
                    <a:pt x="286" y="120"/>
                  </a:cubicBezTo>
                  <a:cubicBezTo>
                    <a:pt x="286" y="120"/>
                    <a:pt x="286" y="120"/>
                    <a:pt x="286" y="120"/>
                  </a:cubicBezTo>
                  <a:cubicBezTo>
                    <a:pt x="287" y="120"/>
                    <a:pt x="287" y="120"/>
                    <a:pt x="287" y="120"/>
                  </a:cubicBezTo>
                  <a:cubicBezTo>
                    <a:pt x="287" y="121"/>
                    <a:pt x="287" y="121"/>
                    <a:pt x="287" y="121"/>
                  </a:cubicBezTo>
                  <a:cubicBezTo>
                    <a:pt x="288" y="121"/>
                    <a:pt x="288" y="121"/>
                    <a:pt x="288" y="121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89" y="122"/>
                    <a:pt x="289" y="122"/>
                    <a:pt x="289" y="122"/>
                  </a:cubicBezTo>
                  <a:cubicBezTo>
                    <a:pt x="289" y="122"/>
                    <a:pt x="289" y="122"/>
                    <a:pt x="289" y="122"/>
                  </a:cubicBezTo>
                  <a:cubicBezTo>
                    <a:pt x="289" y="122"/>
                    <a:pt x="289" y="122"/>
                    <a:pt x="289" y="122"/>
                  </a:cubicBezTo>
                  <a:cubicBezTo>
                    <a:pt x="290" y="122"/>
                    <a:pt x="290" y="122"/>
                    <a:pt x="290" y="122"/>
                  </a:cubicBezTo>
                  <a:cubicBezTo>
                    <a:pt x="290" y="122"/>
                    <a:pt x="290" y="122"/>
                    <a:pt x="290" y="122"/>
                  </a:cubicBezTo>
                  <a:cubicBezTo>
                    <a:pt x="291" y="123"/>
                    <a:pt x="291" y="123"/>
                    <a:pt x="291" y="123"/>
                  </a:cubicBezTo>
                  <a:cubicBezTo>
                    <a:pt x="291" y="123"/>
                    <a:pt x="291" y="123"/>
                    <a:pt x="291" y="123"/>
                  </a:cubicBezTo>
                  <a:cubicBezTo>
                    <a:pt x="291" y="124"/>
                    <a:pt x="291" y="124"/>
                    <a:pt x="291" y="124"/>
                  </a:cubicBezTo>
                  <a:cubicBezTo>
                    <a:pt x="292" y="124"/>
                    <a:pt x="292" y="124"/>
                    <a:pt x="292" y="124"/>
                  </a:cubicBezTo>
                  <a:cubicBezTo>
                    <a:pt x="292" y="125"/>
                    <a:pt x="292" y="125"/>
                    <a:pt x="292" y="125"/>
                  </a:cubicBezTo>
                  <a:cubicBezTo>
                    <a:pt x="291" y="126"/>
                    <a:pt x="291" y="126"/>
                    <a:pt x="291" y="126"/>
                  </a:cubicBezTo>
                  <a:cubicBezTo>
                    <a:pt x="290" y="126"/>
                    <a:pt x="290" y="126"/>
                    <a:pt x="290" y="126"/>
                  </a:cubicBezTo>
                  <a:cubicBezTo>
                    <a:pt x="289" y="125"/>
                    <a:pt x="289" y="125"/>
                    <a:pt x="289" y="125"/>
                  </a:cubicBezTo>
                  <a:cubicBezTo>
                    <a:pt x="288" y="126"/>
                    <a:pt x="288" y="126"/>
                    <a:pt x="288" y="126"/>
                  </a:cubicBezTo>
                  <a:cubicBezTo>
                    <a:pt x="287" y="127"/>
                    <a:pt x="287" y="127"/>
                    <a:pt x="287" y="127"/>
                  </a:cubicBezTo>
                  <a:cubicBezTo>
                    <a:pt x="288" y="126"/>
                    <a:pt x="288" y="126"/>
                    <a:pt x="288" y="126"/>
                  </a:cubicBezTo>
                  <a:cubicBezTo>
                    <a:pt x="290" y="126"/>
                    <a:pt x="290" y="126"/>
                    <a:pt x="290" y="126"/>
                  </a:cubicBezTo>
                  <a:cubicBezTo>
                    <a:pt x="290" y="126"/>
                    <a:pt x="290" y="126"/>
                    <a:pt x="290" y="126"/>
                  </a:cubicBezTo>
                  <a:cubicBezTo>
                    <a:pt x="289" y="127"/>
                    <a:pt x="289" y="127"/>
                    <a:pt x="289" y="127"/>
                  </a:cubicBezTo>
                  <a:cubicBezTo>
                    <a:pt x="289" y="127"/>
                    <a:pt x="289" y="127"/>
                    <a:pt x="289" y="127"/>
                  </a:cubicBezTo>
                  <a:cubicBezTo>
                    <a:pt x="288" y="129"/>
                    <a:pt x="288" y="129"/>
                    <a:pt x="288" y="129"/>
                  </a:cubicBezTo>
                  <a:cubicBezTo>
                    <a:pt x="287" y="129"/>
                    <a:pt x="287" y="129"/>
                    <a:pt x="287" y="129"/>
                  </a:cubicBezTo>
                  <a:cubicBezTo>
                    <a:pt x="286" y="129"/>
                    <a:pt x="286" y="129"/>
                    <a:pt x="286" y="129"/>
                  </a:cubicBezTo>
                  <a:cubicBezTo>
                    <a:pt x="286" y="130"/>
                    <a:pt x="286" y="130"/>
                    <a:pt x="286" y="130"/>
                  </a:cubicBezTo>
                  <a:cubicBezTo>
                    <a:pt x="287" y="130"/>
                    <a:pt x="287" y="130"/>
                    <a:pt x="287" y="130"/>
                  </a:cubicBezTo>
                  <a:cubicBezTo>
                    <a:pt x="288" y="128"/>
                    <a:pt x="288" y="128"/>
                    <a:pt x="288" y="128"/>
                  </a:cubicBezTo>
                  <a:cubicBezTo>
                    <a:pt x="289" y="127"/>
                    <a:pt x="289" y="127"/>
                    <a:pt x="289" y="127"/>
                  </a:cubicBezTo>
                  <a:cubicBezTo>
                    <a:pt x="290" y="127"/>
                    <a:pt x="290" y="127"/>
                    <a:pt x="290" y="127"/>
                  </a:cubicBezTo>
                  <a:cubicBezTo>
                    <a:pt x="291" y="126"/>
                    <a:pt x="291" y="126"/>
                    <a:pt x="291" y="126"/>
                  </a:cubicBezTo>
                  <a:cubicBezTo>
                    <a:pt x="292" y="127"/>
                    <a:pt x="292" y="127"/>
                    <a:pt x="292" y="127"/>
                  </a:cubicBezTo>
                  <a:cubicBezTo>
                    <a:pt x="292" y="127"/>
                    <a:pt x="292" y="127"/>
                    <a:pt x="292" y="127"/>
                  </a:cubicBezTo>
                  <a:cubicBezTo>
                    <a:pt x="293" y="127"/>
                    <a:pt x="293" y="127"/>
                    <a:pt x="293" y="127"/>
                  </a:cubicBezTo>
                  <a:cubicBezTo>
                    <a:pt x="293" y="128"/>
                    <a:pt x="293" y="128"/>
                    <a:pt x="293" y="128"/>
                  </a:cubicBezTo>
                  <a:cubicBezTo>
                    <a:pt x="293" y="128"/>
                    <a:pt x="293" y="128"/>
                    <a:pt x="293" y="128"/>
                  </a:cubicBezTo>
                  <a:cubicBezTo>
                    <a:pt x="293" y="129"/>
                    <a:pt x="293" y="129"/>
                    <a:pt x="293" y="129"/>
                  </a:cubicBezTo>
                  <a:cubicBezTo>
                    <a:pt x="292" y="129"/>
                    <a:pt x="292" y="129"/>
                    <a:pt x="292" y="129"/>
                  </a:cubicBezTo>
                  <a:cubicBezTo>
                    <a:pt x="291" y="130"/>
                    <a:pt x="291" y="130"/>
                    <a:pt x="291" y="130"/>
                  </a:cubicBezTo>
                  <a:cubicBezTo>
                    <a:pt x="290" y="130"/>
                    <a:pt x="290" y="130"/>
                    <a:pt x="290" y="130"/>
                  </a:cubicBezTo>
                  <a:cubicBezTo>
                    <a:pt x="290" y="130"/>
                    <a:pt x="290" y="130"/>
                    <a:pt x="290" y="130"/>
                  </a:cubicBezTo>
                  <a:cubicBezTo>
                    <a:pt x="289" y="130"/>
                    <a:pt x="289" y="130"/>
                    <a:pt x="289" y="130"/>
                  </a:cubicBezTo>
                  <a:cubicBezTo>
                    <a:pt x="289" y="130"/>
                    <a:pt x="289" y="130"/>
                    <a:pt x="289" y="130"/>
                  </a:cubicBezTo>
                  <a:cubicBezTo>
                    <a:pt x="290" y="130"/>
                    <a:pt x="290" y="130"/>
                    <a:pt x="290" y="130"/>
                  </a:cubicBezTo>
                  <a:cubicBezTo>
                    <a:pt x="290" y="131"/>
                    <a:pt x="290" y="131"/>
                    <a:pt x="290" y="131"/>
                  </a:cubicBezTo>
                  <a:cubicBezTo>
                    <a:pt x="288" y="131"/>
                    <a:pt x="288" y="131"/>
                    <a:pt x="288" y="131"/>
                  </a:cubicBezTo>
                  <a:cubicBezTo>
                    <a:pt x="289" y="131"/>
                    <a:pt x="289" y="131"/>
                    <a:pt x="289" y="131"/>
                  </a:cubicBezTo>
                  <a:cubicBezTo>
                    <a:pt x="289" y="131"/>
                    <a:pt x="289" y="131"/>
                    <a:pt x="289" y="131"/>
                  </a:cubicBezTo>
                  <a:cubicBezTo>
                    <a:pt x="290" y="131"/>
                    <a:pt x="290" y="131"/>
                    <a:pt x="290" y="131"/>
                  </a:cubicBezTo>
                  <a:cubicBezTo>
                    <a:pt x="291" y="130"/>
                    <a:pt x="291" y="130"/>
                    <a:pt x="291" y="130"/>
                  </a:cubicBezTo>
                  <a:cubicBezTo>
                    <a:pt x="291" y="131"/>
                    <a:pt x="291" y="131"/>
                    <a:pt x="291" y="131"/>
                  </a:cubicBezTo>
                  <a:cubicBezTo>
                    <a:pt x="291" y="131"/>
                    <a:pt x="291" y="131"/>
                    <a:pt x="291" y="131"/>
                  </a:cubicBezTo>
                  <a:cubicBezTo>
                    <a:pt x="290" y="131"/>
                    <a:pt x="290" y="131"/>
                    <a:pt x="290" y="131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90" y="132"/>
                    <a:pt x="290" y="132"/>
                    <a:pt x="290" y="132"/>
                  </a:cubicBezTo>
                  <a:cubicBezTo>
                    <a:pt x="289" y="133"/>
                    <a:pt x="289" y="133"/>
                    <a:pt x="289" y="133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89" y="133"/>
                    <a:pt x="289" y="133"/>
                    <a:pt x="289" y="133"/>
                  </a:cubicBezTo>
                  <a:cubicBezTo>
                    <a:pt x="290" y="132"/>
                    <a:pt x="290" y="132"/>
                    <a:pt x="290" y="132"/>
                  </a:cubicBezTo>
                  <a:cubicBezTo>
                    <a:pt x="290" y="132"/>
                    <a:pt x="290" y="132"/>
                    <a:pt x="290" y="132"/>
                  </a:cubicBezTo>
                  <a:cubicBezTo>
                    <a:pt x="292" y="131"/>
                    <a:pt x="292" y="131"/>
                    <a:pt x="292" y="131"/>
                  </a:cubicBezTo>
                  <a:cubicBezTo>
                    <a:pt x="292" y="131"/>
                    <a:pt x="292" y="131"/>
                    <a:pt x="292" y="131"/>
                  </a:cubicBezTo>
                  <a:cubicBezTo>
                    <a:pt x="292" y="131"/>
                    <a:pt x="292" y="131"/>
                    <a:pt x="292" y="131"/>
                  </a:cubicBezTo>
                  <a:cubicBezTo>
                    <a:pt x="293" y="131"/>
                    <a:pt x="293" y="131"/>
                    <a:pt x="293" y="131"/>
                  </a:cubicBezTo>
                  <a:cubicBezTo>
                    <a:pt x="293" y="131"/>
                    <a:pt x="293" y="131"/>
                    <a:pt x="293" y="131"/>
                  </a:cubicBezTo>
                  <a:cubicBezTo>
                    <a:pt x="294" y="130"/>
                    <a:pt x="294" y="130"/>
                    <a:pt x="294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3" y="132"/>
                    <a:pt x="293" y="132"/>
                    <a:pt x="293" y="132"/>
                  </a:cubicBezTo>
                  <a:cubicBezTo>
                    <a:pt x="292" y="132"/>
                    <a:pt x="292" y="132"/>
                    <a:pt x="292" y="132"/>
                  </a:cubicBezTo>
                  <a:cubicBezTo>
                    <a:pt x="291" y="133"/>
                    <a:pt x="291" y="133"/>
                    <a:pt x="291" y="133"/>
                  </a:cubicBezTo>
                  <a:cubicBezTo>
                    <a:pt x="291" y="133"/>
                    <a:pt x="291" y="133"/>
                    <a:pt x="291" y="133"/>
                  </a:cubicBezTo>
                  <a:cubicBezTo>
                    <a:pt x="291" y="133"/>
                    <a:pt x="291" y="133"/>
                    <a:pt x="291" y="133"/>
                  </a:cubicBezTo>
                  <a:cubicBezTo>
                    <a:pt x="291" y="134"/>
                    <a:pt x="291" y="134"/>
                    <a:pt x="291" y="134"/>
                  </a:cubicBezTo>
                  <a:cubicBezTo>
                    <a:pt x="291" y="134"/>
                    <a:pt x="291" y="134"/>
                    <a:pt x="291" y="134"/>
                  </a:cubicBezTo>
                  <a:cubicBezTo>
                    <a:pt x="291" y="135"/>
                    <a:pt x="291" y="135"/>
                    <a:pt x="291" y="135"/>
                  </a:cubicBezTo>
                  <a:cubicBezTo>
                    <a:pt x="292" y="134"/>
                    <a:pt x="292" y="134"/>
                    <a:pt x="292" y="134"/>
                  </a:cubicBezTo>
                  <a:cubicBezTo>
                    <a:pt x="292" y="133"/>
                    <a:pt x="292" y="133"/>
                    <a:pt x="292" y="133"/>
                  </a:cubicBezTo>
                  <a:cubicBezTo>
                    <a:pt x="293" y="132"/>
                    <a:pt x="293" y="132"/>
                    <a:pt x="293" y="132"/>
                  </a:cubicBezTo>
                  <a:cubicBezTo>
                    <a:pt x="294" y="132"/>
                    <a:pt x="294" y="132"/>
                    <a:pt x="294" y="132"/>
                  </a:cubicBezTo>
                  <a:cubicBezTo>
                    <a:pt x="294" y="132"/>
                    <a:pt x="294" y="132"/>
                    <a:pt x="294" y="132"/>
                  </a:cubicBezTo>
                  <a:cubicBezTo>
                    <a:pt x="294" y="133"/>
                    <a:pt x="294" y="133"/>
                    <a:pt x="294" y="133"/>
                  </a:cubicBezTo>
                  <a:cubicBezTo>
                    <a:pt x="294" y="133"/>
                    <a:pt x="294" y="133"/>
                    <a:pt x="294" y="133"/>
                  </a:cubicBezTo>
                  <a:cubicBezTo>
                    <a:pt x="292" y="134"/>
                    <a:pt x="292" y="134"/>
                    <a:pt x="292" y="134"/>
                  </a:cubicBezTo>
                  <a:cubicBezTo>
                    <a:pt x="292" y="135"/>
                    <a:pt x="292" y="135"/>
                    <a:pt x="292" y="135"/>
                  </a:cubicBezTo>
                  <a:cubicBezTo>
                    <a:pt x="292" y="136"/>
                    <a:pt x="292" y="136"/>
                    <a:pt x="292" y="136"/>
                  </a:cubicBezTo>
                  <a:cubicBezTo>
                    <a:pt x="291" y="136"/>
                    <a:pt x="291" y="136"/>
                    <a:pt x="291" y="136"/>
                  </a:cubicBezTo>
                  <a:cubicBezTo>
                    <a:pt x="291" y="136"/>
                    <a:pt x="291" y="136"/>
                    <a:pt x="291" y="136"/>
                  </a:cubicBezTo>
                  <a:cubicBezTo>
                    <a:pt x="292" y="136"/>
                    <a:pt x="292" y="136"/>
                    <a:pt x="292" y="136"/>
                  </a:cubicBezTo>
                  <a:cubicBezTo>
                    <a:pt x="292" y="136"/>
                    <a:pt x="292" y="136"/>
                    <a:pt x="292" y="136"/>
                  </a:cubicBezTo>
                  <a:cubicBezTo>
                    <a:pt x="293" y="134"/>
                    <a:pt x="293" y="134"/>
                    <a:pt x="293" y="134"/>
                  </a:cubicBezTo>
                  <a:cubicBezTo>
                    <a:pt x="294" y="134"/>
                    <a:pt x="294" y="134"/>
                    <a:pt x="294" y="134"/>
                  </a:cubicBezTo>
                  <a:cubicBezTo>
                    <a:pt x="295" y="134"/>
                    <a:pt x="295" y="134"/>
                    <a:pt x="295" y="134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4" y="135"/>
                    <a:pt x="294" y="135"/>
                    <a:pt x="294" y="135"/>
                  </a:cubicBezTo>
                  <a:cubicBezTo>
                    <a:pt x="293" y="136"/>
                    <a:pt x="293" y="136"/>
                    <a:pt x="293" y="136"/>
                  </a:cubicBezTo>
                  <a:cubicBezTo>
                    <a:pt x="293" y="137"/>
                    <a:pt x="293" y="137"/>
                    <a:pt x="293" y="137"/>
                  </a:cubicBezTo>
                  <a:cubicBezTo>
                    <a:pt x="293" y="137"/>
                    <a:pt x="293" y="137"/>
                    <a:pt x="293" y="137"/>
                  </a:cubicBezTo>
                  <a:cubicBezTo>
                    <a:pt x="294" y="137"/>
                    <a:pt x="294" y="137"/>
                    <a:pt x="294" y="137"/>
                  </a:cubicBezTo>
                  <a:cubicBezTo>
                    <a:pt x="294" y="136"/>
                    <a:pt x="294" y="136"/>
                    <a:pt x="294" y="136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5" y="134"/>
                    <a:pt x="295" y="134"/>
                    <a:pt x="295" y="134"/>
                  </a:cubicBezTo>
                  <a:cubicBezTo>
                    <a:pt x="296" y="134"/>
                    <a:pt x="296" y="134"/>
                    <a:pt x="296" y="134"/>
                  </a:cubicBezTo>
                  <a:cubicBezTo>
                    <a:pt x="296" y="133"/>
                    <a:pt x="296" y="133"/>
                    <a:pt x="296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8" y="132"/>
                    <a:pt x="298" y="132"/>
                    <a:pt x="298" y="132"/>
                  </a:cubicBezTo>
                  <a:cubicBezTo>
                    <a:pt x="298" y="131"/>
                    <a:pt x="298" y="131"/>
                    <a:pt x="298" y="131"/>
                  </a:cubicBezTo>
                  <a:cubicBezTo>
                    <a:pt x="298" y="131"/>
                    <a:pt x="298" y="131"/>
                    <a:pt x="298" y="131"/>
                  </a:cubicBezTo>
                  <a:cubicBezTo>
                    <a:pt x="299" y="132"/>
                    <a:pt x="299" y="132"/>
                    <a:pt x="299" y="132"/>
                  </a:cubicBezTo>
                  <a:cubicBezTo>
                    <a:pt x="299" y="133"/>
                    <a:pt x="299" y="133"/>
                    <a:pt x="299" y="133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300" y="134"/>
                    <a:pt x="300" y="134"/>
                    <a:pt x="300" y="134"/>
                  </a:cubicBezTo>
                  <a:cubicBezTo>
                    <a:pt x="300" y="135"/>
                    <a:pt x="300" y="135"/>
                    <a:pt x="300" y="135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0" y="137"/>
                    <a:pt x="300" y="137"/>
                    <a:pt x="300" y="137"/>
                  </a:cubicBezTo>
                  <a:cubicBezTo>
                    <a:pt x="299" y="137"/>
                    <a:pt x="299" y="137"/>
                    <a:pt x="299" y="137"/>
                  </a:cubicBezTo>
                  <a:cubicBezTo>
                    <a:pt x="299" y="137"/>
                    <a:pt x="299" y="137"/>
                    <a:pt x="299" y="137"/>
                  </a:cubicBezTo>
                  <a:cubicBezTo>
                    <a:pt x="298" y="136"/>
                    <a:pt x="298" y="136"/>
                    <a:pt x="298" y="136"/>
                  </a:cubicBezTo>
                  <a:cubicBezTo>
                    <a:pt x="298" y="136"/>
                    <a:pt x="298" y="136"/>
                    <a:pt x="298" y="136"/>
                  </a:cubicBezTo>
                  <a:cubicBezTo>
                    <a:pt x="297" y="137"/>
                    <a:pt x="297" y="137"/>
                    <a:pt x="297" y="137"/>
                  </a:cubicBezTo>
                  <a:cubicBezTo>
                    <a:pt x="297" y="137"/>
                    <a:pt x="297" y="137"/>
                    <a:pt x="297" y="137"/>
                  </a:cubicBezTo>
                  <a:cubicBezTo>
                    <a:pt x="296" y="138"/>
                    <a:pt x="296" y="138"/>
                    <a:pt x="296" y="138"/>
                  </a:cubicBezTo>
                  <a:cubicBezTo>
                    <a:pt x="296" y="138"/>
                    <a:pt x="296" y="138"/>
                    <a:pt x="296" y="138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95" y="138"/>
                    <a:pt x="295" y="138"/>
                    <a:pt x="295" y="138"/>
                  </a:cubicBezTo>
                  <a:cubicBezTo>
                    <a:pt x="296" y="138"/>
                    <a:pt x="296" y="138"/>
                    <a:pt x="296" y="138"/>
                  </a:cubicBezTo>
                  <a:cubicBezTo>
                    <a:pt x="296" y="138"/>
                    <a:pt x="296" y="138"/>
                    <a:pt x="296" y="138"/>
                  </a:cubicBezTo>
                  <a:cubicBezTo>
                    <a:pt x="296" y="139"/>
                    <a:pt x="296" y="139"/>
                    <a:pt x="296" y="139"/>
                  </a:cubicBezTo>
                  <a:cubicBezTo>
                    <a:pt x="296" y="139"/>
                    <a:pt x="296" y="139"/>
                    <a:pt x="296" y="139"/>
                  </a:cubicBezTo>
                  <a:cubicBezTo>
                    <a:pt x="295" y="140"/>
                    <a:pt x="295" y="140"/>
                    <a:pt x="295" y="140"/>
                  </a:cubicBezTo>
                  <a:cubicBezTo>
                    <a:pt x="294" y="140"/>
                    <a:pt x="294" y="140"/>
                    <a:pt x="294" y="140"/>
                  </a:cubicBezTo>
                  <a:cubicBezTo>
                    <a:pt x="295" y="140"/>
                    <a:pt x="295" y="140"/>
                    <a:pt x="295" y="140"/>
                  </a:cubicBezTo>
                  <a:cubicBezTo>
                    <a:pt x="296" y="140"/>
                    <a:pt x="296" y="140"/>
                    <a:pt x="296" y="140"/>
                  </a:cubicBezTo>
                  <a:cubicBezTo>
                    <a:pt x="297" y="140"/>
                    <a:pt x="297" y="140"/>
                    <a:pt x="297" y="140"/>
                  </a:cubicBezTo>
                  <a:cubicBezTo>
                    <a:pt x="298" y="140"/>
                    <a:pt x="298" y="140"/>
                    <a:pt x="298" y="140"/>
                  </a:cubicBezTo>
                  <a:cubicBezTo>
                    <a:pt x="298" y="139"/>
                    <a:pt x="298" y="139"/>
                    <a:pt x="298" y="139"/>
                  </a:cubicBezTo>
                  <a:cubicBezTo>
                    <a:pt x="299" y="139"/>
                    <a:pt x="299" y="139"/>
                    <a:pt x="299" y="139"/>
                  </a:cubicBezTo>
                  <a:cubicBezTo>
                    <a:pt x="300" y="140"/>
                    <a:pt x="300" y="140"/>
                    <a:pt x="300" y="140"/>
                  </a:cubicBezTo>
                  <a:cubicBezTo>
                    <a:pt x="300" y="140"/>
                    <a:pt x="300" y="140"/>
                    <a:pt x="300" y="140"/>
                  </a:cubicBezTo>
                  <a:cubicBezTo>
                    <a:pt x="300" y="140"/>
                    <a:pt x="300" y="140"/>
                    <a:pt x="300" y="140"/>
                  </a:cubicBezTo>
                  <a:cubicBezTo>
                    <a:pt x="300" y="140"/>
                    <a:pt x="300" y="140"/>
                    <a:pt x="300" y="140"/>
                  </a:cubicBezTo>
                  <a:cubicBezTo>
                    <a:pt x="300" y="139"/>
                    <a:pt x="300" y="139"/>
                    <a:pt x="300" y="139"/>
                  </a:cubicBezTo>
                  <a:cubicBezTo>
                    <a:pt x="300" y="138"/>
                    <a:pt x="300" y="138"/>
                    <a:pt x="300" y="138"/>
                  </a:cubicBezTo>
                  <a:cubicBezTo>
                    <a:pt x="301" y="138"/>
                    <a:pt x="301" y="138"/>
                    <a:pt x="301" y="138"/>
                  </a:cubicBezTo>
                  <a:cubicBezTo>
                    <a:pt x="302" y="137"/>
                    <a:pt x="302" y="137"/>
                    <a:pt x="302" y="137"/>
                  </a:cubicBezTo>
                  <a:cubicBezTo>
                    <a:pt x="302" y="138"/>
                    <a:pt x="302" y="138"/>
                    <a:pt x="302" y="138"/>
                  </a:cubicBezTo>
                  <a:cubicBezTo>
                    <a:pt x="302" y="138"/>
                    <a:pt x="302" y="138"/>
                    <a:pt x="302" y="138"/>
                  </a:cubicBezTo>
                  <a:cubicBezTo>
                    <a:pt x="302" y="139"/>
                    <a:pt x="302" y="139"/>
                    <a:pt x="302" y="139"/>
                  </a:cubicBezTo>
                  <a:cubicBezTo>
                    <a:pt x="302" y="139"/>
                    <a:pt x="302" y="139"/>
                    <a:pt x="302" y="139"/>
                  </a:cubicBezTo>
                  <a:cubicBezTo>
                    <a:pt x="301" y="140"/>
                    <a:pt x="301" y="140"/>
                    <a:pt x="301" y="140"/>
                  </a:cubicBezTo>
                  <a:cubicBezTo>
                    <a:pt x="300" y="141"/>
                    <a:pt x="300" y="141"/>
                    <a:pt x="300" y="141"/>
                  </a:cubicBezTo>
                  <a:cubicBezTo>
                    <a:pt x="300" y="141"/>
                    <a:pt x="300" y="141"/>
                    <a:pt x="300" y="141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8" y="141"/>
                    <a:pt x="298" y="141"/>
                    <a:pt x="298" y="141"/>
                  </a:cubicBezTo>
                  <a:cubicBezTo>
                    <a:pt x="298" y="141"/>
                    <a:pt x="298" y="141"/>
                    <a:pt x="298" y="141"/>
                  </a:cubicBezTo>
                  <a:cubicBezTo>
                    <a:pt x="297" y="142"/>
                    <a:pt x="297" y="142"/>
                    <a:pt x="297" y="142"/>
                  </a:cubicBezTo>
                  <a:cubicBezTo>
                    <a:pt x="297" y="142"/>
                    <a:pt x="297" y="142"/>
                    <a:pt x="297" y="142"/>
                  </a:cubicBezTo>
                  <a:cubicBezTo>
                    <a:pt x="296" y="143"/>
                    <a:pt x="296" y="143"/>
                    <a:pt x="296" y="143"/>
                  </a:cubicBezTo>
                  <a:cubicBezTo>
                    <a:pt x="296" y="144"/>
                    <a:pt x="296" y="144"/>
                    <a:pt x="296" y="144"/>
                  </a:cubicBezTo>
                  <a:cubicBezTo>
                    <a:pt x="296" y="144"/>
                    <a:pt x="296" y="144"/>
                    <a:pt x="296" y="144"/>
                  </a:cubicBezTo>
                  <a:cubicBezTo>
                    <a:pt x="296" y="144"/>
                    <a:pt x="296" y="144"/>
                    <a:pt x="296" y="144"/>
                  </a:cubicBezTo>
                  <a:cubicBezTo>
                    <a:pt x="297" y="143"/>
                    <a:pt x="297" y="143"/>
                    <a:pt x="297" y="143"/>
                  </a:cubicBezTo>
                  <a:cubicBezTo>
                    <a:pt x="298" y="142"/>
                    <a:pt x="298" y="142"/>
                    <a:pt x="298" y="142"/>
                  </a:cubicBezTo>
                  <a:cubicBezTo>
                    <a:pt x="298" y="142"/>
                    <a:pt x="298" y="142"/>
                    <a:pt x="298" y="142"/>
                  </a:cubicBezTo>
                  <a:cubicBezTo>
                    <a:pt x="299" y="142"/>
                    <a:pt x="299" y="142"/>
                    <a:pt x="299" y="142"/>
                  </a:cubicBezTo>
                  <a:cubicBezTo>
                    <a:pt x="299" y="142"/>
                    <a:pt x="299" y="142"/>
                    <a:pt x="299" y="142"/>
                  </a:cubicBezTo>
                  <a:cubicBezTo>
                    <a:pt x="299" y="142"/>
                    <a:pt x="299" y="142"/>
                    <a:pt x="299" y="142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298" y="144"/>
                    <a:pt x="298" y="144"/>
                    <a:pt x="298" y="144"/>
                  </a:cubicBezTo>
                  <a:cubicBezTo>
                    <a:pt x="297" y="145"/>
                    <a:pt x="297" y="145"/>
                    <a:pt x="297" y="145"/>
                  </a:cubicBezTo>
                  <a:cubicBezTo>
                    <a:pt x="296" y="145"/>
                    <a:pt x="296" y="145"/>
                    <a:pt x="296" y="145"/>
                  </a:cubicBezTo>
                  <a:cubicBezTo>
                    <a:pt x="296" y="145"/>
                    <a:pt x="296" y="145"/>
                    <a:pt x="296" y="145"/>
                  </a:cubicBezTo>
                  <a:cubicBezTo>
                    <a:pt x="298" y="145"/>
                    <a:pt x="298" y="145"/>
                    <a:pt x="298" y="145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300" y="142"/>
                    <a:pt x="300" y="142"/>
                    <a:pt x="300" y="142"/>
                  </a:cubicBezTo>
                  <a:cubicBezTo>
                    <a:pt x="300" y="141"/>
                    <a:pt x="300" y="141"/>
                    <a:pt x="300" y="141"/>
                  </a:cubicBezTo>
                  <a:cubicBezTo>
                    <a:pt x="300" y="141"/>
                    <a:pt x="300" y="141"/>
                    <a:pt x="300" y="141"/>
                  </a:cubicBezTo>
                  <a:cubicBezTo>
                    <a:pt x="301" y="141"/>
                    <a:pt x="301" y="141"/>
                    <a:pt x="301" y="141"/>
                  </a:cubicBezTo>
                  <a:cubicBezTo>
                    <a:pt x="302" y="140"/>
                    <a:pt x="302" y="140"/>
                    <a:pt x="302" y="140"/>
                  </a:cubicBezTo>
                  <a:cubicBezTo>
                    <a:pt x="303" y="140"/>
                    <a:pt x="303" y="140"/>
                    <a:pt x="303" y="140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41"/>
                    <a:pt x="303" y="141"/>
                    <a:pt x="303" y="141"/>
                  </a:cubicBezTo>
                  <a:cubicBezTo>
                    <a:pt x="302" y="141"/>
                    <a:pt x="302" y="141"/>
                    <a:pt x="302" y="141"/>
                  </a:cubicBezTo>
                  <a:cubicBezTo>
                    <a:pt x="301" y="142"/>
                    <a:pt x="301" y="142"/>
                    <a:pt x="301" y="142"/>
                  </a:cubicBezTo>
                  <a:cubicBezTo>
                    <a:pt x="301" y="142"/>
                    <a:pt x="301" y="142"/>
                    <a:pt x="301" y="142"/>
                  </a:cubicBezTo>
                  <a:cubicBezTo>
                    <a:pt x="301" y="142"/>
                    <a:pt x="301" y="142"/>
                    <a:pt x="301" y="142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3" y="142"/>
                    <a:pt x="303" y="142"/>
                    <a:pt x="303" y="142"/>
                  </a:cubicBezTo>
                  <a:cubicBezTo>
                    <a:pt x="304" y="141"/>
                    <a:pt x="304" y="141"/>
                    <a:pt x="304" y="141"/>
                  </a:cubicBezTo>
                  <a:cubicBezTo>
                    <a:pt x="304" y="141"/>
                    <a:pt x="304" y="141"/>
                    <a:pt x="304" y="141"/>
                  </a:cubicBezTo>
                  <a:cubicBezTo>
                    <a:pt x="305" y="141"/>
                    <a:pt x="305" y="141"/>
                    <a:pt x="305" y="141"/>
                  </a:cubicBezTo>
                  <a:cubicBezTo>
                    <a:pt x="305" y="140"/>
                    <a:pt x="305" y="140"/>
                    <a:pt x="305" y="140"/>
                  </a:cubicBezTo>
                  <a:cubicBezTo>
                    <a:pt x="306" y="140"/>
                    <a:pt x="306" y="140"/>
                    <a:pt x="306" y="140"/>
                  </a:cubicBezTo>
                  <a:cubicBezTo>
                    <a:pt x="306" y="141"/>
                    <a:pt x="306" y="141"/>
                    <a:pt x="306" y="141"/>
                  </a:cubicBezTo>
                  <a:cubicBezTo>
                    <a:pt x="307" y="142"/>
                    <a:pt x="307" y="142"/>
                    <a:pt x="307" y="142"/>
                  </a:cubicBezTo>
                  <a:cubicBezTo>
                    <a:pt x="308" y="143"/>
                    <a:pt x="308" y="143"/>
                    <a:pt x="308" y="143"/>
                  </a:cubicBezTo>
                  <a:cubicBezTo>
                    <a:pt x="308" y="143"/>
                    <a:pt x="308" y="143"/>
                    <a:pt x="308" y="143"/>
                  </a:cubicBezTo>
                  <a:cubicBezTo>
                    <a:pt x="309" y="144"/>
                    <a:pt x="309" y="144"/>
                    <a:pt x="309" y="144"/>
                  </a:cubicBezTo>
                  <a:cubicBezTo>
                    <a:pt x="308" y="144"/>
                    <a:pt x="308" y="144"/>
                    <a:pt x="308" y="144"/>
                  </a:cubicBezTo>
                  <a:cubicBezTo>
                    <a:pt x="308" y="145"/>
                    <a:pt x="308" y="145"/>
                    <a:pt x="308" y="145"/>
                  </a:cubicBezTo>
                  <a:cubicBezTo>
                    <a:pt x="307" y="145"/>
                    <a:pt x="307" y="145"/>
                    <a:pt x="307" y="145"/>
                  </a:cubicBezTo>
                  <a:cubicBezTo>
                    <a:pt x="307" y="144"/>
                    <a:pt x="307" y="144"/>
                    <a:pt x="307" y="144"/>
                  </a:cubicBezTo>
                  <a:cubicBezTo>
                    <a:pt x="307" y="144"/>
                    <a:pt x="307" y="144"/>
                    <a:pt x="307" y="144"/>
                  </a:cubicBezTo>
                  <a:cubicBezTo>
                    <a:pt x="307" y="144"/>
                    <a:pt x="307" y="144"/>
                    <a:pt x="307" y="144"/>
                  </a:cubicBezTo>
                  <a:cubicBezTo>
                    <a:pt x="306" y="145"/>
                    <a:pt x="306" y="145"/>
                    <a:pt x="306" y="145"/>
                  </a:cubicBezTo>
                  <a:cubicBezTo>
                    <a:pt x="306" y="145"/>
                    <a:pt x="306" y="145"/>
                    <a:pt x="306" y="145"/>
                  </a:cubicBezTo>
                  <a:cubicBezTo>
                    <a:pt x="304" y="145"/>
                    <a:pt x="304" y="145"/>
                    <a:pt x="304" y="145"/>
                  </a:cubicBezTo>
                  <a:cubicBezTo>
                    <a:pt x="304" y="146"/>
                    <a:pt x="304" y="146"/>
                    <a:pt x="304" y="146"/>
                  </a:cubicBezTo>
                  <a:cubicBezTo>
                    <a:pt x="303" y="146"/>
                    <a:pt x="303" y="146"/>
                    <a:pt x="303" y="146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301" y="146"/>
                    <a:pt x="301" y="146"/>
                    <a:pt x="301" y="146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301" y="147"/>
                    <a:pt x="301" y="147"/>
                    <a:pt x="301" y="147"/>
                  </a:cubicBezTo>
                  <a:cubicBezTo>
                    <a:pt x="301" y="148"/>
                    <a:pt x="301" y="148"/>
                    <a:pt x="301" y="148"/>
                  </a:cubicBezTo>
                  <a:cubicBezTo>
                    <a:pt x="299" y="148"/>
                    <a:pt x="299" y="148"/>
                    <a:pt x="299" y="148"/>
                  </a:cubicBezTo>
                  <a:cubicBezTo>
                    <a:pt x="299" y="148"/>
                    <a:pt x="299" y="148"/>
                    <a:pt x="299" y="148"/>
                  </a:cubicBezTo>
                  <a:cubicBezTo>
                    <a:pt x="301" y="148"/>
                    <a:pt x="301" y="148"/>
                    <a:pt x="301" y="148"/>
                  </a:cubicBezTo>
                  <a:cubicBezTo>
                    <a:pt x="301" y="147"/>
                    <a:pt x="301" y="147"/>
                    <a:pt x="301" y="147"/>
                  </a:cubicBezTo>
                  <a:cubicBezTo>
                    <a:pt x="303" y="146"/>
                    <a:pt x="303" y="146"/>
                    <a:pt x="303" y="146"/>
                  </a:cubicBezTo>
                  <a:cubicBezTo>
                    <a:pt x="304" y="146"/>
                    <a:pt x="304" y="146"/>
                    <a:pt x="304" y="146"/>
                  </a:cubicBezTo>
                  <a:cubicBezTo>
                    <a:pt x="304" y="146"/>
                    <a:pt x="304" y="146"/>
                    <a:pt x="304" y="146"/>
                  </a:cubicBezTo>
                  <a:cubicBezTo>
                    <a:pt x="305" y="146"/>
                    <a:pt x="305" y="146"/>
                    <a:pt x="305" y="146"/>
                  </a:cubicBezTo>
                  <a:cubicBezTo>
                    <a:pt x="306" y="146"/>
                    <a:pt x="306" y="146"/>
                    <a:pt x="306" y="146"/>
                  </a:cubicBezTo>
                  <a:cubicBezTo>
                    <a:pt x="306" y="146"/>
                    <a:pt x="306" y="146"/>
                    <a:pt x="306" y="146"/>
                  </a:cubicBezTo>
                  <a:cubicBezTo>
                    <a:pt x="305" y="147"/>
                    <a:pt x="305" y="147"/>
                    <a:pt x="305" y="147"/>
                  </a:cubicBezTo>
                  <a:cubicBezTo>
                    <a:pt x="305" y="148"/>
                    <a:pt x="305" y="148"/>
                    <a:pt x="305" y="148"/>
                  </a:cubicBezTo>
                  <a:cubicBezTo>
                    <a:pt x="304" y="148"/>
                    <a:pt x="304" y="148"/>
                    <a:pt x="304" y="148"/>
                  </a:cubicBezTo>
                  <a:cubicBezTo>
                    <a:pt x="304" y="148"/>
                    <a:pt x="304" y="148"/>
                    <a:pt x="304" y="148"/>
                  </a:cubicBezTo>
                  <a:cubicBezTo>
                    <a:pt x="303" y="148"/>
                    <a:pt x="303" y="148"/>
                    <a:pt x="303" y="148"/>
                  </a:cubicBezTo>
                  <a:cubicBezTo>
                    <a:pt x="302" y="149"/>
                    <a:pt x="302" y="149"/>
                    <a:pt x="302" y="149"/>
                  </a:cubicBezTo>
                  <a:cubicBezTo>
                    <a:pt x="302" y="149"/>
                    <a:pt x="302" y="149"/>
                    <a:pt x="302" y="149"/>
                  </a:cubicBezTo>
                  <a:cubicBezTo>
                    <a:pt x="301" y="149"/>
                    <a:pt x="301" y="149"/>
                    <a:pt x="301" y="149"/>
                  </a:cubicBezTo>
                  <a:cubicBezTo>
                    <a:pt x="301" y="149"/>
                    <a:pt x="301" y="149"/>
                    <a:pt x="301" y="149"/>
                  </a:cubicBezTo>
                  <a:cubicBezTo>
                    <a:pt x="300" y="150"/>
                    <a:pt x="300" y="150"/>
                    <a:pt x="300" y="150"/>
                  </a:cubicBezTo>
                  <a:cubicBezTo>
                    <a:pt x="300" y="150"/>
                    <a:pt x="300" y="150"/>
                    <a:pt x="300" y="150"/>
                  </a:cubicBezTo>
                  <a:cubicBezTo>
                    <a:pt x="301" y="149"/>
                    <a:pt x="301" y="149"/>
                    <a:pt x="301" y="149"/>
                  </a:cubicBezTo>
                  <a:cubicBezTo>
                    <a:pt x="302" y="150"/>
                    <a:pt x="302" y="150"/>
                    <a:pt x="302" y="150"/>
                  </a:cubicBezTo>
                  <a:cubicBezTo>
                    <a:pt x="302" y="150"/>
                    <a:pt x="302" y="150"/>
                    <a:pt x="302" y="150"/>
                  </a:cubicBezTo>
                  <a:cubicBezTo>
                    <a:pt x="303" y="149"/>
                    <a:pt x="303" y="149"/>
                    <a:pt x="303" y="149"/>
                  </a:cubicBezTo>
                  <a:cubicBezTo>
                    <a:pt x="304" y="148"/>
                    <a:pt x="304" y="148"/>
                    <a:pt x="304" y="148"/>
                  </a:cubicBezTo>
                  <a:cubicBezTo>
                    <a:pt x="304" y="148"/>
                    <a:pt x="304" y="148"/>
                    <a:pt x="304" y="148"/>
                  </a:cubicBezTo>
                  <a:cubicBezTo>
                    <a:pt x="305" y="148"/>
                    <a:pt x="305" y="148"/>
                    <a:pt x="305" y="148"/>
                  </a:cubicBezTo>
                  <a:cubicBezTo>
                    <a:pt x="306" y="149"/>
                    <a:pt x="306" y="149"/>
                    <a:pt x="306" y="149"/>
                  </a:cubicBezTo>
                  <a:cubicBezTo>
                    <a:pt x="306" y="148"/>
                    <a:pt x="306" y="148"/>
                    <a:pt x="306" y="148"/>
                  </a:cubicBezTo>
                  <a:cubicBezTo>
                    <a:pt x="307" y="148"/>
                    <a:pt x="307" y="148"/>
                    <a:pt x="307" y="148"/>
                  </a:cubicBezTo>
                  <a:cubicBezTo>
                    <a:pt x="307" y="147"/>
                    <a:pt x="307" y="147"/>
                    <a:pt x="307" y="147"/>
                  </a:cubicBezTo>
                  <a:cubicBezTo>
                    <a:pt x="307" y="147"/>
                    <a:pt x="307" y="147"/>
                    <a:pt x="307" y="147"/>
                  </a:cubicBezTo>
                  <a:cubicBezTo>
                    <a:pt x="307" y="147"/>
                    <a:pt x="307" y="147"/>
                    <a:pt x="307" y="147"/>
                  </a:cubicBezTo>
                  <a:cubicBezTo>
                    <a:pt x="308" y="146"/>
                    <a:pt x="308" y="146"/>
                    <a:pt x="308" y="146"/>
                  </a:cubicBezTo>
                  <a:cubicBezTo>
                    <a:pt x="308" y="146"/>
                    <a:pt x="308" y="146"/>
                    <a:pt x="308" y="146"/>
                  </a:cubicBezTo>
                  <a:cubicBezTo>
                    <a:pt x="308" y="145"/>
                    <a:pt x="308" y="145"/>
                    <a:pt x="308" y="145"/>
                  </a:cubicBezTo>
                  <a:cubicBezTo>
                    <a:pt x="308" y="146"/>
                    <a:pt x="308" y="146"/>
                    <a:pt x="308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09" y="146"/>
                    <a:pt x="309" y="146"/>
                    <a:pt x="309" y="146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9"/>
                    <a:pt x="310" y="149"/>
                    <a:pt x="310" y="149"/>
                  </a:cubicBezTo>
                  <a:cubicBezTo>
                    <a:pt x="310" y="150"/>
                    <a:pt x="310" y="150"/>
                    <a:pt x="310" y="150"/>
                  </a:cubicBezTo>
                  <a:cubicBezTo>
                    <a:pt x="310" y="150"/>
                    <a:pt x="310" y="150"/>
                    <a:pt x="310" y="150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309" y="151"/>
                    <a:pt x="309" y="151"/>
                    <a:pt x="309" y="151"/>
                  </a:cubicBezTo>
                  <a:cubicBezTo>
                    <a:pt x="308" y="150"/>
                    <a:pt x="308" y="150"/>
                    <a:pt x="308" y="150"/>
                  </a:cubicBezTo>
                  <a:cubicBezTo>
                    <a:pt x="307" y="150"/>
                    <a:pt x="307" y="150"/>
                    <a:pt x="307" y="150"/>
                  </a:cubicBezTo>
                  <a:cubicBezTo>
                    <a:pt x="307" y="150"/>
                    <a:pt x="307" y="150"/>
                    <a:pt x="307" y="150"/>
                  </a:cubicBezTo>
                  <a:cubicBezTo>
                    <a:pt x="306" y="151"/>
                    <a:pt x="306" y="151"/>
                    <a:pt x="306" y="151"/>
                  </a:cubicBezTo>
                  <a:cubicBezTo>
                    <a:pt x="305" y="151"/>
                    <a:pt x="305" y="151"/>
                    <a:pt x="305" y="151"/>
                  </a:cubicBezTo>
                  <a:cubicBezTo>
                    <a:pt x="305" y="151"/>
                    <a:pt x="305" y="151"/>
                    <a:pt x="305" y="151"/>
                  </a:cubicBezTo>
                  <a:cubicBezTo>
                    <a:pt x="304" y="151"/>
                    <a:pt x="304" y="151"/>
                    <a:pt x="304" y="151"/>
                  </a:cubicBezTo>
                  <a:cubicBezTo>
                    <a:pt x="304" y="151"/>
                    <a:pt x="304" y="151"/>
                    <a:pt x="304" y="151"/>
                  </a:cubicBezTo>
                  <a:cubicBezTo>
                    <a:pt x="303" y="151"/>
                    <a:pt x="303" y="151"/>
                    <a:pt x="303" y="151"/>
                  </a:cubicBezTo>
                  <a:cubicBezTo>
                    <a:pt x="303" y="152"/>
                    <a:pt x="303" y="152"/>
                    <a:pt x="303" y="152"/>
                  </a:cubicBezTo>
                  <a:cubicBezTo>
                    <a:pt x="305" y="151"/>
                    <a:pt x="305" y="151"/>
                    <a:pt x="305" y="151"/>
                  </a:cubicBezTo>
                  <a:cubicBezTo>
                    <a:pt x="305" y="152"/>
                    <a:pt x="305" y="152"/>
                    <a:pt x="305" y="152"/>
                  </a:cubicBezTo>
                  <a:cubicBezTo>
                    <a:pt x="307" y="153"/>
                    <a:pt x="307" y="153"/>
                    <a:pt x="307" y="153"/>
                  </a:cubicBezTo>
                  <a:cubicBezTo>
                    <a:pt x="307" y="153"/>
                    <a:pt x="307" y="153"/>
                    <a:pt x="307" y="153"/>
                  </a:cubicBezTo>
                  <a:cubicBezTo>
                    <a:pt x="308" y="153"/>
                    <a:pt x="308" y="153"/>
                    <a:pt x="308" y="153"/>
                  </a:cubicBezTo>
                  <a:cubicBezTo>
                    <a:pt x="308" y="153"/>
                    <a:pt x="308" y="153"/>
                    <a:pt x="308" y="153"/>
                  </a:cubicBezTo>
                  <a:cubicBezTo>
                    <a:pt x="309" y="153"/>
                    <a:pt x="309" y="153"/>
                    <a:pt x="309" y="153"/>
                  </a:cubicBezTo>
                  <a:cubicBezTo>
                    <a:pt x="309" y="153"/>
                    <a:pt x="309" y="153"/>
                    <a:pt x="309" y="153"/>
                  </a:cubicBezTo>
                  <a:cubicBezTo>
                    <a:pt x="310" y="154"/>
                    <a:pt x="310" y="154"/>
                    <a:pt x="310" y="154"/>
                  </a:cubicBezTo>
                  <a:cubicBezTo>
                    <a:pt x="310" y="154"/>
                    <a:pt x="310" y="154"/>
                    <a:pt x="310" y="154"/>
                  </a:cubicBezTo>
                  <a:cubicBezTo>
                    <a:pt x="311" y="155"/>
                    <a:pt x="311" y="155"/>
                    <a:pt x="311" y="155"/>
                  </a:cubicBezTo>
                  <a:cubicBezTo>
                    <a:pt x="311" y="156"/>
                    <a:pt x="311" y="156"/>
                    <a:pt x="311" y="156"/>
                  </a:cubicBezTo>
                  <a:cubicBezTo>
                    <a:pt x="310" y="156"/>
                    <a:pt x="310" y="156"/>
                    <a:pt x="310" y="156"/>
                  </a:cubicBezTo>
                  <a:cubicBezTo>
                    <a:pt x="310" y="156"/>
                    <a:pt x="310" y="156"/>
                    <a:pt x="310" y="156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09" y="156"/>
                    <a:pt x="309" y="156"/>
                    <a:pt x="309" y="156"/>
                  </a:cubicBezTo>
                  <a:cubicBezTo>
                    <a:pt x="308" y="156"/>
                    <a:pt x="308" y="156"/>
                    <a:pt x="308" y="156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7" y="155"/>
                    <a:pt x="307" y="155"/>
                    <a:pt x="307" y="155"/>
                  </a:cubicBezTo>
                  <a:cubicBezTo>
                    <a:pt x="306" y="154"/>
                    <a:pt x="306" y="154"/>
                    <a:pt x="306" y="154"/>
                  </a:cubicBezTo>
                  <a:cubicBezTo>
                    <a:pt x="306" y="154"/>
                    <a:pt x="306" y="154"/>
                    <a:pt x="306" y="154"/>
                  </a:cubicBezTo>
                  <a:cubicBezTo>
                    <a:pt x="305" y="154"/>
                    <a:pt x="305" y="154"/>
                    <a:pt x="305" y="154"/>
                  </a:cubicBezTo>
                  <a:cubicBezTo>
                    <a:pt x="304" y="154"/>
                    <a:pt x="304" y="154"/>
                    <a:pt x="304" y="154"/>
                  </a:cubicBezTo>
                  <a:cubicBezTo>
                    <a:pt x="304" y="154"/>
                    <a:pt x="304" y="154"/>
                    <a:pt x="304" y="154"/>
                  </a:cubicBezTo>
                  <a:cubicBezTo>
                    <a:pt x="304" y="154"/>
                    <a:pt x="304" y="154"/>
                    <a:pt x="304" y="154"/>
                  </a:cubicBezTo>
                  <a:cubicBezTo>
                    <a:pt x="305" y="154"/>
                    <a:pt x="305" y="154"/>
                    <a:pt x="305" y="154"/>
                  </a:cubicBezTo>
                  <a:cubicBezTo>
                    <a:pt x="305" y="155"/>
                    <a:pt x="305" y="155"/>
                    <a:pt x="305" y="155"/>
                  </a:cubicBezTo>
                  <a:cubicBezTo>
                    <a:pt x="305" y="155"/>
                    <a:pt x="305" y="155"/>
                    <a:pt x="305" y="155"/>
                  </a:cubicBezTo>
                  <a:cubicBezTo>
                    <a:pt x="304" y="155"/>
                    <a:pt x="304" y="155"/>
                    <a:pt x="304" y="155"/>
                  </a:cubicBezTo>
                  <a:cubicBezTo>
                    <a:pt x="304" y="155"/>
                    <a:pt x="304" y="155"/>
                    <a:pt x="304" y="155"/>
                  </a:cubicBezTo>
                  <a:cubicBezTo>
                    <a:pt x="303" y="155"/>
                    <a:pt x="303" y="155"/>
                    <a:pt x="303" y="155"/>
                  </a:cubicBezTo>
                  <a:cubicBezTo>
                    <a:pt x="302" y="156"/>
                    <a:pt x="302" y="156"/>
                    <a:pt x="302" y="156"/>
                  </a:cubicBezTo>
                  <a:cubicBezTo>
                    <a:pt x="302" y="156"/>
                    <a:pt x="302" y="156"/>
                    <a:pt x="302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4" y="156"/>
                    <a:pt x="304" y="156"/>
                    <a:pt x="304" y="156"/>
                  </a:cubicBezTo>
                  <a:cubicBezTo>
                    <a:pt x="304" y="155"/>
                    <a:pt x="304" y="155"/>
                    <a:pt x="304" y="155"/>
                  </a:cubicBezTo>
                  <a:cubicBezTo>
                    <a:pt x="305" y="155"/>
                    <a:pt x="305" y="155"/>
                    <a:pt x="305" y="155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6" y="157"/>
                    <a:pt x="306" y="157"/>
                    <a:pt x="306" y="157"/>
                  </a:cubicBezTo>
                  <a:cubicBezTo>
                    <a:pt x="306" y="157"/>
                    <a:pt x="306" y="157"/>
                    <a:pt x="306" y="157"/>
                  </a:cubicBezTo>
                  <a:cubicBezTo>
                    <a:pt x="305" y="157"/>
                    <a:pt x="305" y="157"/>
                    <a:pt x="305" y="157"/>
                  </a:cubicBezTo>
                  <a:cubicBezTo>
                    <a:pt x="305" y="157"/>
                    <a:pt x="305" y="157"/>
                    <a:pt x="305" y="157"/>
                  </a:cubicBezTo>
                  <a:cubicBezTo>
                    <a:pt x="304" y="157"/>
                    <a:pt x="304" y="157"/>
                    <a:pt x="304" y="157"/>
                  </a:cubicBezTo>
                  <a:cubicBezTo>
                    <a:pt x="304" y="156"/>
                    <a:pt x="304" y="156"/>
                    <a:pt x="304" y="156"/>
                  </a:cubicBezTo>
                  <a:cubicBezTo>
                    <a:pt x="304" y="157"/>
                    <a:pt x="304" y="157"/>
                    <a:pt x="304" y="157"/>
                  </a:cubicBezTo>
                  <a:cubicBezTo>
                    <a:pt x="304" y="157"/>
                    <a:pt x="304" y="157"/>
                    <a:pt x="304" y="157"/>
                  </a:cubicBezTo>
                  <a:cubicBezTo>
                    <a:pt x="304" y="157"/>
                    <a:pt x="304" y="157"/>
                    <a:pt x="304" y="157"/>
                  </a:cubicBezTo>
                  <a:cubicBezTo>
                    <a:pt x="305" y="157"/>
                    <a:pt x="305" y="157"/>
                    <a:pt x="305" y="157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5" y="158"/>
                    <a:pt x="305" y="158"/>
                    <a:pt x="305" y="158"/>
                  </a:cubicBezTo>
                  <a:cubicBezTo>
                    <a:pt x="305" y="159"/>
                    <a:pt x="305" y="159"/>
                    <a:pt x="305" y="159"/>
                  </a:cubicBezTo>
                  <a:cubicBezTo>
                    <a:pt x="305" y="159"/>
                    <a:pt x="305" y="159"/>
                    <a:pt x="305" y="159"/>
                  </a:cubicBezTo>
                  <a:cubicBezTo>
                    <a:pt x="303" y="158"/>
                    <a:pt x="303" y="158"/>
                    <a:pt x="303" y="158"/>
                  </a:cubicBezTo>
                  <a:cubicBezTo>
                    <a:pt x="302" y="158"/>
                    <a:pt x="302" y="158"/>
                    <a:pt x="302" y="158"/>
                  </a:cubicBezTo>
                  <a:cubicBezTo>
                    <a:pt x="301" y="158"/>
                    <a:pt x="301" y="158"/>
                    <a:pt x="301" y="158"/>
                  </a:cubicBezTo>
                  <a:cubicBezTo>
                    <a:pt x="300" y="158"/>
                    <a:pt x="300" y="158"/>
                    <a:pt x="300" y="158"/>
                  </a:cubicBezTo>
                  <a:cubicBezTo>
                    <a:pt x="300" y="158"/>
                    <a:pt x="300" y="158"/>
                    <a:pt x="300" y="158"/>
                  </a:cubicBezTo>
                  <a:cubicBezTo>
                    <a:pt x="301" y="158"/>
                    <a:pt x="301" y="158"/>
                    <a:pt x="301" y="158"/>
                  </a:cubicBezTo>
                  <a:cubicBezTo>
                    <a:pt x="303" y="159"/>
                    <a:pt x="303" y="159"/>
                    <a:pt x="303" y="159"/>
                  </a:cubicBezTo>
                  <a:cubicBezTo>
                    <a:pt x="303" y="160"/>
                    <a:pt x="303" y="160"/>
                    <a:pt x="303" y="160"/>
                  </a:cubicBezTo>
                  <a:cubicBezTo>
                    <a:pt x="303" y="160"/>
                    <a:pt x="303" y="160"/>
                    <a:pt x="303" y="160"/>
                  </a:cubicBezTo>
                  <a:cubicBezTo>
                    <a:pt x="302" y="159"/>
                    <a:pt x="302" y="159"/>
                    <a:pt x="302" y="159"/>
                  </a:cubicBezTo>
                  <a:cubicBezTo>
                    <a:pt x="301" y="159"/>
                    <a:pt x="301" y="159"/>
                    <a:pt x="301" y="159"/>
                  </a:cubicBezTo>
                  <a:cubicBezTo>
                    <a:pt x="301" y="160"/>
                    <a:pt x="301" y="160"/>
                    <a:pt x="301" y="160"/>
                  </a:cubicBezTo>
                  <a:cubicBezTo>
                    <a:pt x="301" y="160"/>
                    <a:pt x="301" y="160"/>
                    <a:pt x="301" y="160"/>
                  </a:cubicBezTo>
                  <a:cubicBezTo>
                    <a:pt x="302" y="160"/>
                    <a:pt x="302" y="160"/>
                    <a:pt x="302" y="160"/>
                  </a:cubicBezTo>
                  <a:cubicBezTo>
                    <a:pt x="302" y="160"/>
                    <a:pt x="302" y="160"/>
                    <a:pt x="302" y="160"/>
                  </a:cubicBezTo>
                  <a:cubicBezTo>
                    <a:pt x="303" y="160"/>
                    <a:pt x="303" y="160"/>
                    <a:pt x="303" y="160"/>
                  </a:cubicBezTo>
                  <a:cubicBezTo>
                    <a:pt x="303" y="160"/>
                    <a:pt x="303" y="160"/>
                    <a:pt x="303" y="160"/>
                  </a:cubicBezTo>
                  <a:cubicBezTo>
                    <a:pt x="303" y="161"/>
                    <a:pt x="303" y="161"/>
                    <a:pt x="303" y="161"/>
                  </a:cubicBezTo>
                  <a:cubicBezTo>
                    <a:pt x="303" y="161"/>
                    <a:pt x="303" y="161"/>
                    <a:pt x="303" y="161"/>
                  </a:cubicBezTo>
                  <a:cubicBezTo>
                    <a:pt x="304" y="161"/>
                    <a:pt x="304" y="161"/>
                    <a:pt x="304" y="161"/>
                  </a:cubicBezTo>
                  <a:cubicBezTo>
                    <a:pt x="304" y="161"/>
                    <a:pt x="304" y="161"/>
                    <a:pt x="304" y="161"/>
                  </a:cubicBezTo>
                  <a:cubicBezTo>
                    <a:pt x="304" y="161"/>
                    <a:pt x="304" y="161"/>
                    <a:pt x="304" y="161"/>
                  </a:cubicBezTo>
                  <a:cubicBezTo>
                    <a:pt x="304" y="161"/>
                    <a:pt x="304" y="161"/>
                    <a:pt x="304" y="161"/>
                  </a:cubicBezTo>
                  <a:cubicBezTo>
                    <a:pt x="304" y="161"/>
                    <a:pt x="304" y="161"/>
                    <a:pt x="304" y="161"/>
                  </a:cubicBezTo>
                  <a:cubicBezTo>
                    <a:pt x="304" y="162"/>
                    <a:pt x="304" y="162"/>
                    <a:pt x="304" y="162"/>
                  </a:cubicBezTo>
                  <a:cubicBezTo>
                    <a:pt x="305" y="162"/>
                    <a:pt x="305" y="162"/>
                    <a:pt x="305" y="162"/>
                  </a:cubicBezTo>
                  <a:cubicBezTo>
                    <a:pt x="305" y="161"/>
                    <a:pt x="305" y="161"/>
                    <a:pt x="305" y="161"/>
                  </a:cubicBezTo>
                  <a:cubicBezTo>
                    <a:pt x="305" y="161"/>
                    <a:pt x="305" y="161"/>
                    <a:pt x="305" y="161"/>
                  </a:cubicBezTo>
                  <a:cubicBezTo>
                    <a:pt x="306" y="161"/>
                    <a:pt x="306" y="161"/>
                    <a:pt x="306" y="161"/>
                  </a:cubicBezTo>
                  <a:cubicBezTo>
                    <a:pt x="307" y="161"/>
                    <a:pt x="307" y="161"/>
                    <a:pt x="307" y="161"/>
                  </a:cubicBezTo>
                  <a:cubicBezTo>
                    <a:pt x="308" y="161"/>
                    <a:pt x="308" y="161"/>
                    <a:pt x="308" y="161"/>
                  </a:cubicBezTo>
                  <a:cubicBezTo>
                    <a:pt x="307" y="162"/>
                    <a:pt x="307" y="162"/>
                    <a:pt x="307" y="162"/>
                  </a:cubicBezTo>
                  <a:cubicBezTo>
                    <a:pt x="307" y="162"/>
                    <a:pt x="307" y="162"/>
                    <a:pt x="307" y="162"/>
                  </a:cubicBezTo>
                  <a:cubicBezTo>
                    <a:pt x="306" y="162"/>
                    <a:pt x="306" y="162"/>
                    <a:pt x="306" y="162"/>
                  </a:cubicBezTo>
                  <a:cubicBezTo>
                    <a:pt x="306" y="162"/>
                    <a:pt x="306" y="162"/>
                    <a:pt x="306" y="162"/>
                  </a:cubicBezTo>
                  <a:cubicBezTo>
                    <a:pt x="305" y="162"/>
                    <a:pt x="305" y="162"/>
                    <a:pt x="305" y="162"/>
                  </a:cubicBezTo>
                  <a:cubicBezTo>
                    <a:pt x="304" y="163"/>
                    <a:pt x="304" y="163"/>
                    <a:pt x="304" y="163"/>
                  </a:cubicBezTo>
                  <a:cubicBezTo>
                    <a:pt x="304" y="163"/>
                    <a:pt x="304" y="163"/>
                    <a:pt x="304" y="163"/>
                  </a:cubicBezTo>
                  <a:cubicBezTo>
                    <a:pt x="304" y="163"/>
                    <a:pt x="304" y="163"/>
                    <a:pt x="304" y="163"/>
                  </a:cubicBezTo>
                  <a:cubicBezTo>
                    <a:pt x="305" y="163"/>
                    <a:pt x="305" y="163"/>
                    <a:pt x="305" y="163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05" y="163"/>
                    <a:pt x="305" y="163"/>
                    <a:pt x="305" y="163"/>
                  </a:cubicBezTo>
                  <a:cubicBezTo>
                    <a:pt x="305" y="163"/>
                    <a:pt x="305" y="163"/>
                    <a:pt x="305" y="163"/>
                  </a:cubicBezTo>
                  <a:cubicBezTo>
                    <a:pt x="305" y="163"/>
                    <a:pt x="305" y="163"/>
                    <a:pt x="305" y="163"/>
                  </a:cubicBezTo>
                  <a:cubicBezTo>
                    <a:pt x="307" y="163"/>
                    <a:pt x="307" y="163"/>
                    <a:pt x="307" y="163"/>
                  </a:cubicBezTo>
                  <a:cubicBezTo>
                    <a:pt x="307" y="164"/>
                    <a:pt x="307" y="164"/>
                    <a:pt x="307" y="164"/>
                  </a:cubicBezTo>
                  <a:cubicBezTo>
                    <a:pt x="307" y="164"/>
                    <a:pt x="307" y="164"/>
                    <a:pt x="307" y="164"/>
                  </a:cubicBezTo>
                  <a:cubicBezTo>
                    <a:pt x="307" y="164"/>
                    <a:pt x="307" y="164"/>
                    <a:pt x="307" y="164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7" y="166"/>
                    <a:pt x="307" y="166"/>
                    <a:pt x="307" y="166"/>
                  </a:cubicBezTo>
                  <a:cubicBezTo>
                    <a:pt x="307" y="166"/>
                    <a:pt x="307" y="166"/>
                    <a:pt x="307" y="166"/>
                  </a:cubicBezTo>
                  <a:cubicBezTo>
                    <a:pt x="308" y="166"/>
                    <a:pt x="308" y="166"/>
                    <a:pt x="308" y="166"/>
                  </a:cubicBezTo>
                  <a:cubicBezTo>
                    <a:pt x="308" y="166"/>
                    <a:pt x="308" y="166"/>
                    <a:pt x="308" y="166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9" y="165"/>
                    <a:pt x="309" y="165"/>
                    <a:pt x="309" y="165"/>
                  </a:cubicBezTo>
                  <a:cubicBezTo>
                    <a:pt x="309" y="166"/>
                    <a:pt x="309" y="166"/>
                    <a:pt x="309" y="166"/>
                  </a:cubicBezTo>
                  <a:cubicBezTo>
                    <a:pt x="309" y="166"/>
                    <a:pt x="309" y="166"/>
                    <a:pt x="309" y="166"/>
                  </a:cubicBezTo>
                  <a:cubicBezTo>
                    <a:pt x="308" y="167"/>
                    <a:pt x="308" y="167"/>
                    <a:pt x="308" y="167"/>
                  </a:cubicBezTo>
                  <a:cubicBezTo>
                    <a:pt x="307" y="168"/>
                    <a:pt x="307" y="168"/>
                    <a:pt x="307" y="168"/>
                  </a:cubicBezTo>
                  <a:cubicBezTo>
                    <a:pt x="307" y="169"/>
                    <a:pt x="307" y="169"/>
                    <a:pt x="307" y="169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08" y="167"/>
                    <a:pt x="308" y="167"/>
                    <a:pt x="308" y="167"/>
                  </a:cubicBezTo>
                  <a:cubicBezTo>
                    <a:pt x="308" y="167"/>
                    <a:pt x="308" y="167"/>
                    <a:pt x="308" y="167"/>
                  </a:cubicBezTo>
                  <a:cubicBezTo>
                    <a:pt x="309" y="166"/>
                    <a:pt x="309" y="166"/>
                    <a:pt x="309" y="166"/>
                  </a:cubicBezTo>
                  <a:cubicBezTo>
                    <a:pt x="310" y="166"/>
                    <a:pt x="310" y="166"/>
                    <a:pt x="310" y="166"/>
                  </a:cubicBezTo>
                  <a:cubicBezTo>
                    <a:pt x="310" y="166"/>
                    <a:pt x="310" y="166"/>
                    <a:pt x="310" y="166"/>
                  </a:cubicBezTo>
                  <a:cubicBezTo>
                    <a:pt x="310" y="165"/>
                    <a:pt x="310" y="165"/>
                    <a:pt x="310" y="165"/>
                  </a:cubicBezTo>
                  <a:cubicBezTo>
                    <a:pt x="311" y="165"/>
                    <a:pt x="311" y="165"/>
                    <a:pt x="311" y="165"/>
                  </a:cubicBezTo>
                  <a:cubicBezTo>
                    <a:pt x="311" y="165"/>
                    <a:pt x="311" y="165"/>
                    <a:pt x="311" y="165"/>
                  </a:cubicBezTo>
                  <a:cubicBezTo>
                    <a:pt x="311" y="166"/>
                    <a:pt x="311" y="166"/>
                    <a:pt x="311" y="166"/>
                  </a:cubicBezTo>
                  <a:cubicBezTo>
                    <a:pt x="310" y="167"/>
                    <a:pt x="310" y="167"/>
                    <a:pt x="310" y="167"/>
                  </a:cubicBezTo>
                  <a:cubicBezTo>
                    <a:pt x="309" y="167"/>
                    <a:pt x="309" y="167"/>
                    <a:pt x="309" y="167"/>
                  </a:cubicBezTo>
                  <a:cubicBezTo>
                    <a:pt x="309" y="168"/>
                    <a:pt x="309" y="168"/>
                    <a:pt x="309" y="168"/>
                  </a:cubicBezTo>
                  <a:cubicBezTo>
                    <a:pt x="309" y="169"/>
                    <a:pt x="309" y="169"/>
                    <a:pt x="309" y="169"/>
                  </a:cubicBezTo>
                  <a:cubicBezTo>
                    <a:pt x="310" y="168"/>
                    <a:pt x="310" y="168"/>
                    <a:pt x="310" y="168"/>
                  </a:cubicBezTo>
                  <a:cubicBezTo>
                    <a:pt x="310" y="168"/>
                    <a:pt x="310" y="168"/>
                    <a:pt x="310" y="168"/>
                  </a:cubicBezTo>
                  <a:cubicBezTo>
                    <a:pt x="310" y="167"/>
                    <a:pt x="310" y="167"/>
                    <a:pt x="310" y="167"/>
                  </a:cubicBezTo>
                  <a:cubicBezTo>
                    <a:pt x="310" y="167"/>
                    <a:pt x="310" y="167"/>
                    <a:pt x="310" y="167"/>
                  </a:cubicBezTo>
                  <a:cubicBezTo>
                    <a:pt x="311" y="166"/>
                    <a:pt x="311" y="166"/>
                    <a:pt x="311" y="166"/>
                  </a:cubicBezTo>
                  <a:cubicBezTo>
                    <a:pt x="312" y="166"/>
                    <a:pt x="312" y="166"/>
                    <a:pt x="312" y="166"/>
                  </a:cubicBezTo>
                  <a:cubicBezTo>
                    <a:pt x="313" y="165"/>
                    <a:pt x="313" y="165"/>
                    <a:pt x="313" y="165"/>
                  </a:cubicBezTo>
                  <a:cubicBezTo>
                    <a:pt x="313" y="165"/>
                    <a:pt x="313" y="165"/>
                    <a:pt x="313" y="165"/>
                  </a:cubicBezTo>
                  <a:cubicBezTo>
                    <a:pt x="313" y="166"/>
                    <a:pt x="313" y="166"/>
                    <a:pt x="313" y="166"/>
                  </a:cubicBezTo>
                  <a:cubicBezTo>
                    <a:pt x="312" y="167"/>
                    <a:pt x="312" y="167"/>
                    <a:pt x="312" y="167"/>
                  </a:cubicBezTo>
                  <a:cubicBezTo>
                    <a:pt x="311" y="167"/>
                    <a:pt x="311" y="167"/>
                    <a:pt x="311" y="167"/>
                  </a:cubicBezTo>
                  <a:cubicBezTo>
                    <a:pt x="311" y="167"/>
                    <a:pt x="311" y="167"/>
                    <a:pt x="311" y="167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3" y="168"/>
                    <a:pt x="313" y="168"/>
                    <a:pt x="313" y="168"/>
                  </a:cubicBezTo>
                  <a:cubicBezTo>
                    <a:pt x="314" y="168"/>
                    <a:pt x="314" y="168"/>
                    <a:pt x="314" y="168"/>
                  </a:cubicBezTo>
                  <a:cubicBezTo>
                    <a:pt x="314" y="169"/>
                    <a:pt x="314" y="169"/>
                    <a:pt x="314" y="169"/>
                  </a:cubicBezTo>
                  <a:cubicBezTo>
                    <a:pt x="314" y="169"/>
                    <a:pt x="314" y="169"/>
                    <a:pt x="314" y="169"/>
                  </a:cubicBezTo>
                  <a:cubicBezTo>
                    <a:pt x="313" y="170"/>
                    <a:pt x="313" y="170"/>
                    <a:pt x="313" y="170"/>
                  </a:cubicBezTo>
                  <a:cubicBezTo>
                    <a:pt x="313" y="170"/>
                    <a:pt x="313" y="170"/>
                    <a:pt x="313" y="170"/>
                  </a:cubicBezTo>
                  <a:cubicBezTo>
                    <a:pt x="314" y="170"/>
                    <a:pt x="314" y="170"/>
                    <a:pt x="314" y="170"/>
                  </a:cubicBezTo>
                  <a:cubicBezTo>
                    <a:pt x="314" y="171"/>
                    <a:pt x="314" y="171"/>
                    <a:pt x="314" y="171"/>
                  </a:cubicBezTo>
                  <a:cubicBezTo>
                    <a:pt x="313" y="171"/>
                    <a:pt x="313" y="171"/>
                    <a:pt x="313" y="171"/>
                  </a:cubicBezTo>
                  <a:cubicBezTo>
                    <a:pt x="313" y="171"/>
                    <a:pt x="313" y="171"/>
                    <a:pt x="313" y="171"/>
                  </a:cubicBezTo>
                  <a:cubicBezTo>
                    <a:pt x="313" y="171"/>
                    <a:pt x="313" y="171"/>
                    <a:pt x="313" y="171"/>
                  </a:cubicBezTo>
                  <a:cubicBezTo>
                    <a:pt x="314" y="171"/>
                    <a:pt x="314" y="171"/>
                    <a:pt x="314" y="171"/>
                  </a:cubicBezTo>
                  <a:cubicBezTo>
                    <a:pt x="312" y="172"/>
                    <a:pt x="312" y="172"/>
                    <a:pt x="312" y="172"/>
                  </a:cubicBezTo>
                  <a:cubicBezTo>
                    <a:pt x="312" y="172"/>
                    <a:pt x="312" y="172"/>
                    <a:pt x="312" y="172"/>
                  </a:cubicBezTo>
                  <a:cubicBezTo>
                    <a:pt x="312" y="172"/>
                    <a:pt x="312" y="172"/>
                    <a:pt x="312" y="172"/>
                  </a:cubicBezTo>
                  <a:cubicBezTo>
                    <a:pt x="313" y="172"/>
                    <a:pt x="313" y="172"/>
                    <a:pt x="313" y="172"/>
                  </a:cubicBezTo>
                  <a:cubicBezTo>
                    <a:pt x="314" y="172"/>
                    <a:pt x="314" y="172"/>
                    <a:pt x="314" y="172"/>
                  </a:cubicBezTo>
                  <a:cubicBezTo>
                    <a:pt x="314" y="172"/>
                    <a:pt x="314" y="172"/>
                    <a:pt x="314" y="172"/>
                  </a:cubicBezTo>
                  <a:cubicBezTo>
                    <a:pt x="315" y="172"/>
                    <a:pt x="315" y="172"/>
                    <a:pt x="315" y="172"/>
                  </a:cubicBezTo>
                  <a:cubicBezTo>
                    <a:pt x="315" y="172"/>
                    <a:pt x="315" y="172"/>
                    <a:pt x="315" y="172"/>
                  </a:cubicBezTo>
                  <a:cubicBezTo>
                    <a:pt x="315" y="173"/>
                    <a:pt x="315" y="173"/>
                    <a:pt x="315" y="173"/>
                  </a:cubicBezTo>
                  <a:cubicBezTo>
                    <a:pt x="314" y="173"/>
                    <a:pt x="314" y="173"/>
                    <a:pt x="314" y="173"/>
                  </a:cubicBezTo>
                  <a:cubicBezTo>
                    <a:pt x="315" y="173"/>
                    <a:pt x="315" y="173"/>
                    <a:pt x="315" y="173"/>
                  </a:cubicBezTo>
                  <a:cubicBezTo>
                    <a:pt x="316" y="172"/>
                    <a:pt x="316" y="172"/>
                    <a:pt x="316" y="172"/>
                  </a:cubicBezTo>
                  <a:cubicBezTo>
                    <a:pt x="316" y="172"/>
                    <a:pt x="316" y="172"/>
                    <a:pt x="316" y="172"/>
                  </a:cubicBezTo>
                  <a:cubicBezTo>
                    <a:pt x="317" y="171"/>
                    <a:pt x="317" y="171"/>
                    <a:pt x="317" y="171"/>
                  </a:cubicBezTo>
                  <a:cubicBezTo>
                    <a:pt x="318" y="172"/>
                    <a:pt x="318" y="172"/>
                    <a:pt x="318" y="172"/>
                  </a:cubicBezTo>
                  <a:cubicBezTo>
                    <a:pt x="318" y="172"/>
                    <a:pt x="318" y="172"/>
                    <a:pt x="318" y="172"/>
                  </a:cubicBezTo>
                  <a:cubicBezTo>
                    <a:pt x="317" y="172"/>
                    <a:pt x="317" y="172"/>
                    <a:pt x="317" y="172"/>
                  </a:cubicBezTo>
                  <a:cubicBezTo>
                    <a:pt x="317" y="172"/>
                    <a:pt x="317" y="172"/>
                    <a:pt x="317" y="172"/>
                  </a:cubicBezTo>
                  <a:cubicBezTo>
                    <a:pt x="316" y="173"/>
                    <a:pt x="316" y="173"/>
                    <a:pt x="316" y="173"/>
                  </a:cubicBezTo>
                  <a:cubicBezTo>
                    <a:pt x="316" y="174"/>
                    <a:pt x="316" y="174"/>
                    <a:pt x="316" y="174"/>
                  </a:cubicBezTo>
                  <a:cubicBezTo>
                    <a:pt x="315" y="174"/>
                    <a:pt x="315" y="174"/>
                    <a:pt x="315" y="174"/>
                  </a:cubicBezTo>
                  <a:cubicBezTo>
                    <a:pt x="315" y="175"/>
                    <a:pt x="315" y="175"/>
                    <a:pt x="315" y="175"/>
                  </a:cubicBezTo>
                  <a:cubicBezTo>
                    <a:pt x="315" y="175"/>
                    <a:pt x="315" y="175"/>
                    <a:pt x="315" y="175"/>
                  </a:cubicBezTo>
                  <a:cubicBezTo>
                    <a:pt x="315" y="175"/>
                    <a:pt x="315" y="175"/>
                    <a:pt x="315" y="175"/>
                  </a:cubicBezTo>
                  <a:cubicBezTo>
                    <a:pt x="316" y="175"/>
                    <a:pt x="316" y="175"/>
                    <a:pt x="316" y="175"/>
                  </a:cubicBezTo>
                  <a:cubicBezTo>
                    <a:pt x="316" y="175"/>
                    <a:pt x="316" y="175"/>
                    <a:pt x="316" y="175"/>
                  </a:cubicBezTo>
                  <a:cubicBezTo>
                    <a:pt x="317" y="174"/>
                    <a:pt x="317" y="174"/>
                    <a:pt x="317" y="174"/>
                  </a:cubicBezTo>
                  <a:cubicBezTo>
                    <a:pt x="317" y="173"/>
                    <a:pt x="317" y="173"/>
                    <a:pt x="317" y="173"/>
                  </a:cubicBezTo>
                  <a:cubicBezTo>
                    <a:pt x="317" y="174"/>
                    <a:pt x="317" y="174"/>
                    <a:pt x="317" y="174"/>
                  </a:cubicBezTo>
                  <a:cubicBezTo>
                    <a:pt x="317" y="175"/>
                    <a:pt x="317" y="175"/>
                    <a:pt x="317" y="175"/>
                  </a:cubicBezTo>
                  <a:cubicBezTo>
                    <a:pt x="317" y="176"/>
                    <a:pt x="317" y="176"/>
                    <a:pt x="317" y="176"/>
                  </a:cubicBezTo>
                  <a:cubicBezTo>
                    <a:pt x="316" y="176"/>
                    <a:pt x="316" y="176"/>
                    <a:pt x="316" y="176"/>
                  </a:cubicBezTo>
                  <a:cubicBezTo>
                    <a:pt x="317" y="176"/>
                    <a:pt x="317" y="176"/>
                    <a:pt x="317" y="176"/>
                  </a:cubicBezTo>
                  <a:cubicBezTo>
                    <a:pt x="317" y="175"/>
                    <a:pt x="317" y="175"/>
                    <a:pt x="317" y="175"/>
                  </a:cubicBezTo>
                  <a:cubicBezTo>
                    <a:pt x="317" y="174"/>
                    <a:pt x="317" y="174"/>
                    <a:pt x="317" y="174"/>
                  </a:cubicBezTo>
                  <a:cubicBezTo>
                    <a:pt x="318" y="174"/>
                    <a:pt x="318" y="174"/>
                    <a:pt x="318" y="174"/>
                  </a:cubicBezTo>
                  <a:cubicBezTo>
                    <a:pt x="318" y="174"/>
                    <a:pt x="318" y="174"/>
                    <a:pt x="318" y="174"/>
                  </a:cubicBezTo>
                  <a:cubicBezTo>
                    <a:pt x="318" y="175"/>
                    <a:pt x="318" y="175"/>
                    <a:pt x="318" y="175"/>
                  </a:cubicBezTo>
                  <a:cubicBezTo>
                    <a:pt x="319" y="176"/>
                    <a:pt x="319" y="176"/>
                    <a:pt x="319" y="176"/>
                  </a:cubicBezTo>
                  <a:cubicBezTo>
                    <a:pt x="319" y="176"/>
                    <a:pt x="319" y="176"/>
                    <a:pt x="319" y="176"/>
                  </a:cubicBezTo>
                  <a:cubicBezTo>
                    <a:pt x="319" y="175"/>
                    <a:pt x="319" y="175"/>
                    <a:pt x="319" y="175"/>
                  </a:cubicBezTo>
                  <a:cubicBezTo>
                    <a:pt x="319" y="174"/>
                    <a:pt x="319" y="174"/>
                    <a:pt x="319" y="174"/>
                  </a:cubicBezTo>
                  <a:cubicBezTo>
                    <a:pt x="320" y="174"/>
                    <a:pt x="320" y="174"/>
                    <a:pt x="320" y="174"/>
                  </a:cubicBezTo>
                  <a:cubicBezTo>
                    <a:pt x="320" y="174"/>
                    <a:pt x="320" y="174"/>
                    <a:pt x="320" y="174"/>
                  </a:cubicBezTo>
                  <a:cubicBezTo>
                    <a:pt x="320" y="175"/>
                    <a:pt x="320" y="175"/>
                    <a:pt x="320" y="175"/>
                  </a:cubicBezTo>
                  <a:cubicBezTo>
                    <a:pt x="320" y="175"/>
                    <a:pt x="320" y="175"/>
                    <a:pt x="320" y="175"/>
                  </a:cubicBezTo>
                  <a:cubicBezTo>
                    <a:pt x="321" y="175"/>
                    <a:pt x="321" y="175"/>
                    <a:pt x="321" y="175"/>
                  </a:cubicBezTo>
                  <a:cubicBezTo>
                    <a:pt x="321" y="175"/>
                    <a:pt x="321" y="175"/>
                    <a:pt x="321" y="175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22" y="176"/>
                    <a:pt x="322" y="176"/>
                    <a:pt x="322" y="176"/>
                  </a:cubicBezTo>
                  <a:cubicBezTo>
                    <a:pt x="322" y="176"/>
                    <a:pt x="322" y="176"/>
                    <a:pt x="322" y="176"/>
                  </a:cubicBezTo>
                  <a:cubicBezTo>
                    <a:pt x="322" y="177"/>
                    <a:pt x="322" y="177"/>
                    <a:pt x="322" y="177"/>
                  </a:cubicBezTo>
                  <a:cubicBezTo>
                    <a:pt x="323" y="177"/>
                    <a:pt x="323" y="177"/>
                    <a:pt x="323" y="177"/>
                  </a:cubicBezTo>
                  <a:cubicBezTo>
                    <a:pt x="323" y="178"/>
                    <a:pt x="323" y="178"/>
                    <a:pt x="323" y="178"/>
                  </a:cubicBezTo>
                  <a:cubicBezTo>
                    <a:pt x="323" y="178"/>
                    <a:pt x="323" y="178"/>
                    <a:pt x="323" y="178"/>
                  </a:cubicBezTo>
                  <a:cubicBezTo>
                    <a:pt x="322" y="178"/>
                    <a:pt x="322" y="178"/>
                    <a:pt x="322" y="178"/>
                  </a:cubicBezTo>
                  <a:cubicBezTo>
                    <a:pt x="321" y="178"/>
                    <a:pt x="321" y="178"/>
                    <a:pt x="321" y="178"/>
                  </a:cubicBezTo>
                  <a:cubicBezTo>
                    <a:pt x="321" y="178"/>
                    <a:pt x="321" y="178"/>
                    <a:pt x="321" y="178"/>
                  </a:cubicBezTo>
                  <a:cubicBezTo>
                    <a:pt x="321" y="177"/>
                    <a:pt x="321" y="177"/>
                    <a:pt x="321" y="177"/>
                  </a:cubicBezTo>
                  <a:cubicBezTo>
                    <a:pt x="320" y="177"/>
                    <a:pt x="320" y="177"/>
                    <a:pt x="320" y="177"/>
                  </a:cubicBezTo>
                  <a:cubicBezTo>
                    <a:pt x="320" y="177"/>
                    <a:pt x="320" y="177"/>
                    <a:pt x="320" y="177"/>
                  </a:cubicBezTo>
                  <a:cubicBezTo>
                    <a:pt x="320" y="177"/>
                    <a:pt x="320" y="177"/>
                    <a:pt x="320" y="177"/>
                  </a:cubicBezTo>
                  <a:cubicBezTo>
                    <a:pt x="319" y="178"/>
                    <a:pt x="319" y="178"/>
                    <a:pt x="319" y="178"/>
                  </a:cubicBezTo>
                  <a:cubicBezTo>
                    <a:pt x="320" y="177"/>
                    <a:pt x="320" y="177"/>
                    <a:pt x="320" y="177"/>
                  </a:cubicBezTo>
                  <a:cubicBezTo>
                    <a:pt x="320" y="177"/>
                    <a:pt x="320" y="177"/>
                    <a:pt x="320" y="177"/>
                  </a:cubicBezTo>
                  <a:cubicBezTo>
                    <a:pt x="321" y="178"/>
                    <a:pt x="321" y="178"/>
                    <a:pt x="321" y="178"/>
                  </a:cubicBezTo>
                  <a:cubicBezTo>
                    <a:pt x="320" y="178"/>
                    <a:pt x="320" y="178"/>
                    <a:pt x="320" y="178"/>
                  </a:cubicBezTo>
                  <a:cubicBezTo>
                    <a:pt x="321" y="178"/>
                    <a:pt x="321" y="178"/>
                    <a:pt x="321" y="178"/>
                  </a:cubicBezTo>
                  <a:cubicBezTo>
                    <a:pt x="321" y="179"/>
                    <a:pt x="321" y="179"/>
                    <a:pt x="321" y="179"/>
                  </a:cubicBezTo>
                  <a:cubicBezTo>
                    <a:pt x="321" y="179"/>
                    <a:pt x="321" y="179"/>
                    <a:pt x="321" y="179"/>
                  </a:cubicBezTo>
                  <a:cubicBezTo>
                    <a:pt x="320" y="179"/>
                    <a:pt x="320" y="179"/>
                    <a:pt x="320" y="179"/>
                  </a:cubicBezTo>
                  <a:cubicBezTo>
                    <a:pt x="319" y="179"/>
                    <a:pt x="319" y="179"/>
                    <a:pt x="319" y="179"/>
                  </a:cubicBezTo>
                  <a:cubicBezTo>
                    <a:pt x="320" y="179"/>
                    <a:pt x="320" y="179"/>
                    <a:pt x="320" y="179"/>
                  </a:cubicBezTo>
                  <a:cubicBezTo>
                    <a:pt x="321" y="179"/>
                    <a:pt x="321" y="179"/>
                    <a:pt x="321" y="179"/>
                  </a:cubicBezTo>
                  <a:cubicBezTo>
                    <a:pt x="321" y="179"/>
                    <a:pt x="321" y="179"/>
                    <a:pt x="321" y="179"/>
                  </a:cubicBezTo>
                  <a:cubicBezTo>
                    <a:pt x="321" y="179"/>
                    <a:pt x="321" y="179"/>
                    <a:pt x="321" y="179"/>
                  </a:cubicBezTo>
                  <a:cubicBezTo>
                    <a:pt x="321" y="180"/>
                    <a:pt x="321" y="180"/>
                    <a:pt x="321" y="180"/>
                  </a:cubicBezTo>
                  <a:cubicBezTo>
                    <a:pt x="320" y="180"/>
                    <a:pt x="320" y="180"/>
                    <a:pt x="320" y="180"/>
                  </a:cubicBezTo>
                  <a:cubicBezTo>
                    <a:pt x="320" y="180"/>
                    <a:pt x="320" y="180"/>
                    <a:pt x="320" y="180"/>
                  </a:cubicBezTo>
                  <a:cubicBezTo>
                    <a:pt x="319" y="180"/>
                    <a:pt x="319" y="180"/>
                    <a:pt x="319" y="180"/>
                  </a:cubicBezTo>
                  <a:cubicBezTo>
                    <a:pt x="318" y="180"/>
                    <a:pt x="318" y="180"/>
                    <a:pt x="318" y="180"/>
                  </a:cubicBezTo>
                  <a:cubicBezTo>
                    <a:pt x="318" y="179"/>
                    <a:pt x="318" y="179"/>
                    <a:pt x="318" y="179"/>
                  </a:cubicBezTo>
                  <a:cubicBezTo>
                    <a:pt x="318" y="179"/>
                    <a:pt x="318" y="179"/>
                    <a:pt x="318" y="179"/>
                  </a:cubicBezTo>
                  <a:cubicBezTo>
                    <a:pt x="318" y="178"/>
                    <a:pt x="318" y="178"/>
                    <a:pt x="318" y="178"/>
                  </a:cubicBezTo>
                  <a:cubicBezTo>
                    <a:pt x="317" y="178"/>
                    <a:pt x="317" y="178"/>
                    <a:pt x="317" y="178"/>
                  </a:cubicBezTo>
                  <a:cubicBezTo>
                    <a:pt x="317" y="178"/>
                    <a:pt x="317" y="178"/>
                    <a:pt x="317" y="178"/>
                  </a:cubicBezTo>
                  <a:cubicBezTo>
                    <a:pt x="317" y="179"/>
                    <a:pt x="317" y="179"/>
                    <a:pt x="317" y="179"/>
                  </a:cubicBezTo>
                  <a:cubicBezTo>
                    <a:pt x="317" y="179"/>
                    <a:pt x="317" y="179"/>
                    <a:pt x="317" y="179"/>
                  </a:cubicBezTo>
                  <a:cubicBezTo>
                    <a:pt x="318" y="180"/>
                    <a:pt x="318" y="180"/>
                    <a:pt x="318" y="180"/>
                  </a:cubicBezTo>
                  <a:cubicBezTo>
                    <a:pt x="318" y="180"/>
                    <a:pt x="318" y="180"/>
                    <a:pt x="318" y="180"/>
                  </a:cubicBezTo>
                  <a:cubicBezTo>
                    <a:pt x="317" y="180"/>
                    <a:pt x="317" y="180"/>
                    <a:pt x="317" y="180"/>
                  </a:cubicBezTo>
                  <a:cubicBezTo>
                    <a:pt x="316" y="180"/>
                    <a:pt x="316" y="180"/>
                    <a:pt x="316" y="180"/>
                  </a:cubicBezTo>
                  <a:cubicBezTo>
                    <a:pt x="316" y="179"/>
                    <a:pt x="316" y="179"/>
                    <a:pt x="316" y="179"/>
                  </a:cubicBezTo>
                  <a:cubicBezTo>
                    <a:pt x="316" y="180"/>
                    <a:pt x="316" y="180"/>
                    <a:pt x="316" y="180"/>
                  </a:cubicBezTo>
                  <a:cubicBezTo>
                    <a:pt x="316" y="180"/>
                    <a:pt x="316" y="180"/>
                    <a:pt x="316" y="180"/>
                  </a:cubicBezTo>
                  <a:cubicBezTo>
                    <a:pt x="317" y="180"/>
                    <a:pt x="317" y="180"/>
                    <a:pt x="317" y="180"/>
                  </a:cubicBezTo>
                  <a:cubicBezTo>
                    <a:pt x="318" y="181"/>
                    <a:pt x="318" y="181"/>
                    <a:pt x="318" y="181"/>
                  </a:cubicBezTo>
                  <a:cubicBezTo>
                    <a:pt x="318" y="181"/>
                    <a:pt x="318" y="181"/>
                    <a:pt x="318" y="181"/>
                  </a:cubicBezTo>
                  <a:cubicBezTo>
                    <a:pt x="318" y="181"/>
                    <a:pt x="318" y="181"/>
                    <a:pt x="318" y="181"/>
                  </a:cubicBezTo>
                  <a:cubicBezTo>
                    <a:pt x="318" y="182"/>
                    <a:pt x="318" y="182"/>
                    <a:pt x="318" y="182"/>
                  </a:cubicBezTo>
                  <a:cubicBezTo>
                    <a:pt x="317" y="182"/>
                    <a:pt x="317" y="182"/>
                    <a:pt x="317" y="182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6" y="181"/>
                    <a:pt x="316" y="181"/>
                    <a:pt x="316" y="181"/>
                  </a:cubicBezTo>
                  <a:cubicBezTo>
                    <a:pt x="315" y="181"/>
                    <a:pt x="315" y="181"/>
                    <a:pt x="315" y="181"/>
                  </a:cubicBezTo>
                  <a:cubicBezTo>
                    <a:pt x="315" y="181"/>
                    <a:pt x="315" y="181"/>
                    <a:pt x="315" y="181"/>
                  </a:cubicBezTo>
                  <a:cubicBezTo>
                    <a:pt x="315" y="181"/>
                    <a:pt x="315" y="181"/>
                    <a:pt x="315" y="181"/>
                  </a:cubicBezTo>
                  <a:cubicBezTo>
                    <a:pt x="316" y="181"/>
                    <a:pt x="316" y="181"/>
                    <a:pt x="316" y="181"/>
                  </a:cubicBezTo>
                  <a:cubicBezTo>
                    <a:pt x="317" y="182"/>
                    <a:pt x="317" y="182"/>
                    <a:pt x="317" y="182"/>
                  </a:cubicBezTo>
                  <a:cubicBezTo>
                    <a:pt x="317" y="183"/>
                    <a:pt x="317" y="183"/>
                    <a:pt x="317" y="183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5" y="182"/>
                    <a:pt x="315" y="182"/>
                    <a:pt x="315" y="182"/>
                  </a:cubicBezTo>
                  <a:cubicBezTo>
                    <a:pt x="315" y="182"/>
                    <a:pt x="315" y="182"/>
                    <a:pt x="315" y="182"/>
                  </a:cubicBezTo>
                  <a:cubicBezTo>
                    <a:pt x="315" y="182"/>
                    <a:pt x="315" y="182"/>
                    <a:pt x="315" y="182"/>
                  </a:cubicBezTo>
                  <a:cubicBezTo>
                    <a:pt x="315" y="183"/>
                    <a:pt x="315" y="183"/>
                    <a:pt x="315" y="183"/>
                  </a:cubicBezTo>
                  <a:cubicBezTo>
                    <a:pt x="315" y="183"/>
                    <a:pt x="315" y="183"/>
                    <a:pt x="315" y="183"/>
                  </a:cubicBezTo>
                  <a:cubicBezTo>
                    <a:pt x="315" y="184"/>
                    <a:pt x="315" y="184"/>
                    <a:pt x="315" y="184"/>
                  </a:cubicBezTo>
                  <a:cubicBezTo>
                    <a:pt x="315" y="184"/>
                    <a:pt x="315" y="184"/>
                    <a:pt x="315" y="184"/>
                  </a:cubicBezTo>
                  <a:cubicBezTo>
                    <a:pt x="314" y="184"/>
                    <a:pt x="314" y="184"/>
                    <a:pt x="314" y="184"/>
                  </a:cubicBezTo>
                  <a:cubicBezTo>
                    <a:pt x="314" y="184"/>
                    <a:pt x="314" y="184"/>
                    <a:pt x="314" y="184"/>
                  </a:cubicBezTo>
                  <a:cubicBezTo>
                    <a:pt x="314" y="184"/>
                    <a:pt x="314" y="184"/>
                    <a:pt x="314" y="184"/>
                  </a:cubicBezTo>
                  <a:cubicBezTo>
                    <a:pt x="314" y="184"/>
                    <a:pt x="314" y="184"/>
                    <a:pt x="314" y="184"/>
                  </a:cubicBezTo>
                  <a:cubicBezTo>
                    <a:pt x="314" y="184"/>
                    <a:pt x="314" y="184"/>
                    <a:pt x="314" y="184"/>
                  </a:cubicBezTo>
                  <a:cubicBezTo>
                    <a:pt x="313" y="184"/>
                    <a:pt x="313" y="184"/>
                    <a:pt x="313" y="184"/>
                  </a:cubicBezTo>
                  <a:cubicBezTo>
                    <a:pt x="313" y="184"/>
                    <a:pt x="313" y="184"/>
                    <a:pt x="313" y="184"/>
                  </a:cubicBezTo>
                  <a:cubicBezTo>
                    <a:pt x="313" y="184"/>
                    <a:pt x="313" y="184"/>
                    <a:pt x="313" y="184"/>
                  </a:cubicBezTo>
                  <a:cubicBezTo>
                    <a:pt x="313" y="183"/>
                    <a:pt x="313" y="183"/>
                    <a:pt x="313" y="183"/>
                  </a:cubicBezTo>
                  <a:cubicBezTo>
                    <a:pt x="312" y="182"/>
                    <a:pt x="312" y="182"/>
                    <a:pt x="312" y="182"/>
                  </a:cubicBezTo>
                  <a:cubicBezTo>
                    <a:pt x="312" y="182"/>
                    <a:pt x="312" y="182"/>
                    <a:pt x="312" y="182"/>
                  </a:cubicBezTo>
                  <a:cubicBezTo>
                    <a:pt x="312" y="182"/>
                    <a:pt x="312" y="182"/>
                    <a:pt x="312" y="182"/>
                  </a:cubicBezTo>
                  <a:cubicBezTo>
                    <a:pt x="312" y="184"/>
                    <a:pt x="312" y="184"/>
                    <a:pt x="312" y="184"/>
                  </a:cubicBezTo>
                  <a:cubicBezTo>
                    <a:pt x="312" y="184"/>
                    <a:pt x="312" y="184"/>
                    <a:pt x="312" y="184"/>
                  </a:cubicBezTo>
                  <a:cubicBezTo>
                    <a:pt x="311" y="184"/>
                    <a:pt x="311" y="184"/>
                    <a:pt x="311" y="184"/>
                  </a:cubicBezTo>
                  <a:cubicBezTo>
                    <a:pt x="311" y="184"/>
                    <a:pt x="311" y="184"/>
                    <a:pt x="311" y="184"/>
                  </a:cubicBezTo>
                  <a:cubicBezTo>
                    <a:pt x="312" y="184"/>
                    <a:pt x="312" y="184"/>
                    <a:pt x="312" y="184"/>
                  </a:cubicBezTo>
                  <a:cubicBezTo>
                    <a:pt x="312" y="184"/>
                    <a:pt x="312" y="184"/>
                    <a:pt x="312" y="184"/>
                  </a:cubicBezTo>
                  <a:cubicBezTo>
                    <a:pt x="312" y="185"/>
                    <a:pt x="312" y="185"/>
                    <a:pt x="312" y="185"/>
                  </a:cubicBezTo>
                  <a:cubicBezTo>
                    <a:pt x="311" y="185"/>
                    <a:pt x="311" y="185"/>
                    <a:pt x="311" y="185"/>
                  </a:cubicBezTo>
                  <a:cubicBezTo>
                    <a:pt x="311" y="185"/>
                    <a:pt x="311" y="185"/>
                    <a:pt x="311" y="185"/>
                  </a:cubicBezTo>
                  <a:cubicBezTo>
                    <a:pt x="311" y="185"/>
                    <a:pt x="311" y="185"/>
                    <a:pt x="311" y="185"/>
                  </a:cubicBezTo>
                  <a:cubicBezTo>
                    <a:pt x="311" y="185"/>
                    <a:pt x="311" y="185"/>
                    <a:pt x="311" y="185"/>
                  </a:cubicBezTo>
                  <a:cubicBezTo>
                    <a:pt x="312" y="185"/>
                    <a:pt x="312" y="185"/>
                    <a:pt x="312" y="185"/>
                  </a:cubicBezTo>
                  <a:cubicBezTo>
                    <a:pt x="312" y="186"/>
                    <a:pt x="312" y="186"/>
                    <a:pt x="312" y="186"/>
                  </a:cubicBezTo>
                  <a:cubicBezTo>
                    <a:pt x="312" y="186"/>
                    <a:pt x="312" y="186"/>
                    <a:pt x="312" y="186"/>
                  </a:cubicBezTo>
                  <a:cubicBezTo>
                    <a:pt x="311" y="186"/>
                    <a:pt x="311" y="186"/>
                    <a:pt x="311" y="186"/>
                  </a:cubicBezTo>
                  <a:cubicBezTo>
                    <a:pt x="311" y="186"/>
                    <a:pt x="311" y="186"/>
                    <a:pt x="311" y="186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11" y="188"/>
                    <a:pt x="311" y="188"/>
                    <a:pt x="311" y="188"/>
                  </a:cubicBezTo>
                  <a:cubicBezTo>
                    <a:pt x="311" y="188"/>
                    <a:pt x="311" y="188"/>
                    <a:pt x="311" y="188"/>
                  </a:cubicBezTo>
                  <a:cubicBezTo>
                    <a:pt x="311" y="189"/>
                    <a:pt x="311" y="189"/>
                    <a:pt x="311" y="189"/>
                  </a:cubicBezTo>
                  <a:cubicBezTo>
                    <a:pt x="310" y="189"/>
                    <a:pt x="310" y="189"/>
                    <a:pt x="310" y="189"/>
                  </a:cubicBezTo>
                  <a:cubicBezTo>
                    <a:pt x="310" y="189"/>
                    <a:pt x="310" y="189"/>
                    <a:pt x="310" y="189"/>
                  </a:cubicBezTo>
                  <a:cubicBezTo>
                    <a:pt x="310" y="189"/>
                    <a:pt x="310" y="189"/>
                    <a:pt x="310" y="189"/>
                  </a:cubicBezTo>
                  <a:cubicBezTo>
                    <a:pt x="310" y="189"/>
                    <a:pt x="310" y="189"/>
                    <a:pt x="310" y="189"/>
                  </a:cubicBezTo>
                  <a:cubicBezTo>
                    <a:pt x="310" y="189"/>
                    <a:pt x="310" y="189"/>
                    <a:pt x="310" y="189"/>
                  </a:cubicBezTo>
                  <a:cubicBezTo>
                    <a:pt x="310" y="189"/>
                    <a:pt x="310" y="189"/>
                    <a:pt x="310" y="189"/>
                  </a:cubicBezTo>
                  <a:cubicBezTo>
                    <a:pt x="309" y="188"/>
                    <a:pt x="309" y="188"/>
                    <a:pt x="309" y="188"/>
                  </a:cubicBezTo>
                  <a:cubicBezTo>
                    <a:pt x="309" y="188"/>
                    <a:pt x="309" y="188"/>
                    <a:pt x="309" y="188"/>
                  </a:cubicBezTo>
                  <a:cubicBezTo>
                    <a:pt x="309" y="188"/>
                    <a:pt x="309" y="188"/>
                    <a:pt x="309" y="188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8"/>
                    <a:pt x="308" y="188"/>
                    <a:pt x="308" y="188"/>
                  </a:cubicBezTo>
                  <a:cubicBezTo>
                    <a:pt x="308" y="188"/>
                    <a:pt x="308" y="188"/>
                    <a:pt x="308" y="188"/>
                  </a:cubicBezTo>
                  <a:cubicBezTo>
                    <a:pt x="308" y="188"/>
                    <a:pt x="308" y="188"/>
                    <a:pt x="308" y="188"/>
                  </a:cubicBezTo>
                  <a:cubicBezTo>
                    <a:pt x="308" y="188"/>
                    <a:pt x="308" y="188"/>
                    <a:pt x="308" y="188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08" y="187"/>
                    <a:pt x="308" y="187"/>
                    <a:pt x="308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07" y="186"/>
                    <a:pt x="307" y="186"/>
                    <a:pt x="307" y="186"/>
                  </a:cubicBezTo>
                  <a:cubicBezTo>
                    <a:pt x="307" y="187"/>
                    <a:pt x="307" y="187"/>
                    <a:pt x="307" y="187"/>
                  </a:cubicBezTo>
                  <a:cubicBezTo>
                    <a:pt x="307" y="187"/>
                    <a:pt x="307" y="187"/>
                    <a:pt x="307" y="187"/>
                  </a:cubicBezTo>
                  <a:cubicBezTo>
                    <a:pt x="306" y="187"/>
                    <a:pt x="306" y="187"/>
                    <a:pt x="306" y="187"/>
                  </a:cubicBezTo>
                  <a:cubicBezTo>
                    <a:pt x="306" y="187"/>
                    <a:pt x="306" y="187"/>
                    <a:pt x="306" y="187"/>
                  </a:cubicBezTo>
                  <a:cubicBezTo>
                    <a:pt x="306" y="186"/>
                    <a:pt x="306" y="186"/>
                    <a:pt x="306" y="186"/>
                  </a:cubicBezTo>
                  <a:cubicBezTo>
                    <a:pt x="306" y="186"/>
                    <a:pt x="306" y="186"/>
                    <a:pt x="306" y="186"/>
                  </a:cubicBezTo>
                  <a:cubicBezTo>
                    <a:pt x="306" y="185"/>
                    <a:pt x="306" y="185"/>
                    <a:pt x="306" y="185"/>
                  </a:cubicBezTo>
                  <a:cubicBezTo>
                    <a:pt x="307" y="185"/>
                    <a:pt x="307" y="185"/>
                    <a:pt x="307" y="185"/>
                  </a:cubicBezTo>
                  <a:cubicBezTo>
                    <a:pt x="307" y="185"/>
                    <a:pt x="307" y="185"/>
                    <a:pt x="307" y="185"/>
                  </a:cubicBezTo>
                  <a:cubicBezTo>
                    <a:pt x="307" y="185"/>
                    <a:pt x="307" y="185"/>
                    <a:pt x="307" y="185"/>
                  </a:cubicBezTo>
                  <a:cubicBezTo>
                    <a:pt x="307" y="185"/>
                    <a:pt x="307" y="185"/>
                    <a:pt x="307" y="185"/>
                  </a:cubicBezTo>
                  <a:cubicBezTo>
                    <a:pt x="307" y="185"/>
                    <a:pt x="307" y="185"/>
                    <a:pt x="307" y="185"/>
                  </a:cubicBezTo>
                  <a:cubicBezTo>
                    <a:pt x="306" y="185"/>
                    <a:pt x="306" y="185"/>
                    <a:pt x="306" y="185"/>
                  </a:cubicBezTo>
                  <a:cubicBezTo>
                    <a:pt x="306" y="185"/>
                    <a:pt x="306" y="185"/>
                    <a:pt x="306" y="185"/>
                  </a:cubicBezTo>
                  <a:cubicBezTo>
                    <a:pt x="305" y="184"/>
                    <a:pt x="305" y="184"/>
                    <a:pt x="305" y="184"/>
                  </a:cubicBezTo>
                  <a:cubicBezTo>
                    <a:pt x="306" y="184"/>
                    <a:pt x="306" y="184"/>
                    <a:pt x="306" y="184"/>
                  </a:cubicBezTo>
                  <a:cubicBezTo>
                    <a:pt x="306" y="184"/>
                    <a:pt x="306" y="184"/>
                    <a:pt x="306" y="184"/>
                  </a:cubicBezTo>
                  <a:cubicBezTo>
                    <a:pt x="307" y="183"/>
                    <a:pt x="307" y="183"/>
                    <a:pt x="307" y="183"/>
                  </a:cubicBezTo>
                  <a:cubicBezTo>
                    <a:pt x="306" y="183"/>
                    <a:pt x="306" y="183"/>
                    <a:pt x="306" y="183"/>
                  </a:cubicBezTo>
                  <a:cubicBezTo>
                    <a:pt x="306" y="183"/>
                    <a:pt x="306" y="183"/>
                    <a:pt x="306" y="183"/>
                  </a:cubicBezTo>
                  <a:cubicBezTo>
                    <a:pt x="306" y="183"/>
                    <a:pt x="306" y="183"/>
                    <a:pt x="306" y="183"/>
                  </a:cubicBezTo>
                  <a:cubicBezTo>
                    <a:pt x="305" y="183"/>
                    <a:pt x="305" y="183"/>
                    <a:pt x="305" y="183"/>
                  </a:cubicBezTo>
                  <a:cubicBezTo>
                    <a:pt x="306" y="183"/>
                    <a:pt x="306" y="183"/>
                    <a:pt x="306" y="183"/>
                  </a:cubicBezTo>
                  <a:cubicBezTo>
                    <a:pt x="306" y="182"/>
                    <a:pt x="306" y="182"/>
                    <a:pt x="306" y="182"/>
                  </a:cubicBezTo>
                  <a:cubicBezTo>
                    <a:pt x="307" y="182"/>
                    <a:pt x="307" y="182"/>
                    <a:pt x="307" y="182"/>
                  </a:cubicBezTo>
                  <a:cubicBezTo>
                    <a:pt x="307" y="182"/>
                    <a:pt x="307" y="182"/>
                    <a:pt x="307" y="182"/>
                  </a:cubicBezTo>
                  <a:cubicBezTo>
                    <a:pt x="306" y="182"/>
                    <a:pt x="306" y="182"/>
                    <a:pt x="306" y="182"/>
                  </a:cubicBezTo>
                  <a:cubicBezTo>
                    <a:pt x="305" y="182"/>
                    <a:pt x="305" y="182"/>
                    <a:pt x="305" y="182"/>
                  </a:cubicBezTo>
                  <a:cubicBezTo>
                    <a:pt x="305" y="182"/>
                    <a:pt x="305" y="182"/>
                    <a:pt x="305" y="182"/>
                  </a:cubicBezTo>
                  <a:cubicBezTo>
                    <a:pt x="305" y="182"/>
                    <a:pt x="305" y="182"/>
                    <a:pt x="305" y="182"/>
                  </a:cubicBezTo>
                  <a:cubicBezTo>
                    <a:pt x="306" y="181"/>
                    <a:pt x="306" y="181"/>
                    <a:pt x="306" y="181"/>
                  </a:cubicBezTo>
                  <a:cubicBezTo>
                    <a:pt x="306" y="181"/>
                    <a:pt x="306" y="181"/>
                    <a:pt x="306" y="181"/>
                  </a:cubicBezTo>
                  <a:cubicBezTo>
                    <a:pt x="307" y="181"/>
                    <a:pt x="307" y="181"/>
                    <a:pt x="307" y="181"/>
                  </a:cubicBezTo>
                  <a:cubicBezTo>
                    <a:pt x="308" y="180"/>
                    <a:pt x="308" y="180"/>
                    <a:pt x="308" y="180"/>
                  </a:cubicBezTo>
                  <a:cubicBezTo>
                    <a:pt x="308" y="180"/>
                    <a:pt x="308" y="180"/>
                    <a:pt x="308" y="180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10" y="178"/>
                    <a:pt x="310" y="178"/>
                    <a:pt x="310" y="178"/>
                  </a:cubicBezTo>
                  <a:cubicBezTo>
                    <a:pt x="310" y="178"/>
                    <a:pt x="310" y="178"/>
                    <a:pt x="310" y="178"/>
                  </a:cubicBezTo>
                  <a:cubicBezTo>
                    <a:pt x="309" y="178"/>
                    <a:pt x="309" y="178"/>
                    <a:pt x="309" y="178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08" y="179"/>
                    <a:pt x="308" y="179"/>
                    <a:pt x="308" y="179"/>
                  </a:cubicBezTo>
                  <a:cubicBezTo>
                    <a:pt x="308" y="180"/>
                    <a:pt x="308" y="180"/>
                    <a:pt x="308" y="180"/>
                  </a:cubicBezTo>
                  <a:cubicBezTo>
                    <a:pt x="307" y="180"/>
                    <a:pt x="307" y="180"/>
                    <a:pt x="307" y="180"/>
                  </a:cubicBezTo>
                  <a:cubicBezTo>
                    <a:pt x="306" y="180"/>
                    <a:pt x="306" y="180"/>
                    <a:pt x="306" y="180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4" y="181"/>
                    <a:pt x="304" y="181"/>
                    <a:pt x="304" y="181"/>
                  </a:cubicBezTo>
                  <a:cubicBezTo>
                    <a:pt x="304" y="181"/>
                    <a:pt x="304" y="181"/>
                    <a:pt x="304" y="181"/>
                  </a:cubicBezTo>
                  <a:cubicBezTo>
                    <a:pt x="304" y="180"/>
                    <a:pt x="304" y="180"/>
                    <a:pt x="304" y="180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06" y="179"/>
                    <a:pt x="306" y="179"/>
                    <a:pt x="306" y="179"/>
                  </a:cubicBezTo>
                  <a:cubicBezTo>
                    <a:pt x="306" y="178"/>
                    <a:pt x="306" y="178"/>
                    <a:pt x="306" y="178"/>
                  </a:cubicBezTo>
                  <a:cubicBezTo>
                    <a:pt x="306" y="178"/>
                    <a:pt x="306" y="178"/>
                    <a:pt x="306" y="178"/>
                  </a:cubicBezTo>
                  <a:cubicBezTo>
                    <a:pt x="306" y="178"/>
                    <a:pt x="306" y="178"/>
                    <a:pt x="306" y="178"/>
                  </a:cubicBezTo>
                  <a:cubicBezTo>
                    <a:pt x="306" y="178"/>
                    <a:pt x="306" y="178"/>
                    <a:pt x="306" y="178"/>
                  </a:cubicBezTo>
                  <a:cubicBezTo>
                    <a:pt x="304" y="179"/>
                    <a:pt x="304" y="179"/>
                    <a:pt x="304" y="179"/>
                  </a:cubicBezTo>
                  <a:cubicBezTo>
                    <a:pt x="303" y="180"/>
                    <a:pt x="303" y="180"/>
                    <a:pt x="303" y="180"/>
                  </a:cubicBezTo>
                  <a:cubicBezTo>
                    <a:pt x="303" y="179"/>
                    <a:pt x="303" y="179"/>
                    <a:pt x="303" y="179"/>
                  </a:cubicBezTo>
                  <a:cubicBezTo>
                    <a:pt x="303" y="179"/>
                    <a:pt x="303" y="179"/>
                    <a:pt x="303" y="179"/>
                  </a:cubicBezTo>
                  <a:cubicBezTo>
                    <a:pt x="303" y="179"/>
                    <a:pt x="303" y="179"/>
                    <a:pt x="303" y="179"/>
                  </a:cubicBezTo>
                  <a:cubicBezTo>
                    <a:pt x="303" y="178"/>
                    <a:pt x="303" y="178"/>
                    <a:pt x="303" y="178"/>
                  </a:cubicBezTo>
                  <a:cubicBezTo>
                    <a:pt x="302" y="178"/>
                    <a:pt x="302" y="178"/>
                    <a:pt x="302" y="178"/>
                  </a:cubicBezTo>
                  <a:cubicBezTo>
                    <a:pt x="302" y="178"/>
                    <a:pt x="302" y="178"/>
                    <a:pt x="302" y="178"/>
                  </a:cubicBezTo>
                  <a:cubicBezTo>
                    <a:pt x="302" y="178"/>
                    <a:pt x="302" y="178"/>
                    <a:pt x="302" y="178"/>
                  </a:cubicBezTo>
                  <a:cubicBezTo>
                    <a:pt x="302" y="178"/>
                    <a:pt x="302" y="178"/>
                    <a:pt x="302" y="178"/>
                  </a:cubicBezTo>
                  <a:cubicBezTo>
                    <a:pt x="302" y="177"/>
                    <a:pt x="302" y="177"/>
                    <a:pt x="302" y="177"/>
                  </a:cubicBezTo>
                  <a:cubicBezTo>
                    <a:pt x="302" y="177"/>
                    <a:pt x="302" y="177"/>
                    <a:pt x="302" y="177"/>
                  </a:cubicBezTo>
                  <a:cubicBezTo>
                    <a:pt x="302" y="177"/>
                    <a:pt x="302" y="177"/>
                    <a:pt x="302" y="177"/>
                  </a:cubicBezTo>
                  <a:cubicBezTo>
                    <a:pt x="302" y="177"/>
                    <a:pt x="302" y="177"/>
                    <a:pt x="302" y="177"/>
                  </a:cubicBezTo>
                  <a:cubicBezTo>
                    <a:pt x="302" y="176"/>
                    <a:pt x="302" y="176"/>
                    <a:pt x="302" y="176"/>
                  </a:cubicBezTo>
                  <a:cubicBezTo>
                    <a:pt x="302" y="176"/>
                    <a:pt x="302" y="176"/>
                    <a:pt x="302" y="176"/>
                  </a:cubicBezTo>
                  <a:cubicBezTo>
                    <a:pt x="302" y="176"/>
                    <a:pt x="302" y="176"/>
                    <a:pt x="302" y="176"/>
                  </a:cubicBezTo>
                  <a:cubicBezTo>
                    <a:pt x="302" y="175"/>
                    <a:pt x="302" y="175"/>
                    <a:pt x="302" y="175"/>
                  </a:cubicBezTo>
                  <a:cubicBezTo>
                    <a:pt x="301" y="175"/>
                    <a:pt x="301" y="175"/>
                    <a:pt x="301" y="175"/>
                  </a:cubicBezTo>
                  <a:cubicBezTo>
                    <a:pt x="301" y="175"/>
                    <a:pt x="301" y="175"/>
                    <a:pt x="301" y="175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300" y="176"/>
                    <a:pt x="300" y="176"/>
                    <a:pt x="300" y="176"/>
                  </a:cubicBezTo>
                  <a:cubicBezTo>
                    <a:pt x="300" y="175"/>
                    <a:pt x="300" y="175"/>
                    <a:pt x="300" y="175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300" y="176"/>
                    <a:pt x="300" y="176"/>
                    <a:pt x="300" y="176"/>
                  </a:cubicBezTo>
                  <a:cubicBezTo>
                    <a:pt x="300" y="177"/>
                    <a:pt x="300" y="177"/>
                    <a:pt x="300" y="177"/>
                  </a:cubicBezTo>
                  <a:cubicBezTo>
                    <a:pt x="300" y="177"/>
                    <a:pt x="300" y="177"/>
                    <a:pt x="300" y="177"/>
                  </a:cubicBezTo>
                  <a:cubicBezTo>
                    <a:pt x="300" y="177"/>
                    <a:pt x="300" y="177"/>
                    <a:pt x="300" y="177"/>
                  </a:cubicBezTo>
                  <a:cubicBezTo>
                    <a:pt x="300" y="177"/>
                    <a:pt x="300" y="177"/>
                    <a:pt x="300" y="177"/>
                  </a:cubicBezTo>
                  <a:cubicBezTo>
                    <a:pt x="300" y="178"/>
                    <a:pt x="300" y="178"/>
                    <a:pt x="300" y="178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7"/>
                    <a:pt x="299" y="177"/>
                    <a:pt x="299" y="177"/>
                  </a:cubicBezTo>
                  <a:cubicBezTo>
                    <a:pt x="299" y="177"/>
                    <a:pt x="299" y="177"/>
                    <a:pt x="299" y="177"/>
                  </a:cubicBezTo>
                  <a:cubicBezTo>
                    <a:pt x="298" y="176"/>
                    <a:pt x="298" y="176"/>
                    <a:pt x="298" y="176"/>
                  </a:cubicBezTo>
                  <a:cubicBezTo>
                    <a:pt x="298" y="177"/>
                    <a:pt x="298" y="177"/>
                    <a:pt x="298" y="177"/>
                  </a:cubicBezTo>
                  <a:cubicBezTo>
                    <a:pt x="298" y="177"/>
                    <a:pt x="298" y="177"/>
                    <a:pt x="298" y="177"/>
                  </a:cubicBezTo>
                  <a:cubicBezTo>
                    <a:pt x="298" y="177"/>
                    <a:pt x="298" y="177"/>
                    <a:pt x="298" y="177"/>
                  </a:cubicBezTo>
                  <a:cubicBezTo>
                    <a:pt x="298" y="178"/>
                    <a:pt x="298" y="178"/>
                    <a:pt x="298" y="178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9"/>
                    <a:pt x="299" y="179"/>
                    <a:pt x="299" y="179"/>
                  </a:cubicBezTo>
                  <a:cubicBezTo>
                    <a:pt x="300" y="179"/>
                    <a:pt x="300" y="179"/>
                    <a:pt x="300" y="179"/>
                  </a:cubicBezTo>
                  <a:cubicBezTo>
                    <a:pt x="299" y="180"/>
                    <a:pt x="299" y="180"/>
                    <a:pt x="299" y="180"/>
                  </a:cubicBezTo>
                  <a:cubicBezTo>
                    <a:pt x="300" y="180"/>
                    <a:pt x="300" y="180"/>
                    <a:pt x="300" y="180"/>
                  </a:cubicBezTo>
                  <a:cubicBezTo>
                    <a:pt x="300" y="180"/>
                    <a:pt x="300" y="180"/>
                    <a:pt x="300" y="180"/>
                  </a:cubicBezTo>
                  <a:cubicBezTo>
                    <a:pt x="299" y="181"/>
                    <a:pt x="299" y="181"/>
                    <a:pt x="299" y="181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81"/>
                    <a:pt x="298" y="181"/>
                    <a:pt x="298" y="181"/>
                  </a:cubicBezTo>
                  <a:cubicBezTo>
                    <a:pt x="297" y="181"/>
                    <a:pt x="297" y="181"/>
                    <a:pt x="297" y="181"/>
                  </a:cubicBezTo>
                  <a:cubicBezTo>
                    <a:pt x="297" y="180"/>
                    <a:pt x="297" y="180"/>
                    <a:pt x="297" y="180"/>
                  </a:cubicBezTo>
                  <a:cubicBezTo>
                    <a:pt x="297" y="179"/>
                    <a:pt x="297" y="179"/>
                    <a:pt x="297" y="179"/>
                  </a:cubicBezTo>
                  <a:cubicBezTo>
                    <a:pt x="297" y="179"/>
                    <a:pt x="297" y="179"/>
                    <a:pt x="297" y="179"/>
                  </a:cubicBezTo>
                  <a:cubicBezTo>
                    <a:pt x="297" y="178"/>
                    <a:pt x="297" y="178"/>
                    <a:pt x="297" y="178"/>
                  </a:cubicBezTo>
                  <a:cubicBezTo>
                    <a:pt x="296" y="178"/>
                    <a:pt x="296" y="178"/>
                    <a:pt x="296" y="178"/>
                  </a:cubicBezTo>
                  <a:cubicBezTo>
                    <a:pt x="295" y="178"/>
                    <a:pt x="295" y="178"/>
                    <a:pt x="295" y="178"/>
                  </a:cubicBezTo>
                  <a:cubicBezTo>
                    <a:pt x="295" y="178"/>
                    <a:pt x="295" y="178"/>
                    <a:pt x="295" y="178"/>
                  </a:cubicBezTo>
                  <a:cubicBezTo>
                    <a:pt x="295" y="177"/>
                    <a:pt x="295" y="177"/>
                    <a:pt x="295" y="177"/>
                  </a:cubicBezTo>
                  <a:cubicBezTo>
                    <a:pt x="294" y="177"/>
                    <a:pt x="294" y="177"/>
                    <a:pt x="294" y="177"/>
                  </a:cubicBezTo>
                  <a:cubicBezTo>
                    <a:pt x="294" y="177"/>
                    <a:pt x="294" y="177"/>
                    <a:pt x="294" y="177"/>
                  </a:cubicBezTo>
                  <a:cubicBezTo>
                    <a:pt x="293" y="177"/>
                    <a:pt x="293" y="177"/>
                    <a:pt x="293" y="177"/>
                  </a:cubicBezTo>
                  <a:cubicBezTo>
                    <a:pt x="293" y="178"/>
                    <a:pt x="293" y="178"/>
                    <a:pt x="293" y="178"/>
                  </a:cubicBezTo>
                  <a:cubicBezTo>
                    <a:pt x="294" y="178"/>
                    <a:pt x="294" y="178"/>
                    <a:pt x="294" y="178"/>
                  </a:cubicBezTo>
                  <a:cubicBezTo>
                    <a:pt x="295" y="178"/>
                    <a:pt x="295" y="178"/>
                    <a:pt x="295" y="178"/>
                  </a:cubicBezTo>
                  <a:cubicBezTo>
                    <a:pt x="296" y="178"/>
                    <a:pt x="296" y="178"/>
                    <a:pt x="296" y="178"/>
                  </a:cubicBezTo>
                  <a:cubicBezTo>
                    <a:pt x="296" y="179"/>
                    <a:pt x="296" y="179"/>
                    <a:pt x="296" y="179"/>
                  </a:cubicBezTo>
                  <a:cubicBezTo>
                    <a:pt x="295" y="180"/>
                    <a:pt x="295" y="180"/>
                    <a:pt x="295" y="180"/>
                  </a:cubicBezTo>
                  <a:cubicBezTo>
                    <a:pt x="295" y="180"/>
                    <a:pt x="295" y="180"/>
                    <a:pt x="295" y="180"/>
                  </a:cubicBezTo>
                  <a:cubicBezTo>
                    <a:pt x="296" y="180"/>
                    <a:pt x="296" y="180"/>
                    <a:pt x="296" y="180"/>
                  </a:cubicBezTo>
                  <a:cubicBezTo>
                    <a:pt x="296" y="180"/>
                    <a:pt x="296" y="180"/>
                    <a:pt x="296" y="180"/>
                  </a:cubicBezTo>
                  <a:cubicBezTo>
                    <a:pt x="296" y="181"/>
                    <a:pt x="296" y="181"/>
                    <a:pt x="296" y="181"/>
                  </a:cubicBezTo>
                  <a:cubicBezTo>
                    <a:pt x="296" y="181"/>
                    <a:pt x="296" y="181"/>
                    <a:pt x="296" y="181"/>
                  </a:cubicBezTo>
                  <a:cubicBezTo>
                    <a:pt x="297" y="181"/>
                    <a:pt x="297" y="181"/>
                    <a:pt x="297" y="181"/>
                  </a:cubicBezTo>
                  <a:cubicBezTo>
                    <a:pt x="297" y="181"/>
                    <a:pt x="297" y="181"/>
                    <a:pt x="297" y="181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5" y="183"/>
                    <a:pt x="295" y="183"/>
                    <a:pt x="295" y="183"/>
                  </a:cubicBezTo>
                  <a:cubicBezTo>
                    <a:pt x="294" y="184"/>
                    <a:pt x="294" y="184"/>
                    <a:pt x="294" y="184"/>
                  </a:cubicBezTo>
                  <a:cubicBezTo>
                    <a:pt x="296" y="183"/>
                    <a:pt x="296" y="183"/>
                    <a:pt x="296" y="183"/>
                  </a:cubicBezTo>
                  <a:cubicBezTo>
                    <a:pt x="296" y="183"/>
                    <a:pt x="296" y="183"/>
                    <a:pt x="296" y="183"/>
                  </a:cubicBezTo>
                  <a:cubicBezTo>
                    <a:pt x="297" y="182"/>
                    <a:pt x="297" y="182"/>
                    <a:pt x="297" y="182"/>
                  </a:cubicBezTo>
                  <a:cubicBezTo>
                    <a:pt x="298" y="182"/>
                    <a:pt x="298" y="182"/>
                    <a:pt x="298" y="182"/>
                  </a:cubicBezTo>
                  <a:cubicBezTo>
                    <a:pt x="298" y="183"/>
                    <a:pt x="298" y="183"/>
                    <a:pt x="298" y="183"/>
                  </a:cubicBezTo>
                  <a:cubicBezTo>
                    <a:pt x="298" y="183"/>
                    <a:pt x="298" y="183"/>
                    <a:pt x="298" y="183"/>
                  </a:cubicBezTo>
                  <a:cubicBezTo>
                    <a:pt x="297" y="183"/>
                    <a:pt x="297" y="183"/>
                    <a:pt x="297" y="183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7" y="184"/>
                    <a:pt x="297" y="184"/>
                    <a:pt x="297" y="184"/>
                  </a:cubicBezTo>
                  <a:cubicBezTo>
                    <a:pt x="298" y="184"/>
                    <a:pt x="298" y="184"/>
                    <a:pt x="298" y="184"/>
                  </a:cubicBezTo>
                  <a:cubicBezTo>
                    <a:pt x="299" y="185"/>
                    <a:pt x="299" y="185"/>
                    <a:pt x="299" y="185"/>
                  </a:cubicBezTo>
                  <a:cubicBezTo>
                    <a:pt x="298" y="185"/>
                    <a:pt x="298" y="185"/>
                    <a:pt x="298" y="185"/>
                  </a:cubicBezTo>
                  <a:cubicBezTo>
                    <a:pt x="297" y="185"/>
                    <a:pt x="297" y="185"/>
                    <a:pt x="297" y="185"/>
                  </a:cubicBezTo>
                  <a:cubicBezTo>
                    <a:pt x="297" y="185"/>
                    <a:pt x="297" y="185"/>
                    <a:pt x="297" y="185"/>
                  </a:cubicBezTo>
                  <a:cubicBezTo>
                    <a:pt x="298" y="185"/>
                    <a:pt x="298" y="185"/>
                    <a:pt x="298" y="185"/>
                  </a:cubicBezTo>
                  <a:cubicBezTo>
                    <a:pt x="298" y="186"/>
                    <a:pt x="298" y="186"/>
                    <a:pt x="298" y="186"/>
                  </a:cubicBezTo>
                  <a:cubicBezTo>
                    <a:pt x="298" y="186"/>
                    <a:pt x="298" y="186"/>
                    <a:pt x="298" y="186"/>
                  </a:cubicBezTo>
                  <a:cubicBezTo>
                    <a:pt x="298" y="186"/>
                    <a:pt x="298" y="186"/>
                    <a:pt x="298" y="186"/>
                  </a:cubicBezTo>
                  <a:cubicBezTo>
                    <a:pt x="298" y="186"/>
                    <a:pt x="298" y="186"/>
                    <a:pt x="298" y="186"/>
                  </a:cubicBezTo>
                  <a:cubicBezTo>
                    <a:pt x="298" y="187"/>
                    <a:pt x="298" y="187"/>
                    <a:pt x="298" y="187"/>
                  </a:cubicBezTo>
                  <a:cubicBezTo>
                    <a:pt x="298" y="187"/>
                    <a:pt x="298" y="187"/>
                    <a:pt x="298" y="187"/>
                  </a:cubicBezTo>
                  <a:cubicBezTo>
                    <a:pt x="298" y="187"/>
                    <a:pt x="298" y="187"/>
                    <a:pt x="298" y="187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299" y="189"/>
                    <a:pt x="299" y="189"/>
                    <a:pt x="299" y="189"/>
                  </a:cubicBezTo>
                  <a:cubicBezTo>
                    <a:pt x="299" y="188"/>
                    <a:pt x="299" y="188"/>
                    <a:pt x="299" y="188"/>
                  </a:cubicBezTo>
                  <a:cubicBezTo>
                    <a:pt x="299" y="187"/>
                    <a:pt x="299" y="187"/>
                    <a:pt x="299" y="187"/>
                  </a:cubicBezTo>
                  <a:cubicBezTo>
                    <a:pt x="299" y="187"/>
                    <a:pt x="299" y="187"/>
                    <a:pt x="299" y="187"/>
                  </a:cubicBezTo>
                  <a:cubicBezTo>
                    <a:pt x="300" y="188"/>
                    <a:pt x="300" y="188"/>
                    <a:pt x="300" y="188"/>
                  </a:cubicBezTo>
                  <a:cubicBezTo>
                    <a:pt x="300" y="188"/>
                    <a:pt x="300" y="188"/>
                    <a:pt x="300" y="188"/>
                  </a:cubicBezTo>
                  <a:cubicBezTo>
                    <a:pt x="300" y="189"/>
                    <a:pt x="300" y="189"/>
                    <a:pt x="300" y="189"/>
                  </a:cubicBezTo>
                  <a:cubicBezTo>
                    <a:pt x="300" y="189"/>
                    <a:pt x="300" y="189"/>
                    <a:pt x="300" y="189"/>
                  </a:cubicBezTo>
                  <a:cubicBezTo>
                    <a:pt x="300" y="189"/>
                    <a:pt x="300" y="189"/>
                    <a:pt x="300" y="189"/>
                  </a:cubicBezTo>
                  <a:cubicBezTo>
                    <a:pt x="300" y="190"/>
                    <a:pt x="300" y="190"/>
                    <a:pt x="300" y="190"/>
                  </a:cubicBezTo>
                  <a:cubicBezTo>
                    <a:pt x="301" y="190"/>
                    <a:pt x="301" y="190"/>
                    <a:pt x="301" y="190"/>
                  </a:cubicBezTo>
                  <a:cubicBezTo>
                    <a:pt x="301" y="189"/>
                    <a:pt x="301" y="189"/>
                    <a:pt x="301" y="189"/>
                  </a:cubicBezTo>
                  <a:cubicBezTo>
                    <a:pt x="301" y="190"/>
                    <a:pt x="301" y="190"/>
                    <a:pt x="301" y="190"/>
                  </a:cubicBezTo>
                  <a:cubicBezTo>
                    <a:pt x="301" y="189"/>
                    <a:pt x="301" y="189"/>
                    <a:pt x="301" y="189"/>
                  </a:cubicBezTo>
                  <a:cubicBezTo>
                    <a:pt x="301" y="189"/>
                    <a:pt x="301" y="189"/>
                    <a:pt x="301" y="189"/>
                  </a:cubicBezTo>
                  <a:cubicBezTo>
                    <a:pt x="302" y="189"/>
                    <a:pt x="302" y="189"/>
                    <a:pt x="302" y="189"/>
                  </a:cubicBezTo>
                  <a:cubicBezTo>
                    <a:pt x="302" y="190"/>
                    <a:pt x="302" y="190"/>
                    <a:pt x="302" y="190"/>
                  </a:cubicBezTo>
                  <a:cubicBezTo>
                    <a:pt x="302" y="190"/>
                    <a:pt x="302" y="190"/>
                    <a:pt x="302" y="190"/>
                  </a:cubicBezTo>
                  <a:cubicBezTo>
                    <a:pt x="302" y="191"/>
                    <a:pt x="302" y="191"/>
                    <a:pt x="302" y="191"/>
                  </a:cubicBezTo>
                  <a:cubicBezTo>
                    <a:pt x="301" y="191"/>
                    <a:pt x="301" y="191"/>
                    <a:pt x="301" y="191"/>
                  </a:cubicBezTo>
                  <a:cubicBezTo>
                    <a:pt x="301" y="191"/>
                    <a:pt x="301" y="191"/>
                    <a:pt x="301" y="191"/>
                  </a:cubicBezTo>
                  <a:cubicBezTo>
                    <a:pt x="302" y="192"/>
                    <a:pt x="302" y="192"/>
                    <a:pt x="302" y="192"/>
                  </a:cubicBezTo>
                  <a:cubicBezTo>
                    <a:pt x="303" y="192"/>
                    <a:pt x="303" y="192"/>
                    <a:pt x="303" y="192"/>
                  </a:cubicBezTo>
                  <a:cubicBezTo>
                    <a:pt x="303" y="191"/>
                    <a:pt x="303" y="191"/>
                    <a:pt x="303" y="191"/>
                  </a:cubicBezTo>
                  <a:cubicBezTo>
                    <a:pt x="304" y="192"/>
                    <a:pt x="304" y="192"/>
                    <a:pt x="304" y="192"/>
                  </a:cubicBezTo>
                  <a:cubicBezTo>
                    <a:pt x="303" y="192"/>
                    <a:pt x="303" y="192"/>
                    <a:pt x="303" y="192"/>
                  </a:cubicBezTo>
                  <a:cubicBezTo>
                    <a:pt x="303" y="192"/>
                    <a:pt x="303" y="192"/>
                    <a:pt x="303" y="192"/>
                  </a:cubicBezTo>
                  <a:cubicBezTo>
                    <a:pt x="302" y="193"/>
                    <a:pt x="302" y="193"/>
                    <a:pt x="302" y="193"/>
                  </a:cubicBezTo>
                  <a:cubicBezTo>
                    <a:pt x="302" y="193"/>
                    <a:pt x="302" y="193"/>
                    <a:pt x="302" y="193"/>
                  </a:cubicBezTo>
                  <a:cubicBezTo>
                    <a:pt x="303" y="194"/>
                    <a:pt x="303" y="194"/>
                    <a:pt x="303" y="194"/>
                  </a:cubicBezTo>
                  <a:cubicBezTo>
                    <a:pt x="303" y="195"/>
                    <a:pt x="303" y="195"/>
                    <a:pt x="303" y="195"/>
                  </a:cubicBezTo>
                  <a:cubicBezTo>
                    <a:pt x="303" y="195"/>
                    <a:pt x="303" y="195"/>
                    <a:pt x="303" y="195"/>
                  </a:cubicBezTo>
                  <a:cubicBezTo>
                    <a:pt x="303" y="196"/>
                    <a:pt x="303" y="196"/>
                    <a:pt x="303" y="196"/>
                  </a:cubicBezTo>
                  <a:cubicBezTo>
                    <a:pt x="304" y="197"/>
                    <a:pt x="304" y="197"/>
                    <a:pt x="304" y="197"/>
                  </a:cubicBezTo>
                  <a:cubicBezTo>
                    <a:pt x="304" y="197"/>
                    <a:pt x="304" y="197"/>
                    <a:pt x="304" y="197"/>
                  </a:cubicBezTo>
                  <a:cubicBezTo>
                    <a:pt x="304" y="198"/>
                    <a:pt x="304" y="198"/>
                    <a:pt x="304" y="198"/>
                  </a:cubicBezTo>
                  <a:cubicBezTo>
                    <a:pt x="304" y="199"/>
                    <a:pt x="304" y="199"/>
                    <a:pt x="304" y="199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4" y="200"/>
                    <a:pt x="304" y="200"/>
                    <a:pt x="304" y="200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2" y="198"/>
                    <a:pt x="302" y="198"/>
                    <a:pt x="302" y="198"/>
                  </a:cubicBezTo>
                  <a:cubicBezTo>
                    <a:pt x="302" y="197"/>
                    <a:pt x="302" y="197"/>
                    <a:pt x="302" y="197"/>
                  </a:cubicBezTo>
                  <a:cubicBezTo>
                    <a:pt x="302" y="198"/>
                    <a:pt x="302" y="198"/>
                    <a:pt x="302" y="198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2" y="200"/>
                    <a:pt x="302" y="200"/>
                    <a:pt x="302" y="200"/>
                  </a:cubicBezTo>
                  <a:cubicBezTo>
                    <a:pt x="302" y="201"/>
                    <a:pt x="302" y="201"/>
                    <a:pt x="302" y="201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2" y="203"/>
                    <a:pt x="302" y="203"/>
                    <a:pt x="302" y="203"/>
                  </a:cubicBezTo>
                  <a:cubicBezTo>
                    <a:pt x="302" y="203"/>
                    <a:pt x="302" y="203"/>
                    <a:pt x="302" y="203"/>
                  </a:cubicBezTo>
                  <a:cubicBezTo>
                    <a:pt x="301" y="203"/>
                    <a:pt x="301" y="203"/>
                    <a:pt x="301" y="203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0" y="202"/>
                    <a:pt x="300" y="202"/>
                    <a:pt x="300" y="202"/>
                  </a:cubicBezTo>
                  <a:cubicBezTo>
                    <a:pt x="301" y="204"/>
                    <a:pt x="301" y="204"/>
                    <a:pt x="301" y="204"/>
                  </a:cubicBezTo>
                  <a:cubicBezTo>
                    <a:pt x="300" y="205"/>
                    <a:pt x="300" y="205"/>
                    <a:pt x="300" y="205"/>
                  </a:cubicBezTo>
                  <a:cubicBezTo>
                    <a:pt x="301" y="205"/>
                    <a:pt x="301" y="205"/>
                    <a:pt x="301" y="205"/>
                  </a:cubicBezTo>
                  <a:cubicBezTo>
                    <a:pt x="301" y="205"/>
                    <a:pt x="301" y="205"/>
                    <a:pt x="301" y="205"/>
                  </a:cubicBezTo>
                  <a:cubicBezTo>
                    <a:pt x="300" y="205"/>
                    <a:pt x="300" y="205"/>
                    <a:pt x="300" y="205"/>
                  </a:cubicBezTo>
                  <a:cubicBezTo>
                    <a:pt x="299" y="205"/>
                    <a:pt x="299" y="205"/>
                    <a:pt x="299" y="205"/>
                  </a:cubicBezTo>
                  <a:cubicBezTo>
                    <a:pt x="299" y="204"/>
                    <a:pt x="299" y="204"/>
                    <a:pt x="299" y="204"/>
                  </a:cubicBezTo>
                  <a:cubicBezTo>
                    <a:pt x="299" y="203"/>
                    <a:pt x="299" y="203"/>
                    <a:pt x="299" y="203"/>
                  </a:cubicBezTo>
                  <a:cubicBezTo>
                    <a:pt x="299" y="202"/>
                    <a:pt x="299" y="202"/>
                    <a:pt x="299" y="202"/>
                  </a:cubicBezTo>
                  <a:cubicBezTo>
                    <a:pt x="299" y="203"/>
                    <a:pt x="299" y="203"/>
                    <a:pt x="299" y="203"/>
                  </a:cubicBezTo>
                  <a:cubicBezTo>
                    <a:pt x="298" y="203"/>
                    <a:pt x="298" y="203"/>
                    <a:pt x="298" y="203"/>
                  </a:cubicBezTo>
                  <a:cubicBezTo>
                    <a:pt x="298" y="202"/>
                    <a:pt x="298" y="202"/>
                    <a:pt x="298" y="202"/>
                  </a:cubicBezTo>
                  <a:cubicBezTo>
                    <a:pt x="298" y="201"/>
                    <a:pt x="298" y="201"/>
                    <a:pt x="298" y="201"/>
                  </a:cubicBezTo>
                  <a:cubicBezTo>
                    <a:pt x="298" y="202"/>
                    <a:pt x="298" y="202"/>
                    <a:pt x="298" y="202"/>
                  </a:cubicBezTo>
                  <a:cubicBezTo>
                    <a:pt x="298" y="202"/>
                    <a:pt x="298" y="202"/>
                    <a:pt x="298" y="202"/>
                  </a:cubicBezTo>
                  <a:cubicBezTo>
                    <a:pt x="297" y="202"/>
                    <a:pt x="297" y="202"/>
                    <a:pt x="297" y="202"/>
                  </a:cubicBezTo>
                  <a:cubicBezTo>
                    <a:pt x="297" y="201"/>
                    <a:pt x="297" y="201"/>
                    <a:pt x="297" y="201"/>
                  </a:cubicBezTo>
                  <a:cubicBezTo>
                    <a:pt x="297" y="201"/>
                    <a:pt x="297" y="201"/>
                    <a:pt x="297" y="201"/>
                  </a:cubicBezTo>
                  <a:cubicBezTo>
                    <a:pt x="297" y="201"/>
                    <a:pt x="297" y="201"/>
                    <a:pt x="297" y="201"/>
                  </a:cubicBezTo>
                  <a:cubicBezTo>
                    <a:pt x="297" y="201"/>
                    <a:pt x="297" y="201"/>
                    <a:pt x="297" y="201"/>
                  </a:cubicBezTo>
                  <a:cubicBezTo>
                    <a:pt x="297" y="201"/>
                    <a:pt x="297" y="201"/>
                    <a:pt x="297" y="201"/>
                  </a:cubicBezTo>
                  <a:cubicBezTo>
                    <a:pt x="297" y="202"/>
                    <a:pt x="297" y="202"/>
                    <a:pt x="297" y="202"/>
                  </a:cubicBezTo>
                  <a:cubicBezTo>
                    <a:pt x="296" y="201"/>
                    <a:pt x="296" y="201"/>
                    <a:pt x="296" y="201"/>
                  </a:cubicBezTo>
                  <a:cubicBezTo>
                    <a:pt x="296" y="201"/>
                    <a:pt x="296" y="201"/>
                    <a:pt x="296" y="201"/>
                  </a:cubicBezTo>
                  <a:cubicBezTo>
                    <a:pt x="296" y="201"/>
                    <a:pt x="296" y="201"/>
                    <a:pt x="296" y="201"/>
                  </a:cubicBezTo>
                  <a:cubicBezTo>
                    <a:pt x="296" y="200"/>
                    <a:pt x="296" y="200"/>
                    <a:pt x="296" y="200"/>
                  </a:cubicBezTo>
                  <a:cubicBezTo>
                    <a:pt x="295" y="199"/>
                    <a:pt x="295" y="199"/>
                    <a:pt x="295" y="199"/>
                  </a:cubicBezTo>
                  <a:cubicBezTo>
                    <a:pt x="295" y="198"/>
                    <a:pt x="295" y="198"/>
                    <a:pt x="295" y="198"/>
                  </a:cubicBezTo>
                  <a:cubicBezTo>
                    <a:pt x="295" y="199"/>
                    <a:pt x="295" y="199"/>
                    <a:pt x="295" y="199"/>
                  </a:cubicBezTo>
                  <a:cubicBezTo>
                    <a:pt x="295" y="200"/>
                    <a:pt x="295" y="200"/>
                    <a:pt x="295" y="200"/>
                  </a:cubicBezTo>
                  <a:cubicBezTo>
                    <a:pt x="295" y="201"/>
                    <a:pt x="295" y="201"/>
                    <a:pt x="295" y="201"/>
                  </a:cubicBezTo>
                  <a:cubicBezTo>
                    <a:pt x="295" y="201"/>
                    <a:pt x="295" y="201"/>
                    <a:pt x="295" y="201"/>
                  </a:cubicBezTo>
                  <a:cubicBezTo>
                    <a:pt x="294" y="200"/>
                    <a:pt x="294" y="200"/>
                    <a:pt x="294" y="200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4" y="199"/>
                    <a:pt x="294" y="199"/>
                    <a:pt x="294" y="199"/>
                  </a:cubicBezTo>
                  <a:cubicBezTo>
                    <a:pt x="293" y="199"/>
                    <a:pt x="293" y="199"/>
                    <a:pt x="293" y="199"/>
                  </a:cubicBezTo>
                  <a:cubicBezTo>
                    <a:pt x="293" y="198"/>
                    <a:pt x="293" y="198"/>
                    <a:pt x="293" y="198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6"/>
                    <a:pt x="292" y="196"/>
                    <a:pt x="292" y="196"/>
                  </a:cubicBezTo>
                  <a:cubicBezTo>
                    <a:pt x="291" y="197"/>
                    <a:pt x="291" y="197"/>
                    <a:pt x="291" y="197"/>
                  </a:cubicBezTo>
                  <a:cubicBezTo>
                    <a:pt x="291" y="197"/>
                    <a:pt x="291" y="197"/>
                    <a:pt x="291" y="197"/>
                  </a:cubicBezTo>
                  <a:cubicBezTo>
                    <a:pt x="292" y="198"/>
                    <a:pt x="292" y="198"/>
                    <a:pt x="292" y="198"/>
                  </a:cubicBezTo>
                  <a:cubicBezTo>
                    <a:pt x="292" y="199"/>
                    <a:pt x="292" y="199"/>
                    <a:pt x="292" y="199"/>
                  </a:cubicBezTo>
                  <a:cubicBezTo>
                    <a:pt x="291" y="198"/>
                    <a:pt x="291" y="198"/>
                    <a:pt x="291" y="198"/>
                  </a:cubicBezTo>
                  <a:cubicBezTo>
                    <a:pt x="291" y="198"/>
                    <a:pt x="291" y="198"/>
                    <a:pt x="291" y="198"/>
                  </a:cubicBezTo>
                  <a:cubicBezTo>
                    <a:pt x="291" y="197"/>
                    <a:pt x="291" y="197"/>
                    <a:pt x="291" y="197"/>
                  </a:cubicBezTo>
                  <a:cubicBezTo>
                    <a:pt x="290" y="197"/>
                    <a:pt x="290" y="197"/>
                    <a:pt x="290" y="197"/>
                  </a:cubicBezTo>
                  <a:cubicBezTo>
                    <a:pt x="289" y="196"/>
                    <a:pt x="289" y="196"/>
                    <a:pt x="289" y="196"/>
                  </a:cubicBezTo>
                  <a:cubicBezTo>
                    <a:pt x="289" y="195"/>
                    <a:pt x="289" y="195"/>
                    <a:pt x="289" y="195"/>
                  </a:cubicBezTo>
                  <a:cubicBezTo>
                    <a:pt x="288" y="195"/>
                    <a:pt x="288" y="195"/>
                    <a:pt x="288" y="195"/>
                  </a:cubicBezTo>
                  <a:cubicBezTo>
                    <a:pt x="288" y="196"/>
                    <a:pt x="288" y="196"/>
                    <a:pt x="288" y="196"/>
                  </a:cubicBezTo>
                  <a:cubicBezTo>
                    <a:pt x="287" y="195"/>
                    <a:pt x="287" y="195"/>
                    <a:pt x="287" y="195"/>
                  </a:cubicBezTo>
                  <a:cubicBezTo>
                    <a:pt x="287" y="196"/>
                    <a:pt x="287" y="196"/>
                    <a:pt x="287" y="196"/>
                  </a:cubicBezTo>
                  <a:cubicBezTo>
                    <a:pt x="288" y="197"/>
                    <a:pt x="288" y="197"/>
                    <a:pt x="288" y="197"/>
                  </a:cubicBezTo>
                  <a:cubicBezTo>
                    <a:pt x="289" y="198"/>
                    <a:pt x="289" y="198"/>
                    <a:pt x="289" y="198"/>
                  </a:cubicBezTo>
                  <a:cubicBezTo>
                    <a:pt x="289" y="198"/>
                    <a:pt x="289" y="198"/>
                    <a:pt x="289" y="198"/>
                  </a:cubicBezTo>
                  <a:cubicBezTo>
                    <a:pt x="289" y="199"/>
                    <a:pt x="289" y="199"/>
                    <a:pt x="289" y="199"/>
                  </a:cubicBezTo>
                  <a:cubicBezTo>
                    <a:pt x="289" y="200"/>
                    <a:pt x="289" y="200"/>
                    <a:pt x="289" y="200"/>
                  </a:cubicBezTo>
                  <a:cubicBezTo>
                    <a:pt x="289" y="200"/>
                    <a:pt x="289" y="200"/>
                    <a:pt x="289" y="200"/>
                  </a:cubicBezTo>
                  <a:cubicBezTo>
                    <a:pt x="290" y="200"/>
                    <a:pt x="290" y="200"/>
                    <a:pt x="290" y="200"/>
                  </a:cubicBezTo>
                  <a:cubicBezTo>
                    <a:pt x="291" y="200"/>
                    <a:pt x="291" y="200"/>
                    <a:pt x="291" y="200"/>
                  </a:cubicBezTo>
                  <a:cubicBezTo>
                    <a:pt x="291" y="201"/>
                    <a:pt x="291" y="201"/>
                    <a:pt x="291" y="201"/>
                  </a:cubicBezTo>
                  <a:cubicBezTo>
                    <a:pt x="291" y="201"/>
                    <a:pt x="291" y="201"/>
                    <a:pt x="291" y="201"/>
                  </a:cubicBezTo>
                  <a:cubicBezTo>
                    <a:pt x="292" y="201"/>
                    <a:pt x="292" y="201"/>
                    <a:pt x="292" y="201"/>
                  </a:cubicBezTo>
                  <a:cubicBezTo>
                    <a:pt x="291" y="202"/>
                    <a:pt x="291" y="202"/>
                    <a:pt x="291" y="202"/>
                  </a:cubicBezTo>
                  <a:cubicBezTo>
                    <a:pt x="292" y="202"/>
                    <a:pt x="292" y="202"/>
                    <a:pt x="292" y="202"/>
                  </a:cubicBezTo>
                  <a:cubicBezTo>
                    <a:pt x="292" y="202"/>
                    <a:pt x="292" y="202"/>
                    <a:pt x="292" y="202"/>
                  </a:cubicBezTo>
                  <a:cubicBezTo>
                    <a:pt x="293" y="203"/>
                    <a:pt x="293" y="203"/>
                    <a:pt x="293" y="203"/>
                  </a:cubicBezTo>
                  <a:cubicBezTo>
                    <a:pt x="293" y="203"/>
                    <a:pt x="293" y="203"/>
                    <a:pt x="293" y="203"/>
                  </a:cubicBezTo>
                  <a:cubicBezTo>
                    <a:pt x="293" y="203"/>
                    <a:pt x="293" y="203"/>
                    <a:pt x="293" y="203"/>
                  </a:cubicBezTo>
                  <a:cubicBezTo>
                    <a:pt x="294" y="204"/>
                    <a:pt x="294" y="204"/>
                    <a:pt x="294" y="204"/>
                  </a:cubicBezTo>
                  <a:cubicBezTo>
                    <a:pt x="294" y="204"/>
                    <a:pt x="294" y="204"/>
                    <a:pt x="294" y="204"/>
                  </a:cubicBezTo>
                  <a:cubicBezTo>
                    <a:pt x="293" y="205"/>
                    <a:pt x="293" y="205"/>
                    <a:pt x="293" y="205"/>
                  </a:cubicBezTo>
                  <a:cubicBezTo>
                    <a:pt x="294" y="205"/>
                    <a:pt x="294" y="205"/>
                    <a:pt x="294" y="205"/>
                  </a:cubicBezTo>
                  <a:cubicBezTo>
                    <a:pt x="294" y="206"/>
                    <a:pt x="294" y="206"/>
                    <a:pt x="294" y="206"/>
                  </a:cubicBezTo>
                  <a:cubicBezTo>
                    <a:pt x="294" y="206"/>
                    <a:pt x="294" y="206"/>
                    <a:pt x="294" y="206"/>
                  </a:cubicBezTo>
                  <a:cubicBezTo>
                    <a:pt x="295" y="205"/>
                    <a:pt x="295" y="205"/>
                    <a:pt x="295" y="205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295" y="207"/>
                    <a:pt x="295" y="207"/>
                    <a:pt x="295" y="207"/>
                  </a:cubicBezTo>
                  <a:cubicBezTo>
                    <a:pt x="295" y="207"/>
                    <a:pt x="295" y="207"/>
                    <a:pt x="295" y="207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295" y="208"/>
                    <a:pt x="295" y="208"/>
                    <a:pt x="295" y="208"/>
                  </a:cubicBezTo>
                  <a:cubicBezTo>
                    <a:pt x="295" y="207"/>
                    <a:pt x="295" y="207"/>
                    <a:pt x="295" y="207"/>
                  </a:cubicBezTo>
                  <a:cubicBezTo>
                    <a:pt x="294" y="208"/>
                    <a:pt x="294" y="208"/>
                    <a:pt x="294" y="208"/>
                  </a:cubicBezTo>
                  <a:cubicBezTo>
                    <a:pt x="295" y="208"/>
                    <a:pt x="295" y="208"/>
                    <a:pt x="295" y="208"/>
                  </a:cubicBezTo>
                  <a:cubicBezTo>
                    <a:pt x="295" y="209"/>
                    <a:pt x="295" y="209"/>
                    <a:pt x="295" y="209"/>
                  </a:cubicBezTo>
                  <a:cubicBezTo>
                    <a:pt x="295" y="209"/>
                    <a:pt x="295" y="209"/>
                    <a:pt x="295" y="209"/>
                  </a:cubicBezTo>
                  <a:cubicBezTo>
                    <a:pt x="295" y="209"/>
                    <a:pt x="295" y="209"/>
                    <a:pt x="295" y="209"/>
                  </a:cubicBezTo>
                  <a:close/>
                  <a:moveTo>
                    <a:pt x="221" y="190"/>
                  </a:moveTo>
                  <a:cubicBezTo>
                    <a:pt x="221" y="190"/>
                    <a:pt x="221" y="190"/>
                    <a:pt x="221" y="190"/>
                  </a:cubicBezTo>
                  <a:cubicBezTo>
                    <a:pt x="222" y="189"/>
                    <a:pt x="222" y="189"/>
                    <a:pt x="222" y="189"/>
                  </a:cubicBezTo>
                  <a:cubicBezTo>
                    <a:pt x="222" y="189"/>
                    <a:pt x="222" y="189"/>
                    <a:pt x="222" y="189"/>
                  </a:cubicBezTo>
                  <a:cubicBezTo>
                    <a:pt x="222" y="189"/>
                    <a:pt x="222" y="189"/>
                    <a:pt x="222" y="189"/>
                  </a:cubicBezTo>
                  <a:cubicBezTo>
                    <a:pt x="223" y="189"/>
                    <a:pt x="223" y="189"/>
                    <a:pt x="223" y="189"/>
                  </a:cubicBezTo>
                  <a:cubicBezTo>
                    <a:pt x="223" y="189"/>
                    <a:pt x="223" y="189"/>
                    <a:pt x="223" y="189"/>
                  </a:cubicBezTo>
                  <a:cubicBezTo>
                    <a:pt x="224" y="189"/>
                    <a:pt x="224" y="189"/>
                    <a:pt x="224" y="189"/>
                  </a:cubicBezTo>
                  <a:cubicBezTo>
                    <a:pt x="224" y="189"/>
                    <a:pt x="224" y="189"/>
                    <a:pt x="224" y="189"/>
                  </a:cubicBezTo>
                  <a:cubicBezTo>
                    <a:pt x="225" y="189"/>
                    <a:pt x="225" y="189"/>
                    <a:pt x="225" y="189"/>
                  </a:cubicBezTo>
                  <a:cubicBezTo>
                    <a:pt x="225" y="190"/>
                    <a:pt x="225" y="190"/>
                    <a:pt x="225" y="190"/>
                  </a:cubicBezTo>
                  <a:cubicBezTo>
                    <a:pt x="224" y="191"/>
                    <a:pt x="224" y="191"/>
                    <a:pt x="224" y="191"/>
                  </a:cubicBezTo>
                  <a:cubicBezTo>
                    <a:pt x="224" y="191"/>
                    <a:pt x="224" y="191"/>
                    <a:pt x="224" y="191"/>
                  </a:cubicBezTo>
                  <a:cubicBezTo>
                    <a:pt x="224" y="192"/>
                    <a:pt x="224" y="192"/>
                    <a:pt x="224" y="192"/>
                  </a:cubicBezTo>
                  <a:cubicBezTo>
                    <a:pt x="224" y="193"/>
                    <a:pt x="224" y="193"/>
                    <a:pt x="224" y="193"/>
                  </a:cubicBezTo>
                  <a:cubicBezTo>
                    <a:pt x="224" y="193"/>
                    <a:pt x="224" y="193"/>
                    <a:pt x="224" y="193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9" y="192"/>
                    <a:pt x="229" y="192"/>
                    <a:pt x="229" y="192"/>
                  </a:cubicBezTo>
                  <a:cubicBezTo>
                    <a:pt x="229" y="191"/>
                    <a:pt x="229" y="191"/>
                    <a:pt x="229" y="191"/>
                  </a:cubicBezTo>
                  <a:cubicBezTo>
                    <a:pt x="230" y="190"/>
                    <a:pt x="230" y="190"/>
                    <a:pt x="230" y="190"/>
                  </a:cubicBezTo>
                  <a:cubicBezTo>
                    <a:pt x="230" y="190"/>
                    <a:pt x="230" y="190"/>
                    <a:pt x="230" y="190"/>
                  </a:cubicBezTo>
                  <a:cubicBezTo>
                    <a:pt x="230" y="190"/>
                    <a:pt x="230" y="190"/>
                    <a:pt x="230" y="190"/>
                  </a:cubicBezTo>
                  <a:cubicBezTo>
                    <a:pt x="231" y="190"/>
                    <a:pt x="231" y="190"/>
                    <a:pt x="231" y="190"/>
                  </a:cubicBezTo>
                  <a:cubicBezTo>
                    <a:pt x="232" y="190"/>
                    <a:pt x="232" y="190"/>
                    <a:pt x="232" y="190"/>
                  </a:cubicBezTo>
                  <a:cubicBezTo>
                    <a:pt x="232" y="190"/>
                    <a:pt x="232" y="190"/>
                    <a:pt x="232" y="190"/>
                  </a:cubicBezTo>
                  <a:cubicBezTo>
                    <a:pt x="232" y="190"/>
                    <a:pt x="232" y="190"/>
                    <a:pt x="232" y="190"/>
                  </a:cubicBezTo>
                  <a:cubicBezTo>
                    <a:pt x="233" y="189"/>
                    <a:pt x="233" y="189"/>
                    <a:pt x="233" y="189"/>
                  </a:cubicBezTo>
                  <a:cubicBezTo>
                    <a:pt x="233" y="188"/>
                    <a:pt x="233" y="188"/>
                    <a:pt x="233" y="188"/>
                  </a:cubicBezTo>
                  <a:cubicBezTo>
                    <a:pt x="233" y="187"/>
                    <a:pt x="233" y="187"/>
                    <a:pt x="233" y="187"/>
                  </a:cubicBezTo>
                  <a:cubicBezTo>
                    <a:pt x="234" y="187"/>
                    <a:pt x="234" y="187"/>
                    <a:pt x="234" y="187"/>
                  </a:cubicBezTo>
                  <a:cubicBezTo>
                    <a:pt x="234" y="187"/>
                    <a:pt x="234" y="187"/>
                    <a:pt x="234" y="187"/>
                  </a:cubicBezTo>
                  <a:cubicBezTo>
                    <a:pt x="235" y="187"/>
                    <a:pt x="235" y="187"/>
                    <a:pt x="235" y="187"/>
                  </a:cubicBezTo>
                  <a:cubicBezTo>
                    <a:pt x="235" y="187"/>
                    <a:pt x="235" y="187"/>
                    <a:pt x="235" y="187"/>
                  </a:cubicBezTo>
                  <a:cubicBezTo>
                    <a:pt x="236" y="186"/>
                    <a:pt x="236" y="186"/>
                    <a:pt x="236" y="186"/>
                  </a:cubicBezTo>
                  <a:cubicBezTo>
                    <a:pt x="236" y="187"/>
                    <a:pt x="236" y="187"/>
                    <a:pt x="236" y="187"/>
                  </a:cubicBezTo>
                  <a:cubicBezTo>
                    <a:pt x="236" y="187"/>
                    <a:pt x="236" y="187"/>
                    <a:pt x="236" y="187"/>
                  </a:cubicBezTo>
                  <a:cubicBezTo>
                    <a:pt x="236" y="188"/>
                    <a:pt x="236" y="188"/>
                    <a:pt x="236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6" y="188"/>
                    <a:pt x="236" y="188"/>
                    <a:pt x="236" y="188"/>
                  </a:cubicBezTo>
                  <a:cubicBezTo>
                    <a:pt x="237" y="188"/>
                    <a:pt x="237" y="188"/>
                    <a:pt x="237" y="188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7" y="190"/>
                    <a:pt x="237" y="190"/>
                    <a:pt x="237" y="190"/>
                  </a:cubicBezTo>
                  <a:cubicBezTo>
                    <a:pt x="237" y="190"/>
                    <a:pt x="237" y="190"/>
                    <a:pt x="237" y="190"/>
                  </a:cubicBezTo>
                  <a:cubicBezTo>
                    <a:pt x="237" y="191"/>
                    <a:pt x="237" y="191"/>
                    <a:pt x="237" y="191"/>
                  </a:cubicBezTo>
                  <a:cubicBezTo>
                    <a:pt x="237" y="191"/>
                    <a:pt x="237" y="191"/>
                    <a:pt x="237" y="191"/>
                  </a:cubicBezTo>
                  <a:cubicBezTo>
                    <a:pt x="238" y="191"/>
                    <a:pt x="238" y="191"/>
                    <a:pt x="238" y="191"/>
                  </a:cubicBezTo>
                  <a:cubicBezTo>
                    <a:pt x="238" y="191"/>
                    <a:pt x="238" y="191"/>
                    <a:pt x="238" y="191"/>
                  </a:cubicBezTo>
                  <a:cubicBezTo>
                    <a:pt x="239" y="191"/>
                    <a:pt x="239" y="191"/>
                    <a:pt x="239" y="191"/>
                  </a:cubicBezTo>
                  <a:cubicBezTo>
                    <a:pt x="239" y="191"/>
                    <a:pt x="239" y="191"/>
                    <a:pt x="239" y="191"/>
                  </a:cubicBezTo>
                  <a:cubicBezTo>
                    <a:pt x="239" y="192"/>
                    <a:pt x="239" y="192"/>
                    <a:pt x="239" y="192"/>
                  </a:cubicBezTo>
                  <a:cubicBezTo>
                    <a:pt x="240" y="192"/>
                    <a:pt x="240" y="192"/>
                    <a:pt x="240" y="192"/>
                  </a:cubicBezTo>
                  <a:cubicBezTo>
                    <a:pt x="241" y="192"/>
                    <a:pt x="241" y="192"/>
                    <a:pt x="241" y="192"/>
                  </a:cubicBezTo>
                  <a:cubicBezTo>
                    <a:pt x="241" y="192"/>
                    <a:pt x="241" y="192"/>
                    <a:pt x="241" y="192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43" y="193"/>
                    <a:pt x="243" y="193"/>
                    <a:pt x="243" y="193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4" y="191"/>
                    <a:pt x="244" y="191"/>
                    <a:pt x="244" y="191"/>
                  </a:cubicBezTo>
                  <a:cubicBezTo>
                    <a:pt x="244" y="191"/>
                    <a:pt x="244" y="191"/>
                    <a:pt x="244" y="191"/>
                  </a:cubicBezTo>
                  <a:cubicBezTo>
                    <a:pt x="245" y="191"/>
                    <a:pt x="245" y="191"/>
                    <a:pt x="245" y="191"/>
                  </a:cubicBezTo>
                  <a:cubicBezTo>
                    <a:pt x="245" y="190"/>
                    <a:pt x="245" y="190"/>
                    <a:pt x="245" y="190"/>
                  </a:cubicBezTo>
                  <a:cubicBezTo>
                    <a:pt x="245" y="190"/>
                    <a:pt x="245" y="190"/>
                    <a:pt x="245" y="190"/>
                  </a:cubicBezTo>
                  <a:cubicBezTo>
                    <a:pt x="244" y="190"/>
                    <a:pt x="244" y="190"/>
                    <a:pt x="244" y="190"/>
                  </a:cubicBezTo>
                  <a:cubicBezTo>
                    <a:pt x="245" y="190"/>
                    <a:pt x="245" y="190"/>
                    <a:pt x="245" y="190"/>
                  </a:cubicBezTo>
                  <a:cubicBezTo>
                    <a:pt x="245" y="189"/>
                    <a:pt x="245" y="189"/>
                    <a:pt x="245" y="189"/>
                  </a:cubicBezTo>
                  <a:cubicBezTo>
                    <a:pt x="244" y="189"/>
                    <a:pt x="244" y="189"/>
                    <a:pt x="244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4" y="189"/>
                    <a:pt x="244" y="189"/>
                    <a:pt x="244" y="189"/>
                  </a:cubicBezTo>
                  <a:cubicBezTo>
                    <a:pt x="244" y="189"/>
                    <a:pt x="244" y="189"/>
                    <a:pt x="244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2" y="188"/>
                    <a:pt x="242" y="188"/>
                    <a:pt x="242" y="188"/>
                  </a:cubicBezTo>
                  <a:cubicBezTo>
                    <a:pt x="242" y="188"/>
                    <a:pt x="242" y="188"/>
                    <a:pt x="242" y="188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40" y="189"/>
                    <a:pt x="240" y="189"/>
                    <a:pt x="240" y="189"/>
                  </a:cubicBezTo>
                  <a:cubicBezTo>
                    <a:pt x="240" y="188"/>
                    <a:pt x="240" y="188"/>
                    <a:pt x="240" y="188"/>
                  </a:cubicBezTo>
                  <a:cubicBezTo>
                    <a:pt x="240" y="188"/>
                    <a:pt x="240" y="188"/>
                    <a:pt x="240" y="188"/>
                  </a:cubicBezTo>
                  <a:cubicBezTo>
                    <a:pt x="241" y="188"/>
                    <a:pt x="241" y="188"/>
                    <a:pt x="241" y="188"/>
                  </a:cubicBezTo>
                  <a:cubicBezTo>
                    <a:pt x="242" y="187"/>
                    <a:pt x="242" y="187"/>
                    <a:pt x="242" y="187"/>
                  </a:cubicBezTo>
                  <a:cubicBezTo>
                    <a:pt x="242" y="187"/>
                    <a:pt x="242" y="187"/>
                    <a:pt x="242" y="187"/>
                  </a:cubicBezTo>
                  <a:cubicBezTo>
                    <a:pt x="241" y="187"/>
                    <a:pt x="241" y="187"/>
                    <a:pt x="241" y="187"/>
                  </a:cubicBezTo>
                  <a:cubicBezTo>
                    <a:pt x="241" y="186"/>
                    <a:pt x="241" y="186"/>
                    <a:pt x="241" y="186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1" y="185"/>
                    <a:pt x="241" y="185"/>
                    <a:pt x="241" y="185"/>
                  </a:cubicBezTo>
                  <a:cubicBezTo>
                    <a:pt x="241" y="184"/>
                    <a:pt x="241" y="184"/>
                    <a:pt x="241" y="184"/>
                  </a:cubicBezTo>
                  <a:cubicBezTo>
                    <a:pt x="241" y="184"/>
                    <a:pt x="241" y="184"/>
                    <a:pt x="241" y="184"/>
                  </a:cubicBezTo>
                  <a:cubicBezTo>
                    <a:pt x="240" y="183"/>
                    <a:pt x="240" y="183"/>
                    <a:pt x="240" y="183"/>
                  </a:cubicBezTo>
                  <a:cubicBezTo>
                    <a:pt x="239" y="182"/>
                    <a:pt x="239" y="182"/>
                    <a:pt x="239" y="182"/>
                  </a:cubicBezTo>
                  <a:cubicBezTo>
                    <a:pt x="239" y="182"/>
                    <a:pt x="239" y="182"/>
                    <a:pt x="239" y="182"/>
                  </a:cubicBezTo>
                  <a:cubicBezTo>
                    <a:pt x="238" y="181"/>
                    <a:pt x="238" y="181"/>
                    <a:pt x="238" y="181"/>
                  </a:cubicBezTo>
                  <a:cubicBezTo>
                    <a:pt x="238" y="181"/>
                    <a:pt x="238" y="181"/>
                    <a:pt x="238" y="181"/>
                  </a:cubicBezTo>
                  <a:cubicBezTo>
                    <a:pt x="238" y="181"/>
                    <a:pt x="238" y="181"/>
                    <a:pt x="238" y="181"/>
                  </a:cubicBezTo>
                  <a:cubicBezTo>
                    <a:pt x="238" y="180"/>
                    <a:pt x="238" y="180"/>
                    <a:pt x="238" y="180"/>
                  </a:cubicBezTo>
                  <a:cubicBezTo>
                    <a:pt x="237" y="179"/>
                    <a:pt x="237" y="179"/>
                    <a:pt x="237" y="179"/>
                  </a:cubicBezTo>
                  <a:cubicBezTo>
                    <a:pt x="236" y="179"/>
                    <a:pt x="236" y="179"/>
                    <a:pt x="236" y="179"/>
                  </a:cubicBezTo>
                  <a:cubicBezTo>
                    <a:pt x="235" y="179"/>
                    <a:pt x="235" y="179"/>
                    <a:pt x="235" y="179"/>
                  </a:cubicBezTo>
                  <a:cubicBezTo>
                    <a:pt x="234" y="178"/>
                    <a:pt x="234" y="178"/>
                    <a:pt x="234" y="178"/>
                  </a:cubicBezTo>
                  <a:cubicBezTo>
                    <a:pt x="235" y="177"/>
                    <a:pt x="235" y="177"/>
                    <a:pt x="235" y="177"/>
                  </a:cubicBezTo>
                  <a:cubicBezTo>
                    <a:pt x="235" y="177"/>
                    <a:pt x="235" y="177"/>
                    <a:pt x="235" y="177"/>
                  </a:cubicBezTo>
                  <a:cubicBezTo>
                    <a:pt x="234" y="177"/>
                    <a:pt x="234" y="177"/>
                    <a:pt x="234" y="177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3" y="177"/>
                    <a:pt x="233" y="177"/>
                    <a:pt x="233" y="177"/>
                  </a:cubicBezTo>
                  <a:cubicBezTo>
                    <a:pt x="233" y="178"/>
                    <a:pt x="233" y="178"/>
                    <a:pt x="233" y="178"/>
                  </a:cubicBezTo>
                  <a:cubicBezTo>
                    <a:pt x="232" y="178"/>
                    <a:pt x="232" y="178"/>
                    <a:pt x="232" y="178"/>
                  </a:cubicBezTo>
                  <a:cubicBezTo>
                    <a:pt x="232" y="178"/>
                    <a:pt x="232" y="178"/>
                    <a:pt x="232" y="178"/>
                  </a:cubicBezTo>
                  <a:cubicBezTo>
                    <a:pt x="232" y="177"/>
                    <a:pt x="232" y="177"/>
                    <a:pt x="232" y="177"/>
                  </a:cubicBezTo>
                  <a:cubicBezTo>
                    <a:pt x="232" y="176"/>
                    <a:pt x="232" y="176"/>
                    <a:pt x="232" y="176"/>
                  </a:cubicBezTo>
                  <a:cubicBezTo>
                    <a:pt x="232" y="175"/>
                    <a:pt x="232" y="175"/>
                    <a:pt x="232" y="175"/>
                  </a:cubicBezTo>
                  <a:cubicBezTo>
                    <a:pt x="232" y="175"/>
                    <a:pt x="232" y="175"/>
                    <a:pt x="232" y="175"/>
                  </a:cubicBezTo>
                  <a:cubicBezTo>
                    <a:pt x="233" y="175"/>
                    <a:pt x="233" y="175"/>
                    <a:pt x="233" y="175"/>
                  </a:cubicBezTo>
                  <a:cubicBezTo>
                    <a:pt x="233" y="175"/>
                    <a:pt x="233" y="175"/>
                    <a:pt x="233" y="175"/>
                  </a:cubicBezTo>
                  <a:cubicBezTo>
                    <a:pt x="233" y="174"/>
                    <a:pt x="233" y="174"/>
                    <a:pt x="233" y="174"/>
                  </a:cubicBezTo>
                  <a:cubicBezTo>
                    <a:pt x="232" y="174"/>
                    <a:pt x="232" y="174"/>
                    <a:pt x="232" y="174"/>
                  </a:cubicBezTo>
                  <a:cubicBezTo>
                    <a:pt x="232" y="174"/>
                    <a:pt x="232" y="174"/>
                    <a:pt x="232" y="174"/>
                  </a:cubicBezTo>
                  <a:cubicBezTo>
                    <a:pt x="232" y="173"/>
                    <a:pt x="232" y="173"/>
                    <a:pt x="232" y="173"/>
                  </a:cubicBezTo>
                  <a:cubicBezTo>
                    <a:pt x="232" y="172"/>
                    <a:pt x="232" y="172"/>
                    <a:pt x="232" y="172"/>
                  </a:cubicBezTo>
                  <a:cubicBezTo>
                    <a:pt x="232" y="172"/>
                    <a:pt x="232" y="172"/>
                    <a:pt x="232" y="172"/>
                  </a:cubicBezTo>
                  <a:cubicBezTo>
                    <a:pt x="230" y="173"/>
                    <a:pt x="230" y="173"/>
                    <a:pt x="230" y="173"/>
                  </a:cubicBezTo>
                  <a:cubicBezTo>
                    <a:pt x="229" y="174"/>
                    <a:pt x="229" y="174"/>
                    <a:pt x="229" y="174"/>
                  </a:cubicBezTo>
                  <a:cubicBezTo>
                    <a:pt x="229" y="175"/>
                    <a:pt x="229" y="175"/>
                    <a:pt x="229" y="175"/>
                  </a:cubicBezTo>
                  <a:cubicBezTo>
                    <a:pt x="228" y="176"/>
                    <a:pt x="228" y="176"/>
                    <a:pt x="228" y="176"/>
                  </a:cubicBezTo>
                  <a:cubicBezTo>
                    <a:pt x="228" y="177"/>
                    <a:pt x="228" y="177"/>
                    <a:pt x="228" y="177"/>
                  </a:cubicBezTo>
                  <a:cubicBezTo>
                    <a:pt x="227" y="177"/>
                    <a:pt x="227" y="177"/>
                    <a:pt x="227" y="177"/>
                  </a:cubicBezTo>
                  <a:cubicBezTo>
                    <a:pt x="227" y="178"/>
                    <a:pt x="227" y="178"/>
                    <a:pt x="227" y="178"/>
                  </a:cubicBezTo>
                  <a:cubicBezTo>
                    <a:pt x="226" y="179"/>
                    <a:pt x="226" y="179"/>
                    <a:pt x="226" y="179"/>
                  </a:cubicBezTo>
                  <a:cubicBezTo>
                    <a:pt x="227" y="180"/>
                    <a:pt x="227" y="180"/>
                    <a:pt x="227" y="180"/>
                  </a:cubicBezTo>
                  <a:cubicBezTo>
                    <a:pt x="226" y="180"/>
                    <a:pt x="226" y="180"/>
                    <a:pt x="226" y="180"/>
                  </a:cubicBezTo>
                  <a:cubicBezTo>
                    <a:pt x="226" y="181"/>
                    <a:pt x="226" y="181"/>
                    <a:pt x="226" y="181"/>
                  </a:cubicBezTo>
                  <a:cubicBezTo>
                    <a:pt x="226" y="181"/>
                    <a:pt x="226" y="181"/>
                    <a:pt x="226" y="181"/>
                  </a:cubicBezTo>
                  <a:cubicBezTo>
                    <a:pt x="225" y="182"/>
                    <a:pt x="225" y="182"/>
                    <a:pt x="225" y="182"/>
                  </a:cubicBezTo>
                  <a:cubicBezTo>
                    <a:pt x="224" y="183"/>
                    <a:pt x="224" y="183"/>
                    <a:pt x="224" y="183"/>
                  </a:cubicBezTo>
                  <a:cubicBezTo>
                    <a:pt x="224" y="184"/>
                    <a:pt x="224" y="184"/>
                    <a:pt x="224" y="184"/>
                  </a:cubicBezTo>
                  <a:cubicBezTo>
                    <a:pt x="224" y="184"/>
                    <a:pt x="224" y="184"/>
                    <a:pt x="224" y="184"/>
                  </a:cubicBezTo>
                  <a:cubicBezTo>
                    <a:pt x="224" y="186"/>
                    <a:pt x="224" y="186"/>
                    <a:pt x="224" y="186"/>
                  </a:cubicBezTo>
                  <a:cubicBezTo>
                    <a:pt x="224" y="186"/>
                    <a:pt x="224" y="186"/>
                    <a:pt x="224" y="186"/>
                  </a:cubicBezTo>
                  <a:cubicBezTo>
                    <a:pt x="223" y="186"/>
                    <a:pt x="223" y="186"/>
                    <a:pt x="223" y="186"/>
                  </a:cubicBezTo>
                  <a:cubicBezTo>
                    <a:pt x="221" y="187"/>
                    <a:pt x="221" y="187"/>
                    <a:pt x="221" y="187"/>
                  </a:cubicBezTo>
                  <a:cubicBezTo>
                    <a:pt x="221" y="187"/>
                    <a:pt x="221" y="187"/>
                    <a:pt x="221" y="187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221" y="190"/>
                    <a:pt x="221" y="190"/>
                    <a:pt x="221" y="190"/>
                  </a:cubicBezTo>
                  <a:close/>
                  <a:moveTo>
                    <a:pt x="228" y="201"/>
                  </a:moveTo>
                  <a:cubicBezTo>
                    <a:pt x="228" y="201"/>
                    <a:pt x="228" y="201"/>
                    <a:pt x="228" y="201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229" y="200"/>
                    <a:pt x="229" y="200"/>
                    <a:pt x="229" y="200"/>
                  </a:cubicBezTo>
                  <a:cubicBezTo>
                    <a:pt x="230" y="200"/>
                    <a:pt x="230" y="200"/>
                    <a:pt x="230" y="200"/>
                  </a:cubicBezTo>
                  <a:cubicBezTo>
                    <a:pt x="230" y="201"/>
                    <a:pt x="230" y="201"/>
                    <a:pt x="230" y="201"/>
                  </a:cubicBezTo>
                  <a:cubicBezTo>
                    <a:pt x="231" y="201"/>
                    <a:pt x="231" y="201"/>
                    <a:pt x="231" y="201"/>
                  </a:cubicBezTo>
                  <a:cubicBezTo>
                    <a:pt x="231" y="201"/>
                    <a:pt x="231" y="201"/>
                    <a:pt x="231" y="201"/>
                  </a:cubicBezTo>
                  <a:cubicBezTo>
                    <a:pt x="232" y="200"/>
                    <a:pt x="232" y="200"/>
                    <a:pt x="232" y="200"/>
                  </a:cubicBezTo>
                  <a:cubicBezTo>
                    <a:pt x="233" y="200"/>
                    <a:pt x="233" y="200"/>
                    <a:pt x="233" y="200"/>
                  </a:cubicBezTo>
                  <a:cubicBezTo>
                    <a:pt x="234" y="199"/>
                    <a:pt x="234" y="199"/>
                    <a:pt x="234" y="199"/>
                  </a:cubicBezTo>
                  <a:cubicBezTo>
                    <a:pt x="235" y="198"/>
                    <a:pt x="235" y="198"/>
                    <a:pt x="235" y="198"/>
                  </a:cubicBezTo>
                  <a:cubicBezTo>
                    <a:pt x="235" y="198"/>
                    <a:pt x="235" y="198"/>
                    <a:pt x="235" y="198"/>
                  </a:cubicBezTo>
                  <a:cubicBezTo>
                    <a:pt x="236" y="198"/>
                    <a:pt x="236" y="198"/>
                    <a:pt x="236" y="198"/>
                  </a:cubicBezTo>
                  <a:cubicBezTo>
                    <a:pt x="236" y="197"/>
                    <a:pt x="236" y="197"/>
                    <a:pt x="236" y="197"/>
                  </a:cubicBezTo>
                  <a:cubicBezTo>
                    <a:pt x="237" y="197"/>
                    <a:pt x="237" y="197"/>
                    <a:pt x="237" y="197"/>
                  </a:cubicBezTo>
                  <a:cubicBezTo>
                    <a:pt x="237" y="196"/>
                    <a:pt x="237" y="196"/>
                    <a:pt x="237" y="196"/>
                  </a:cubicBezTo>
                  <a:cubicBezTo>
                    <a:pt x="236" y="196"/>
                    <a:pt x="236" y="196"/>
                    <a:pt x="236" y="196"/>
                  </a:cubicBezTo>
                  <a:cubicBezTo>
                    <a:pt x="236" y="196"/>
                    <a:pt x="236" y="196"/>
                    <a:pt x="236" y="196"/>
                  </a:cubicBezTo>
                  <a:cubicBezTo>
                    <a:pt x="235" y="196"/>
                    <a:pt x="235" y="196"/>
                    <a:pt x="235" y="196"/>
                  </a:cubicBezTo>
                  <a:cubicBezTo>
                    <a:pt x="234" y="196"/>
                    <a:pt x="234" y="196"/>
                    <a:pt x="234" y="196"/>
                  </a:cubicBezTo>
                  <a:cubicBezTo>
                    <a:pt x="234" y="196"/>
                    <a:pt x="234" y="196"/>
                    <a:pt x="234" y="196"/>
                  </a:cubicBezTo>
                  <a:cubicBezTo>
                    <a:pt x="233" y="196"/>
                    <a:pt x="233" y="196"/>
                    <a:pt x="233" y="19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32" y="196"/>
                    <a:pt x="232" y="196"/>
                    <a:pt x="232" y="196"/>
                  </a:cubicBezTo>
                  <a:cubicBezTo>
                    <a:pt x="232" y="196"/>
                    <a:pt x="232" y="196"/>
                    <a:pt x="232" y="196"/>
                  </a:cubicBezTo>
                  <a:cubicBezTo>
                    <a:pt x="231" y="196"/>
                    <a:pt x="231" y="196"/>
                    <a:pt x="231" y="196"/>
                  </a:cubicBezTo>
                  <a:cubicBezTo>
                    <a:pt x="230" y="197"/>
                    <a:pt x="230" y="197"/>
                    <a:pt x="230" y="197"/>
                  </a:cubicBezTo>
                  <a:cubicBezTo>
                    <a:pt x="230" y="198"/>
                    <a:pt x="230" y="198"/>
                    <a:pt x="230" y="198"/>
                  </a:cubicBezTo>
                  <a:cubicBezTo>
                    <a:pt x="229" y="198"/>
                    <a:pt x="229" y="198"/>
                    <a:pt x="229" y="198"/>
                  </a:cubicBezTo>
                  <a:cubicBezTo>
                    <a:pt x="228" y="198"/>
                    <a:pt x="228" y="198"/>
                    <a:pt x="228" y="198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28" y="200"/>
                    <a:pt x="228" y="200"/>
                    <a:pt x="228" y="200"/>
                  </a:cubicBezTo>
                  <a:cubicBezTo>
                    <a:pt x="228" y="201"/>
                    <a:pt x="228" y="201"/>
                    <a:pt x="228" y="201"/>
                  </a:cubicBezTo>
                  <a:cubicBezTo>
                    <a:pt x="228" y="201"/>
                    <a:pt x="228" y="201"/>
                    <a:pt x="228" y="201"/>
                  </a:cubicBezTo>
                  <a:close/>
                  <a:moveTo>
                    <a:pt x="300" y="206"/>
                  </a:moveTo>
                  <a:cubicBezTo>
                    <a:pt x="300" y="207"/>
                    <a:pt x="300" y="207"/>
                    <a:pt x="300" y="207"/>
                  </a:cubicBezTo>
                  <a:cubicBezTo>
                    <a:pt x="301" y="207"/>
                    <a:pt x="301" y="207"/>
                    <a:pt x="301" y="207"/>
                  </a:cubicBezTo>
                  <a:cubicBezTo>
                    <a:pt x="301" y="207"/>
                    <a:pt x="301" y="207"/>
                    <a:pt x="301" y="207"/>
                  </a:cubicBezTo>
                  <a:cubicBezTo>
                    <a:pt x="302" y="207"/>
                    <a:pt x="302" y="207"/>
                    <a:pt x="302" y="207"/>
                  </a:cubicBezTo>
                  <a:cubicBezTo>
                    <a:pt x="302" y="207"/>
                    <a:pt x="302" y="207"/>
                    <a:pt x="302" y="207"/>
                  </a:cubicBezTo>
                  <a:cubicBezTo>
                    <a:pt x="302" y="206"/>
                    <a:pt x="302" y="206"/>
                    <a:pt x="302" y="206"/>
                  </a:cubicBezTo>
                  <a:cubicBezTo>
                    <a:pt x="302" y="206"/>
                    <a:pt x="302" y="206"/>
                    <a:pt x="302" y="206"/>
                  </a:cubicBezTo>
                  <a:cubicBezTo>
                    <a:pt x="302" y="206"/>
                    <a:pt x="302" y="206"/>
                    <a:pt x="302" y="206"/>
                  </a:cubicBezTo>
                  <a:cubicBezTo>
                    <a:pt x="301" y="206"/>
                    <a:pt x="301" y="206"/>
                    <a:pt x="301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0" y="206"/>
                    <a:pt x="300" y="206"/>
                    <a:pt x="300" y="206"/>
                  </a:cubicBezTo>
                  <a:close/>
                  <a:moveTo>
                    <a:pt x="277" y="201"/>
                  </a:moveTo>
                  <a:cubicBezTo>
                    <a:pt x="278" y="201"/>
                    <a:pt x="278" y="201"/>
                    <a:pt x="278" y="201"/>
                  </a:cubicBezTo>
                  <a:cubicBezTo>
                    <a:pt x="278" y="202"/>
                    <a:pt x="278" y="202"/>
                    <a:pt x="278" y="202"/>
                  </a:cubicBezTo>
                  <a:cubicBezTo>
                    <a:pt x="279" y="202"/>
                    <a:pt x="279" y="202"/>
                    <a:pt x="279" y="202"/>
                  </a:cubicBezTo>
                  <a:cubicBezTo>
                    <a:pt x="278" y="202"/>
                    <a:pt x="278" y="202"/>
                    <a:pt x="278" y="202"/>
                  </a:cubicBezTo>
                  <a:cubicBezTo>
                    <a:pt x="279" y="203"/>
                    <a:pt x="279" y="203"/>
                    <a:pt x="279" y="203"/>
                  </a:cubicBezTo>
                  <a:cubicBezTo>
                    <a:pt x="279" y="203"/>
                    <a:pt x="279" y="203"/>
                    <a:pt x="279" y="203"/>
                  </a:cubicBezTo>
                  <a:cubicBezTo>
                    <a:pt x="279" y="203"/>
                    <a:pt x="279" y="203"/>
                    <a:pt x="279" y="203"/>
                  </a:cubicBezTo>
                  <a:cubicBezTo>
                    <a:pt x="280" y="203"/>
                    <a:pt x="280" y="203"/>
                    <a:pt x="280" y="203"/>
                  </a:cubicBezTo>
                  <a:cubicBezTo>
                    <a:pt x="280" y="203"/>
                    <a:pt x="280" y="203"/>
                    <a:pt x="280" y="203"/>
                  </a:cubicBezTo>
                  <a:cubicBezTo>
                    <a:pt x="280" y="203"/>
                    <a:pt x="280" y="203"/>
                    <a:pt x="280" y="203"/>
                  </a:cubicBezTo>
                  <a:cubicBezTo>
                    <a:pt x="280" y="202"/>
                    <a:pt x="280" y="202"/>
                    <a:pt x="280" y="202"/>
                  </a:cubicBezTo>
                  <a:cubicBezTo>
                    <a:pt x="280" y="202"/>
                    <a:pt x="280" y="202"/>
                    <a:pt x="280" y="202"/>
                  </a:cubicBezTo>
                  <a:cubicBezTo>
                    <a:pt x="279" y="202"/>
                    <a:pt x="279" y="202"/>
                    <a:pt x="279" y="202"/>
                  </a:cubicBezTo>
                  <a:cubicBezTo>
                    <a:pt x="279" y="201"/>
                    <a:pt x="279" y="201"/>
                    <a:pt x="279" y="201"/>
                  </a:cubicBezTo>
                  <a:cubicBezTo>
                    <a:pt x="278" y="201"/>
                    <a:pt x="278" y="201"/>
                    <a:pt x="278" y="201"/>
                  </a:cubicBezTo>
                  <a:cubicBezTo>
                    <a:pt x="278" y="201"/>
                    <a:pt x="278" y="201"/>
                    <a:pt x="278" y="201"/>
                  </a:cubicBezTo>
                  <a:cubicBezTo>
                    <a:pt x="277" y="201"/>
                    <a:pt x="277" y="201"/>
                    <a:pt x="277" y="201"/>
                  </a:cubicBezTo>
                  <a:close/>
                  <a:moveTo>
                    <a:pt x="299" y="212"/>
                  </a:moveTo>
                  <a:cubicBezTo>
                    <a:pt x="298" y="211"/>
                    <a:pt x="298" y="211"/>
                    <a:pt x="298" y="211"/>
                  </a:cubicBezTo>
                  <a:cubicBezTo>
                    <a:pt x="298" y="211"/>
                    <a:pt x="298" y="211"/>
                    <a:pt x="298" y="211"/>
                  </a:cubicBezTo>
                  <a:cubicBezTo>
                    <a:pt x="298" y="210"/>
                    <a:pt x="298" y="210"/>
                    <a:pt x="298" y="210"/>
                  </a:cubicBezTo>
                  <a:cubicBezTo>
                    <a:pt x="298" y="210"/>
                    <a:pt x="298" y="210"/>
                    <a:pt x="298" y="210"/>
                  </a:cubicBezTo>
                  <a:cubicBezTo>
                    <a:pt x="298" y="210"/>
                    <a:pt x="298" y="210"/>
                    <a:pt x="298" y="210"/>
                  </a:cubicBezTo>
                  <a:cubicBezTo>
                    <a:pt x="298" y="210"/>
                    <a:pt x="298" y="210"/>
                    <a:pt x="298" y="210"/>
                  </a:cubicBezTo>
                  <a:cubicBezTo>
                    <a:pt x="298" y="210"/>
                    <a:pt x="298" y="210"/>
                    <a:pt x="298" y="210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299" y="212"/>
                    <a:pt x="299" y="212"/>
                    <a:pt x="299" y="212"/>
                  </a:cubicBezTo>
                  <a:close/>
                  <a:moveTo>
                    <a:pt x="298" y="214"/>
                  </a:moveTo>
                  <a:cubicBezTo>
                    <a:pt x="298" y="214"/>
                    <a:pt x="298" y="214"/>
                    <a:pt x="298" y="214"/>
                  </a:cubicBezTo>
                  <a:cubicBezTo>
                    <a:pt x="298" y="213"/>
                    <a:pt x="298" y="213"/>
                    <a:pt x="298" y="213"/>
                  </a:cubicBezTo>
                  <a:cubicBezTo>
                    <a:pt x="297" y="213"/>
                    <a:pt x="297" y="213"/>
                    <a:pt x="297" y="213"/>
                  </a:cubicBezTo>
                  <a:cubicBezTo>
                    <a:pt x="297" y="213"/>
                    <a:pt x="297" y="213"/>
                    <a:pt x="297" y="213"/>
                  </a:cubicBezTo>
                  <a:cubicBezTo>
                    <a:pt x="296" y="212"/>
                    <a:pt x="296" y="212"/>
                    <a:pt x="296" y="212"/>
                  </a:cubicBezTo>
                  <a:cubicBezTo>
                    <a:pt x="296" y="212"/>
                    <a:pt x="296" y="212"/>
                    <a:pt x="296" y="212"/>
                  </a:cubicBezTo>
                  <a:cubicBezTo>
                    <a:pt x="297" y="212"/>
                    <a:pt x="297" y="212"/>
                    <a:pt x="297" y="212"/>
                  </a:cubicBezTo>
                  <a:cubicBezTo>
                    <a:pt x="297" y="212"/>
                    <a:pt x="297" y="212"/>
                    <a:pt x="297" y="212"/>
                  </a:cubicBezTo>
                  <a:cubicBezTo>
                    <a:pt x="298" y="212"/>
                    <a:pt x="298" y="212"/>
                    <a:pt x="298" y="212"/>
                  </a:cubicBezTo>
                  <a:cubicBezTo>
                    <a:pt x="299" y="212"/>
                    <a:pt x="299" y="212"/>
                    <a:pt x="299" y="212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8" y="214"/>
                    <a:pt x="298" y="214"/>
                    <a:pt x="298" y="214"/>
                  </a:cubicBezTo>
                  <a:cubicBezTo>
                    <a:pt x="298" y="214"/>
                    <a:pt x="298" y="214"/>
                    <a:pt x="298" y="214"/>
                  </a:cubicBezTo>
                  <a:cubicBezTo>
                    <a:pt x="298" y="214"/>
                    <a:pt x="298" y="214"/>
                    <a:pt x="298" y="214"/>
                  </a:cubicBezTo>
                  <a:close/>
                  <a:moveTo>
                    <a:pt x="276" y="226"/>
                  </a:moveTo>
                  <a:cubicBezTo>
                    <a:pt x="276" y="227"/>
                    <a:pt x="276" y="227"/>
                    <a:pt x="276" y="227"/>
                  </a:cubicBezTo>
                  <a:cubicBezTo>
                    <a:pt x="276" y="226"/>
                    <a:pt x="276" y="226"/>
                    <a:pt x="276" y="226"/>
                  </a:cubicBezTo>
                  <a:cubicBezTo>
                    <a:pt x="276" y="226"/>
                    <a:pt x="276" y="226"/>
                    <a:pt x="276" y="226"/>
                  </a:cubicBezTo>
                  <a:close/>
                  <a:moveTo>
                    <a:pt x="276" y="226"/>
                  </a:moveTo>
                  <a:cubicBezTo>
                    <a:pt x="276" y="227"/>
                    <a:pt x="276" y="227"/>
                    <a:pt x="276" y="227"/>
                  </a:cubicBezTo>
                  <a:cubicBezTo>
                    <a:pt x="276" y="227"/>
                    <a:pt x="276" y="227"/>
                    <a:pt x="276" y="227"/>
                  </a:cubicBezTo>
                  <a:cubicBezTo>
                    <a:pt x="276" y="226"/>
                    <a:pt x="276" y="226"/>
                    <a:pt x="276" y="226"/>
                  </a:cubicBezTo>
                  <a:close/>
                  <a:moveTo>
                    <a:pt x="277" y="226"/>
                  </a:moveTo>
                  <a:cubicBezTo>
                    <a:pt x="277" y="227"/>
                    <a:pt x="277" y="227"/>
                    <a:pt x="277" y="227"/>
                  </a:cubicBezTo>
                  <a:cubicBezTo>
                    <a:pt x="277" y="227"/>
                    <a:pt x="277" y="227"/>
                    <a:pt x="277" y="227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7" y="227"/>
                    <a:pt x="277" y="227"/>
                    <a:pt x="277" y="227"/>
                  </a:cubicBezTo>
                  <a:cubicBezTo>
                    <a:pt x="277" y="227"/>
                    <a:pt x="277" y="227"/>
                    <a:pt x="277" y="227"/>
                  </a:cubicBezTo>
                  <a:cubicBezTo>
                    <a:pt x="277" y="226"/>
                    <a:pt x="277" y="226"/>
                    <a:pt x="277" y="226"/>
                  </a:cubicBezTo>
                  <a:close/>
                  <a:moveTo>
                    <a:pt x="283" y="220"/>
                  </a:moveTo>
                  <a:cubicBezTo>
                    <a:pt x="283" y="220"/>
                    <a:pt x="283" y="220"/>
                    <a:pt x="283" y="220"/>
                  </a:cubicBezTo>
                  <a:cubicBezTo>
                    <a:pt x="283" y="219"/>
                    <a:pt x="283" y="219"/>
                    <a:pt x="283" y="219"/>
                  </a:cubicBezTo>
                  <a:cubicBezTo>
                    <a:pt x="283" y="219"/>
                    <a:pt x="283" y="219"/>
                    <a:pt x="283" y="219"/>
                  </a:cubicBezTo>
                  <a:cubicBezTo>
                    <a:pt x="283" y="218"/>
                    <a:pt x="283" y="218"/>
                    <a:pt x="283" y="218"/>
                  </a:cubicBezTo>
                  <a:cubicBezTo>
                    <a:pt x="284" y="218"/>
                    <a:pt x="284" y="218"/>
                    <a:pt x="284" y="218"/>
                  </a:cubicBezTo>
                  <a:cubicBezTo>
                    <a:pt x="285" y="217"/>
                    <a:pt x="285" y="217"/>
                    <a:pt x="285" y="217"/>
                  </a:cubicBezTo>
                  <a:cubicBezTo>
                    <a:pt x="285" y="218"/>
                    <a:pt x="285" y="218"/>
                    <a:pt x="285" y="218"/>
                  </a:cubicBezTo>
                  <a:cubicBezTo>
                    <a:pt x="285" y="218"/>
                    <a:pt x="285" y="218"/>
                    <a:pt x="285" y="218"/>
                  </a:cubicBezTo>
                  <a:cubicBezTo>
                    <a:pt x="285" y="218"/>
                    <a:pt x="285" y="218"/>
                    <a:pt x="285" y="218"/>
                  </a:cubicBezTo>
                  <a:cubicBezTo>
                    <a:pt x="285" y="219"/>
                    <a:pt x="285" y="219"/>
                    <a:pt x="285" y="219"/>
                  </a:cubicBezTo>
                  <a:cubicBezTo>
                    <a:pt x="285" y="219"/>
                    <a:pt x="285" y="219"/>
                    <a:pt x="285" y="219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4" y="220"/>
                    <a:pt x="284" y="220"/>
                    <a:pt x="284" y="220"/>
                  </a:cubicBezTo>
                  <a:cubicBezTo>
                    <a:pt x="283" y="220"/>
                    <a:pt x="283" y="220"/>
                    <a:pt x="283" y="220"/>
                  </a:cubicBezTo>
                  <a:cubicBezTo>
                    <a:pt x="283" y="220"/>
                    <a:pt x="283" y="220"/>
                    <a:pt x="283" y="220"/>
                  </a:cubicBezTo>
                  <a:close/>
                  <a:moveTo>
                    <a:pt x="263" y="200"/>
                  </a:moveTo>
                  <a:cubicBezTo>
                    <a:pt x="264" y="201"/>
                    <a:pt x="264" y="201"/>
                    <a:pt x="264" y="201"/>
                  </a:cubicBezTo>
                  <a:cubicBezTo>
                    <a:pt x="265" y="201"/>
                    <a:pt x="265" y="201"/>
                    <a:pt x="265" y="201"/>
                  </a:cubicBezTo>
                  <a:cubicBezTo>
                    <a:pt x="265" y="201"/>
                    <a:pt x="265" y="201"/>
                    <a:pt x="265" y="201"/>
                  </a:cubicBezTo>
                  <a:cubicBezTo>
                    <a:pt x="266" y="202"/>
                    <a:pt x="266" y="202"/>
                    <a:pt x="266" y="202"/>
                  </a:cubicBezTo>
                  <a:cubicBezTo>
                    <a:pt x="266" y="201"/>
                    <a:pt x="266" y="201"/>
                    <a:pt x="266" y="201"/>
                  </a:cubicBezTo>
                  <a:cubicBezTo>
                    <a:pt x="265" y="201"/>
                    <a:pt x="265" y="201"/>
                    <a:pt x="265" y="201"/>
                  </a:cubicBezTo>
                  <a:cubicBezTo>
                    <a:pt x="264" y="200"/>
                    <a:pt x="264" y="200"/>
                    <a:pt x="264" y="200"/>
                  </a:cubicBezTo>
                  <a:cubicBezTo>
                    <a:pt x="264" y="200"/>
                    <a:pt x="264" y="200"/>
                    <a:pt x="264" y="200"/>
                  </a:cubicBezTo>
                  <a:cubicBezTo>
                    <a:pt x="263" y="200"/>
                    <a:pt x="263" y="200"/>
                    <a:pt x="263" y="200"/>
                  </a:cubicBezTo>
                  <a:close/>
                  <a:moveTo>
                    <a:pt x="257" y="195"/>
                  </a:moveTo>
                  <a:cubicBezTo>
                    <a:pt x="257" y="195"/>
                    <a:pt x="257" y="195"/>
                    <a:pt x="257" y="195"/>
                  </a:cubicBezTo>
                  <a:cubicBezTo>
                    <a:pt x="257" y="195"/>
                    <a:pt x="257" y="195"/>
                    <a:pt x="257" y="195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8" y="195"/>
                    <a:pt x="258" y="195"/>
                    <a:pt x="258" y="195"/>
                  </a:cubicBezTo>
                  <a:cubicBezTo>
                    <a:pt x="259" y="195"/>
                    <a:pt x="259" y="195"/>
                    <a:pt x="259" y="195"/>
                  </a:cubicBezTo>
                  <a:cubicBezTo>
                    <a:pt x="259" y="194"/>
                    <a:pt x="259" y="194"/>
                    <a:pt x="259" y="194"/>
                  </a:cubicBezTo>
                  <a:cubicBezTo>
                    <a:pt x="258" y="194"/>
                    <a:pt x="258" y="194"/>
                    <a:pt x="258" y="194"/>
                  </a:cubicBezTo>
                  <a:cubicBezTo>
                    <a:pt x="259" y="194"/>
                    <a:pt x="259" y="194"/>
                    <a:pt x="259" y="194"/>
                  </a:cubicBezTo>
                  <a:cubicBezTo>
                    <a:pt x="259" y="194"/>
                    <a:pt x="259" y="194"/>
                    <a:pt x="259" y="194"/>
                  </a:cubicBezTo>
                  <a:cubicBezTo>
                    <a:pt x="258" y="193"/>
                    <a:pt x="258" y="193"/>
                    <a:pt x="258" y="193"/>
                  </a:cubicBezTo>
                  <a:cubicBezTo>
                    <a:pt x="257" y="193"/>
                    <a:pt x="257" y="193"/>
                    <a:pt x="257" y="193"/>
                  </a:cubicBezTo>
                  <a:cubicBezTo>
                    <a:pt x="257" y="193"/>
                    <a:pt x="257" y="193"/>
                    <a:pt x="257" y="193"/>
                  </a:cubicBezTo>
                  <a:cubicBezTo>
                    <a:pt x="257" y="193"/>
                    <a:pt x="257" y="193"/>
                    <a:pt x="257" y="193"/>
                  </a:cubicBezTo>
                  <a:cubicBezTo>
                    <a:pt x="256" y="193"/>
                    <a:pt x="256" y="193"/>
                    <a:pt x="256" y="193"/>
                  </a:cubicBezTo>
                  <a:cubicBezTo>
                    <a:pt x="256" y="192"/>
                    <a:pt x="256" y="192"/>
                    <a:pt x="256" y="192"/>
                  </a:cubicBezTo>
                  <a:cubicBezTo>
                    <a:pt x="255" y="193"/>
                    <a:pt x="255" y="193"/>
                    <a:pt x="255" y="193"/>
                  </a:cubicBezTo>
                  <a:cubicBezTo>
                    <a:pt x="255" y="193"/>
                    <a:pt x="255" y="193"/>
                    <a:pt x="255" y="193"/>
                  </a:cubicBezTo>
                  <a:cubicBezTo>
                    <a:pt x="255" y="193"/>
                    <a:pt x="255" y="193"/>
                    <a:pt x="255" y="193"/>
                  </a:cubicBezTo>
                  <a:cubicBezTo>
                    <a:pt x="256" y="193"/>
                    <a:pt x="256" y="193"/>
                    <a:pt x="256" y="193"/>
                  </a:cubicBezTo>
                  <a:cubicBezTo>
                    <a:pt x="256" y="194"/>
                    <a:pt x="256" y="194"/>
                    <a:pt x="256" y="194"/>
                  </a:cubicBezTo>
                  <a:cubicBezTo>
                    <a:pt x="256" y="194"/>
                    <a:pt x="256" y="194"/>
                    <a:pt x="256" y="194"/>
                  </a:cubicBezTo>
                  <a:cubicBezTo>
                    <a:pt x="257" y="194"/>
                    <a:pt x="257" y="194"/>
                    <a:pt x="257" y="194"/>
                  </a:cubicBezTo>
                  <a:cubicBezTo>
                    <a:pt x="257" y="195"/>
                    <a:pt x="257" y="195"/>
                    <a:pt x="257" y="195"/>
                  </a:cubicBezTo>
                  <a:close/>
                  <a:moveTo>
                    <a:pt x="252" y="197"/>
                  </a:moveTo>
                  <a:cubicBezTo>
                    <a:pt x="253" y="197"/>
                    <a:pt x="253" y="197"/>
                    <a:pt x="253" y="197"/>
                  </a:cubicBezTo>
                  <a:cubicBezTo>
                    <a:pt x="253" y="197"/>
                    <a:pt x="253" y="197"/>
                    <a:pt x="253" y="197"/>
                  </a:cubicBezTo>
                  <a:cubicBezTo>
                    <a:pt x="254" y="196"/>
                    <a:pt x="254" y="196"/>
                    <a:pt x="254" y="196"/>
                  </a:cubicBezTo>
                  <a:cubicBezTo>
                    <a:pt x="254" y="196"/>
                    <a:pt x="254" y="196"/>
                    <a:pt x="254" y="196"/>
                  </a:cubicBezTo>
                  <a:cubicBezTo>
                    <a:pt x="254" y="196"/>
                    <a:pt x="254" y="196"/>
                    <a:pt x="254" y="196"/>
                  </a:cubicBezTo>
                  <a:cubicBezTo>
                    <a:pt x="254" y="196"/>
                    <a:pt x="254" y="196"/>
                    <a:pt x="254" y="196"/>
                  </a:cubicBezTo>
                  <a:cubicBezTo>
                    <a:pt x="254" y="194"/>
                    <a:pt x="254" y="194"/>
                    <a:pt x="254" y="194"/>
                  </a:cubicBezTo>
                  <a:cubicBezTo>
                    <a:pt x="254" y="194"/>
                    <a:pt x="254" y="194"/>
                    <a:pt x="254" y="194"/>
                  </a:cubicBezTo>
                  <a:cubicBezTo>
                    <a:pt x="253" y="194"/>
                    <a:pt x="253" y="194"/>
                    <a:pt x="253" y="194"/>
                  </a:cubicBezTo>
                  <a:cubicBezTo>
                    <a:pt x="252" y="194"/>
                    <a:pt x="252" y="194"/>
                    <a:pt x="252" y="194"/>
                  </a:cubicBezTo>
                  <a:cubicBezTo>
                    <a:pt x="252" y="193"/>
                    <a:pt x="252" y="193"/>
                    <a:pt x="252" y="193"/>
                  </a:cubicBezTo>
                  <a:cubicBezTo>
                    <a:pt x="252" y="194"/>
                    <a:pt x="252" y="194"/>
                    <a:pt x="252" y="194"/>
                  </a:cubicBezTo>
                  <a:cubicBezTo>
                    <a:pt x="251" y="194"/>
                    <a:pt x="251" y="194"/>
                    <a:pt x="251" y="194"/>
                  </a:cubicBezTo>
                  <a:cubicBezTo>
                    <a:pt x="250" y="193"/>
                    <a:pt x="250" y="193"/>
                    <a:pt x="250" y="193"/>
                  </a:cubicBezTo>
                  <a:cubicBezTo>
                    <a:pt x="250" y="194"/>
                    <a:pt x="250" y="194"/>
                    <a:pt x="250" y="194"/>
                  </a:cubicBezTo>
                  <a:cubicBezTo>
                    <a:pt x="250" y="194"/>
                    <a:pt x="250" y="194"/>
                    <a:pt x="250" y="194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196"/>
                    <a:pt x="251" y="196"/>
                    <a:pt x="251" y="196"/>
                  </a:cubicBezTo>
                  <a:cubicBezTo>
                    <a:pt x="252" y="196"/>
                    <a:pt x="252" y="196"/>
                    <a:pt x="252" y="196"/>
                  </a:cubicBezTo>
                  <a:cubicBezTo>
                    <a:pt x="252" y="197"/>
                    <a:pt x="252" y="197"/>
                    <a:pt x="252" y="197"/>
                  </a:cubicBezTo>
                  <a:cubicBezTo>
                    <a:pt x="252" y="197"/>
                    <a:pt x="252" y="197"/>
                    <a:pt x="252" y="197"/>
                  </a:cubicBezTo>
                  <a:close/>
                  <a:moveTo>
                    <a:pt x="251" y="200"/>
                  </a:moveTo>
                  <a:cubicBezTo>
                    <a:pt x="251" y="200"/>
                    <a:pt x="252" y="200"/>
                    <a:pt x="252" y="200"/>
                  </a:cubicBezTo>
                  <a:cubicBezTo>
                    <a:pt x="251" y="200"/>
                    <a:pt x="251" y="200"/>
                    <a:pt x="251" y="200"/>
                  </a:cubicBezTo>
                  <a:cubicBezTo>
                    <a:pt x="250" y="200"/>
                    <a:pt x="250" y="200"/>
                    <a:pt x="250" y="200"/>
                  </a:cubicBezTo>
                  <a:cubicBezTo>
                    <a:pt x="251" y="200"/>
                    <a:pt x="251" y="200"/>
                    <a:pt x="251" y="200"/>
                  </a:cubicBezTo>
                  <a:cubicBezTo>
                    <a:pt x="251" y="200"/>
                    <a:pt x="251" y="200"/>
                    <a:pt x="251" y="200"/>
                  </a:cubicBezTo>
                  <a:close/>
                  <a:moveTo>
                    <a:pt x="242" y="207"/>
                  </a:moveTo>
                  <a:cubicBezTo>
                    <a:pt x="242" y="207"/>
                    <a:pt x="242" y="207"/>
                    <a:pt x="242" y="207"/>
                  </a:cubicBezTo>
                  <a:cubicBezTo>
                    <a:pt x="242" y="206"/>
                    <a:pt x="242" y="206"/>
                    <a:pt x="242" y="206"/>
                  </a:cubicBezTo>
                  <a:cubicBezTo>
                    <a:pt x="242" y="206"/>
                    <a:pt x="242" y="206"/>
                    <a:pt x="242" y="206"/>
                  </a:cubicBezTo>
                  <a:cubicBezTo>
                    <a:pt x="242" y="206"/>
                    <a:pt x="242" y="206"/>
                    <a:pt x="242" y="206"/>
                  </a:cubicBezTo>
                  <a:cubicBezTo>
                    <a:pt x="243" y="205"/>
                    <a:pt x="243" y="205"/>
                    <a:pt x="243" y="205"/>
                  </a:cubicBezTo>
                  <a:cubicBezTo>
                    <a:pt x="242" y="205"/>
                    <a:pt x="242" y="205"/>
                    <a:pt x="242" y="205"/>
                  </a:cubicBezTo>
                  <a:cubicBezTo>
                    <a:pt x="242" y="205"/>
                    <a:pt x="242" y="205"/>
                    <a:pt x="242" y="205"/>
                  </a:cubicBezTo>
                  <a:cubicBezTo>
                    <a:pt x="243" y="204"/>
                    <a:pt x="243" y="204"/>
                    <a:pt x="243" y="204"/>
                  </a:cubicBezTo>
                  <a:cubicBezTo>
                    <a:pt x="244" y="203"/>
                    <a:pt x="244" y="203"/>
                    <a:pt x="244" y="203"/>
                  </a:cubicBezTo>
                  <a:cubicBezTo>
                    <a:pt x="244" y="203"/>
                    <a:pt x="244" y="203"/>
                    <a:pt x="244" y="203"/>
                  </a:cubicBezTo>
                  <a:cubicBezTo>
                    <a:pt x="244" y="203"/>
                    <a:pt x="244" y="203"/>
                    <a:pt x="244" y="203"/>
                  </a:cubicBezTo>
                  <a:cubicBezTo>
                    <a:pt x="244" y="203"/>
                    <a:pt x="244" y="203"/>
                    <a:pt x="244" y="203"/>
                  </a:cubicBezTo>
                  <a:cubicBezTo>
                    <a:pt x="244" y="202"/>
                    <a:pt x="244" y="202"/>
                    <a:pt x="244" y="202"/>
                  </a:cubicBezTo>
                  <a:cubicBezTo>
                    <a:pt x="245" y="202"/>
                    <a:pt x="245" y="202"/>
                    <a:pt x="245" y="202"/>
                  </a:cubicBezTo>
                  <a:cubicBezTo>
                    <a:pt x="245" y="201"/>
                    <a:pt x="245" y="201"/>
                    <a:pt x="245" y="201"/>
                  </a:cubicBezTo>
                  <a:cubicBezTo>
                    <a:pt x="245" y="201"/>
                    <a:pt x="245" y="201"/>
                    <a:pt x="245" y="201"/>
                  </a:cubicBezTo>
                  <a:cubicBezTo>
                    <a:pt x="245" y="201"/>
                    <a:pt x="245" y="201"/>
                    <a:pt x="245" y="201"/>
                  </a:cubicBezTo>
                  <a:cubicBezTo>
                    <a:pt x="245" y="200"/>
                    <a:pt x="245" y="200"/>
                    <a:pt x="245" y="200"/>
                  </a:cubicBezTo>
                  <a:cubicBezTo>
                    <a:pt x="244" y="201"/>
                    <a:pt x="244" y="201"/>
                    <a:pt x="244" y="201"/>
                  </a:cubicBezTo>
                  <a:cubicBezTo>
                    <a:pt x="244" y="201"/>
                    <a:pt x="244" y="201"/>
                    <a:pt x="244" y="201"/>
                  </a:cubicBezTo>
                  <a:cubicBezTo>
                    <a:pt x="243" y="200"/>
                    <a:pt x="243" y="200"/>
                    <a:pt x="243" y="200"/>
                  </a:cubicBezTo>
                  <a:cubicBezTo>
                    <a:pt x="243" y="200"/>
                    <a:pt x="243" y="200"/>
                    <a:pt x="243" y="200"/>
                  </a:cubicBezTo>
                  <a:cubicBezTo>
                    <a:pt x="243" y="200"/>
                    <a:pt x="243" y="200"/>
                    <a:pt x="243" y="200"/>
                  </a:cubicBezTo>
                  <a:cubicBezTo>
                    <a:pt x="242" y="201"/>
                    <a:pt x="242" y="201"/>
                    <a:pt x="242" y="201"/>
                  </a:cubicBezTo>
                  <a:cubicBezTo>
                    <a:pt x="241" y="201"/>
                    <a:pt x="241" y="201"/>
                    <a:pt x="241" y="201"/>
                  </a:cubicBezTo>
                  <a:cubicBezTo>
                    <a:pt x="241" y="202"/>
                    <a:pt x="241" y="202"/>
                    <a:pt x="241" y="202"/>
                  </a:cubicBezTo>
                  <a:cubicBezTo>
                    <a:pt x="241" y="202"/>
                    <a:pt x="241" y="202"/>
                    <a:pt x="241" y="202"/>
                  </a:cubicBezTo>
                  <a:cubicBezTo>
                    <a:pt x="241" y="203"/>
                    <a:pt x="241" y="203"/>
                    <a:pt x="241" y="203"/>
                  </a:cubicBezTo>
                  <a:cubicBezTo>
                    <a:pt x="240" y="203"/>
                    <a:pt x="240" y="203"/>
                    <a:pt x="240" y="203"/>
                  </a:cubicBezTo>
                  <a:cubicBezTo>
                    <a:pt x="240" y="204"/>
                    <a:pt x="240" y="204"/>
                    <a:pt x="240" y="204"/>
                  </a:cubicBezTo>
                  <a:cubicBezTo>
                    <a:pt x="240" y="204"/>
                    <a:pt x="240" y="204"/>
                    <a:pt x="240" y="204"/>
                  </a:cubicBezTo>
                  <a:cubicBezTo>
                    <a:pt x="240" y="205"/>
                    <a:pt x="240" y="205"/>
                    <a:pt x="240" y="205"/>
                  </a:cubicBezTo>
                  <a:cubicBezTo>
                    <a:pt x="240" y="205"/>
                    <a:pt x="240" y="205"/>
                    <a:pt x="240" y="205"/>
                  </a:cubicBezTo>
                  <a:cubicBezTo>
                    <a:pt x="241" y="205"/>
                    <a:pt x="241" y="205"/>
                    <a:pt x="241" y="205"/>
                  </a:cubicBezTo>
                  <a:cubicBezTo>
                    <a:pt x="241" y="206"/>
                    <a:pt x="241" y="206"/>
                    <a:pt x="241" y="206"/>
                  </a:cubicBezTo>
                  <a:cubicBezTo>
                    <a:pt x="241" y="206"/>
                    <a:pt x="241" y="206"/>
                    <a:pt x="241" y="206"/>
                  </a:cubicBezTo>
                  <a:cubicBezTo>
                    <a:pt x="242" y="207"/>
                    <a:pt x="242" y="207"/>
                    <a:pt x="242" y="207"/>
                  </a:cubicBezTo>
                  <a:close/>
                  <a:moveTo>
                    <a:pt x="233" y="240"/>
                  </a:moveTo>
                  <a:cubicBezTo>
                    <a:pt x="233" y="240"/>
                    <a:pt x="233" y="240"/>
                    <a:pt x="233" y="240"/>
                  </a:cubicBezTo>
                  <a:cubicBezTo>
                    <a:pt x="233" y="240"/>
                    <a:pt x="233" y="240"/>
                    <a:pt x="233" y="240"/>
                  </a:cubicBezTo>
                  <a:cubicBezTo>
                    <a:pt x="233" y="240"/>
                    <a:pt x="233" y="240"/>
                    <a:pt x="233" y="240"/>
                  </a:cubicBezTo>
                  <a:cubicBezTo>
                    <a:pt x="233" y="240"/>
                    <a:pt x="233" y="240"/>
                    <a:pt x="233" y="240"/>
                  </a:cubicBezTo>
                  <a:close/>
                  <a:moveTo>
                    <a:pt x="233" y="243"/>
                  </a:moveTo>
                  <a:cubicBezTo>
                    <a:pt x="234" y="243"/>
                    <a:pt x="234" y="243"/>
                    <a:pt x="234" y="243"/>
                  </a:cubicBezTo>
                  <a:cubicBezTo>
                    <a:pt x="234" y="242"/>
                    <a:pt x="234" y="242"/>
                    <a:pt x="234" y="242"/>
                  </a:cubicBezTo>
                  <a:cubicBezTo>
                    <a:pt x="234" y="242"/>
                    <a:pt x="234" y="242"/>
                    <a:pt x="234" y="242"/>
                  </a:cubicBezTo>
                  <a:cubicBezTo>
                    <a:pt x="234" y="243"/>
                    <a:pt x="234" y="243"/>
                    <a:pt x="234" y="243"/>
                  </a:cubicBezTo>
                  <a:cubicBezTo>
                    <a:pt x="234" y="243"/>
                    <a:pt x="234" y="243"/>
                    <a:pt x="234" y="243"/>
                  </a:cubicBezTo>
                  <a:cubicBezTo>
                    <a:pt x="234" y="243"/>
                    <a:pt x="233" y="243"/>
                    <a:pt x="233" y="243"/>
                  </a:cubicBezTo>
                  <a:close/>
                  <a:moveTo>
                    <a:pt x="228" y="242"/>
                  </a:moveTo>
                  <a:cubicBezTo>
                    <a:pt x="228" y="242"/>
                    <a:pt x="228" y="242"/>
                    <a:pt x="228" y="242"/>
                  </a:cubicBezTo>
                  <a:cubicBezTo>
                    <a:pt x="229" y="242"/>
                    <a:pt x="229" y="242"/>
                    <a:pt x="229" y="242"/>
                  </a:cubicBezTo>
                  <a:cubicBezTo>
                    <a:pt x="229" y="241"/>
                    <a:pt x="229" y="241"/>
                    <a:pt x="229" y="241"/>
                  </a:cubicBezTo>
                  <a:cubicBezTo>
                    <a:pt x="230" y="241"/>
                    <a:pt x="230" y="241"/>
                    <a:pt x="230" y="241"/>
                  </a:cubicBezTo>
                  <a:cubicBezTo>
                    <a:pt x="230" y="241"/>
                    <a:pt x="230" y="241"/>
                    <a:pt x="230" y="241"/>
                  </a:cubicBezTo>
                  <a:cubicBezTo>
                    <a:pt x="231" y="241"/>
                    <a:pt x="231" y="241"/>
                    <a:pt x="231" y="241"/>
                  </a:cubicBezTo>
                  <a:cubicBezTo>
                    <a:pt x="230" y="242"/>
                    <a:pt x="230" y="242"/>
                    <a:pt x="230" y="242"/>
                  </a:cubicBezTo>
                  <a:cubicBezTo>
                    <a:pt x="229" y="242"/>
                    <a:pt x="229" y="242"/>
                    <a:pt x="229" y="242"/>
                  </a:cubicBezTo>
                  <a:cubicBezTo>
                    <a:pt x="228" y="243"/>
                    <a:pt x="228" y="243"/>
                    <a:pt x="228" y="243"/>
                  </a:cubicBezTo>
                  <a:cubicBezTo>
                    <a:pt x="228" y="242"/>
                    <a:pt x="228" y="242"/>
                    <a:pt x="228" y="242"/>
                  </a:cubicBezTo>
                  <a:close/>
                  <a:moveTo>
                    <a:pt x="232" y="244"/>
                  </a:moveTo>
                  <a:cubicBezTo>
                    <a:pt x="233" y="243"/>
                    <a:pt x="233" y="243"/>
                    <a:pt x="233" y="243"/>
                  </a:cubicBezTo>
                  <a:cubicBezTo>
                    <a:pt x="233" y="242"/>
                    <a:pt x="233" y="242"/>
                    <a:pt x="233" y="242"/>
                  </a:cubicBezTo>
                  <a:cubicBezTo>
                    <a:pt x="233" y="242"/>
                    <a:pt x="233" y="242"/>
                    <a:pt x="233" y="242"/>
                  </a:cubicBezTo>
                  <a:cubicBezTo>
                    <a:pt x="233" y="243"/>
                    <a:pt x="233" y="243"/>
                    <a:pt x="233" y="243"/>
                  </a:cubicBezTo>
                  <a:cubicBezTo>
                    <a:pt x="232" y="244"/>
                    <a:pt x="232" y="244"/>
                    <a:pt x="232" y="244"/>
                  </a:cubicBezTo>
                  <a:cubicBezTo>
                    <a:pt x="232" y="244"/>
                    <a:pt x="232" y="244"/>
                    <a:pt x="232" y="244"/>
                  </a:cubicBezTo>
                  <a:cubicBezTo>
                    <a:pt x="232" y="244"/>
                    <a:pt x="232" y="244"/>
                    <a:pt x="232" y="244"/>
                  </a:cubicBezTo>
                  <a:cubicBezTo>
                    <a:pt x="233" y="243"/>
                    <a:pt x="233" y="243"/>
                    <a:pt x="233" y="243"/>
                  </a:cubicBezTo>
                  <a:cubicBezTo>
                    <a:pt x="234" y="243"/>
                    <a:pt x="234" y="243"/>
                    <a:pt x="234" y="243"/>
                  </a:cubicBezTo>
                  <a:cubicBezTo>
                    <a:pt x="234" y="242"/>
                    <a:pt x="234" y="242"/>
                    <a:pt x="234" y="242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2" y="241"/>
                    <a:pt x="232" y="241"/>
                    <a:pt x="232" y="241"/>
                  </a:cubicBezTo>
                  <a:cubicBezTo>
                    <a:pt x="232" y="241"/>
                    <a:pt x="232" y="241"/>
                    <a:pt x="232" y="241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1" y="243"/>
                    <a:pt x="231" y="243"/>
                    <a:pt x="231" y="243"/>
                  </a:cubicBezTo>
                  <a:cubicBezTo>
                    <a:pt x="230" y="243"/>
                    <a:pt x="230" y="243"/>
                    <a:pt x="230" y="243"/>
                  </a:cubicBezTo>
                  <a:cubicBezTo>
                    <a:pt x="231" y="242"/>
                    <a:pt x="231" y="242"/>
                    <a:pt x="231" y="242"/>
                  </a:cubicBezTo>
                  <a:cubicBezTo>
                    <a:pt x="231" y="242"/>
                    <a:pt x="231" y="242"/>
                    <a:pt x="231" y="242"/>
                  </a:cubicBezTo>
                  <a:cubicBezTo>
                    <a:pt x="232" y="241"/>
                    <a:pt x="232" y="241"/>
                    <a:pt x="232" y="241"/>
                  </a:cubicBezTo>
                  <a:cubicBezTo>
                    <a:pt x="231" y="241"/>
                    <a:pt x="231" y="241"/>
                    <a:pt x="231" y="241"/>
                  </a:cubicBezTo>
                  <a:cubicBezTo>
                    <a:pt x="231" y="241"/>
                    <a:pt x="231" y="241"/>
                    <a:pt x="231" y="241"/>
                  </a:cubicBezTo>
                  <a:cubicBezTo>
                    <a:pt x="230" y="242"/>
                    <a:pt x="230" y="242"/>
                    <a:pt x="230" y="242"/>
                  </a:cubicBezTo>
                  <a:cubicBezTo>
                    <a:pt x="229" y="243"/>
                    <a:pt x="229" y="243"/>
                    <a:pt x="229" y="243"/>
                  </a:cubicBezTo>
                  <a:cubicBezTo>
                    <a:pt x="229" y="244"/>
                    <a:pt x="229" y="244"/>
                    <a:pt x="229" y="244"/>
                  </a:cubicBezTo>
                  <a:cubicBezTo>
                    <a:pt x="229" y="244"/>
                    <a:pt x="229" y="244"/>
                    <a:pt x="229" y="244"/>
                  </a:cubicBezTo>
                  <a:cubicBezTo>
                    <a:pt x="229" y="245"/>
                    <a:pt x="229" y="245"/>
                    <a:pt x="229" y="245"/>
                  </a:cubicBezTo>
                  <a:cubicBezTo>
                    <a:pt x="229" y="245"/>
                    <a:pt x="229" y="245"/>
                    <a:pt x="229" y="245"/>
                  </a:cubicBezTo>
                  <a:cubicBezTo>
                    <a:pt x="230" y="244"/>
                    <a:pt x="230" y="244"/>
                    <a:pt x="230" y="244"/>
                  </a:cubicBezTo>
                  <a:cubicBezTo>
                    <a:pt x="230" y="244"/>
                    <a:pt x="230" y="244"/>
                    <a:pt x="230" y="244"/>
                  </a:cubicBezTo>
                  <a:cubicBezTo>
                    <a:pt x="230" y="244"/>
                    <a:pt x="230" y="244"/>
                    <a:pt x="230" y="244"/>
                  </a:cubicBezTo>
                  <a:cubicBezTo>
                    <a:pt x="230" y="245"/>
                    <a:pt x="230" y="245"/>
                    <a:pt x="230" y="245"/>
                  </a:cubicBezTo>
                  <a:cubicBezTo>
                    <a:pt x="230" y="245"/>
                    <a:pt x="230" y="245"/>
                    <a:pt x="230" y="245"/>
                  </a:cubicBezTo>
                  <a:cubicBezTo>
                    <a:pt x="230" y="245"/>
                    <a:pt x="230" y="245"/>
                    <a:pt x="230" y="245"/>
                  </a:cubicBezTo>
                  <a:cubicBezTo>
                    <a:pt x="231" y="245"/>
                    <a:pt x="231" y="245"/>
                    <a:pt x="231" y="245"/>
                  </a:cubicBezTo>
                  <a:cubicBezTo>
                    <a:pt x="231" y="245"/>
                    <a:pt x="232" y="244"/>
                    <a:pt x="232" y="244"/>
                  </a:cubicBezTo>
                  <a:close/>
                  <a:moveTo>
                    <a:pt x="231" y="244"/>
                  </a:moveTo>
                  <a:cubicBezTo>
                    <a:pt x="231" y="243"/>
                    <a:pt x="231" y="243"/>
                    <a:pt x="231" y="243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2" y="243"/>
                    <a:pt x="232" y="243"/>
                    <a:pt x="232" y="243"/>
                  </a:cubicBezTo>
                  <a:cubicBezTo>
                    <a:pt x="231" y="244"/>
                    <a:pt x="231" y="244"/>
                    <a:pt x="231" y="244"/>
                  </a:cubicBezTo>
                  <a:cubicBezTo>
                    <a:pt x="231" y="244"/>
                    <a:pt x="231" y="244"/>
                    <a:pt x="231" y="244"/>
                  </a:cubicBezTo>
                  <a:close/>
                  <a:moveTo>
                    <a:pt x="291" y="299"/>
                  </a:moveTo>
                  <a:cubicBezTo>
                    <a:pt x="290" y="299"/>
                    <a:pt x="290" y="299"/>
                    <a:pt x="290" y="299"/>
                  </a:cubicBezTo>
                  <a:cubicBezTo>
                    <a:pt x="290" y="298"/>
                    <a:pt x="290" y="298"/>
                    <a:pt x="290" y="298"/>
                  </a:cubicBezTo>
                  <a:cubicBezTo>
                    <a:pt x="290" y="298"/>
                    <a:pt x="290" y="298"/>
                    <a:pt x="290" y="298"/>
                  </a:cubicBezTo>
                  <a:cubicBezTo>
                    <a:pt x="291" y="298"/>
                    <a:pt x="291" y="298"/>
                    <a:pt x="291" y="298"/>
                  </a:cubicBezTo>
                  <a:cubicBezTo>
                    <a:pt x="291" y="297"/>
                    <a:pt x="291" y="297"/>
                    <a:pt x="291" y="297"/>
                  </a:cubicBezTo>
                  <a:cubicBezTo>
                    <a:pt x="291" y="297"/>
                    <a:pt x="291" y="297"/>
                    <a:pt x="291" y="297"/>
                  </a:cubicBezTo>
                  <a:cubicBezTo>
                    <a:pt x="291" y="297"/>
                    <a:pt x="291" y="297"/>
                    <a:pt x="291" y="297"/>
                  </a:cubicBezTo>
                  <a:cubicBezTo>
                    <a:pt x="291" y="297"/>
                    <a:pt x="291" y="297"/>
                    <a:pt x="291" y="297"/>
                  </a:cubicBezTo>
                  <a:cubicBezTo>
                    <a:pt x="290" y="298"/>
                    <a:pt x="290" y="298"/>
                    <a:pt x="290" y="298"/>
                  </a:cubicBezTo>
                  <a:cubicBezTo>
                    <a:pt x="290" y="298"/>
                    <a:pt x="290" y="298"/>
                    <a:pt x="290" y="298"/>
                  </a:cubicBezTo>
                  <a:cubicBezTo>
                    <a:pt x="290" y="299"/>
                    <a:pt x="290" y="299"/>
                    <a:pt x="290" y="299"/>
                  </a:cubicBezTo>
                  <a:cubicBezTo>
                    <a:pt x="290" y="299"/>
                    <a:pt x="290" y="299"/>
                    <a:pt x="290" y="299"/>
                  </a:cubicBezTo>
                  <a:cubicBezTo>
                    <a:pt x="291" y="299"/>
                    <a:pt x="291" y="299"/>
                    <a:pt x="291" y="299"/>
                  </a:cubicBezTo>
                  <a:close/>
                  <a:moveTo>
                    <a:pt x="312" y="302"/>
                  </a:moveTo>
                  <a:cubicBezTo>
                    <a:pt x="312" y="302"/>
                    <a:pt x="312" y="302"/>
                    <a:pt x="312" y="302"/>
                  </a:cubicBezTo>
                  <a:cubicBezTo>
                    <a:pt x="312" y="301"/>
                    <a:pt x="312" y="301"/>
                    <a:pt x="312" y="301"/>
                  </a:cubicBezTo>
                  <a:cubicBezTo>
                    <a:pt x="312" y="301"/>
                    <a:pt x="312" y="301"/>
                    <a:pt x="312" y="301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2" y="300"/>
                    <a:pt x="312" y="300"/>
                    <a:pt x="312" y="300"/>
                  </a:cubicBezTo>
                  <a:cubicBezTo>
                    <a:pt x="313" y="300"/>
                    <a:pt x="313" y="300"/>
                    <a:pt x="313" y="300"/>
                  </a:cubicBezTo>
                  <a:cubicBezTo>
                    <a:pt x="313" y="300"/>
                    <a:pt x="313" y="300"/>
                    <a:pt x="313" y="300"/>
                  </a:cubicBezTo>
                  <a:cubicBezTo>
                    <a:pt x="313" y="300"/>
                    <a:pt x="313" y="300"/>
                    <a:pt x="313" y="300"/>
                  </a:cubicBezTo>
                  <a:cubicBezTo>
                    <a:pt x="313" y="301"/>
                    <a:pt x="313" y="301"/>
                    <a:pt x="313" y="301"/>
                  </a:cubicBezTo>
                  <a:cubicBezTo>
                    <a:pt x="312" y="301"/>
                    <a:pt x="312" y="301"/>
                    <a:pt x="312" y="301"/>
                  </a:cubicBezTo>
                  <a:cubicBezTo>
                    <a:pt x="312" y="301"/>
                    <a:pt x="312" y="301"/>
                    <a:pt x="312" y="301"/>
                  </a:cubicBezTo>
                  <a:cubicBezTo>
                    <a:pt x="313" y="302"/>
                    <a:pt x="313" y="302"/>
                    <a:pt x="313" y="302"/>
                  </a:cubicBezTo>
                  <a:cubicBezTo>
                    <a:pt x="313" y="302"/>
                    <a:pt x="313" y="302"/>
                    <a:pt x="313" y="302"/>
                  </a:cubicBezTo>
                  <a:cubicBezTo>
                    <a:pt x="313" y="302"/>
                    <a:pt x="313" y="302"/>
                    <a:pt x="313" y="302"/>
                  </a:cubicBezTo>
                  <a:cubicBezTo>
                    <a:pt x="312" y="302"/>
                    <a:pt x="312" y="302"/>
                    <a:pt x="312" y="302"/>
                  </a:cubicBezTo>
                  <a:close/>
                  <a:moveTo>
                    <a:pt x="313" y="303"/>
                  </a:moveTo>
                  <a:cubicBezTo>
                    <a:pt x="313" y="302"/>
                    <a:pt x="313" y="302"/>
                    <a:pt x="313" y="302"/>
                  </a:cubicBezTo>
                  <a:cubicBezTo>
                    <a:pt x="314" y="302"/>
                    <a:pt x="314" y="302"/>
                    <a:pt x="314" y="302"/>
                  </a:cubicBezTo>
                  <a:cubicBezTo>
                    <a:pt x="314" y="303"/>
                    <a:pt x="314" y="303"/>
                    <a:pt x="314" y="303"/>
                  </a:cubicBezTo>
                  <a:cubicBezTo>
                    <a:pt x="313" y="303"/>
                    <a:pt x="313" y="303"/>
                    <a:pt x="313" y="303"/>
                  </a:cubicBezTo>
                  <a:cubicBezTo>
                    <a:pt x="313" y="303"/>
                    <a:pt x="313" y="303"/>
                    <a:pt x="313" y="303"/>
                  </a:cubicBezTo>
                  <a:close/>
                  <a:moveTo>
                    <a:pt x="322" y="275"/>
                  </a:moveTo>
                  <a:cubicBezTo>
                    <a:pt x="322" y="274"/>
                    <a:pt x="322" y="274"/>
                    <a:pt x="322" y="274"/>
                  </a:cubicBezTo>
                  <a:cubicBezTo>
                    <a:pt x="323" y="273"/>
                    <a:pt x="323" y="273"/>
                    <a:pt x="323" y="273"/>
                  </a:cubicBezTo>
                  <a:cubicBezTo>
                    <a:pt x="323" y="274"/>
                    <a:pt x="323" y="274"/>
                    <a:pt x="323" y="274"/>
                  </a:cubicBezTo>
                  <a:cubicBezTo>
                    <a:pt x="322" y="275"/>
                    <a:pt x="322" y="275"/>
                    <a:pt x="322" y="275"/>
                  </a:cubicBezTo>
                  <a:cubicBezTo>
                    <a:pt x="322" y="275"/>
                    <a:pt x="322" y="275"/>
                    <a:pt x="322" y="275"/>
                  </a:cubicBezTo>
                  <a:cubicBezTo>
                    <a:pt x="322" y="275"/>
                    <a:pt x="322" y="275"/>
                    <a:pt x="322" y="275"/>
                  </a:cubicBezTo>
                  <a:close/>
                  <a:moveTo>
                    <a:pt x="319" y="280"/>
                  </a:moveTo>
                  <a:cubicBezTo>
                    <a:pt x="319" y="281"/>
                    <a:pt x="319" y="281"/>
                    <a:pt x="319" y="281"/>
                  </a:cubicBezTo>
                  <a:cubicBezTo>
                    <a:pt x="319" y="281"/>
                    <a:pt x="319" y="281"/>
                    <a:pt x="319" y="281"/>
                  </a:cubicBezTo>
                  <a:cubicBezTo>
                    <a:pt x="320" y="281"/>
                    <a:pt x="320" y="281"/>
                    <a:pt x="320" y="281"/>
                  </a:cubicBezTo>
                  <a:cubicBezTo>
                    <a:pt x="320" y="281"/>
                    <a:pt x="320" y="281"/>
                    <a:pt x="320" y="281"/>
                  </a:cubicBezTo>
                  <a:cubicBezTo>
                    <a:pt x="320" y="280"/>
                    <a:pt x="320" y="280"/>
                    <a:pt x="320" y="280"/>
                  </a:cubicBezTo>
                  <a:cubicBezTo>
                    <a:pt x="320" y="280"/>
                    <a:pt x="320" y="280"/>
                    <a:pt x="320" y="280"/>
                  </a:cubicBezTo>
                  <a:cubicBezTo>
                    <a:pt x="319" y="280"/>
                    <a:pt x="319" y="280"/>
                    <a:pt x="319" y="280"/>
                  </a:cubicBezTo>
                  <a:close/>
                  <a:moveTo>
                    <a:pt x="324" y="287"/>
                  </a:moveTo>
                  <a:cubicBezTo>
                    <a:pt x="324" y="286"/>
                    <a:pt x="324" y="286"/>
                    <a:pt x="324" y="286"/>
                  </a:cubicBezTo>
                  <a:cubicBezTo>
                    <a:pt x="324" y="286"/>
                    <a:pt x="324" y="286"/>
                    <a:pt x="324" y="286"/>
                  </a:cubicBezTo>
                  <a:cubicBezTo>
                    <a:pt x="324" y="286"/>
                    <a:pt x="324" y="286"/>
                    <a:pt x="324" y="286"/>
                  </a:cubicBezTo>
                  <a:cubicBezTo>
                    <a:pt x="324" y="286"/>
                    <a:pt x="324" y="286"/>
                    <a:pt x="324" y="286"/>
                  </a:cubicBezTo>
                  <a:cubicBezTo>
                    <a:pt x="324" y="286"/>
                    <a:pt x="324" y="286"/>
                    <a:pt x="324" y="286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25" y="287"/>
                    <a:pt x="325" y="287"/>
                    <a:pt x="325" y="287"/>
                  </a:cubicBezTo>
                  <a:cubicBezTo>
                    <a:pt x="324" y="287"/>
                    <a:pt x="324" y="287"/>
                    <a:pt x="324" y="287"/>
                  </a:cubicBezTo>
                  <a:cubicBezTo>
                    <a:pt x="324" y="287"/>
                    <a:pt x="324" y="287"/>
                    <a:pt x="324" y="287"/>
                  </a:cubicBezTo>
                  <a:close/>
                  <a:moveTo>
                    <a:pt x="322" y="287"/>
                  </a:moveTo>
                  <a:cubicBezTo>
                    <a:pt x="322" y="287"/>
                    <a:pt x="322" y="287"/>
                    <a:pt x="322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2" y="286"/>
                    <a:pt x="322" y="286"/>
                    <a:pt x="322" y="286"/>
                  </a:cubicBezTo>
                  <a:cubicBezTo>
                    <a:pt x="323" y="286"/>
                    <a:pt x="323" y="286"/>
                    <a:pt x="323" y="286"/>
                  </a:cubicBezTo>
                  <a:cubicBezTo>
                    <a:pt x="323" y="287"/>
                    <a:pt x="323" y="287"/>
                    <a:pt x="323" y="287"/>
                  </a:cubicBezTo>
                  <a:cubicBezTo>
                    <a:pt x="322" y="287"/>
                    <a:pt x="322" y="287"/>
                    <a:pt x="322" y="287"/>
                  </a:cubicBezTo>
                  <a:cubicBezTo>
                    <a:pt x="322" y="288"/>
                    <a:pt x="322" y="288"/>
                    <a:pt x="322" y="288"/>
                  </a:cubicBezTo>
                  <a:cubicBezTo>
                    <a:pt x="321" y="288"/>
                    <a:pt x="321" y="288"/>
                    <a:pt x="321" y="288"/>
                  </a:cubicBezTo>
                  <a:cubicBezTo>
                    <a:pt x="321" y="287"/>
                    <a:pt x="321" y="287"/>
                    <a:pt x="321" y="287"/>
                  </a:cubicBezTo>
                  <a:cubicBezTo>
                    <a:pt x="322" y="287"/>
                    <a:pt x="322" y="287"/>
                    <a:pt x="322" y="287"/>
                  </a:cubicBezTo>
                  <a:close/>
                  <a:moveTo>
                    <a:pt x="315" y="297"/>
                  </a:moveTo>
                  <a:cubicBezTo>
                    <a:pt x="315" y="297"/>
                    <a:pt x="315" y="297"/>
                    <a:pt x="315" y="297"/>
                  </a:cubicBezTo>
                  <a:cubicBezTo>
                    <a:pt x="315" y="297"/>
                    <a:pt x="315" y="297"/>
                    <a:pt x="315" y="297"/>
                  </a:cubicBezTo>
                  <a:cubicBezTo>
                    <a:pt x="315" y="297"/>
                    <a:pt x="315" y="297"/>
                    <a:pt x="315" y="297"/>
                  </a:cubicBezTo>
                  <a:cubicBezTo>
                    <a:pt x="315" y="297"/>
                    <a:pt x="315" y="297"/>
                    <a:pt x="315" y="297"/>
                  </a:cubicBezTo>
                  <a:close/>
                  <a:moveTo>
                    <a:pt x="324" y="295"/>
                  </a:moveTo>
                  <a:cubicBezTo>
                    <a:pt x="324" y="295"/>
                    <a:pt x="324" y="295"/>
                    <a:pt x="324" y="295"/>
                  </a:cubicBezTo>
                  <a:cubicBezTo>
                    <a:pt x="324" y="295"/>
                    <a:pt x="324" y="295"/>
                    <a:pt x="324" y="295"/>
                  </a:cubicBezTo>
                  <a:cubicBezTo>
                    <a:pt x="325" y="295"/>
                    <a:pt x="325" y="295"/>
                    <a:pt x="325" y="295"/>
                  </a:cubicBezTo>
                  <a:cubicBezTo>
                    <a:pt x="325" y="295"/>
                    <a:pt x="325" y="295"/>
                    <a:pt x="325" y="295"/>
                  </a:cubicBezTo>
                  <a:cubicBezTo>
                    <a:pt x="324" y="295"/>
                    <a:pt x="324" y="295"/>
                    <a:pt x="324" y="295"/>
                  </a:cubicBezTo>
                  <a:cubicBezTo>
                    <a:pt x="324" y="295"/>
                    <a:pt x="324" y="295"/>
                    <a:pt x="324" y="295"/>
                  </a:cubicBezTo>
                  <a:close/>
                  <a:moveTo>
                    <a:pt x="314" y="280"/>
                  </a:moveTo>
                  <a:cubicBezTo>
                    <a:pt x="313" y="280"/>
                    <a:pt x="313" y="280"/>
                    <a:pt x="313" y="280"/>
                  </a:cubicBezTo>
                  <a:cubicBezTo>
                    <a:pt x="313" y="281"/>
                    <a:pt x="313" y="281"/>
                    <a:pt x="313" y="281"/>
                  </a:cubicBezTo>
                  <a:cubicBezTo>
                    <a:pt x="312" y="281"/>
                    <a:pt x="312" y="281"/>
                    <a:pt x="312" y="281"/>
                  </a:cubicBezTo>
                  <a:cubicBezTo>
                    <a:pt x="312" y="281"/>
                    <a:pt x="312" y="281"/>
                    <a:pt x="312" y="281"/>
                  </a:cubicBezTo>
                  <a:cubicBezTo>
                    <a:pt x="312" y="281"/>
                    <a:pt x="312" y="281"/>
                    <a:pt x="312" y="281"/>
                  </a:cubicBezTo>
                  <a:cubicBezTo>
                    <a:pt x="312" y="281"/>
                    <a:pt x="312" y="281"/>
                    <a:pt x="312" y="281"/>
                  </a:cubicBezTo>
                  <a:cubicBezTo>
                    <a:pt x="312" y="282"/>
                    <a:pt x="312" y="282"/>
                    <a:pt x="312" y="282"/>
                  </a:cubicBezTo>
                  <a:cubicBezTo>
                    <a:pt x="312" y="282"/>
                    <a:pt x="312" y="282"/>
                    <a:pt x="312" y="282"/>
                  </a:cubicBezTo>
                  <a:cubicBezTo>
                    <a:pt x="312" y="282"/>
                    <a:pt x="312" y="282"/>
                    <a:pt x="312" y="282"/>
                  </a:cubicBezTo>
                  <a:cubicBezTo>
                    <a:pt x="311" y="282"/>
                    <a:pt x="311" y="282"/>
                    <a:pt x="311" y="282"/>
                  </a:cubicBezTo>
                  <a:cubicBezTo>
                    <a:pt x="311" y="283"/>
                    <a:pt x="311" y="283"/>
                    <a:pt x="311" y="283"/>
                  </a:cubicBezTo>
                  <a:cubicBezTo>
                    <a:pt x="311" y="283"/>
                    <a:pt x="311" y="283"/>
                    <a:pt x="311" y="283"/>
                  </a:cubicBezTo>
                  <a:cubicBezTo>
                    <a:pt x="311" y="283"/>
                    <a:pt x="311" y="283"/>
                    <a:pt x="311" y="283"/>
                  </a:cubicBezTo>
                  <a:cubicBezTo>
                    <a:pt x="311" y="283"/>
                    <a:pt x="311" y="283"/>
                    <a:pt x="311" y="283"/>
                  </a:cubicBezTo>
                  <a:cubicBezTo>
                    <a:pt x="311" y="284"/>
                    <a:pt x="311" y="284"/>
                    <a:pt x="311" y="284"/>
                  </a:cubicBezTo>
                  <a:cubicBezTo>
                    <a:pt x="310" y="284"/>
                    <a:pt x="310" y="284"/>
                    <a:pt x="310" y="284"/>
                  </a:cubicBezTo>
                  <a:cubicBezTo>
                    <a:pt x="310" y="284"/>
                    <a:pt x="310" y="284"/>
                    <a:pt x="310" y="284"/>
                  </a:cubicBezTo>
                  <a:cubicBezTo>
                    <a:pt x="310" y="285"/>
                    <a:pt x="310" y="285"/>
                    <a:pt x="310" y="285"/>
                  </a:cubicBezTo>
                  <a:cubicBezTo>
                    <a:pt x="309" y="286"/>
                    <a:pt x="309" y="286"/>
                    <a:pt x="309" y="286"/>
                  </a:cubicBezTo>
                  <a:cubicBezTo>
                    <a:pt x="309" y="286"/>
                    <a:pt x="309" y="286"/>
                    <a:pt x="309" y="286"/>
                  </a:cubicBezTo>
                  <a:cubicBezTo>
                    <a:pt x="309" y="287"/>
                    <a:pt x="309" y="287"/>
                    <a:pt x="309" y="287"/>
                  </a:cubicBezTo>
                  <a:cubicBezTo>
                    <a:pt x="309" y="287"/>
                    <a:pt x="309" y="287"/>
                    <a:pt x="309" y="287"/>
                  </a:cubicBezTo>
                  <a:cubicBezTo>
                    <a:pt x="309" y="287"/>
                    <a:pt x="309" y="287"/>
                    <a:pt x="309" y="287"/>
                  </a:cubicBezTo>
                  <a:cubicBezTo>
                    <a:pt x="309" y="287"/>
                    <a:pt x="309" y="287"/>
                    <a:pt x="309" y="287"/>
                  </a:cubicBezTo>
                  <a:cubicBezTo>
                    <a:pt x="308" y="287"/>
                    <a:pt x="308" y="287"/>
                    <a:pt x="308" y="287"/>
                  </a:cubicBezTo>
                  <a:cubicBezTo>
                    <a:pt x="308" y="287"/>
                    <a:pt x="308" y="287"/>
                    <a:pt x="308" y="287"/>
                  </a:cubicBezTo>
                  <a:cubicBezTo>
                    <a:pt x="307" y="288"/>
                    <a:pt x="307" y="288"/>
                    <a:pt x="307" y="288"/>
                  </a:cubicBezTo>
                  <a:cubicBezTo>
                    <a:pt x="307" y="288"/>
                    <a:pt x="307" y="288"/>
                    <a:pt x="307" y="288"/>
                  </a:cubicBezTo>
                  <a:cubicBezTo>
                    <a:pt x="308" y="288"/>
                    <a:pt x="308" y="288"/>
                    <a:pt x="308" y="288"/>
                  </a:cubicBezTo>
                  <a:cubicBezTo>
                    <a:pt x="308" y="289"/>
                    <a:pt x="308" y="289"/>
                    <a:pt x="308" y="289"/>
                  </a:cubicBezTo>
                  <a:cubicBezTo>
                    <a:pt x="308" y="289"/>
                    <a:pt x="308" y="289"/>
                    <a:pt x="308" y="289"/>
                  </a:cubicBezTo>
                  <a:cubicBezTo>
                    <a:pt x="308" y="289"/>
                    <a:pt x="308" y="289"/>
                    <a:pt x="308" y="289"/>
                  </a:cubicBezTo>
                  <a:cubicBezTo>
                    <a:pt x="307" y="290"/>
                    <a:pt x="307" y="290"/>
                    <a:pt x="307" y="290"/>
                  </a:cubicBezTo>
                  <a:cubicBezTo>
                    <a:pt x="306" y="289"/>
                    <a:pt x="306" y="289"/>
                    <a:pt x="306" y="289"/>
                  </a:cubicBezTo>
                  <a:cubicBezTo>
                    <a:pt x="306" y="290"/>
                    <a:pt x="306" y="290"/>
                    <a:pt x="306" y="290"/>
                  </a:cubicBezTo>
                  <a:cubicBezTo>
                    <a:pt x="306" y="290"/>
                    <a:pt x="306" y="290"/>
                    <a:pt x="306" y="290"/>
                  </a:cubicBezTo>
                  <a:cubicBezTo>
                    <a:pt x="306" y="290"/>
                    <a:pt x="306" y="290"/>
                    <a:pt x="306" y="290"/>
                  </a:cubicBezTo>
                  <a:cubicBezTo>
                    <a:pt x="305" y="291"/>
                    <a:pt x="305" y="291"/>
                    <a:pt x="305" y="291"/>
                  </a:cubicBezTo>
                  <a:cubicBezTo>
                    <a:pt x="305" y="292"/>
                    <a:pt x="305" y="292"/>
                    <a:pt x="305" y="292"/>
                  </a:cubicBezTo>
                  <a:cubicBezTo>
                    <a:pt x="304" y="292"/>
                    <a:pt x="304" y="292"/>
                    <a:pt x="304" y="292"/>
                  </a:cubicBezTo>
                  <a:cubicBezTo>
                    <a:pt x="304" y="291"/>
                    <a:pt x="304" y="291"/>
                    <a:pt x="304" y="291"/>
                  </a:cubicBezTo>
                  <a:cubicBezTo>
                    <a:pt x="304" y="292"/>
                    <a:pt x="304" y="292"/>
                    <a:pt x="304" y="292"/>
                  </a:cubicBezTo>
                  <a:cubicBezTo>
                    <a:pt x="304" y="291"/>
                    <a:pt x="304" y="291"/>
                    <a:pt x="304" y="291"/>
                  </a:cubicBezTo>
                  <a:cubicBezTo>
                    <a:pt x="304" y="291"/>
                    <a:pt x="304" y="291"/>
                    <a:pt x="304" y="291"/>
                  </a:cubicBezTo>
                  <a:cubicBezTo>
                    <a:pt x="304" y="290"/>
                    <a:pt x="304" y="290"/>
                    <a:pt x="304" y="290"/>
                  </a:cubicBezTo>
                  <a:cubicBezTo>
                    <a:pt x="305" y="290"/>
                    <a:pt x="305" y="290"/>
                    <a:pt x="305" y="290"/>
                  </a:cubicBezTo>
                  <a:cubicBezTo>
                    <a:pt x="304" y="290"/>
                    <a:pt x="304" y="290"/>
                    <a:pt x="304" y="290"/>
                  </a:cubicBezTo>
                  <a:cubicBezTo>
                    <a:pt x="304" y="291"/>
                    <a:pt x="304" y="291"/>
                    <a:pt x="304" y="291"/>
                  </a:cubicBezTo>
                  <a:cubicBezTo>
                    <a:pt x="303" y="291"/>
                    <a:pt x="303" y="291"/>
                    <a:pt x="303" y="291"/>
                  </a:cubicBezTo>
                  <a:cubicBezTo>
                    <a:pt x="302" y="292"/>
                    <a:pt x="302" y="292"/>
                    <a:pt x="302" y="292"/>
                  </a:cubicBezTo>
                  <a:cubicBezTo>
                    <a:pt x="303" y="292"/>
                    <a:pt x="303" y="292"/>
                    <a:pt x="303" y="292"/>
                  </a:cubicBezTo>
                  <a:cubicBezTo>
                    <a:pt x="303" y="292"/>
                    <a:pt x="303" y="292"/>
                    <a:pt x="303" y="292"/>
                  </a:cubicBezTo>
                  <a:cubicBezTo>
                    <a:pt x="304" y="292"/>
                    <a:pt x="304" y="292"/>
                    <a:pt x="304" y="292"/>
                  </a:cubicBezTo>
                  <a:cubicBezTo>
                    <a:pt x="305" y="292"/>
                    <a:pt x="305" y="292"/>
                    <a:pt x="305" y="292"/>
                  </a:cubicBezTo>
                  <a:cubicBezTo>
                    <a:pt x="305" y="292"/>
                    <a:pt x="305" y="292"/>
                    <a:pt x="305" y="292"/>
                  </a:cubicBezTo>
                  <a:cubicBezTo>
                    <a:pt x="304" y="293"/>
                    <a:pt x="304" y="293"/>
                    <a:pt x="304" y="293"/>
                  </a:cubicBezTo>
                  <a:cubicBezTo>
                    <a:pt x="303" y="294"/>
                    <a:pt x="303" y="294"/>
                    <a:pt x="303" y="294"/>
                  </a:cubicBezTo>
                  <a:cubicBezTo>
                    <a:pt x="302" y="295"/>
                    <a:pt x="302" y="295"/>
                    <a:pt x="302" y="295"/>
                  </a:cubicBezTo>
                  <a:cubicBezTo>
                    <a:pt x="302" y="295"/>
                    <a:pt x="302" y="295"/>
                    <a:pt x="302" y="295"/>
                  </a:cubicBezTo>
                  <a:cubicBezTo>
                    <a:pt x="301" y="295"/>
                    <a:pt x="301" y="295"/>
                    <a:pt x="301" y="295"/>
                  </a:cubicBezTo>
                  <a:cubicBezTo>
                    <a:pt x="301" y="296"/>
                    <a:pt x="301" y="296"/>
                    <a:pt x="301" y="296"/>
                  </a:cubicBezTo>
                  <a:cubicBezTo>
                    <a:pt x="301" y="296"/>
                    <a:pt x="301" y="296"/>
                    <a:pt x="301" y="296"/>
                  </a:cubicBezTo>
                  <a:cubicBezTo>
                    <a:pt x="301" y="297"/>
                    <a:pt x="301" y="297"/>
                    <a:pt x="301" y="297"/>
                  </a:cubicBezTo>
                  <a:cubicBezTo>
                    <a:pt x="301" y="297"/>
                    <a:pt x="301" y="297"/>
                    <a:pt x="301" y="297"/>
                  </a:cubicBezTo>
                  <a:cubicBezTo>
                    <a:pt x="302" y="297"/>
                    <a:pt x="302" y="297"/>
                    <a:pt x="302" y="297"/>
                  </a:cubicBezTo>
                  <a:cubicBezTo>
                    <a:pt x="302" y="297"/>
                    <a:pt x="302" y="297"/>
                    <a:pt x="302" y="297"/>
                  </a:cubicBezTo>
                  <a:cubicBezTo>
                    <a:pt x="303" y="297"/>
                    <a:pt x="303" y="297"/>
                    <a:pt x="303" y="297"/>
                  </a:cubicBezTo>
                  <a:cubicBezTo>
                    <a:pt x="304" y="297"/>
                    <a:pt x="304" y="297"/>
                    <a:pt x="304" y="297"/>
                  </a:cubicBezTo>
                  <a:cubicBezTo>
                    <a:pt x="305" y="297"/>
                    <a:pt x="305" y="297"/>
                    <a:pt x="305" y="297"/>
                  </a:cubicBezTo>
                  <a:cubicBezTo>
                    <a:pt x="305" y="296"/>
                    <a:pt x="305" y="296"/>
                    <a:pt x="305" y="296"/>
                  </a:cubicBezTo>
                  <a:cubicBezTo>
                    <a:pt x="305" y="296"/>
                    <a:pt x="305" y="296"/>
                    <a:pt x="305" y="296"/>
                  </a:cubicBezTo>
                  <a:cubicBezTo>
                    <a:pt x="306" y="296"/>
                    <a:pt x="306" y="296"/>
                    <a:pt x="306" y="296"/>
                  </a:cubicBezTo>
                  <a:cubicBezTo>
                    <a:pt x="305" y="297"/>
                    <a:pt x="305" y="297"/>
                    <a:pt x="305" y="297"/>
                  </a:cubicBezTo>
                  <a:cubicBezTo>
                    <a:pt x="306" y="297"/>
                    <a:pt x="306" y="297"/>
                    <a:pt x="306" y="297"/>
                  </a:cubicBezTo>
                  <a:cubicBezTo>
                    <a:pt x="307" y="297"/>
                    <a:pt x="307" y="297"/>
                    <a:pt x="307" y="297"/>
                  </a:cubicBezTo>
                  <a:cubicBezTo>
                    <a:pt x="307" y="297"/>
                    <a:pt x="307" y="297"/>
                    <a:pt x="307" y="297"/>
                  </a:cubicBezTo>
                  <a:cubicBezTo>
                    <a:pt x="308" y="297"/>
                    <a:pt x="308" y="297"/>
                    <a:pt x="308" y="297"/>
                  </a:cubicBezTo>
                  <a:cubicBezTo>
                    <a:pt x="309" y="297"/>
                    <a:pt x="309" y="297"/>
                    <a:pt x="309" y="297"/>
                  </a:cubicBezTo>
                  <a:cubicBezTo>
                    <a:pt x="309" y="297"/>
                    <a:pt x="309" y="297"/>
                    <a:pt x="309" y="297"/>
                  </a:cubicBezTo>
                  <a:cubicBezTo>
                    <a:pt x="309" y="297"/>
                    <a:pt x="309" y="297"/>
                    <a:pt x="309" y="297"/>
                  </a:cubicBezTo>
                  <a:cubicBezTo>
                    <a:pt x="310" y="298"/>
                    <a:pt x="310" y="298"/>
                    <a:pt x="310" y="298"/>
                  </a:cubicBezTo>
                  <a:cubicBezTo>
                    <a:pt x="310" y="297"/>
                    <a:pt x="310" y="297"/>
                    <a:pt x="310" y="297"/>
                  </a:cubicBezTo>
                  <a:cubicBezTo>
                    <a:pt x="311" y="298"/>
                    <a:pt x="311" y="298"/>
                    <a:pt x="311" y="298"/>
                  </a:cubicBezTo>
                  <a:cubicBezTo>
                    <a:pt x="311" y="298"/>
                    <a:pt x="311" y="298"/>
                    <a:pt x="311" y="298"/>
                  </a:cubicBezTo>
                  <a:cubicBezTo>
                    <a:pt x="311" y="297"/>
                    <a:pt x="311" y="297"/>
                    <a:pt x="311" y="297"/>
                  </a:cubicBezTo>
                  <a:cubicBezTo>
                    <a:pt x="311" y="297"/>
                    <a:pt x="311" y="297"/>
                    <a:pt x="311" y="297"/>
                  </a:cubicBezTo>
                  <a:cubicBezTo>
                    <a:pt x="312" y="297"/>
                    <a:pt x="312" y="297"/>
                    <a:pt x="312" y="297"/>
                  </a:cubicBezTo>
                  <a:cubicBezTo>
                    <a:pt x="312" y="297"/>
                    <a:pt x="312" y="297"/>
                    <a:pt x="312" y="297"/>
                  </a:cubicBezTo>
                  <a:cubicBezTo>
                    <a:pt x="313" y="297"/>
                    <a:pt x="313" y="297"/>
                    <a:pt x="313" y="297"/>
                  </a:cubicBezTo>
                  <a:cubicBezTo>
                    <a:pt x="313" y="297"/>
                    <a:pt x="313" y="297"/>
                    <a:pt x="313" y="297"/>
                  </a:cubicBezTo>
                  <a:cubicBezTo>
                    <a:pt x="313" y="297"/>
                    <a:pt x="313" y="297"/>
                    <a:pt x="313" y="297"/>
                  </a:cubicBezTo>
                  <a:cubicBezTo>
                    <a:pt x="314" y="297"/>
                    <a:pt x="314" y="297"/>
                    <a:pt x="314" y="297"/>
                  </a:cubicBezTo>
                  <a:cubicBezTo>
                    <a:pt x="314" y="297"/>
                    <a:pt x="314" y="297"/>
                    <a:pt x="314" y="297"/>
                  </a:cubicBezTo>
                  <a:cubicBezTo>
                    <a:pt x="314" y="297"/>
                    <a:pt x="314" y="297"/>
                    <a:pt x="314" y="297"/>
                  </a:cubicBezTo>
                  <a:cubicBezTo>
                    <a:pt x="314" y="296"/>
                    <a:pt x="314" y="296"/>
                    <a:pt x="314" y="296"/>
                  </a:cubicBezTo>
                  <a:cubicBezTo>
                    <a:pt x="314" y="296"/>
                    <a:pt x="314" y="296"/>
                    <a:pt x="314" y="296"/>
                  </a:cubicBezTo>
                  <a:cubicBezTo>
                    <a:pt x="315" y="296"/>
                    <a:pt x="315" y="296"/>
                    <a:pt x="315" y="296"/>
                  </a:cubicBezTo>
                  <a:cubicBezTo>
                    <a:pt x="315" y="296"/>
                    <a:pt x="315" y="296"/>
                    <a:pt x="315" y="296"/>
                  </a:cubicBezTo>
                  <a:cubicBezTo>
                    <a:pt x="315" y="296"/>
                    <a:pt x="315" y="296"/>
                    <a:pt x="315" y="296"/>
                  </a:cubicBezTo>
                  <a:cubicBezTo>
                    <a:pt x="314" y="297"/>
                    <a:pt x="314" y="297"/>
                    <a:pt x="314" y="297"/>
                  </a:cubicBezTo>
                  <a:cubicBezTo>
                    <a:pt x="315" y="297"/>
                    <a:pt x="315" y="297"/>
                    <a:pt x="315" y="297"/>
                  </a:cubicBezTo>
                  <a:cubicBezTo>
                    <a:pt x="315" y="296"/>
                    <a:pt x="315" y="296"/>
                    <a:pt x="315" y="296"/>
                  </a:cubicBezTo>
                  <a:cubicBezTo>
                    <a:pt x="315" y="296"/>
                    <a:pt x="315" y="296"/>
                    <a:pt x="315" y="296"/>
                  </a:cubicBezTo>
                  <a:cubicBezTo>
                    <a:pt x="315" y="296"/>
                    <a:pt x="315" y="296"/>
                    <a:pt x="315" y="296"/>
                  </a:cubicBezTo>
                  <a:cubicBezTo>
                    <a:pt x="315" y="296"/>
                    <a:pt x="315" y="296"/>
                    <a:pt x="315" y="296"/>
                  </a:cubicBezTo>
                  <a:cubicBezTo>
                    <a:pt x="315" y="297"/>
                    <a:pt x="315" y="297"/>
                    <a:pt x="315" y="297"/>
                  </a:cubicBezTo>
                  <a:cubicBezTo>
                    <a:pt x="315" y="297"/>
                    <a:pt x="315" y="297"/>
                    <a:pt x="315" y="297"/>
                  </a:cubicBezTo>
                  <a:cubicBezTo>
                    <a:pt x="316" y="297"/>
                    <a:pt x="316" y="297"/>
                    <a:pt x="316" y="297"/>
                  </a:cubicBezTo>
                  <a:cubicBezTo>
                    <a:pt x="316" y="297"/>
                    <a:pt x="316" y="297"/>
                    <a:pt x="316" y="297"/>
                  </a:cubicBezTo>
                  <a:cubicBezTo>
                    <a:pt x="316" y="297"/>
                    <a:pt x="316" y="297"/>
                    <a:pt x="316" y="297"/>
                  </a:cubicBezTo>
                  <a:cubicBezTo>
                    <a:pt x="315" y="298"/>
                    <a:pt x="315" y="298"/>
                    <a:pt x="315" y="298"/>
                  </a:cubicBezTo>
                  <a:cubicBezTo>
                    <a:pt x="314" y="298"/>
                    <a:pt x="314" y="298"/>
                    <a:pt x="314" y="298"/>
                  </a:cubicBezTo>
                  <a:cubicBezTo>
                    <a:pt x="314" y="298"/>
                    <a:pt x="314" y="298"/>
                    <a:pt x="314" y="298"/>
                  </a:cubicBezTo>
                  <a:cubicBezTo>
                    <a:pt x="315" y="298"/>
                    <a:pt x="315" y="298"/>
                    <a:pt x="315" y="298"/>
                  </a:cubicBezTo>
                  <a:cubicBezTo>
                    <a:pt x="315" y="298"/>
                    <a:pt x="315" y="298"/>
                    <a:pt x="315" y="298"/>
                  </a:cubicBezTo>
                  <a:cubicBezTo>
                    <a:pt x="315" y="298"/>
                    <a:pt x="315" y="298"/>
                    <a:pt x="315" y="298"/>
                  </a:cubicBezTo>
                  <a:cubicBezTo>
                    <a:pt x="316" y="298"/>
                    <a:pt x="316" y="298"/>
                    <a:pt x="316" y="298"/>
                  </a:cubicBezTo>
                  <a:cubicBezTo>
                    <a:pt x="316" y="298"/>
                    <a:pt x="316" y="298"/>
                    <a:pt x="316" y="298"/>
                  </a:cubicBezTo>
                  <a:cubicBezTo>
                    <a:pt x="316" y="298"/>
                    <a:pt x="316" y="298"/>
                    <a:pt x="316" y="298"/>
                  </a:cubicBezTo>
                  <a:cubicBezTo>
                    <a:pt x="317" y="298"/>
                    <a:pt x="317" y="298"/>
                    <a:pt x="317" y="298"/>
                  </a:cubicBezTo>
                  <a:cubicBezTo>
                    <a:pt x="317" y="298"/>
                    <a:pt x="317" y="298"/>
                    <a:pt x="317" y="298"/>
                  </a:cubicBezTo>
                  <a:cubicBezTo>
                    <a:pt x="317" y="297"/>
                    <a:pt x="317" y="297"/>
                    <a:pt x="317" y="297"/>
                  </a:cubicBezTo>
                  <a:cubicBezTo>
                    <a:pt x="317" y="297"/>
                    <a:pt x="317" y="297"/>
                    <a:pt x="317" y="297"/>
                  </a:cubicBezTo>
                  <a:cubicBezTo>
                    <a:pt x="318" y="297"/>
                    <a:pt x="318" y="297"/>
                    <a:pt x="318" y="297"/>
                  </a:cubicBezTo>
                  <a:cubicBezTo>
                    <a:pt x="318" y="298"/>
                    <a:pt x="318" y="298"/>
                    <a:pt x="318" y="298"/>
                  </a:cubicBezTo>
                  <a:cubicBezTo>
                    <a:pt x="319" y="298"/>
                    <a:pt x="319" y="298"/>
                    <a:pt x="319" y="298"/>
                  </a:cubicBezTo>
                  <a:cubicBezTo>
                    <a:pt x="319" y="297"/>
                    <a:pt x="319" y="297"/>
                    <a:pt x="319" y="297"/>
                  </a:cubicBezTo>
                  <a:cubicBezTo>
                    <a:pt x="320" y="297"/>
                    <a:pt x="320" y="297"/>
                    <a:pt x="320" y="297"/>
                  </a:cubicBezTo>
                  <a:cubicBezTo>
                    <a:pt x="319" y="298"/>
                    <a:pt x="319" y="298"/>
                    <a:pt x="319" y="298"/>
                  </a:cubicBezTo>
                  <a:cubicBezTo>
                    <a:pt x="319" y="298"/>
                    <a:pt x="319" y="298"/>
                    <a:pt x="319" y="298"/>
                  </a:cubicBezTo>
                  <a:cubicBezTo>
                    <a:pt x="319" y="298"/>
                    <a:pt x="319" y="298"/>
                    <a:pt x="319" y="298"/>
                  </a:cubicBezTo>
                  <a:cubicBezTo>
                    <a:pt x="318" y="298"/>
                    <a:pt x="318" y="298"/>
                    <a:pt x="318" y="298"/>
                  </a:cubicBezTo>
                  <a:cubicBezTo>
                    <a:pt x="317" y="299"/>
                    <a:pt x="317" y="299"/>
                    <a:pt x="317" y="299"/>
                  </a:cubicBezTo>
                  <a:cubicBezTo>
                    <a:pt x="317" y="299"/>
                    <a:pt x="317" y="299"/>
                    <a:pt x="317" y="299"/>
                  </a:cubicBezTo>
                  <a:cubicBezTo>
                    <a:pt x="317" y="299"/>
                    <a:pt x="317" y="299"/>
                    <a:pt x="317" y="299"/>
                  </a:cubicBezTo>
                  <a:cubicBezTo>
                    <a:pt x="317" y="300"/>
                    <a:pt x="317" y="300"/>
                    <a:pt x="317" y="300"/>
                  </a:cubicBezTo>
                  <a:cubicBezTo>
                    <a:pt x="317" y="300"/>
                    <a:pt x="317" y="300"/>
                    <a:pt x="317" y="300"/>
                  </a:cubicBezTo>
                  <a:cubicBezTo>
                    <a:pt x="316" y="300"/>
                    <a:pt x="316" y="300"/>
                    <a:pt x="316" y="300"/>
                  </a:cubicBezTo>
                  <a:cubicBezTo>
                    <a:pt x="316" y="300"/>
                    <a:pt x="316" y="300"/>
                    <a:pt x="316" y="300"/>
                  </a:cubicBezTo>
                  <a:cubicBezTo>
                    <a:pt x="316" y="300"/>
                    <a:pt x="316" y="300"/>
                    <a:pt x="316" y="300"/>
                  </a:cubicBezTo>
                  <a:cubicBezTo>
                    <a:pt x="315" y="300"/>
                    <a:pt x="315" y="300"/>
                    <a:pt x="315" y="300"/>
                  </a:cubicBezTo>
                  <a:cubicBezTo>
                    <a:pt x="314" y="301"/>
                    <a:pt x="314" y="301"/>
                    <a:pt x="314" y="301"/>
                  </a:cubicBezTo>
                  <a:cubicBezTo>
                    <a:pt x="314" y="301"/>
                    <a:pt x="314" y="301"/>
                    <a:pt x="314" y="301"/>
                  </a:cubicBezTo>
                  <a:cubicBezTo>
                    <a:pt x="314" y="301"/>
                    <a:pt x="314" y="301"/>
                    <a:pt x="314" y="301"/>
                  </a:cubicBezTo>
                  <a:cubicBezTo>
                    <a:pt x="315" y="302"/>
                    <a:pt x="315" y="302"/>
                    <a:pt x="315" y="302"/>
                  </a:cubicBezTo>
                  <a:cubicBezTo>
                    <a:pt x="315" y="302"/>
                    <a:pt x="315" y="302"/>
                    <a:pt x="315" y="302"/>
                  </a:cubicBezTo>
                  <a:cubicBezTo>
                    <a:pt x="315" y="301"/>
                    <a:pt x="315" y="301"/>
                    <a:pt x="315" y="301"/>
                  </a:cubicBezTo>
                  <a:cubicBezTo>
                    <a:pt x="316" y="301"/>
                    <a:pt x="316" y="301"/>
                    <a:pt x="316" y="301"/>
                  </a:cubicBezTo>
                  <a:cubicBezTo>
                    <a:pt x="316" y="301"/>
                    <a:pt x="316" y="301"/>
                    <a:pt x="316" y="301"/>
                  </a:cubicBezTo>
                  <a:cubicBezTo>
                    <a:pt x="316" y="301"/>
                    <a:pt x="316" y="301"/>
                    <a:pt x="316" y="301"/>
                  </a:cubicBezTo>
                  <a:cubicBezTo>
                    <a:pt x="316" y="302"/>
                    <a:pt x="316" y="302"/>
                    <a:pt x="316" y="302"/>
                  </a:cubicBezTo>
                  <a:cubicBezTo>
                    <a:pt x="317" y="301"/>
                    <a:pt x="317" y="301"/>
                    <a:pt x="317" y="301"/>
                  </a:cubicBezTo>
                  <a:cubicBezTo>
                    <a:pt x="317" y="301"/>
                    <a:pt x="317" y="301"/>
                    <a:pt x="317" y="301"/>
                  </a:cubicBezTo>
                  <a:cubicBezTo>
                    <a:pt x="318" y="301"/>
                    <a:pt x="318" y="301"/>
                    <a:pt x="318" y="301"/>
                  </a:cubicBezTo>
                  <a:cubicBezTo>
                    <a:pt x="318" y="301"/>
                    <a:pt x="318" y="301"/>
                    <a:pt x="318" y="301"/>
                  </a:cubicBezTo>
                  <a:cubicBezTo>
                    <a:pt x="318" y="300"/>
                    <a:pt x="318" y="300"/>
                    <a:pt x="318" y="300"/>
                  </a:cubicBezTo>
                  <a:cubicBezTo>
                    <a:pt x="318" y="300"/>
                    <a:pt x="318" y="300"/>
                    <a:pt x="318" y="300"/>
                  </a:cubicBezTo>
                  <a:cubicBezTo>
                    <a:pt x="318" y="300"/>
                    <a:pt x="318" y="300"/>
                    <a:pt x="318" y="300"/>
                  </a:cubicBezTo>
                  <a:cubicBezTo>
                    <a:pt x="319" y="299"/>
                    <a:pt x="319" y="299"/>
                    <a:pt x="319" y="299"/>
                  </a:cubicBezTo>
                  <a:cubicBezTo>
                    <a:pt x="319" y="299"/>
                    <a:pt x="319" y="299"/>
                    <a:pt x="319" y="299"/>
                  </a:cubicBezTo>
                  <a:cubicBezTo>
                    <a:pt x="320" y="299"/>
                    <a:pt x="320" y="299"/>
                    <a:pt x="320" y="299"/>
                  </a:cubicBezTo>
                  <a:cubicBezTo>
                    <a:pt x="320" y="299"/>
                    <a:pt x="320" y="299"/>
                    <a:pt x="320" y="299"/>
                  </a:cubicBezTo>
                  <a:cubicBezTo>
                    <a:pt x="320" y="299"/>
                    <a:pt x="320" y="299"/>
                    <a:pt x="320" y="299"/>
                  </a:cubicBezTo>
                  <a:cubicBezTo>
                    <a:pt x="320" y="299"/>
                    <a:pt x="320" y="299"/>
                    <a:pt x="320" y="299"/>
                  </a:cubicBezTo>
                  <a:cubicBezTo>
                    <a:pt x="321" y="299"/>
                    <a:pt x="321" y="299"/>
                    <a:pt x="321" y="299"/>
                  </a:cubicBezTo>
                  <a:cubicBezTo>
                    <a:pt x="321" y="298"/>
                    <a:pt x="321" y="298"/>
                    <a:pt x="321" y="298"/>
                  </a:cubicBezTo>
                  <a:cubicBezTo>
                    <a:pt x="322" y="297"/>
                    <a:pt x="322" y="297"/>
                    <a:pt x="322" y="297"/>
                  </a:cubicBezTo>
                  <a:cubicBezTo>
                    <a:pt x="322" y="296"/>
                    <a:pt x="322" y="296"/>
                    <a:pt x="322" y="296"/>
                  </a:cubicBezTo>
                  <a:cubicBezTo>
                    <a:pt x="322" y="296"/>
                    <a:pt x="322" y="296"/>
                    <a:pt x="322" y="296"/>
                  </a:cubicBezTo>
                  <a:cubicBezTo>
                    <a:pt x="322" y="296"/>
                    <a:pt x="322" y="296"/>
                    <a:pt x="322" y="296"/>
                  </a:cubicBezTo>
                  <a:cubicBezTo>
                    <a:pt x="322" y="296"/>
                    <a:pt x="322" y="296"/>
                    <a:pt x="322" y="296"/>
                  </a:cubicBezTo>
                  <a:cubicBezTo>
                    <a:pt x="323" y="296"/>
                    <a:pt x="323" y="296"/>
                    <a:pt x="323" y="296"/>
                  </a:cubicBezTo>
                  <a:cubicBezTo>
                    <a:pt x="323" y="297"/>
                    <a:pt x="323" y="297"/>
                    <a:pt x="323" y="297"/>
                  </a:cubicBezTo>
                  <a:cubicBezTo>
                    <a:pt x="323" y="298"/>
                    <a:pt x="323" y="298"/>
                    <a:pt x="323" y="298"/>
                  </a:cubicBezTo>
                  <a:cubicBezTo>
                    <a:pt x="323" y="298"/>
                    <a:pt x="323" y="298"/>
                    <a:pt x="323" y="298"/>
                  </a:cubicBezTo>
                  <a:cubicBezTo>
                    <a:pt x="323" y="299"/>
                    <a:pt x="323" y="299"/>
                    <a:pt x="323" y="299"/>
                  </a:cubicBezTo>
                  <a:cubicBezTo>
                    <a:pt x="323" y="299"/>
                    <a:pt x="323" y="299"/>
                    <a:pt x="323" y="299"/>
                  </a:cubicBezTo>
                  <a:cubicBezTo>
                    <a:pt x="323" y="299"/>
                    <a:pt x="323" y="299"/>
                    <a:pt x="323" y="299"/>
                  </a:cubicBezTo>
                  <a:cubicBezTo>
                    <a:pt x="322" y="300"/>
                    <a:pt x="322" y="300"/>
                    <a:pt x="322" y="300"/>
                  </a:cubicBezTo>
                  <a:cubicBezTo>
                    <a:pt x="322" y="301"/>
                    <a:pt x="322" y="301"/>
                    <a:pt x="322" y="301"/>
                  </a:cubicBezTo>
                  <a:cubicBezTo>
                    <a:pt x="322" y="302"/>
                    <a:pt x="322" y="302"/>
                    <a:pt x="322" y="302"/>
                  </a:cubicBezTo>
                  <a:cubicBezTo>
                    <a:pt x="321" y="302"/>
                    <a:pt x="321" y="302"/>
                    <a:pt x="321" y="302"/>
                  </a:cubicBezTo>
                  <a:cubicBezTo>
                    <a:pt x="321" y="302"/>
                    <a:pt x="321" y="302"/>
                    <a:pt x="321" y="302"/>
                  </a:cubicBezTo>
                  <a:cubicBezTo>
                    <a:pt x="322" y="302"/>
                    <a:pt x="322" y="302"/>
                    <a:pt x="322" y="302"/>
                  </a:cubicBezTo>
                  <a:cubicBezTo>
                    <a:pt x="322" y="302"/>
                    <a:pt x="322" y="302"/>
                    <a:pt x="322" y="302"/>
                  </a:cubicBezTo>
                  <a:cubicBezTo>
                    <a:pt x="323" y="301"/>
                    <a:pt x="323" y="301"/>
                    <a:pt x="323" y="301"/>
                  </a:cubicBezTo>
                  <a:cubicBezTo>
                    <a:pt x="323" y="301"/>
                    <a:pt x="323" y="301"/>
                    <a:pt x="323" y="301"/>
                  </a:cubicBezTo>
                  <a:cubicBezTo>
                    <a:pt x="324" y="300"/>
                    <a:pt x="324" y="300"/>
                    <a:pt x="324" y="300"/>
                  </a:cubicBezTo>
                  <a:cubicBezTo>
                    <a:pt x="324" y="300"/>
                    <a:pt x="324" y="300"/>
                    <a:pt x="324" y="300"/>
                  </a:cubicBezTo>
                  <a:cubicBezTo>
                    <a:pt x="324" y="300"/>
                    <a:pt x="324" y="300"/>
                    <a:pt x="324" y="300"/>
                  </a:cubicBezTo>
                  <a:cubicBezTo>
                    <a:pt x="325" y="300"/>
                    <a:pt x="325" y="300"/>
                    <a:pt x="325" y="300"/>
                  </a:cubicBezTo>
                  <a:cubicBezTo>
                    <a:pt x="325" y="300"/>
                    <a:pt x="325" y="300"/>
                    <a:pt x="325" y="300"/>
                  </a:cubicBezTo>
                  <a:cubicBezTo>
                    <a:pt x="325" y="300"/>
                    <a:pt x="325" y="300"/>
                    <a:pt x="325" y="300"/>
                  </a:cubicBezTo>
                  <a:cubicBezTo>
                    <a:pt x="324" y="301"/>
                    <a:pt x="324" y="301"/>
                    <a:pt x="324" y="301"/>
                  </a:cubicBezTo>
                  <a:cubicBezTo>
                    <a:pt x="324" y="302"/>
                    <a:pt x="324" y="302"/>
                    <a:pt x="324" y="302"/>
                  </a:cubicBezTo>
                  <a:cubicBezTo>
                    <a:pt x="324" y="302"/>
                    <a:pt x="324" y="302"/>
                    <a:pt x="324" y="302"/>
                  </a:cubicBezTo>
                  <a:cubicBezTo>
                    <a:pt x="324" y="302"/>
                    <a:pt x="324" y="302"/>
                    <a:pt x="324" y="302"/>
                  </a:cubicBezTo>
                  <a:cubicBezTo>
                    <a:pt x="324" y="303"/>
                    <a:pt x="324" y="303"/>
                    <a:pt x="324" y="303"/>
                  </a:cubicBezTo>
                  <a:cubicBezTo>
                    <a:pt x="324" y="304"/>
                    <a:pt x="324" y="304"/>
                    <a:pt x="324" y="304"/>
                  </a:cubicBezTo>
                  <a:cubicBezTo>
                    <a:pt x="324" y="303"/>
                    <a:pt x="324" y="303"/>
                    <a:pt x="324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25" y="303"/>
                    <a:pt x="326" y="303"/>
                    <a:pt x="326" y="303"/>
                  </a:cubicBezTo>
                  <a:cubicBezTo>
                    <a:pt x="326" y="303"/>
                    <a:pt x="326" y="303"/>
                    <a:pt x="326" y="303"/>
                  </a:cubicBezTo>
                  <a:cubicBezTo>
                    <a:pt x="327" y="303"/>
                    <a:pt x="327" y="303"/>
                    <a:pt x="327" y="303"/>
                  </a:cubicBezTo>
                  <a:cubicBezTo>
                    <a:pt x="327" y="302"/>
                    <a:pt x="327" y="302"/>
                    <a:pt x="327" y="302"/>
                  </a:cubicBezTo>
                  <a:cubicBezTo>
                    <a:pt x="327" y="302"/>
                    <a:pt x="327" y="302"/>
                    <a:pt x="327" y="302"/>
                  </a:cubicBezTo>
                  <a:cubicBezTo>
                    <a:pt x="327" y="302"/>
                    <a:pt x="327" y="302"/>
                    <a:pt x="327" y="302"/>
                  </a:cubicBezTo>
                  <a:cubicBezTo>
                    <a:pt x="327" y="302"/>
                    <a:pt x="327" y="302"/>
                    <a:pt x="327" y="302"/>
                  </a:cubicBezTo>
                  <a:cubicBezTo>
                    <a:pt x="327" y="301"/>
                    <a:pt x="327" y="301"/>
                    <a:pt x="327" y="301"/>
                  </a:cubicBezTo>
                  <a:cubicBezTo>
                    <a:pt x="327" y="301"/>
                    <a:pt x="327" y="301"/>
                    <a:pt x="327" y="301"/>
                  </a:cubicBezTo>
                  <a:cubicBezTo>
                    <a:pt x="327" y="301"/>
                    <a:pt x="327" y="301"/>
                    <a:pt x="327" y="301"/>
                  </a:cubicBezTo>
                  <a:cubicBezTo>
                    <a:pt x="327" y="300"/>
                    <a:pt x="327" y="300"/>
                    <a:pt x="327" y="300"/>
                  </a:cubicBezTo>
                  <a:cubicBezTo>
                    <a:pt x="328" y="299"/>
                    <a:pt x="328" y="299"/>
                    <a:pt x="328" y="299"/>
                  </a:cubicBezTo>
                  <a:cubicBezTo>
                    <a:pt x="329" y="299"/>
                    <a:pt x="329" y="299"/>
                    <a:pt x="329" y="299"/>
                  </a:cubicBezTo>
                  <a:cubicBezTo>
                    <a:pt x="328" y="297"/>
                    <a:pt x="328" y="297"/>
                    <a:pt x="328" y="297"/>
                  </a:cubicBezTo>
                  <a:cubicBezTo>
                    <a:pt x="328" y="297"/>
                    <a:pt x="328" y="297"/>
                    <a:pt x="328" y="297"/>
                  </a:cubicBezTo>
                  <a:cubicBezTo>
                    <a:pt x="328" y="297"/>
                    <a:pt x="328" y="297"/>
                    <a:pt x="328" y="297"/>
                  </a:cubicBezTo>
                  <a:cubicBezTo>
                    <a:pt x="328" y="297"/>
                    <a:pt x="328" y="297"/>
                    <a:pt x="328" y="297"/>
                  </a:cubicBezTo>
                  <a:cubicBezTo>
                    <a:pt x="328" y="298"/>
                    <a:pt x="328" y="298"/>
                    <a:pt x="328" y="298"/>
                  </a:cubicBezTo>
                  <a:cubicBezTo>
                    <a:pt x="327" y="298"/>
                    <a:pt x="327" y="298"/>
                    <a:pt x="327" y="298"/>
                  </a:cubicBezTo>
                  <a:cubicBezTo>
                    <a:pt x="327" y="299"/>
                    <a:pt x="327" y="299"/>
                    <a:pt x="327" y="299"/>
                  </a:cubicBezTo>
                  <a:cubicBezTo>
                    <a:pt x="326" y="299"/>
                    <a:pt x="326" y="299"/>
                    <a:pt x="326" y="299"/>
                  </a:cubicBezTo>
                  <a:cubicBezTo>
                    <a:pt x="326" y="298"/>
                    <a:pt x="326" y="298"/>
                    <a:pt x="326" y="298"/>
                  </a:cubicBezTo>
                  <a:cubicBezTo>
                    <a:pt x="326" y="298"/>
                    <a:pt x="326" y="298"/>
                    <a:pt x="326" y="298"/>
                  </a:cubicBezTo>
                  <a:cubicBezTo>
                    <a:pt x="326" y="297"/>
                    <a:pt x="326" y="297"/>
                    <a:pt x="326" y="297"/>
                  </a:cubicBezTo>
                  <a:cubicBezTo>
                    <a:pt x="327" y="297"/>
                    <a:pt x="327" y="297"/>
                    <a:pt x="327" y="297"/>
                  </a:cubicBezTo>
                  <a:cubicBezTo>
                    <a:pt x="327" y="296"/>
                    <a:pt x="327" y="296"/>
                    <a:pt x="327" y="296"/>
                  </a:cubicBezTo>
                  <a:cubicBezTo>
                    <a:pt x="328" y="296"/>
                    <a:pt x="328" y="296"/>
                    <a:pt x="328" y="296"/>
                  </a:cubicBezTo>
                  <a:cubicBezTo>
                    <a:pt x="328" y="296"/>
                    <a:pt x="328" y="296"/>
                    <a:pt x="328" y="296"/>
                  </a:cubicBezTo>
                  <a:cubicBezTo>
                    <a:pt x="328" y="296"/>
                    <a:pt x="328" y="296"/>
                    <a:pt x="328" y="296"/>
                  </a:cubicBezTo>
                  <a:cubicBezTo>
                    <a:pt x="328" y="295"/>
                    <a:pt x="328" y="295"/>
                    <a:pt x="328" y="295"/>
                  </a:cubicBezTo>
                  <a:cubicBezTo>
                    <a:pt x="328" y="296"/>
                    <a:pt x="328" y="296"/>
                    <a:pt x="328" y="296"/>
                  </a:cubicBezTo>
                  <a:cubicBezTo>
                    <a:pt x="327" y="296"/>
                    <a:pt x="327" y="296"/>
                    <a:pt x="327" y="296"/>
                  </a:cubicBezTo>
                  <a:cubicBezTo>
                    <a:pt x="327" y="296"/>
                    <a:pt x="327" y="296"/>
                    <a:pt x="327" y="296"/>
                  </a:cubicBezTo>
                  <a:cubicBezTo>
                    <a:pt x="326" y="296"/>
                    <a:pt x="326" y="296"/>
                    <a:pt x="326" y="296"/>
                  </a:cubicBezTo>
                  <a:cubicBezTo>
                    <a:pt x="326" y="296"/>
                    <a:pt x="326" y="296"/>
                    <a:pt x="326" y="296"/>
                  </a:cubicBezTo>
                  <a:cubicBezTo>
                    <a:pt x="326" y="297"/>
                    <a:pt x="326" y="297"/>
                    <a:pt x="326" y="297"/>
                  </a:cubicBezTo>
                  <a:cubicBezTo>
                    <a:pt x="325" y="297"/>
                    <a:pt x="325" y="297"/>
                    <a:pt x="325" y="297"/>
                  </a:cubicBezTo>
                  <a:cubicBezTo>
                    <a:pt x="325" y="298"/>
                    <a:pt x="325" y="298"/>
                    <a:pt x="325" y="298"/>
                  </a:cubicBezTo>
                  <a:cubicBezTo>
                    <a:pt x="324" y="298"/>
                    <a:pt x="324" y="298"/>
                    <a:pt x="324" y="298"/>
                  </a:cubicBezTo>
                  <a:cubicBezTo>
                    <a:pt x="324" y="298"/>
                    <a:pt x="324" y="298"/>
                    <a:pt x="324" y="298"/>
                  </a:cubicBezTo>
                  <a:cubicBezTo>
                    <a:pt x="324" y="297"/>
                    <a:pt x="324" y="297"/>
                    <a:pt x="324" y="297"/>
                  </a:cubicBezTo>
                  <a:cubicBezTo>
                    <a:pt x="323" y="297"/>
                    <a:pt x="323" y="297"/>
                    <a:pt x="323" y="297"/>
                  </a:cubicBezTo>
                  <a:cubicBezTo>
                    <a:pt x="323" y="296"/>
                    <a:pt x="323" y="296"/>
                    <a:pt x="323" y="296"/>
                  </a:cubicBezTo>
                  <a:cubicBezTo>
                    <a:pt x="324" y="297"/>
                    <a:pt x="324" y="297"/>
                    <a:pt x="324" y="297"/>
                  </a:cubicBezTo>
                  <a:cubicBezTo>
                    <a:pt x="324" y="297"/>
                    <a:pt x="324" y="297"/>
                    <a:pt x="324" y="297"/>
                  </a:cubicBezTo>
                  <a:cubicBezTo>
                    <a:pt x="324" y="296"/>
                    <a:pt x="324" y="296"/>
                    <a:pt x="324" y="296"/>
                  </a:cubicBezTo>
                  <a:cubicBezTo>
                    <a:pt x="324" y="296"/>
                    <a:pt x="324" y="296"/>
                    <a:pt x="324" y="296"/>
                  </a:cubicBezTo>
                  <a:cubicBezTo>
                    <a:pt x="324" y="296"/>
                    <a:pt x="324" y="296"/>
                    <a:pt x="324" y="296"/>
                  </a:cubicBezTo>
                  <a:cubicBezTo>
                    <a:pt x="324" y="296"/>
                    <a:pt x="324" y="296"/>
                    <a:pt x="324" y="296"/>
                  </a:cubicBezTo>
                  <a:cubicBezTo>
                    <a:pt x="325" y="296"/>
                    <a:pt x="325" y="296"/>
                    <a:pt x="325" y="296"/>
                  </a:cubicBezTo>
                  <a:cubicBezTo>
                    <a:pt x="324" y="296"/>
                    <a:pt x="324" y="296"/>
                    <a:pt x="324" y="296"/>
                  </a:cubicBezTo>
                  <a:cubicBezTo>
                    <a:pt x="324" y="295"/>
                    <a:pt x="324" y="295"/>
                    <a:pt x="324" y="295"/>
                  </a:cubicBezTo>
                  <a:cubicBezTo>
                    <a:pt x="324" y="295"/>
                    <a:pt x="324" y="295"/>
                    <a:pt x="324" y="295"/>
                  </a:cubicBezTo>
                  <a:cubicBezTo>
                    <a:pt x="324" y="295"/>
                    <a:pt x="324" y="295"/>
                    <a:pt x="324" y="295"/>
                  </a:cubicBezTo>
                  <a:cubicBezTo>
                    <a:pt x="325" y="295"/>
                    <a:pt x="325" y="295"/>
                    <a:pt x="325" y="295"/>
                  </a:cubicBezTo>
                  <a:cubicBezTo>
                    <a:pt x="325" y="295"/>
                    <a:pt x="325" y="295"/>
                    <a:pt x="325" y="295"/>
                  </a:cubicBezTo>
                  <a:cubicBezTo>
                    <a:pt x="325" y="294"/>
                    <a:pt x="325" y="294"/>
                    <a:pt x="325" y="294"/>
                  </a:cubicBezTo>
                  <a:cubicBezTo>
                    <a:pt x="326" y="293"/>
                    <a:pt x="326" y="293"/>
                    <a:pt x="326" y="293"/>
                  </a:cubicBezTo>
                  <a:cubicBezTo>
                    <a:pt x="326" y="293"/>
                    <a:pt x="326" y="293"/>
                    <a:pt x="326" y="293"/>
                  </a:cubicBezTo>
                  <a:cubicBezTo>
                    <a:pt x="327" y="294"/>
                    <a:pt x="327" y="294"/>
                    <a:pt x="327" y="294"/>
                  </a:cubicBezTo>
                  <a:cubicBezTo>
                    <a:pt x="327" y="293"/>
                    <a:pt x="327" y="293"/>
                    <a:pt x="327" y="293"/>
                  </a:cubicBezTo>
                  <a:cubicBezTo>
                    <a:pt x="328" y="293"/>
                    <a:pt x="328" y="293"/>
                    <a:pt x="328" y="293"/>
                  </a:cubicBezTo>
                  <a:cubicBezTo>
                    <a:pt x="328" y="292"/>
                    <a:pt x="328" y="292"/>
                    <a:pt x="328" y="292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327" y="292"/>
                    <a:pt x="327" y="292"/>
                    <a:pt x="327" y="292"/>
                  </a:cubicBezTo>
                  <a:cubicBezTo>
                    <a:pt x="326" y="293"/>
                    <a:pt x="326" y="293"/>
                    <a:pt x="326" y="293"/>
                  </a:cubicBezTo>
                  <a:cubicBezTo>
                    <a:pt x="326" y="292"/>
                    <a:pt x="326" y="292"/>
                    <a:pt x="326" y="292"/>
                  </a:cubicBezTo>
                  <a:cubicBezTo>
                    <a:pt x="326" y="292"/>
                    <a:pt x="326" y="292"/>
                    <a:pt x="326" y="292"/>
                  </a:cubicBezTo>
                  <a:cubicBezTo>
                    <a:pt x="326" y="293"/>
                    <a:pt x="326" y="293"/>
                    <a:pt x="326" y="293"/>
                  </a:cubicBezTo>
                  <a:cubicBezTo>
                    <a:pt x="326" y="293"/>
                    <a:pt x="326" y="293"/>
                    <a:pt x="326" y="293"/>
                  </a:cubicBezTo>
                  <a:cubicBezTo>
                    <a:pt x="325" y="293"/>
                    <a:pt x="325" y="293"/>
                    <a:pt x="325" y="293"/>
                  </a:cubicBezTo>
                  <a:cubicBezTo>
                    <a:pt x="325" y="293"/>
                    <a:pt x="325" y="293"/>
                    <a:pt x="325" y="293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3" y="294"/>
                    <a:pt x="323" y="294"/>
                    <a:pt x="323" y="294"/>
                  </a:cubicBezTo>
                  <a:cubicBezTo>
                    <a:pt x="324" y="294"/>
                    <a:pt x="324" y="294"/>
                    <a:pt x="324" y="294"/>
                  </a:cubicBezTo>
                  <a:cubicBezTo>
                    <a:pt x="324" y="293"/>
                    <a:pt x="324" y="293"/>
                    <a:pt x="324" y="293"/>
                  </a:cubicBezTo>
                  <a:cubicBezTo>
                    <a:pt x="324" y="293"/>
                    <a:pt x="324" y="293"/>
                    <a:pt x="324" y="293"/>
                  </a:cubicBezTo>
                  <a:cubicBezTo>
                    <a:pt x="324" y="293"/>
                    <a:pt x="324" y="293"/>
                    <a:pt x="324" y="293"/>
                  </a:cubicBezTo>
                  <a:cubicBezTo>
                    <a:pt x="324" y="292"/>
                    <a:pt x="324" y="292"/>
                    <a:pt x="324" y="292"/>
                  </a:cubicBezTo>
                  <a:cubicBezTo>
                    <a:pt x="325" y="292"/>
                    <a:pt x="325" y="292"/>
                    <a:pt x="325" y="292"/>
                  </a:cubicBezTo>
                  <a:cubicBezTo>
                    <a:pt x="324" y="292"/>
                    <a:pt x="324" y="292"/>
                    <a:pt x="324" y="292"/>
                  </a:cubicBezTo>
                  <a:cubicBezTo>
                    <a:pt x="324" y="292"/>
                    <a:pt x="324" y="292"/>
                    <a:pt x="324" y="292"/>
                  </a:cubicBezTo>
                  <a:cubicBezTo>
                    <a:pt x="324" y="292"/>
                    <a:pt x="324" y="292"/>
                    <a:pt x="324" y="292"/>
                  </a:cubicBezTo>
                  <a:cubicBezTo>
                    <a:pt x="324" y="291"/>
                    <a:pt x="324" y="291"/>
                    <a:pt x="324" y="291"/>
                  </a:cubicBezTo>
                  <a:cubicBezTo>
                    <a:pt x="324" y="291"/>
                    <a:pt x="324" y="291"/>
                    <a:pt x="324" y="291"/>
                  </a:cubicBezTo>
                  <a:cubicBezTo>
                    <a:pt x="323" y="291"/>
                    <a:pt x="323" y="291"/>
                    <a:pt x="323" y="291"/>
                  </a:cubicBezTo>
                  <a:cubicBezTo>
                    <a:pt x="323" y="291"/>
                    <a:pt x="323" y="291"/>
                    <a:pt x="323" y="291"/>
                  </a:cubicBezTo>
                  <a:cubicBezTo>
                    <a:pt x="323" y="291"/>
                    <a:pt x="323" y="291"/>
                    <a:pt x="323" y="291"/>
                  </a:cubicBezTo>
                  <a:cubicBezTo>
                    <a:pt x="324" y="291"/>
                    <a:pt x="324" y="291"/>
                    <a:pt x="324" y="291"/>
                  </a:cubicBezTo>
                  <a:cubicBezTo>
                    <a:pt x="324" y="291"/>
                    <a:pt x="324" y="291"/>
                    <a:pt x="324" y="291"/>
                  </a:cubicBezTo>
                  <a:cubicBezTo>
                    <a:pt x="325" y="291"/>
                    <a:pt x="325" y="291"/>
                    <a:pt x="325" y="291"/>
                  </a:cubicBezTo>
                  <a:cubicBezTo>
                    <a:pt x="325" y="290"/>
                    <a:pt x="325" y="290"/>
                    <a:pt x="325" y="290"/>
                  </a:cubicBezTo>
                  <a:cubicBezTo>
                    <a:pt x="326" y="290"/>
                    <a:pt x="326" y="290"/>
                    <a:pt x="326" y="290"/>
                  </a:cubicBezTo>
                  <a:cubicBezTo>
                    <a:pt x="326" y="290"/>
                    <a:pt x="326" y="290"/>
                    <a:pt x="326" y="290"/>
                  </a:cubicBezTo>
                  <a:cubicBezTo>
                    <a:pt x="326" y="289"/>
                    <a:pt x="326" y="289"/>
                    <a:pt x="326" y="289"/>
                  </a:cubicBezTo>
                  <a:cubicBezTo>
                    <a:pt x="326" y="289"/>
                    <a:pt x="326" y="289"/>
                    <a:pt x="326" y="289"/>
                  </a:cubicBezTo>
                  <a:cubicBezTo>
                    <a:pt x="326" y="289"/>
                    <a:pt x="326" y="289"/>
                    <a:pt x="326" y="289"/>
                  </a:cubicBezTo>
                  <a:cubicBezTo>
                    <a:pt x="326" y="289"/>
                    <a:pt x="326" y="289"/>
                    <a:pt x="326" y="289"/>
                  </a:cubicBezTo>
                  <a:cubicBezTo>
                    <a:pt x="325" y="288"/>
                    <a:pt x="325" y="288"/>
                    <a:pt x="325" y="288"/>
                  </a:cubicBezTo>
                  <a:cubicBezTo>
                    <a:pt x="324" y="288"/>
                    <a:pt x="324" y="288"/>
                    <a:pt x="324" y="288"/>
                  </a:cubicBezTo>
                  <a:cubicBezTo>
                    <a:pt x="324" y="288"/>
                    <a:pt x="324" y="288"/>
                    <a:pt x="324" y="288"/>
                  </a:cubicBezTo>
                  <a:cubicBezTo>
                    <a:pt x="323" y="288"/>
                    <a:pt x="323" y="288"/>
                    <a:pt x="323" y="288"/>
                  </a:cubicBezTo>
                  <a:cubicBezTo>
                    <a:pt x="323" y="288"/>
                    <a:pt x="323" y="288"/>
                    <a:pt x="323" y="288"/>
                  </a:cubicBezTo>
                  <a:cubicBezTo>
                    <a:pt x="323" y="289"/>
                    <a:pt x="323" y="289"/>
                    <a:pt x="323" y="289"/>
                  </a:cubicBezTo>
                  <a:cubicBezTo>
                    <a:pt x="323" y="290"/>
                    <a:pt x="323" y="290"/>
                    <a:pt x="323" y="290"/>
                  </a:cubicBezTo>
                  <a:cubicBezTo>
                    <a:pt x="322" y="290"/>
                    <a:pt x="322" y="290"/>
                    <a:pt x="322" y="290"/>
                  </a:cubicBezTo>
                  <a:cubicBezTo>
                    <a:pt x="323" y="290"/>
                    <a:pt x="323" y="290"/>
                    <a:pt x="323" y="290"/>
                  </a:cubicBezTo>
                  <a:cubicBezTo>
                    <a:pt x="323" y="289"/>
                    <a:pt x="323" y="289"/>
                    <a:pt x="323" y="289"/>
                  </a:cubicBezTo>
                  <a:cubicBezTo>
                    <a:pt x="323" y="289"/>
                    <a:pt x="323" y="289"/>
                    <a:pt x="323" y="289"/>
                  </a:cubicBezTo>
                  <a:cubicBezTo>
                    <a:pt x="323" y="288"/>
                    <a:pt x="323" y="288"/>
                    <a:pt x="323" y="288"/>
                  </a:cubicBezTo>
                  <a:cubicBezTo>
                    <a:pt x="323" y="288"/>
                    <a:pt x="323" y="288"/>
                    <a:pt x="323" y="288"/>
                  </a:cubicBezTo>
                  <a:cubicBezTo>
                    <a:pt x="323" y="288"/>
                    <a:pt x="323" y="288"/>
                    <a:pt x="323" y="288"/>
                  </a:cubicBezTo>
                  <a:cubicBezTo>
                    <a:pt x="322" y="288"/>
                    <a:pt x="322" y="288"/>
                    <a:pt x="322" y="288"/>
                  </a:cubicBezTo>
                  <a:cubicBezTo>
                    <a:pt x="322" y="288"/>
                    <a:pt x="322" y="288"/>
                    <a:pt x="322" y="288"/>
                  </a:cubicBezTo>
                  <a:cubicBezTo>
                    <a:pt x="321" y="289"/>
                    <a:pt x="321" y="289"/>
                    <a:pt x="321" y="289"/>
                  </a:cubicBezTo>
                  <a:cubicBezTo>
                    <a:pt x="321" y="289"/>
                    <a:pt x="321" y="289"/>
                    <a:pt x="321" y="289"/>
                  </a:cubicBezTo>
                  <a:cubicBezTo>
                    <a:pt x="321" y="289"/>
                    <a:pt x="321" y="289"/>
                    <a:pt x="321" y="289"/>
                  </a:cubicBezTo>
                  <a:cubicBezTo>
                    <a:pt x="321" y="289"/>
                    <a:pt x="321" y="289"/>
                    <a:pt x="321" y="289"/>
                  </a:cubicBezTo>
                  <a:cubicBezTo>
                    <a:pt x="320" y="289"/>
                    <a:pt x="320" y="289"/>
                    <a:pt x="320" y="289"/>
                  </a:cubicBezTo>
                  <a:cubicBezTo>
                    <a:pt x="320" y="289"/>
                    <a:pt x="320" y="289"/>
                    <a:pt x="320" y="289"/>
                  </a:cubicBezTo>
                  <a:cubicBezTo>
                    <a:pt x="320" y="290"/>
                    <a:pt x="320" y="290"/>
                    <a:pt x="320" y="290"/>
                  </a:cubicBezTo>
                  <a:cubicBezTo>
                    <a:pt x="319" y="290"/>
                    <a:pt x="319" y="290"/>
                    <a:pt x="319" y="290"/>
                  </a:cubicBezTo>
                  <a:cubicBezTo>
                    <a:pt x="319" y="290"/>
                    <a:pt x="319" y="290"/>
                    <a:pt x="319" y="290"/>
                  </a:cubicBezTo>
                  <a:cubicBezTo>
                    <a:pt x="320" y="289"/>
                    <a:pt x="320" y="289"/>
                    <a:pt x="320" y="289"/>
                  </a:cubicBezTo>
                  <a:cubicBezTo>
                    <a:pt x="320" y="288"/>
                    <a:pt x="320" y="288"/>
                    <a:pt x="320" y="288"/>
                  </a:cubicBezTo>
                  <a:cubicBezTo>
                    <a:pt x="320" y="288"/>
                    <a:pt x="320" y="288"/>
                    <a:pt x="320" y="288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19" y="289"/>
                    <a:pt x="319" y="289"/>
                    <a:pt x="319" y="289"/>
                  </a:cubicBezTo>
                  <a:cubicBezTo>
                    <a:pt x="319" y="289"/>
                    <a:pt x="319" y="289"/>
                    <a:pt x="319" y="289"/>
                  </a:cubicBezTo>
                  <a:cubicBezTo>
                    <a:pt x="319" y="289"/>
                    <a:pt x="319" y="289"/>
                    <a:pt x="319" y="289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19" y="288"/>
                    <a:pt x="319" y="288"/>
                    <a:pt x="319" y="288"/>
                  </a:cubicBezTo>
                  <a:cubicBezTo>
                    <a:pt x="318" y="288"/>
                    <a:pt x="318" y="288"/>
                    <a:pt x="318" y="288"/>
                  </a:cubicBezTo>
                  <a:cubicBezTo>
                    <a:pt x="318" y="289"/>
                    <a:pt x="318" y="289"/>
                    <a:pt x="318" y="289"/>
                  </a:cubicBezTo>
                  <a:cubicBezTo>
                    <a:pt x="317" y="288"/>
                    <a:pt x="317" y="288"/>
                    <a:pt x="317" y="288"/>
                  </a:cubicBezTo>
                  <a:cubicBezTo>
                    <a:pt x="317" y="288"/>
                    <a:pt x="317" y="288"/>
                    <a:pt x="317" y="288"/>
                  </a:cubicBezTo>
                  <a:cubicBezTo>
                    <a:pt x="317" y="288"/>
                    <a:pt x="317" y="288"/>
                    <a:pt x="317" y="288"/>
                  </a:cubicBezTo>
                  <a:cubicBezTo>
                    <a:pt x="316" y="288"/>
                    <a:pt x="316" y="288"/>
                    <a:pt x="316" y="288"/>
                  </a:cubicBezTo>
                  <a:cubicBezTo>
                    <a:pt x="316" y="288"/>
                    <a:pt x="316" y="288"/>
                    <a:pt x="316" y="288"/>
                  </a:cubicBezTo>
                  <a:cubicBezTo>
                    <a:pt x="316" y="288"/>
                    <a:pt x="316" y="288"/>
                    <a:pt x="316" y="288"/>
                  </a:cubicBezTo>
                  <a:cubicBezTo>
                    <a:pt x="316" y="288"/>
                    <a:pt x="316" y="288"/>
                    <a:pt x="316" y="288"/>
                  </a:cubicBezTo>
                  <a:cubicBezTo>
                    <a:pt x="317" y="287"/>
                    <a:pt x="317" y="287"/>
                    <a:pt x="317" y="287"/>
                  </a:cubicBezTo>
                  <a:cubicBezTo>
                    <a:pt x="317" y="286"/>
                    <a:pt x="317" y="286"/>
                    <a:pt x="317" y="286"/>
                  </a:cubicBezTo>
                  <a:cubicBezTo>
                    <a:pt x="317" y="286"/>
                    <a:pt x="317" y="286"/>
                    <a:pt x="317" y="286"/>
                  </a:cubicBezTo>
                  <a:cubicBezTo>
                    <a:pt x="317" y="286"/>
                    <a:pt x="317" y="286"/>
                    <a:pt x="317" y="286"/>
                  </a:cubicBezTo>
                  <a:cubicBezTo>
                    <a:pt x="316" y="287"/>
                    <a:pt x="316" y="287"/>
                    <a:pt x="316" y="287"/>
                  </a:cubicBezTo>
                  <a:cubicBezTo>
                    <a:pt x="316" y="286"/>
                    <a:pt x="316" y="286"/>
                    <a:pt x="316" y="286"/>
                  </a:cubicBezTo>
                  <a:cubicBezTo>
                    <a:pt x="317" y="286"/>
                    <a:pt x="317" y="286"/>
                    <a:pt x="317" y="286"/>
                  </a:cubicBezTo>
                  <a:cubicBezTo>
                    <a:pt x="318" y="286"/>
                    <a:pt x="318" y="286"/>
                    <a:pt x="318" y="286"/>
                  </a:cubicBezTo>
                  <a:cubicBezTo>
                    <a:pt x="318" y="286"/>
                    <a:pt x="318" y="286"/>
                    <a:pt x="318" y="286"/>
                  </a:cubicBezTo>
                  <a:cubicBezTo>
                    <a:pt x="319" y="286"/>
                    <a:pt x="319" y="286"/>
                    <a:pt x="319" y="286"/>
                  </a:cubicBezTo>
                  <a:cubicBezTo>
                    <a:pt x="319" y="285"/>
                    <a:pt x="319" y="285"/>
                    <a:pt x="319" y="285"/>
                  </a:cubicBezTo>
                  <a:cubicBezTo>
                    <a:pt x="319" y="285"/>
                    <a:pt x="319" y="285"/>
                    <a:pt x="319" y="285"/>
                  </a:cubicBezTo>
                  <a:cubicBezTo>
                    <a:pt x="319" y="285"/>
                    <a:pt x="319" y="285"/>
                    <a:pt x="319" y="285"/>
                  </a:cubicBezTo>
                  <a:cubicBezTo>
                    <a:pt x="318" y="285"/>
                    <a:pt x="318" y="285"/>
                    <a:pt x="318" y="285"/>
                  </a:cubicBezTo>
                  <a:cubicBezTo>
                    <a:pt x="318" y="285"/>
                    <a:pt x="318" y="285"/>
                    <a:pt x="318" y="285"/>
                  </a:cubicBezTo>
                  <a:cubicBezTo>
                    <a:pt x="317" y="285"/>
                    <a:pt x="317" y="285"/>
                    <a:pt x="317" y="285"/>
                  </a:cubicBezTo>
                  <a:cubicBezTo>
                    <a:pt x="317" y="285"/>
                    <a:pt x="317" y="285"/>
                    <a:pt x="317" y="285"/>
                  </a:cubicBezTo>
                  <a:cubicBezTo>
                    <a:pt x="316" y="285"/>
                    <a:pt x="316" y="285"/>
                    <a:pt x="316" y="285"/>
                  </a:cubicBezTo>
                  <a:cubicBezTo>
                    <a:pt x="317" y="284"/>
                    <a:pt x="317" y="284"/>
                    <a:pt x="317" y="284"/>
                  </a:cubicBezTo>
                  <a:cubicBezTo>
                    <a:pt x="317" y="284"/>
                    <a:pt x="317" y="284"/>
                    <a:pt x="317" y="284"/>
                  </a:cubicBezTo>
                  <a:cubicBezTo>
                    <a:pt x="317" y="284"/>
                    <a:pt x="317" y="284"/>
                    <a:pt x="317" y="284"/>
                  </a:cubicBezTo>
                  <a:cubicBezTo>
                    <a:pt x="316" y="284"/>
                    <a:pt x="316" y="284"/>
                    <a:pt x="316" y="284"/>
                  </a:cubicBezTo>
                  <a:cubicBezTo>
                    <a:pt x="316" y="284"/>
                    <a:pt x="316" y="284"/>
                    <a:pt x="316" y="284"/>
                  </a:cubicBezTo>
                  <a:cubicBezTo>
                    <a:pt x="315" y="285"/>
                    <a:pt x="315" y="285"/>
                    <a:pt x="315" y="285"/>
                  </a:cubicBezTo>
                  <a:cubicBezTo>
                    <a:pt x="315" y="285"/>
                    <a:pt x="315" y="285"/>
                    <a:pt x="315" y="285"/>
                  </a:cubicBezTo>
                  <a:cubicBezTo>
                    <a:pt x="314" y="286"/>
                    <a:pt x="314" y="286"/>
                    <a:pt x="314" y="286"/>
                  </a:cubicBezTo>
                  <a:cubicBezTo>
                    <a:pt x="314" y="286"/>
                    <a:pt x="314" y="286"/>
                    <a:pt x="314" y="286"/>
                  </a:cubicBezTo>
                  <a:cubicBezTo>
                    <a:pt x="314" y="286"/>
                    <a:pt x="314" y="286"/>
                    <a:pt x="314" y="286"/>
                  </a:cubicBezTo>
                  <a:cubicBezTo>
                    <a:pt x="313" y="287"/>
                    <a:pt x="313" y="287"/>
                    <a:pt x="313" y="287"/>
                  </a:cubicBezTo>
                  <a:cubicBezTo>
                    <a:pt x="313" y="286"/>
                    <a:pt x="313" y="286"/>
                    <a:pt x="313" y="286"/>
                  </a:cubicBezTo>
                  <a:cubicBezTo>
                    <a:pt x="313" y="286"/>
                    <a:pt x="313" y="286"/>
                    <a:pt x="313" y="286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4" y="284"/>
                    <a:pt x="314" y="284"/>
                    <a:pt x="314" y="284"/>
                  </a:cubicBezTo>
                  <a:cubicBezTo>
                    <a:pt x="315" y="284"/>
                    <a:pt x="315" y="284"/>
                    <a:pt x="315" y="284"/>
                  </a:cubicBezTo>
                  <a:cubicBezTo>
                    <a:pt x="315" y="283"/>
                    <a:pt x="315" y="283"/>
                    <a:pt x="315" y="283"/>
                  </a:cubicBezTo>
                  <a:cubicBezTo>
                    <a:pt x="315" y="283"/>
                    <a:pt x="315" y="283"/>
                    <a:pt x="315" y="283"/>
                  </a:cubicBezTo>
                  <a:cubicBezTo>
                    <a:pt x="315" y="283"/>
                    <a:pt x="315" y="283"/>
                    <a:pt x="315" y="283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6" y="282"/>
                    <a:pt x="316" y="282"/>
                    <a:pt x="316" y="282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7" y="280"/>
                    <a:pt x="317" y="280"/>
                    <a:pt x="317" y="280"/>
                  </a:cubicBezTo>
                  <a:cubicBezTo>
                    <a:pt x="317" y="280"/>
                    <a:pt x="317" y="280"/>
                    <a:pt x="317" y="280"/>
                  </a:cubicBezTo>
                  <a:cubicBezTo>
                    <a:pt x="318" y="280"/>
                    <a:pt x="318" y="280"/>
                    <a:pt x="318" y="280"/>
                  </a:cubicBezTo>
                  <a:cubicBezTo>
                    <a:pt x="318" y="280"/>
                    <a:pt x="318" y="280"/>
                    <a:pt x="318" y="280"/>
                  </a:cubicBezTo>
                  <a:cubicBezTo>
                    <a:pt x="317" y="280"/>
                    <a:pt x="317" y="280"/>
                    <a:pt x="317" y="280"/>
                  </a:cubicBezTo>
                  <a:cubicBezTo>
                    <a:pt x="318" y="281"/>
                    <a:pt x="318" y="281"/>
                    <a:pt x="318" y="281"/>
                  </a:cubicBezTo>
                  <a:cubicBezTo>
                    <a:pt x="318" y="280"/>
                    <a:pt x="318" y="280"/>
                    <a:pt x="318" y="280"/>
                  </a:cubicBezTo>
                  <a:cubicBezTo>
                    <a:pt x="319" y="279"/>
                    <a:pt x="319" y="279"/>
                    <a:pt x="319" y="279"/>
                  </a:cubicBezTo>
                  <a:cubicBezTo>
                    <a:pt x="319" y="279"/>
                    <a:pt x="319" y="279"/>
                    <a:pt x="319" y="279"/>
                  </a:cubicBezTo>
                  <a:cubicBezTo>
                    <a:pt x="319" y="278"/>
                    <a:pt x="319" y="278"/>
                    <a:pt x="319" y="278"/>
                  </a:cubicBezTo>
                  <a:cubicBezTo>
                    <a:pt x="319" y="278"/>
                    <a:pt x="319" y="278"/>
                    <a:pt x="319" y="278"/>
                  </a:cubicBezTo>
                  <a:cubicBezTo>
                    <a:pt x="318" y="279"/>
                    <a:pt x="318" y="279"/>
                    <a:pt x="318" y="279"/>
                  </a:cubicBezTo>
                  <a:cubicBezTo>
                    <a:pt x="318" y="278"/>
                    <a:pt x="318" y="278"/>
                    <a:pt x="318" y="278"/>
                  </a:cubicBezTo>
                  <a:cubicBezTo>
                    <a:pt x="318" y="278"/>
                    <a:pt x="318" y="278"/>
                    <a:pt x="318" y="278"/>
                  </a:cubicBezTo>
                  <a:cubicBezTo>
                    <a:pt x="318" y="277"/>
                    <a:pt x="318" y="277"/>
                    <a:pt x="318" y="277"/>
                  </a:cubicBezTo>
                  <a:cubicBezTo>
                    <a:pt x="319" y="277"/>
                    <a:pt x="319" y="277"/>
                    <a:pt x="319" y="277"/>
                  </a:cubicBezTo>
                  <a:cubicBezTo>
                    <a:pt x="319" y="278"/>
                    <a:pt x="319" y="278"/>
                    <a:pt x="319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7"/>
                    <a:pt x="320" y="277"/>
                    <a:pt x="320" y="277"/>
                  </a:cubicBezTo>
                  <a:cubicBezTo>
                    <a:pt x="320" y="276"/>
                    <a:pt x="320" y="276"/>
                    <a:pt x="320" y="276"/>
                  </a:cubicBezTo>
                  <a:cubicBezTo>
                    <a:pt x="320" y="276"/>
                    <a:pt x="320" y="276"/>
                    <a:pt x="320" y="276"/>
                  </a:cubicBezTo>
                  <a:cubicBezTo>
                    <a:pt x="319" y="276"/>
                    <a:pt x="319" y="276"/>
                    <a:pt x="319" y="276"/>
                  </a:cubicBezTo>
                  <a:cubicBezTo>
                    <a:pt x="319" y="277"/>
                    <a:pt x="319" y="277"/>
                    <a:pt x="319" y="277"/>
                  </a:cubicBezTo>
                  <a:cubicBezTo>
                    <a:pt x="319" y="277"/>
                    <a:pt x="319" y="277"/>
                    <a:pt x="319" y="277"/>
                  </a:cubicBezTo>
                  <a:cubicBezTo>
                    <a:pt x="319" y="276"/>
                    <a:pt x="319" y="276"/>
                    <a:pt x="319" y="276"/>
                  </a:cubicBezTo>
                  <a:cubicBezTo>
                    <a:pt x="319" y="276"/>
                    <a:pt x="319" y="276"/>
                    <a:pt x="319" y="276"/>
                  </a:cubicBezTo>
                  <a:cubicBezTo>
                    <a:pt x="319" y="276"/>
                    <a:pt x="319" y="276"/>
                    <a:pt x="319" y="276"/>
                  </a:cubicBezTo>
                  <a:cubicBezTo>
                    <a:pt x="318" y="277"/>
                    <a:pt x="318" y="277"/>
                    <a:pt x="318" y="277"/>
                  </a:cubicBezTo>
                  <a:cubicBezTo>
                    <a:pt x="318" y="277"/>
                    <a:pt x="318" y="277"/>
                    <a:pt x="318" y="277"/>
                  </a:cubicBezTo>
                  <a:cubicBezTo>
                    <a:pt x="317" y="277"/>
                    <a:pt x="317" y="277"/>
                    <a:pt x="317" y="277"/>
                  </a:cubicBezTo>
                  <a:cubicBezTo>
                    <a:pt x="317" y="277"/>
                    <a:pt x="317" y="277"/>
                    <a:pt x="317" y="277"/>
                  </a:cubicBezTo>
                  <a:cubicBezTo>
                    <a:pt x="316" y="277"/>
                    <a:pt x="316" y="277"/>
                    <a:pt x="316" y="277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5" y="278"/>
                    <a:pt x="315" y="278"/>
                    <a:pt x="315" y="278"/>
                  </a:cubicBezTo>
                  <a:cubicBezTo>
                    <a:pt x="315" y="279"/>
                    <a:pt x="315" y="279"/>
                    <a:pt x="315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79"/>
                    <a:pt x="314" y="279"/>
                    <a:pt x="314" y="279"/>
                  </a:cubicBezTo>
                  <a:cubicBezTo>
                    <a:pt x="314" y="280"/>
                    <a:pt x="314" y="280"/>
                    <a:pt x="314" y="280"/>
                  </a:cubicBezTo>
                  <a:close/>
                  <a:moveTo>
                    <a:pt x="285" y="287"/>
                  </a:moveTo>
                  <a:cubicBezTo>
                    <a:pt x="286" y="287"/>
                    <a:pt x="286" y="287"/>
                    <a:pt x="286" y="287"/>
                  </a:cubicBezTo>
                  <a:cubicBezTo>
                    <a:pt x="288" y="288"/>
                    <a:pt x="288" y="288"/>
                    <a:pt x="288" y="288"/>
                  </a:cubicBezTo>
                  <a:cubicBezTo>
                    <a:pt x="289" y="288"/>
                    <a:pt x="289" y="288"/>
                    <a:pt x="289" y="288"/>
                  </a:cubicBezTo>
                  <a:cubicBezTo>
                    <a:pt x="290" y="288"/>
                    <a:pt x="290" y="288"/>
                    <a:pt x="290" y="288"/>
                  </a:cubicBezTo>
                  <a:cubicBezTo>
                    <a:pt x="290" y="289"/>
                    <a:pt x="290" y="289"/>
                    <a:pt x="290" y="289"/>
                  </a:cubicBezTo>
                  <a:cubicBezTo>
                    <a:pt x="291" y="289"/>
                    <a:pt x="291" y="289"/>
                    <a:pt x="291" y="289"/>
                  </a:cubicBezTo>
                  <a:cubicBezTo>
                    <a:pt x="292" y="289"/>
                    <a:pt x="292" y="289"/>
                    <a:pt x="292" y="289"/>
                  </a:cubicBezTo>
                  <a:cubicBezTo>
                    <a:pt x="293" y="289"/>
                    <a:pt x="293" y="289"/>
                    <a:pt x="293" y="289"/>
                  </a:cubicBezTo>
                  <a:cubicBezTo>
                    <a:pt x="293" y="289"/>
                    <a:pt x="293" y="289"/>
                    <a:pt x="293" y="289"/>
                  </a:cubicBezTo>
                  <a:cubicBezTo>
                    <a:pt x="292" y="288"/>
                    <a:pt x="292" y="288"/>
                    <a:pt x="292" y="288"/>
                  </a:cubicBezTo>
                  <a:cubicBezTo>
                    <a:pt x="292" y="288"/>
                    <a:pt x="292" y="288"/>
                    <a:pt x="292" y="288"/>
                  </a:cubicBezTo>
                  <a:cubicBezTo>
                    <a:pt x="292" y="287"/>
                    <a:pt x="292" y="287"/>
                    <a:pt x="292" y="287"/>
                  </a:cubicBezTo>
                  <a:cubicBezTo>
                    <a:pt x="291" y="287"/>
                    <a:pt x="291" y="287"/>
                    <a:pt x="291" y="287"/>
                  </a:cubicBezTo>
                  <a:cubicBezTo>
                    <a:pt x="290" y="286"/>
                    <a:pt x="290" y="286"/>
                    <a:pt x="290" y="286"/>
                  </a:cubicBezTo>
                  <a:cubicBezTo>
                    <a:pt x="289" y="286"/>
                    <a:pt x="289" y="286"/>
                    <a:pt x="289" y="286"/>
                  </a:cubicBezTo>
                  <a:cubicBezTo>
                    <a:pt x="289" y="286"/>
                    <a:pt x="289" y="286"/>
                    <a:pt x="289" y="286"/>
                  </a:cubicBezTo>
                  <a:cubicBezTo>
                    <a:pt x="288" y="285"/>
                    <a:pt x="288" y="285"/>
                    <a:pt x="288" y="285"/>
                  </a:cubicBezTo>
                  <a:cubicBezTo>
                    <a:pt x="287" y="285"/>
                    <a:pt x="287" y="285"/>
                    <a:pt x="287" y="285"/>
                  </a:cubicBezTo>
                  <a:cubicBezTo>
                    <a:pt x="286" y="284"/>
                    <a:pt x="286" y="284"/>
                    <a:pt x="286" y="284"/>
                  </a:cubicBezTo>
                  <a:cubicBezTo>
                    <a:pt x="284" y="284"/>
                    <a:pt x="284" y="284"/>
                    <a:pt x="284" y="284"/>
                  </a:cubicBezTo>
                  <a:cubicBezTo>
                    <a:pt x="283" y="284"/>
                    <a:pt x="283" y="284"/>
                    <a:pt x="283" y="284"/>
                  </a:cubicBezTo>
                  <a:cubicBezTo>
                    <a:pt x="282" y="284"/>
                    <a:pt x="282" y="284"/>
                    <a:pt x="282" y="284"/>
                  </a:cubicBezTo>
                  <a:cubicBezTo>
                    <a:pt x="283" y="285"/>
                    <a:pt x="283" y="285"/>
                    <a:pt x="283" y="285"/>
                  </a:cubicBezTo>
                  <a:cubicBezTo>
                    <a:pt x="284" y="285"/>
                    <a:pt x="284" y="285"/>
                    <a:pt x="284" y="285"/>
                  </a:cubicBezTo>
                  <a:cubicBezTo>
                    <a:pt x="285" y="286"/>
                    <a:pt x="285" y="286"/>
                    <a:pt x="285" y="286"/>
                  </a:cubicBezTo>
                  <a:cubicBezTo>
                    <a:pt x="285" y="287"/>
                    <a:pt x="285" y="287"/>
                    <a:pt x="285" y="287"/>
                  </a:cubicBezTo>
                  <a:cubicBezTo>
                    <a:pt x="285" y="287"/>
                    <a:pt x="285" y="287"/>
                    <a:pt x="285" y="287"/>
                  </a:cubicBezTo>
                  <a:close/>
                  <a:moveTo>
                    <a:pt x="286" y="305"/>
                  </a:moveTo>
                  <a:cubicBezTo>
                    <a:pt x="285" y="305"/>
                    <a:pt x="285" y="305"/>
                    <a:pt x="285" y="305"/>
                  </a:cubicBezTo>
                  <a:cubicBezTo>
                    <a:pt x="284" y="304"/>
                    <a:pt x="284" y="304"/>
                    <a:pt x="284" y="304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4"/>
                    <a:pt x="282" y="304"/>
                    <a:pt x="282" y="304"/>
                  </a:cubicBezTo>
                  <a:cubicBezTo>
                    <a:pt x="282" y="303"/>
                    <a:pt x="282" y="303"/>
                    <a:pt x="282" y="303"/>
                  </a:cubicBezTo>
                  <a:cubicBezTo>
                    <a:pt x="281" y="303"/>
                    <a:pt x="281" y="303"/>
                    <a:pt x="281" y="303"/>
                  </a:cubicBezTo>
                  <a:cubicBezTo>
                    <a:pt x="281" y="303"/>
                    <a:pt x="281" y="303"/>
                    <a:pt x="281" y="303"/>
                  </a:cubicBezTo>
                  <a:cubicBezTo>
                    <a:pt x="281" y="302"/>
                    <a:pt x="281" y="302"/>
                    <a:pt x="281" y="302"/>
                  </a:cubicBezTo>
                  <a:cubicBezTo>
                    <a:pt x="280" y="302"/>
                    <a:pt x="280" y="302"/>
                    <a:pt x="280" y="302"/>
                  </a:cubicBezTo>
                  <a:cubicBezTo>
                    <a:pt x="280" y="302"/>
                    <a:pt x="280" y="302"/>
                    <a:pt x="280" y="302"/>
                  </a:cubicBezTo>
                  <a:cubicBezTo>
                    <a:pt x="280" y="301"/>
                    <a:pt x="280" y="301"/>
                    <a:pt x="280" y="301"/>
                  </a:cubicBezTo>
                  <a:cubicBezTo>
                    <a:pt x="279" y="301"/>
                    <a:pt x="279" y="301"/>
                    <a:pt x="279" y="301"/>
                  </a:cubicBezTo>
                  <a:cubicBezTo>
                    <a:pt x="279" y="301"/>
                    <a:pt x="279" y="301"/>
                    <a:pt x="279" y="301"/>
                  </a:cubicBezTo>
                  <a:cubicBezTo>
                    <a:pt x="279" y="300"/>
                    <a:pt x="279" y="300"/>
                    <a:pt x="279" y="300"/>
                  </a:cubicBezTo>
                  <a:cubicBezTo>
                    <a:pt x="281" y="299"/>
                    <a:pt x="281" y="299"/>
                    <a:pt x="281" y="299"/>
                  </a:cubicBezTo>
                  <a:cubicBezTo>
                    <a:pt x="281" y="300"/>
                    <a:pt x="281" y="300"/>
                    <a:pt x="281" y="300"/>
                  </a:cubicBezTo>
                  <a:cubicBezTo>
                    <a:pt x="281" y="301"/>
                    <a:pt x="281" y="301"/>
                    <a:pt x="281" y="301"/>
                  </a:cubicBezTo>
                  <a:cubicBezTo>
                    <a:pt x="281" y="301"/>
                    <a:pt x="281" y="301"/>
                    <a:pt x="281" y="301"/>
                  </a:cubicBezTo>
                  <a:cubicBezTo>
                    <a:pt x="281" y="301"/>
                    <a:pt x="281" y="301"/>
                    <a:pt x="281" y="301"/>
                  </a:cubicBezTo>
                  <a:cubicBezTo>
                    <a:pt x="281" y="302"/>
                    <a:pt x="281" y="302"/>
                    <a:pt x="281" y="302"/>
                  </a:cubicBezTo>
                  <a:cubicBezTo>
                    <a:pt x="282" y="302"/>
                    <a:pt x="282" y="302"/>
                    <a:pt x="282" y="302"/>
                  </a:cubicBezTo>
                  <a:cubicBezTo>
                    <a:pt x="282" y="302"/>
                    <a:pt x="282" y="302"/>
                    <a:pt x="282" y="302"/>
                  </a:cubicBezTo>
                  <a:cubicBezTo>
                    <a:pt x="283" y="302"/>
                    <a:pt x="283" y="302"/>
                    <a:pt x="283" y="302"/>
                  </a:cubicBezTo>
                  <a:cubicBezTo>
                    <a:pt x="284" y="303"/>
                    <a:pt x="284" y="303"/>
                    <a:pt x="284" y="303"/>
                  </a:cubicBezTo>
                  <a:cubicBezTo>
                    <a:pt x="284" y="303"/>
                    <a:pt x="284" y="303"/>
                    <a:pt x="284" y="303"/>
                  </a:cubicBezTo>
                  <a:cubicBezTo>
                    <a:pt x="285" y="303"/>
                    <a:pt x="285" y="303"/>
                    <a:pt x="285" y="303"/>
                  </a:cubicBezTo>
                  <a:cubicBezTo>
                    <a:pt x="286" y="303"/>
                    <a:pt x="286" y="303"/>
                    <a:pt x="286" y="303"/>
                  </a:cubicBezTo>
                  <a:cubicBezTo>
                    <a:pt x="286" y="302"/>
                    <a:pt x="286" y="302"/>
                    <a:pt x="286" y="302"/>
                  </a:cubicBezTo>
                  <a:cubicBezTo>
                    <a:pt x="287" y="303"/>
                    <a:pt x="287" y="303"/>
                    <a:pt x="287" y="303"/>
                  </a:cubicBezTo>
                  <a:cubicBezTo>
                    <a:pt x="288" y="303"/>
                    <a:pt x="288" y="303"/>
                    <a:pt x="288" y="303"/>
                  </a:cubicBezTo>
                  <a:cubicBezTo>
                    <a:pt x="288" y="303"/>
                    <a:pt x="288" y="303"/>
                    <a:pt x="288" y="303"/>
                  </a:cubicBezTo>
                  <a:cubicBezTo>
                    <a:pt x="287" y="303"/>
                    <a:pt x="287" y="303"/>
                    <a:pt x="287" y="303"/>
                  </a:cubicBezTo>
                  <a:cubicBezTo>
                    <a:pt x="287" y="304"/>
                    <a:pt x="287" y="304"/>
                    <a:pt x="287" y="304"/>
                  </a:cubicBezTo>
                  <a:cubicBezTo>
                    <a:pt x="287" y="304"/>
                    <a:pt x="287" y="304"/>
                    <a:pt x="287" y="304"/>
                  </a:cubicBezTo>
                  <a:cubicBezTo>
                    <a:pt x="286" y="305"/>
                    <a:pt x="286" y="305"/>
                    <a:pt x="286" y="305"/>
                  </a:cubicBezTo>
                  <a:cubicBezTo>
                    <a:pt x="286" y="305"/>
                    <a:pt x="286" y="305"/>
                    <a:pt x="286" y="305"/>
                  </a:cubicBezTo>
                  <a:close/>
                  <a:moveTo>
                    <a:pt x="292" y="308"/>
                  </a:moveTo>
                  <a:cubicBezTo>
                    <a:pt x="292" y="308"/>
                    <a:pt x="292" y="308"/>
                    <a:pt x="292" y="308"/>
                  </a:cubicBezTo>
                  <a:cubicBezTo>
                    <a:pt x="290" y="307"/>
                    <a:pt x="290" y="307"/>
                    <a:pt x="290" y="307"/>
                  </a:cubicBezTo>
                  <a:cubicBezTo>
                    <a:pt x="290" y="306"/>
                    <a:pt x="290" y="306"/>
                    <a:pt x="290" y="306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2" y="304"/>
                    <a:pt x="292" y="304"/>
                    <a:pt x="292" y="304"/>
                  </a:cubicBezTo>
                  <a:cubicBezTo>
                    <a:pt x="293" y="303"/>
                    <a:pt x="293" y="303"/>
                    <a:pt x="293" y="303"/>
                  </a:cubicBezTo>
                  <a:cubicBezTo>
                    <a:pt x="293" y="302"/>
                    <a:pt x="293" y="302"/>
                    <a:pt x="293" y="302"/>
                  </a:cubicBezTo>
                  <a:cubicBezTo>
                    <a:pt x="293" y="302"/>
                    <a:pt x="293" y="302"/>
                    <a:pt x="293" y="302"/>
                  </a:cubicBezTo>
                  <a:cubicBezTo>
                    <a:pt x="294" y="301"/>
                    <a:pt x="294" y="301"/>
                    <a:pt x="294" y="301"/>
                  </a:cubicBezTo>
                  <a:cubicBezTo>
                    <a:pt x="295" y="300"/>
                    <a:pt x="295" y="300"/>
                    <a:pt x="295" y="300"/>
                  </a:cubicBezTo>
                  <a:cubicBezTo>
                    <a:pt x="296" y="300"/>
                    <a:pt x="296" y="300"/>
                    <a:pt x="296" y="300"/>
                  </a:cubicBezTo>
                  <a:cubicBezTo>
                    <a:pt x="296" y="301"/>
                    <a:pt x="296" y="301"/>
                    <a:pt x="296" y="301"/>
                  </a:cubicBezTo>
                  <a:cubicBezTo>
                    <a:pt x="295" y="301"/>
                    <a:pt x="295" y="301"/>
                    <a:pt x="295" y="301"/>
                  </a:cubicBezTo>
                  <a:cubicBezTo>
                    <a:pt x="296" y="301"/>
                    <a:pt x="296" y="301"/>
                    <a:pt x="296" y="301"/>
                  </a:cubicBezTo>
                  <a:cubicBezTo>
                    <a:pt x="296" y="302"/>
                    <a:pt x="296" y="302"/>
                    <a:pt x="296" y="302"/>
                  </a:cubicBezTo>
                  <a:cubicBezTo>
                    <a:pt x="295" y="303"/>
                    <a:pt x="295" y="303"/>
                    <a:pt x="295" y="303"/>
                  </a:cubicBezTo>
                  <a:cubicBezTo>
                    <a:pt x="294" y="304"/>
                    <a:pt x="294" y="304"/>
                    <a:pt x="294" y="304"/>
                  </a:cubicBezTo>
                  <a:cubicBezTo>
                    <a:pt x="295" y="304"/>
                    <a:pt x="295" y="304"/>
                    <a:pt x="295" y="304"/>
                  </a:cubicBezTo>
                  <a:cubicBezTo>
                    <a:pt x="296" y="305"/>
                    <a:pt x="296" y="305"/>
                    <a:pt x="296" y="305"/>
                  </a:cubicBezTo>
                  <a:cubicBezTo>
                    <a:pt x="295" y="305"/>
                    <a:pt x="295" y="305"/>
                    <a:pt x="295" y="305"/>
                  </a:cubicBezTo>
                  <a:cubicBezTo>
                    <a:pt x="296" y="305"/>
                    <a:pt x="296" y="305"/>
                    <a:pt x="296" y="305"/>
                  </a:cubicBezTo>
                  <a:cubicBezTo>
                    <a:pt x="296" y="305"/>
                    <a:pt x="296" y="305"/>
                    <a:pt x="296" y="305"/>
                  </a:cubicBezTo>
                  <a:cubicBezTo>
                    <a:pt x="296" y="304"/>
                    <a:pt x="296" y="304"/>
                    <a:pt x="296" y="304"/>
                  </a:cubicBezTo>
                  <a:cubicBezTo>
                    <a:pt x="297" y="304"/>
                    <a:pt x="297" y="304"/>
                    <a:pt x="297" y="304"/>
                  </a:cubicBezTo>
                  <a:cubicBezTo>
                    <a:pt x="298" y="305"/>
                    <a:pt x="298" y="305"/>
                    <a:pt x="298" y="305"/>
                  </a:cubicBezTo>
                  <a:cubicBezTo>
                    <a:pt x="298" y="306"/>
                    <a:pt x="298" y="306"/>
                    <a:pt x="298" y="306"/>
                  </a:cubicBezTo>
                  <a:cubicBezTo>
                    <a:pt x="298" y="306"/>
                    <a:pt x="298" y="306"/>
                    <a:pt x="298" y="306"/>
                  </a:cubicBezTo>
                  <a:cubicBezTo>
                    <a:pt x="297" y="306"/>
                    <a:pt x="297" y="306"/>
                    <a:pt x="297" y="306"/>
                  </a:cubicBezTo>
                  <a:cubicBezTo>
                    <a:pt x="297" y="306"/>
                    <a:pt x="297" y="306"/>
                    <a:pt x="297" y="306"/>
                  </a:cubicBezTo>
                  <a:cubicBezTo>
                    <a:pt x="295" y="307"/>
                    <a:pt x="295" y="307"/>
                    <a:pt x="295" y="307"/>
                  </a:cubicBezTo>
                  <a:cubicBezTo>
                    <a:pt x="294" y="307"/>
                    <a:pt x="294" y="307"/>
                    <a:pt x="294" y="307"/>
                  </a:cubicBezTo>
                  <a:cubicBezTo>
                    <a:pt x="293" y="307"/>
                    <a:pt x="293" y="307"/>
                    <a:pt x="293" y="307"/>
                  </a:cubicBezTo>
                  <a:cubicBezTo>
                    <a:pt x="293" y="307"/>
                    <a:pt x="293" y="307"/>
                    <a:pt x="293" y="307"/>
                  </a:cubicBezTo>
                  <a:cubicBezTo>
                    <a:pt x="293" y="307"/>
                    <a:pt x="293" y="307"/>
                    <a:pt x="293" y="307"/>
                  </a:cubicBezTo>
                  <a:cubicBezTo>
                    <a:pt x="292" y="308"/>
                    <a:pt x="292" y="308"/>
                    <a:pt x="292" y="308"/>
                  </a:cubicBezTo>
                  <a:cubicBezTo>
                    <a:pt x="292" y="308"/>
                    <a:pt x="292" y="308"/>
                    <a:pt x="292" y="308"/>
                  </a:cubicBezTo>
                  <a:close/>
                  <a:moveTo>
                    <a:pt x="224" y="260"/>
                  </a:moveTo>
                  <a:cubicBezTo>
                    <a:pt x="224" y="261"/>
                    <a:pt x="224" y="261"/>
                    <a:pt x="224" y="261"/>
                  </a:cubicBezTo>
                  <a:cubicBezTo>
                    <a:pt x="224" y="261"/>
                    <a:pt x="224" y="261"/>
                    <a:pt x="224" y="261"/>
                  </a:cubicBezTo>
                  <a:cubicBezTo>
                    <a:pt x="224" y="260"/>
                    <a:pt x="224" y="260"/>
                    <a:pt x="224" y="260"/>
                  </a:cubicBezTo>
                  <a:cubicBezTo>
                    <a:pt x="224" y="259"/>
                    <a:pt x="224" y="259"/>
                    <a:pt x="224" y="259"/>
                  </a:cubicBezTo>
                  <a:cubicBezTo>
                    <a:pt x="224" y="260"/>
                    <a:pt x="224" y="260"/>
                    <a:pt x="224" y="260"/>
                  </a:cubicBezTo>
                  <a:cubicBezTo>
                    <a:pt x="224" y="260"/>
                    <a:pt x="224" y="260"/>
                    <a:pt x="224" y="260"/>
                  </a:cubicBezTo>
                  <a:close/>
                  <a:moveTo>
                    <a:pt x="223" y="269"/>
                  </a:moveTo>
                  <a:cubicBezTo>
                    <a:pt x="224" y="268"/>
                    <a:pt x="224" y="268"/>
                    <a:pt x="224" y="268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8"/>
                    <a:pt x="225" y="268"/>
                    <a:pt x="225" y="268"/>
                  </a:cubicBezTo>
                  <a:cubicBezTo>
                    <a:pt x="225" y="268"/>
                    <a:pt x="225" y="268"/>
                    <a:pt x="225" y="268"/>
                  </a:cubicBezTo>
                  <a:cubicBezTo>
                    <a:pt x="224" y="269"/>
                    <a:pt x="224" y="269"/>
                    <a:pt x="224" y="269"/>
                  </a:cubicBezTo>
                  <a:cubicBezTo>
                    <a:pt x="223" y="269"/>
                    <a:pt x="223" y="269"/>
                    <a:pt x="223" y="269"/>
                  </a:cubicBezTo>
                  <a:close/>
                  <a:moveTo>
                    <a:pt x="215" y="262"/>
                  </a:moveTo>
                  <a:cubicBezTo>
                    <a:pt x="216" y="261"/>
                    <a:pt x="216" y="261"/>
                    <a:pt x="216" y="261"/>
                  </a:cubicBezTo>
                  <a:cubicBezTo>
                    <a:pt x="217" y="261"/>
                    <a:pt x="217" y="261"/>
                    <a:pt x="217" y="261"/>
                  </a:cubicBezTo>
                  <a:cubicBezTo>
                    <a:pt x="217" y="261"/>
                    <a:pt x="217" y="261"/>
                    <a:pt x="217" y="261"/>
                  </a:cubicBezTo>
                  <a:cubicBezTo>
                    <a:pt x="217" y="261"/>
                    <a:pt x="217" y="261"/>
                    <a:pt x="217" y="261"/>
                  </a:cubicBezTo>
                  <a:cubicBezTo>
                    <a:pt x="218" y="261"/>
                    <a:pt x="218" y="261"/>
                    <a:pt x="218" y="261"/>
                  </a:cubicBezTo>
                  <a:cubicBezTo>
                    <a:pt x="218" y="261"/>
                    <a:pt x="218" y="261"/>
                    <a:pt x="218" y="261"/>
                  </a:cubicBezTo>
                  <a:cubicBezTo>
                    <a:pt x="219" y="261"/>
                    <a:pt x="219" y="261"/>
                    <a:pt x="219" y="261"/>
                  </a:cubicBezTo>
                  <a:cubicBezTo>
                    <a:pt x="220" y="262"/>
                    <a:pt x="220" y="262"/>
                    <a:pt x="220" y="262"/>
                  </a:cubicBezTo>
                  <a:cubicBezTo>
                    <a:pt x="220" y="262"/>
                    <a:pt x="220" y="262"/>
                    <a:pt x="220" y="262"/>
                  </a:cubicBezTo>
                  <a:cubicBezTo>
                    <a:pt x="220" y="263"/>
                    <a:pt x="220" y="263"/>
                    <a:pt x="220" y="263"/>
                  </a:cubicBezTo>
                  <a:cubicBezTo>
                    <a:pt x="220" y="263"/>
                    <a:pt x="220" y="263"/>
                    <a:pt x="220" y="263"/>
                  </a:cubicBezTo>
                  <a:cubicBezTo>
                    <a:pt x="218" y="263"/>
                    <a:pt x="218" y="263"/>
                    <a:pt x="218" y="263"/>
                  </a:cubicBezTo>
                  <a:cubicBezTo>
                    <a:pt x="217" y="263"/>
                    <a:pt x="217" y="263"/>
                    <a:pt x="217" y="263"/>
                  </a:cubicBezTo>
                  <a:cubicBezTo>
                    <a:pt x="217" y="263"/>
                    <a:pt x="217" y="263"/>
                    <a:pt x="217" y="263"/>
                  </a:cubicBezTo>
                  <a:cubicBezTo>
                    <a:pt x="217" y="263"/>
                    <a:pt x="217" y="263"/>
                    <a:pt x="217" y="263"/>
                  </a:cubicBezTo>
                  <a:cubicBezTo>
                    <a:pt x="217" y="263"/>
                    <a:pt x="217" y="263"/>
                    <a:pt x="217" y="263"/>
                  </a:cubicBezTo>
                  <a:cubicBezTo>
                    <a:pt x="216" y="263"/>
                    <a:pt x="216" y="263"/>
                    <a:pt x="216" y="263"/>
                  </a:cubicBezTo>
                  <a:cubicBezTo>
                    <a:pt x="216" y="263"/>
                    <a:pt x="216" y="263"/>
                    <a:pt x="216" y="263"/>
                  </a:cubicBezTo>
                  <a:cubicBezTo>
                    <a:pt x="215" y="263"/>
                    <a:pt x="215" y="263"/>
                    <a:pt x="215" y="263"/>
                  </a:cubicBezTo>
                  <a:cubicBezTo>
                    <a:pt x="215" y="262"/>
                    <a:pt x="215" y="262"/>
                    <a:pt x="215" y="262"/>
                  </a:cubicBezTo>
                  <a:close/>
                  <a:moveTo>
                    <a:pt x="34" y="266"/>
                  </a:moveTo>
                  <a:cubicBezTo>
                    <a:pt x="35" y="266"/>
                    <a:pt x="35" y="266"/>
                    <a:pt x="35" y="266"/>
                  </a:cubicBezTo>
                  <a:cubicBezTo>
                    <a:pt x="35" y="267"/>
                    <a:pt x="35" y="267"/>
                    <a:pt x="35" y="267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4" y="267"/>
                    <a:pt x="34" y="267"/>
                    <a:pt x="34" y="267"/>
                  </a:cubicBezTo>
                  <a:cubicBezTo>
                    <a:pt x="34" y="266"/>
                    <a:pt x="34" y="266"/>
                    <a:pt x="34" y="266"/>
                  </a:cubicBezTo>
                  <a:close/>
                  <a:moveTo>
                    <a:pt x="32" y="264"/>
                  </a:moveTo>
                  <a:cubicBezTo>
                    <a:pt x="32" y="263"/>
                    <a:pt x="32" y="263"/>
                    <a:pt x="32" y="263"/>
                  </a:cubicBezTo>
                  <a:cubicBezTo>
                    <a:pt x="33" y="262"/>
                    <a:pt x="33" y="262"/>
                    <a:pt x="33" y="262"/>
                  </a:cubicBezTo>
                  <a:cubicBezTo>
                    <a:pt x="32" y="264"/>
                    <a:pt x="32" y="264"/>
                    <a:pt x="32" y="264"/>
                  </a:cubicBezTo>
                  <a:close/>
                  <a:moveTo>
                    <a:pt x="27" y="260"/>
                  </a:moveTo>
                  <a:cubicBezTo>
                    <a:pt x="28" y="260"/>
                    <a:pt x="28" y="260"/>
                    <a:pt x="28" y="260"/>
                  </a:cubicBezTo>
                  <a:cubicBezTo>
                    <a:pt x="28" y="260"/>
                    <a:pt x="28" y="260"/>
                    <a:pt x="28" y="260"/>
                  </a:cubicBezTo>
                  <a:cubicBezTo>
                    <a:pt x="27" y="260"/>
                    <a:pt x="27" y="260"/>
                    <a:pt x="27" y="260"/>
                  </a:cubicBezTo>
                  <a:close/>
                  <a:moveTo>
                    <a:pt x="20" y="257"/>
                  </a:moveTo>
                  <a:cubicBezTo>
                    <a:pt x="20" y="258"/>
                    <a:pt x="20" y="258"/>
                    <a:pt x="20" y="258"/>
                  </a:cubicBezTo>
                  <a:cubicBezTo>
                    <a:pt x="21" y="258"/>
                    <a:pt x="21" y="258"/>
                    <a:pt x="21" y="258"/>
                  </a:cubicBezTo>
                  <a:cubicBezTo>
                    <a:pt x="21" y="259"/>
                    <a:pt x="21" y="259"/>
                    <a:pt x="21" y="259"/>
                  </a:cubicBezTo>
                  <a:cubicBezTo>
                    <a:pt x="23" y="259"/>
                    <a:pt x="23" y="259"/>
                    <a:pt x="23" y="259"/>
                  </a:cubicBezTo>
                  <a:cubicBezTo>
                    <a:pt x="22" y="260"/>
                    <a:pt x="22" y="260"/>
                    <a:pt x="22" y="260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1" y="262"/>
                    <a:pt x="21" y="262"/>
                    <a:pt x="21" y="262"/>
                  </a:cubicBezTo>
                  <a:cubicBezTo>
                    <a:pt x="21" y="262"/>
                    <a:pt x="21" y="262"/>
                    <a:pt x="21" y="262"/>
                  </a:cubicBezTo>
                  <a:cubicBezTo>
                    <a:pt x="22" y="262"/>
                    <a:pt x="22" y="262"/>
                    <a:pt x="22" y="262"/>
                  </a:cubicBezTo>
                  <a:cubicBezTo>
                    <a:pt x="22" y="263"/>
                    <a:pt x="22" y="263"/>
                    <a:pt x="22" y="263"/>
                  </a:cubicBezTo>
                  <a:cubicBezTo>
                    <a:pt x="23" y="263"/>
                    <a:pt x="23" y="263"/>
                    <a:pt x="23" y="263"/>
                  </a:cubicBezTo>
                  <a:cubicBezTo>
                    <a:pt x="23" y="263"/>
                    <a:pt x="23" y="263"/>
                    <a:pt x="23" y="263"/>
                  </a:cubicBezTo>
                  <a:cubicBezTo>
                    <a:pt x="24" y="264"/>
                    <a:pt x="24" y="264"/>
                    <a:pt x="24" y="264"/>
                  </a:cubicBezTo>
                  <a:cubicBezTo>
                    <a:pt x="25" y="263"/>
                    <a:pt x="25" y="263"/>
                    <a:pt x="25" y="263"/>
                  </a:cubicBezTo>
                  <a:cubicBezTo>
                    <a:pt x="24" y="265"/>
                    <a:pt x="24" y="265"/>
                    <a:pt x="24" y="265"/>
                  </a:cubicBezTo>
                  <a:cubicBezTo>
                    <a:pt x="24" y="266"/>
                    <a:pt x="24" y="266"/>
                    <a:pt x="24" y="266"/>
                  </a:cubicBezTo>
                  <a:cubicBezTo>
                    <a:pt x="25" y="265"/>
                    <a:pt x="25" y="265"/>
                    <a:pt x="25" y="265"/>
                  </a:cubicBezTo>
                  <a:cubicBezTo>
                    <a:pt x="25" y="265"/>
                    <a:pt x="25" y="265"/>
                    <a:pt x="25" y="265"/>
                  </a:cubicBezTo>
                  <a:cubicBezTo>
                    <a:pt x="26" y="264"/>
                    <a:pt x="26" y="264"/>
                    <a:pt x="26" y="264"/>
                  </a:cubicBezTo>
                  <a:cubicBezTo>
                    <a:pt x="26" y="265"/>
                    <a:pt x="26" y="265"/>
                    <a:pt x="26" y="265"/>
                  </a:cubicBezTo>
                  <a:cubicBezTo>
                    <a:pt x="25" y="266"/>
                    <a:pt x="25" y="266"/>
                    <a:pt x="25" y="266"/>
                  </a:cubicBezTo>
                  <a:cubicBezTo>
                    <a:pt x="25" y="267"/>
                    <a:pt x="25" y="267"/>
                    <a:pt x="25" y="267"/>
                  </a:cubicBezTo>
                  <a:cubicBezTo>
                    <a:pt x="25" y="266"/>
                    <a:pt x="25" y="266"/>
                    <a:pt x="25" y="266"/>
                  </a:cubicBezTo>
                  <a:cubicBezTo>
                    <a:pt x="26" y="267"/>
                    <a:pt x="26" y="267"/>
                    <a:pt x="26" y="267"/>
                  </a:cubicBezTo>
                  <a:cubicBezTo>
                    <a:pt x="27" y="267"/>
                    <a:pt x="27" y="267"/>
                    <a:pt x="27" y="267"/>
                  </a:cubicBezTo>
                  <a:cubicBezTo>
                    <a:pt x="27" y="268"/>
                    <a:pt x="27" y="268"/>
                    <a:pt x="27" y="268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28" y="270"/>
                    <a:pt x="28" y="270"/>
                    <a:pt x="28" y="270"/>
                  </a:cubicBezTo>
                  <a:cubicBezTo>
                    <a:pt x="29" y="270"/>
                    <a:pt x="29" y="270"/>
                    <a:pt x="29" y="270"/>
                  </a:cubicBezTo>
                  <a:cubicBezTo>
                    <a:pt x="29" y="270"/>
                    <a:pt x="29" y="270"/>
                    <a:pt x="29" y="270"/>
                  </a:cubicBezTo>
                  <a:cubicBezTo>
                    <a:pt x="30" y="270"/>
                    <a:pt x="30" y="270"/>
                    <a:pt x="30" y="270"/>
                  </a:cubicBezTo>
                  <a:cubicBezTo>
                    <a:pt x="31" y="270"/>
                    <a:pt x="31" y="270"/>
                    <a:pt x="31" y="270"/>
                  </a:cubicBezTo>
                  <a:cubicBezTo>
                    <a:pt x="29" y="271"/>
                    <a:pt x="29" y="271"/>
                    <a:pt x="29" y="271"/>
                  </a:cubicBezTo>
                  <a:cubicBezTo>
                    <a:pt x="31" y="273"/>
                    <a:pt x="31" y="273"/>
                    <a:pt x="31" y="273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2" y="274"/>
                    <a:pt x="32" y="274"/>
                    <a:pt x="32" y="274"/>
                  </a:cubicBezTo>
                  <a:cubicBezTo>
                    <a:pt x="35" y="275"/>
                    <a:pt x="35" y="275"/>
                    <a:pt x="35" y="275"/>
                  </a:cubicBezTo>
                  <a:cubicBezTo>
                    <a:pt x="35" y="275"/>
                    <a:pt x="35" y="275"/>
                    <a:pt x="35" y="275"/>
                  </a:cubicBezTo>
                  <a:cubicBezTo>
                    <a:pt x="36" y="275"/>
                    <a:pt x="36" y="275"/>
                    <a:pt x="36" y="275"/>
                  </a:cubicBezTo>
                  <a:cubicBezTo>
                    <a:pt x="35" y="273"/>
                    <a:pt x="35" y="273"/>
                    <a:pt x="35" y="273"/>
                  </a:cubicBezTo>
                  <a:cubicBezTo>
                    <a:pt x="36" y="272"/>
                    <a:pt x="36" y="272"/>
                    <a:pt x="36" y="272"/>
                  </a:cubicBezTo>
                  <a:cubicBezTo>
                    <a:pt x="35" y="271"/>
                    <a:pt x="35" y="271"/>
                    <a:pt x="35" y="271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35" y="269"/>
                    <a:pt x="35" y="269"/>
                    <a:pt x="35" y="269"/>
                  </a:cubicBezTo>
                  <a:cubicBezTo>
                    <a:pt x="33" y="267"/>
                    <a:pt x="33" y="267"/>
                    <a:pt x="33" y="267"/>
                  </a:cubicBezTo>
                  <a:cubicBezTo>
                    <a:pt x="32" y="265"/>
                    <a:pt x="32" y="265"/>
                    <a:pt x="32" y="265"/>
                  </a:cubicBezTo>
                  <a:cubicBezTo>
                    <a:pt x="31" y="264"/>
                    <a:pt x="31" y="264"/>
                    <a:pt x="31" y="264"/>
                  </a:cubicBezTo>
                  <a:cubicBezTo>
                    <a:pt x="31" y="262"/>
                    <a:pt x="31" y="262"/>
                    <a:pt x="31" y="262"/>
                  </a:cubicBezTo>
                  <a:cubicBezTo>
                    <a:pt x="31" y="262"/>
                    <a:pt x="31" y="262"/>
                    <a:pt x="31" y="262"/>
                  </a:cubicBezTo>
                  <a:cubicBezTo>
                    <a:pt x="30" y="262"/>
                    <a:pt x="30" y="262"/>
                    <a:pt x="30" y="262"/>
                  </a:cubicBezTo>
                  <a:cubicBezTo>
                    <a:pt x="28" y="261"/>
                    <a:pt x="28" y="261"/>
                    <a:pt x="28" y="261"/>
                  </a:cubicBezTo>
                  <a:cubicBezTo>
                    <a:pt x="27" y="261"/>
                    <a:pt x="27" y="261"/>
                    <a:pt x="27" y="261"/>
                  </a:cubicBezTo>
                  <a:cubicBezTo>
                    <a:pt x="27" y="261"/>
                    <a:pt x="27" y="261"/>
                    <a:pt x="27" y="261"/>
                  </a:cubicBezTo>
                  <a:cubicBezTo>
                    <a:pt x="26" y="260"/>
                    <a:pt x="26" y="260"/>
                    <a:pt x="26" y="260"/>
                  </a:cubicBezTo>
                  <a:cubicBezTo>
                    <a:pt x="25" y="259"/>
                    <a:pt x="25" y="259"/>
                    <a:pt x="25" y="259"/>
                  </a:cubicBezTo>
                  <a:cubicBezTo>
                    <a:pt x="24" y="259"/>
                    <a:pt x="24" y="259"/>
                    <a:pt x="24" y="259"/>
                  </a:cubicBezTo>
                  <a:cubicBezTo>
                    <a:pt x="24" y="258"/>
                    <a:pt x="24" y="258"/>
                    <a:pt x="24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22" y="257"/>
                    <a:pt x="22" y="257"/>
                    <a:pt x="22" y="257"/>
                  </a:cubicBezTo>
                  <a:cubicBezTo>
                    <a:pt x="21" y="257"/>
                    <a:pt x="21" y="257"/>
                    <a:pt x="21" y="257"/>
                  </a:cubicBezTo>
                  <a:cubicBezTo>
                    <a:pt x="21" y="257"/>
                    <a:pt x="21" y="257"/>
                    <a:pt x="21" y="257"/>
                  </a:cubicBezTo>
                  <a:cubicBezTo>
                    <a:pt x="20" y="257"/>
                    <a:pt x="20" y="257"/>
                    <a:pt x="20" y="257"/>
                  </a:cubicBezTo>
                  <a:close/>
                  <a:moveTo>
                    <a:pt x="28" y="259"/>
                  </a:moveTo>
                  <a:cubicBezTo>
                    <a:pt x="28" y="259"/>
                    <a:pt x="28" y="259"/>
                    <a:pt x="28" y="259"/>
                  </a:cubicBezTo>
                  <a:cubicBezTo>
                    <a:pt x="29" y="258"/>
                    <a:pt x="29" y="258"/>
                    <a:pt x="29" y="258"/>
                  </a:cubicBezTo>
                  <a:cubicBezTo>
                    <a:pt x="29" y="259"/>
                    <a:pt x="29" y="259"/>
                    <a:pt x="29" y="259"/>
                  </a:cubicBezTo>
                  <a:cubicBezTo>
                    <a:pt x="29" y="259"/>
                    <a:pt x="29" y="259"/>
                    <a:pt x="29" y="259"/>
                  </a:cubicBezTo>
                  <a:cubicBezTo>
                    <a:pt x="28" y="259"/>
                    <a:pt x="28" y="259"/>
                    <a:pt x="28" y="259"/>
                  </a:cubicBezTo>
                  <a:cubicBezTo>
                    <a:pt x="28" y="259"/>
                    <a:pt x="28" y="259"/>
                    <a:pt x="28" y="259"/>
                  </a:cubicBezTo>
                  <a:close/>
                  <a:moveTo>
                    <a:pt x="27" y="258"/>
                  </a:moveTo>
                  <a:cubicBezTo>
                    <a:pt x="28" y="258"/>
                    <a:pt x="28" y="258"/>
                    <a:pt x="28" y="258"/>
                  </a:cubicBezTo>
                  <a:cubicBezTo>
                    <a:pt x="28" y="258"/>
                    <a:pt x="28" y="258"/>
                    <a:pt x="28" y="258"/>
                  </a:cubicBezTo>
                  <a:cubicBezTo>
                    <a:pt x="27" y="258"/>
                    <a:pt x="27" y="258"/>
                    <a:pt x="27" y="258"/>
                  </a:cubicBezTo>
                  <a:close/>
                  <a:moveTo>
                    <a:pt x="22" y="240"/>
                  </a:moveTo>
                  <a:cubicBezTo>
                    <a:pt x="22" y="241"/>
                    <a:pt x="22" y="241"/>
                    <a:pt x="22" y="241"/>
                  </a:cubicBezTo>
                  <a:cubicBezTo>
                    <a:pt x="22" y="241"/>
                    <a:pt x="22" y="241"/>
                    <a:pt x="22" y="241"/>
                  </a:cubicBezTo>
                  <a:cubicBezTo>
                    <a:pt x="22" y="240"/>
                    <a:pt x="22" y="240"/>
                    <a:pt x="22" y="240"/>
                  </a:cubicBezTo>
                  <a:close/>
                  <a:moveTo>
                    <a:pt x="24" y="249"/>
                  </a:moveTo>
                  <a:cubicBezTo>
                    <a:pt x="24" y="248"/>
                    <a:pt x="24" y="248"/>
                    <a:pt x="24" y="248"/>
                  </a:cubicBezTo>
                  <a:cubicBezTo>
                    <a:pt x="25" y="248"/>
                    <a:pt x="25" y="248"/>
                    <a:pt x="25" y="248"/>
                  </a:cubicBezTo>
                  <a:cubicBezTo>
                    <a:pt x="25" y="248"/>
                    <a:pt x="25" y="248"/>
                    <a:pt x="25" y="248"/>
                  </a:cubicBezTo>
                  <a:cubicBezTo>
                    <a:pt x="25" y="249"/>
                    <a:pt x="25" y="249"/>
                    <a:pt x="25" y="249"/>
                  </a:cubicBezTo>
                  <a:cubicBezTo>
                    <a:pt x="24" y="249"/>
                    <a:pt x="24" y="249"/>
                    <a:pt x="24" y="249"/>
                  </a:cubicBezTo>
                  <a:close/>
                  <a:moveTo>
                    <a:pt x="24" y="251"/>
                  </a:moveTo>
                  <a:cubicBezTo>
                    <a:pt x="23" y="252"/>
                    <a:pt x="23" y="252"/>
                    <a:pt x="23" y="252"/>
                  </a:cubicBezTo>
                  <a:cubicBezTo>
                    <a:pt x="24" y="253"/>
                    <a:pt x="24" y="253"/>
                    <a:pt x="24" y="253"/>
                  </a:cubicBezTo>
                  <a:cubicBezTo>
                    <a:pt x="24" y="253"/>
                    <a:pt x="24" y="253"/>
                    <a:pt x="24" y="253"/>
                  </a:cubicBezTo>
                  <a:cubicBezTo>
                    <a:pt x="24" y="252"/>
                    <a:pt x="24" y="252"/>
                    <a:pt x="24" y="252"/>
                  </a:cubicBezTo>
                  <a:cubicBezTo>
                    <a:pt x="24" y="251"/>
                    <a:pt x="24" y="251"/>
                    <a:pt x="24" y="251"/>
                  </a:cubicBezTo>
                  <a:close/>
                  <a:moveTo>
                    <a:pt x="25" y="250"/>
                  </a:moveTo>
                  <a:cubicBezTo>
                    <a:pt x="25" y="249"/>
                    <a:pt x="25" y="249"/>
                    <a:pt x="25" y="249"/>
                  </a:cubicBezTo>
                  <a:cubicBezTo>
                    <a:pt x="25" y="249"/>
                    <a:pt x="25" y="249"/>
                    <a:pt x="25" y="249"/>
                  </a:cubicBezTo>
                  <a:cubicBezTo>
                    <a:pt x="24" y="250"/>
                    <a:pt x="24" y="250"/>
                    <a:pt x="24" y="250"/>
                  </a:cubicBezTo>
                  <a:cubicBezTo>
                    <a:pt x="24" y="250"/>
                    <a:pt x="24" y="250"/>
                    <a:pt x="24" y="250"/>
                  </a:cubicBezTo>
                  <a:cubicBezTo>
                    <a:pt x="24" y="250"/>
                    <a:pt x="24" y="250"/>
                    <a:pt x="24" y="250"/>
                  </a:cubicBezTo>
                  <a:cubicBezTo>
                    <a:pt x="24" y="250"/>
                    <a:pt x="25" y="250"/>
                    <a:pt x="25" y="250"/>
                  </a:cubicBezTo>
                  <a:close/>
                  <a:moveTo>
                    <a:pt x="26" y="249"/>
                  </a:moveTo>
                  <a:cubicBezTo>
                    <a:pt x="27" y="248"/>
                    <a:pt x="27" y="248"/>
                    <a:pt x="27" y="248"/>
                  </a:cubicBezTo>
                  <a:cubicBezTo>
                    <a:pt x="27" y="248"/>
                    <a:pt x="27" y="248"/>
                    <a:pt x="27" y="248"/>
                  </a:cubicBezTo>
                  <a:cubicBezTo>
                    <a:pt x="28" y="247"/>
                    <a:pt x="28" y="247"/>
                    <a:pt x="28" y="247"/>
                  </a:cubicBezTo>
                  <a:cubicBezTo>
                    <a:pt x="29" y="247"/>
                    <a:pt x="29" y="247"/>
                    <a:pt x="29" y="247"/>
                  </a:cubicBezTo>
                  <a:cubicBezTo>
                    <a:pt x="29" y="247"/>
                    <a:pt x="29" y="247"/>
                    <a:pt x="29" y="247"/>
                  </a:cubicBezTo>
                  <a:cubicBezTo>
                    <a:pt x="28" y="249"/>
                    <a:pt x="28" y="249"/>
                    <a:pt x="28" y="249"/>
                  </a:cubicBezTo>
                  <a:cubicBezTo>
                    <a:pt x="27" y="249"/>
                    <a:pt x="27" y="249"/>
                    <a:pt x="27" y="249"/>
                  </a:cubicBezTo>
                  <a:cubicBezTo>
                    <a:pt x="26" y="249"/>
                    <a:pt x="26" y="249"/>
                    <a:pt x="26" y="249"/>
                  </a:cubicBezTo>
                  <a:cubicBezTo>
                    <a:pt x="26" y="249"/>
                    <a:pt x="26" y="249"/>
                    <a:pt x="26" y="249"/>
                  </a:cubicBezTo>
                  <a:close/>
                  <a:moveTo>
                    <a:pt x="25" y="245"/>
                  </a:moveTo>
                  <a:cubicBezTo>
                    <a:pt x="25" y="244"/>
                    <a:pt x="25" y="244"/>
                    <a:pt x="25" y="244"/>
                  </a:cubicBezTo>
                  <a:cubicBezTo>
                    <a:pt x="26" y="244"/>
                    <a:pt x="26" y="244"/>
                    <a:pt x="26" y="244"/>
                  </a:cubicBezTo>
                  <a:cubicBezTo>
                    <a:pt x="26" y="244"/>
                    <a:pt x="26" y="244"/>
                    <a:pt x="26" y="244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25" y="245"/>
                    <a:pt x="25" y="245"/>
                    <a:pt x="25" y="245"/>
                  </a:cubicBezTo>
                  <a:close/>
                  <a:moveTo>
                    <a:pt x="23" y="245"/>
                  </a:moveTo>
                  <a:cubicBezTo>
                    <a:pt x="24" y="245"/>
                    <a:pt x="24" y="245"/>
                    <a:pt x="24" y="245"/>
                  </a:cubicBezTo>
                  <a:cubicBezTo>
                    <a:pt x="24" y="245"/>
                    <a:pt x="24" y="245"/>
                    <a:pt x="24" y="245"/>
                  </a:cubicBezTo>
                  <a:cubicBezTo>
                    <a:pt x="24" y="244"/>
                    <a:pt x="24" y="244"/>
                    <a:pt x="24" y="244"/>
                  </a:cubicBezTo>
                  <a:cubicBezTo>
                    <a:pt x="23" y="245"/>
                    <a:pt x="23" y="245"/>
                    <a:pt x="23" y="245"/>
                  </a:cubicBezTo>
                  <a:close/>
                  <a:moveTo>
                    <a:pt x="22" y="243"/>
                  </a:moveTo>
                  <a:cubicBezTo>
                    <a:pt x="22" y="244"/>
                    <a:pt x="22" y="244"/>
                    <a:pt x="22" y="244"/>
                  </a:cubicBezTo>
                  <a:cubicBezTo>
                    <a:pt x="22" y="244"/>
                    <a:pt x="22" y="244"/>
                    <a:pt x="22" y="244"/>
                  </a:cubicBezTo>
                  <a:cubicBezTo>
                    <a:pt x="22" y="245"/>
                    <a:pt x="22" y="245"/>
                    <a:pt x="22" y="245"/>
                  </a:cubicBezTo>
                  <a:cubicBezTo>
                    <a:pt x="23" y="244"/>
                    <a:pt x="23" y="244"/>
                    <a:pt x="23" y="244"/>
                  </a:cubicBezTo>
                  <a:cubicBezTo>
                    <a:pt x="22" y="243"/>
                    <a:pt x="22" y="243"/>
                    <a:pt x="22" y="243"/>
                  </a:cubicBezTo>
                  <a:cubicBezTo>
                    <a:pt x="22" y="243"/>
                    <a:pt x="22" y="243"/>
                    <a:pt x="22" y="243"/>
                  </a:cubicBezTo>
                  <a:close/>
                  <a:moveTo>
                    <a:pt x="23" y="242"/>
                  </a:moveTo>
                  <a:cubicBezTo>
                    <a:pt x="23" y="242"/>
                    <a:pt x="23" y="242"/>
                    <a:pt x="23" y="242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24" y="243"/>
                    <a:pt x="24" y="243"/>
                    <a:pt x="24" y="243"/>
                  </a:cubicBezTo>
                  <a:cubicBezTo>
                    <a:pt x="25" y="242"/>
                    <a:pt x="25" y="242"/>
                    <a:pt x="25" y="242"/>
                  </a:cubicBezTo>
                  <a:cubicBezTo>
                    <a:pt x="24" y="243"/>
                    <a:pt x="24" y="243"/>
                    <a:pt x="24" y="243"/>
                  </a:cubicBezTo>
                  <a:cubicBezTo>
                    <a:pt x="24" y="244"/>
                    <a:pt x="24" y="244"/>
                    <a:pt x="24" y="244"/>
                  </a:cubicBezTo>
                  <a:cubicBezTo>
                    <a:pt x="25" y="243"/>
                    <a:pt x="25" y="243"/>
                    <a:pt x="25" y="243"/>
                  </a:cubicBezTo>
                  <a:cubicBezTo>
                    <a:pt x="25" y="241"/>
                    <a:pt x="25" y="241"/>
                    <a:pt x="25" y="241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3" y="241"/>
                    <a:pt x="23" y="241"/>
                    <a:pt x="23" y="241"/>
                  </a:cubicBezTo>
                  <a:cubicBezTo>
                    <a:pt x="23" y="242"/>
                    <a:pt x="23" y="242"/>
                    <a:pt x="23" y="242"/>
                  </a:cubicBezTo>
                  <a:close/>
                  <a:moveTo>
                    <a:pt x="23" y="240"/>
                  </a:moveTo>
                  <a:cubicBezTo>
                    <a:pt x="23" y="241"/>
                    <a:pt x="23" y="241"/>
                    <a:pt x="23" y="241"/>
                  </a:cubicBezTo>
                  <a:cubicBezTo>
                    <a:pt x="23" y="240"/>
                    <a:pt x="23" y="240"/>
                    <a:pt x="23" y="240"/>
                  </a:cubicBezTo>
                  <a:cubicBezTo>
                    <a:pt x="23" y="240"/>
                    <a:pt x="23" y="240"/>
                    <a:pt x="23" y="240"/>
                  </a:cubicBezTo>
                  <a:cubicBezTo>
                    <a:pt x="23" y="240"/>
                    <a:pt x="23" y="240"/>
                    <a:pt x="23" y="240"/>
                  </a:cubicBezTo>
                  <a:close/>
                  <a:moveTo>
                    <a:pt x="24" y="239"/>
                  </a:moveTo>
                  <a:cubicBezTo>
                    <a:pt x="25" y="238"/>
                    <a:pt x="25" y="238"/>
                    <a:pt x="25" y="238"/>
                  </a:cubicBezTo>
                  <a:cubicBezTo>
                    <a:pt x="25" y="237"/>
                    <a:pt x="25" y="237"/>
                    <a:pt x="25" y="237"/>
                  </a:cubicBezTo>
                  <a:cubicBezTo>
                    <a:pt x="26" y="237"/>
                    <a:pt x="26" y="237"/>
                    <a:pt x="26" y="237"/>
                  </a:cubicBezTo>
                  <a:cubicBezTo>
                    <a:pt x="26" y="238"/>
                    <a:pt x="26" y="238"/>
                    <a:pt x="26" y="238"/>
                  </a:cubicBezTo>
                  <a:cubicBezTo>
                    <a:pt x="25" y="238"/>
                    <a:pt x="25" y="238"/>
                    <a:pt x="25" y="238"/>
                  </a:cubicBezTo>
                  <a:cubicBezTo>
                    <a:pt x="24" y="239"/>
                    <a:pt x="24" y="239"/>
                    <a:pt x="24" y="239"/>
                  </a:cubicBezTo>
                  <a:close/>
                  <a:moveTo>
                    <a:pt x="19" y="236"/>
                  </a:moveTo>
                  <a:cubicBezTo>
                    <a:pt x="21" y="238"/>
                    <a:pt x="21" y="238"/>
                    <a:pt x="21" y="238"/>
                  </a:cubicBezTo>
                  <a:cubicBezTo>
                    <a:pt x="21" y="240"/>
                    <a:pt x="21" y="240"/>
                    <a:pt x="21" y="240"/>
                  </a:cubicBezTo>
                  <a:cubicBezTo>
                    <a:pt x="21" y="240"/>
                    <a:pt x="21" y="240"/>
                    <a:pt x="21" y="240"/>
                  </a:cubicBezTo>
                  <a:cubicBezTo>
                    <a:pt x="20" y="240"/>
                    <a:pt x="20" y="240"/>
                    <a:pt x="20" y="240"/>
                  </a:cubicBezTo>
                  <a:cubicBezTo>
                    <a:pt x="20" y="239"/>
                    <a:pt x="20" y="239"/>
                    <a:pt x="20" y="239"/>
                  </a:cubicBezTo>
                  <a:cubicBezTo>
                    <a:pt x="19" y="238"/>
                    <a:pt x="19" y="238"/>
                    <a:pt x="19" y="238"/>
                  </a:cubicBezTo>
                  <a:cubicBezTo>
                    <a:pt x="19" y="237"/>
                    <a:pt x="19" y="237"/>
                    <a:pt x="19" y="237"/>
                  </a:cubicBezTo>
                  <a:cubicBezTo>
                    <a:pt x="19" y="237"/>
                    <a:pt x="19" y="236"/>
                    <a:pt x="19" y="236"/>
                  </a:cubicBezTo>
                  <a:close/>
                  <a:moveTo>
                    <a:pt x="21" y="236"/>
                  </a:moveTo>
                  <a:cubicBezTo>
                    <a:pt x="21" y="237"/>
                    <a:pt x="21" y="237"/>
                    <a:pt x="21" y="237"/>
                  </a:cubicBezTo>
                  <a:cubicBezTo>
                    <a:pt x="21" y="238"/>
                    <a:pt x="21" y="238"/>
                    <a:pt x="21" y="238"/>
                  </a:cubicBezTo>
                  <a:cubicBezTo>
                    <a:pt x="21" y="239"/>
                    <a:pt x="21" y="239"/>
                    <a:pt x="21" y="239"/>
                  </a:cubicBezTo>
                  <a:cubicBezTo>
                    <a:pt x="22" y="239"/>
                    <a:pt x="22" y="239"/>
                    <a:pt x="22" y="239"/>
                  </a:cubicBezTo>
                  <a:cubicBezTo>
                    <a:pt x="22" y="238"/>
                    <a:pt x="22" y="238"/>
                    <a:pt x="22" y="238"/>
                  </a:cubicBezTo>
                  <a:cubicBezTo>
                    <a:pt x="22" y="237"/>
                    <a:pt x="22" y="237"/>
                    <a:pt x="22" y="237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6"/>
                    <a:pt x="21" y="236"/>
                    <a:pt x="21" y="236"/>
                  </a:cubicBezTo>
                  <a:close/>
                  <a:moveTo>
                    <a:pt x="19" y="235"/>
                  </a:moveTo>
                  <a:cubicBezTo>
                    <a:pt x="20" y="235"/>
                    <a:pt x="20" y="235"/>
                    <a:pt x="20" y="235"/>
                  </a:cubicBezTo>
                  <a:cubicBezTo>
                    <a:pt x="20" y="235"/>
                    <a:pt x="20" y="235"/>
                    <a:pt x="20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21" y="234"/>
                    <a:pt x="21" y="234"/>
                    <a:pt x="21" y="234"/>
                  </a:cubicBezTo>
                  <a:cubicBezTo>
                    <a:pt x="19" y="234"/>
                    <a:pt x="19" y="234"/>
                    <a:pt x="19" y="234"/>
                  </a:cubicBezTo>
                  <a:cubicBezTo>
                    <a:pt x="19" y="235"/>
                    <a:pt x="19" y="235"/>
                    <a:pt x="19" y="235"/>
                  </a:cubicBezTo>
                  <a:close/>
                  <a:moveTo>
                    <a:pt x="10" y="235"/>
                  </a:moveTo>
                  <a:cubicBezTo>
                    <a:pt x="9" y="234"/>
                    <a:pt x="9" y="234"/>
                    <a:pt x="9" y="234"/>
                  </a:cubicBezTo>
                  <a:cubicBezTo>
                    <a:pt x="11" y="232"/>
                    <a:pt x="11" y="232"/>
                    <a:pt x="11" y="232"/>
                  </a:cubicBezTo>
                  <a:cubicBezTo>
                    <a:pt x="12" y="232"/>
                    <a:pt x="12" y="232"/>
                    <a:pt x="12" y="232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4" y="233"/>
                    <a:pt x="14" y="233"/>
                    <a:pt x="14" y="233"/>
                  </a:cubicBezTo>
                  <a:cubicBezTo>
                    <a:pt x="14" y="233"/>
                    <a:pt x="14" y="233"/>
                    <a:pt x="14" y="233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12" y="236"/>
                    <a:pt x="12" y="236"/>
                    <a:pt x="12" y="236"/>
                  </a:cubicBezTo>
                  <a:cubicBezTo>
                    <a:pt x="12" y="236"/>
                    <a:pt x="12" y="236"/>
                    <a:pt x="12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5"/>
                    <a:pt x="13" y="235"/>
                    <a:pt x="13" y="235"/>
                  </a:cubicBezTo>
                  <a:cubicBezTo>
                    <a:pt x="14" y="233"/>
                    <a:pt x="14" y="233"/>
                    <a:pt x="14" y="233"/>
                  </a:cubicBezTo>
                  <a:cubicBezTo>
                    <a:pt x="16" y="233"/>
                    <a:pt x="16" y="233"/>
                    <a:pt x="16" y="233"/>
                  </a:cubicBezTo>
                  <a:cubicBezTo>
                    <a:pt x="16" y="233"/>
                    <a:pt x="16" y="233"/>
                    <a:pt x="16" y="233"/>
                  </a:cubicBezTo>
                  <a:cubicBezTo>
                    <a:pt x="15" y="234"/>
                    <a:pt x="15" y="234"/>
                    <a:pt x="15" y="234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4" y="237"/>
                    <a:pt x="14" y="237"/>
                    <a:pt x="14" y="237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40"/>
                    <a:pt x="13" y="240"/>
                    <a:pt x="13" y="240"/>
                  </a:cubicBezTo>
                  <a:cubicBezTo>
                    <a:pt x="12" y="240"/>
                    <a:pt x="12" y="240"/>
                    <a:pt x="12" y="240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4"/>
                    <a:pt x="12" y="244"/>
                    <a:pt x="12" y="244"/>
                  </a:cubicBezTo>
                  <a:cubicBezTo>
                    <a:pt x="12" y="245"/>
                    <a:pt x="12" y="245"/>
                    <a:pt x="12" y="245"/>
                  </a:cubicBezTo>
                  <a:cubicBezTo>
                    <a:pt x="13" y="245"/>
                    <a:pt x="13" y="245"/>
                    <a:pt x="13" y="245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13" y="247"/>
                    <a:pt x="13" y="247"/>
                    <a:pt x="13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4"/>
                    <a:pt x="11" y="244"/>
                    <a:pt x="11" y="244"/>
                  </a:cubicBezTo>
                  <a:cubicBezTo>
                    <a:pt x="10" y="243"/>
                    <a:pt x="10" y="243"/>
                    <a:pt x="10" y="243"/>
                  </a:cubicBezTo>
                  <a:cubicBezTo>
                    <a:pt x="11" y="242"/>
                    <a:pt x="11" y="242"/>
                    <a:pt x="11" y="242"/>
                  </a:cubicBezTo>
                  <a:cubicBezTo>
                    <a:pt x="10" y="242"/>
                    <a:pt x="10" y="242"/>
                    <a:pt x="10" y="242"/>
                  </a:cubicBezTo>
                  <a:cubicBezTo>
                    <a:pt x="9" y="241"/>
                    <a:pt x="9" y="241"/>
                    <a:pt x="9" y="241"/>
                  </a:cubicBezTo>
                  <a:cubicBezTo>
                    <a:pt x="10" y="241"/>
                    <a:pt x="10" y="241"/>
                    <a:pt x="10" y="241"/>
                  </a:cubicBezTo>
                  <a:cubicBezTo>
                    <a:pt x="11" y="241"/>
                    <a:pt x="11" y="241"/>
                    <a:pt x="11" y="241"/>
                  </a:cubicBezTo>
                  <a:cubicBezTo>
                    <a:pt x="10" y="240"/>
                    <a:pt x="10" y="240"/>
                    <a:pt x="10" y="240"/>
                  </a:cubicBezTo>
                  <a:cubicBezTo>
                    <a:pt x="9" y="240"/>
                    <a:pt x="9" y="240"/>
                    <a:pt x="9" y="240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9" y="238"/>
                    <a:pt x="9" y="238"/>
                    <a:pt x="9" y="238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1" y="237"/>
                    <a:pt x="11" y="237"/>
                    <a:pt x="11" y="237"/>
                  </a:cubicBezTo>
                  <a:cubicBezTo>
                    <a:pt x="10" y="237"/>
                    <a:pt x="10" y="237"/>
                    <a:pt x="10" y="237"/>
                  </a:cubicBezTo>
                  <a:cubicBezTo>
                    <a:pt x="9" y="237"/>
                    <a:pt x="9" y="237"/>
                    <a:pt x="9" y="237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10" y="235"/>
                    <a:pt x="10" y="235"/>
                    <a:pt x="10" y="235"/>
                  </a:cubicBezTo>
                  <a:close/>
                  <a:moveTo>
                    <a:pt x="20" y="231"/>
                  </a:moveTo>
                  <a:cubicBezTo>
                    <a:pt x="20" y="230"/>
                    <a:pt x="20" y="230"/>
                    <a:pt x="20" y="230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1" y="230"/>
                    <a:pt x="21" y="230"/>
                    <a:pt x="21" y="230"/>
                  </a:cubicBezTo>
                  <a:cubicBezTo>
                    <a:pt x="20" y="231"/>
                    <a:pt x="20" y="231"/>
                    <a:pt x="20" y="231"/>
                  </a:cubicBezTo>
                  <a:close/>
                  <a:moveTo>
                    <a:pt x="111" y="109"/>
                  </a:moveTo>
                  <a:cubicBezTo>
                    <a:pt x="111" y="109"/>
                    <a:pt x="111" y="109"/>
                    <a:pt x="111" y="109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9"/>
                    <a:pt x="111" y="109"/>
                    <a:pt x="111" y="109"/>
                  </a:cubicBezTo>
                  <a:close/>
                  <a:moveTo>
                    <a:pt x="102" y="101"/>
                  </a:moveTo>
                  <a:cubicBezTo>
                    <a:pt x="103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3" y="100"/>
                    <a:pt x="103" y="100"/>
                    <a:pt x="103" y="100"/>
                  </a:cubicBezTo>
                  <a:cubicBezTo>
                    <a:pt x="102" y="101"/>
                    <a:pt x="102" y="101"/>
                    <a:pt x="102" y="101"/>
                  </a:cubicBezTo>
                  <a:close/>
                  <a:moveTo>
                    <a:pt x="71" y="103"/>
                  </a:moveTo>
                  <a:cubicBezTo>
                    <a:pt x="71" y="104"/>
                    <a:pt x="71" y="104"/>
                    <a:pt x="71" y="104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3"/>
                    <a:pt x="71" y="103"/>
                    <a:pt x="71" y="103"/>
                  </a:cubicBezTo>
                  <a:close/>
                  <a:moveTo>
                    <a:pt x="71" y="105"/>
                  </a:moveTo>
                  <a:cubicBezTo>
                    <a:pt x="71" y="104"/>
                    <a:pt x="71" y="104"/>
                    <a:pt x="71" y="104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1" y="105"/>
                    <a:pt x="71" y="105"/>
                    <a:pt x="71" y="105"/>
                  </a:cubicBezTo>
                  <a:close/>
                  <a:moveTo>
                    <a:pt x="69" y="107"/>
                  </a:moveTo>
                  <a:cubicBezTo>
                    <a:pt x="69" y="108"/>
                    <a:pt x="69" y="108"/>
                    <a:pt x="69" y="108"/>
                  </a:cubicBezTo>
                  <a:cubicBezTo>
                    <a:pt x="69" y="109"/>
                    <a:pt x="69" y="109"/>
                    <a:pt x="69" y="109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0" y="106"/>
                    <a:pt x="70" y="106"/>
                    <a:pt x="70" y="106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69" y="107"/>
                    <a:pt x="69" y="107"/>
                    <a:pt x="69" y="107"/>
                  </a:cubicBezTo>
                  <a:close/>
                  <a:moveTo>
                    <a:pt x="66" y="110"/>
                  </a:moveTo>
                  <a:cubicBezTo>
                    <a:pt x="66" y="109"/>
                    <a:pt x="66" y="109"/>
                    <a:pt x="66" y="109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5" y="108"/>
                    <a:pt x="65" y="108"/>
                    <a:pt x="65" y="108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6" y="110"/>
                    <a:pt x="66" y="110"/>
                  </a:cubicBezTo>
                  <a:close/>
                  <a:moveTo>
                    <a:pt x="66" y="110"/>
                  </a:moveTo>
                  <a:cubicBezTo>
                    <a:pt x="67" y="110"/>
                    <a:pt x="67" y="110"/>
                    <a:pt x="67" y="110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10"/>
                    <a:pt x="68" y="110"/>
                    <a:pt x="68" y="110"/>
                  </a:cubicBezTo>
                  <a:cubicBezTo>
                    <a:pt x="68" y="110"/>
                    <a:pt x="68" y="110"/>
                    <a:pt x="68" y="110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6" y="110"/>
                    <a:pt x="66" y="110"/>
                    <a:pt x="66" y="110"/>
                  </a:cubicBezTo>
                  <a:close/>
                  <a:moveTo>
                    <a:pt x="68" y="114"/>
                  </a:moveTo>
                  <a:cubicBezTo>
                    <a:pt x="68" y="114"/>
                    <a:pt x="68" y="114"/>
                    <a:pt x="68" y="114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7" y="111"/>
                    <a:pt x="67" y="111"/>
                    <a:pt x="67" y="111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5" y="112"/>
                    <a:pt x="65" y="112"/>
                    <a:pt x="65" y="112"/>
                  </a:cubicBezTo>
                  <a:cubicBezTo>
                    <a:pt x="65" y="112"/>
                    <a:pt x="65" y="112"/>
                    <a:pt x="65" y="112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8" y="114"/>
                    <a:pt x="68" y="114"/>
                    <a:pt x="68" y="114"/>
                  </a:cubicBezTo>
                  <a:close/>
                  <a:moveTo>
                    <a:pt x="58" y="100"/>
                  </a:moveTo>
                  <a:cubicBezTo>
                    <a:pt x="58" y="101"/>
                    <a:pt x="58" y="101"/>
                    <a:pt x="58" y="101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100"/>
                    <a:pt x="58" y="100"/>
                    <a:pt x="58" y="100"/>
                  </a:cubicBezTo>
                  <a:close/>
                  <a:moveTo>
                    <a:pt x="39" y="271"/>
                  </a:moveTo>
                  <a:cubicBezTo>
                    <a:pt x="39" y="271"/>
                    <a:pt x="39" y="271"/>
                    <a:pt x="39" y="271"/>
                  </a:cubicBezTo>
                  <a:cubicBezTo>
                    <a:pt x="38" y="271"/>
                    <a:pt x="38" y="271"/>
                    <a:pt x="38" y="271"/>
                  </a:cubicBezTo>
                  <a:cubicBezTo>
                    <a:pt x="38" y="269"/>
                    <a:pt x="38" y="269"/>
                    <a:pt x="38" y="269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7" y="268"/>
                    <a:pt x="37" y="268"/>
                    <a:pt x="37" y="268"/>
                  </a:cubicBezTo>
                  <a:cubicBezTo>
                    <a:pt x="36" y="267"/>
                    <a:pt x="36" y="267"/>
                    <a:pt x="36" y="267"/>
                  </a:cubicBezTo>
                  <a:cubicBezTo>
                    <a:pt x="36" y="266"/>
                    <a:pt x="36" y="266"/>
                    <a:pt x="36" y="266"/>
                  </a:cubicBezTo>
                  <a:cubicBezTo>
                    <a:pt x="36" y="266"/>
                    <a:pt x="36" y="266"/>
                    <a:pt x="36" y="266"/>
                  </a:cubicBezTo>
                  <a:cubicBezTo>
                    <a:pt x="37" y="267"/>
                    <a:pt x="37" y="267"/>
                    <a:pt x="37" y="267"/>
                  </a:cubicBezTo>
                  <a:cubicBezTo>
                    <a:pt x="37" y="267"/>
                    <a:pt x="37" y="267"/>
                    <a:pt x="37" y="267"/>
                  </a:cubicBezTo>
                  <a:cubicBezTo>
                    <a:pt x="37" y="267"/>
                    <a:pt x="37" y="267"/>
                    <a:pt x="37" y="267"/>
                  </a:cubicBezTo>
                  <a:cubicBezTo>
                    <a:pt x="37" y="266"/>
                    <a:pt x="37" y="266"/>
                    <a:pt x="37" y="266"/>
                  </a:cubicBezTo>
                  <a:cubicBezTo>
                    <a:pt x="36" y="265"/>
                    <a:pt x="36" y="265"/>
                    <a:pt x="36" y="265"/>
                  </a:cubicBezTo>
                  <a:cubicBezTo>
                    <a:pt x="36" y="265"/>
                    <a:pt x="36" y="265"/>
                    <a:pt x="36" y="265"/>
                  </a:cubicBezTo>
                  <a:cubicBezTo>
                    <a:pt x="35" y="266"/>
                    <a:pt x="35" y="266"/>
                    <a:pt x="35" y="266"/>
                  </a:cubicBezTo>
                  <a:cubicBezTo>
                    <a:pt x="34" y="265"/>
                    <a:pt x="34" y="265"/>
                    <a:pt x="34" y="265"/>
                  </a:cubicBezTo>
                  <a:cubicBezTo>
                    <a:pt x="34" y="264"/>
                    <a:pt x="34" y="264"/>
                    <a:pt x="34" y="264"/>
                  </a:cubicBezTo>
                  <a:cubicBezTo>
                    <a:pt x="34" y="264"/>
                    <a:pt x="34" y="264"/>
                    <a:pt x="34" y="264"/>
                  </a:cubicBezTo>
                  <a:cubicBezTo>
                    <a:pt x="35" y="263"/>
                    <a:pt x="35" y="263"/>
                    <a:pt x="35" y="263"/>
                  </a:cubicBezTo>
                  <a:cubicBezTo>
                    <a:pt x="35" y="262"/>
                    <a:pt x="35" y="262"/>
                    <a:pt x="35" y="262"/>
                  </a:cubicBezTo>
                  <a:cubicBezTo>
                    <a:pt x="36" y="262"/>
                    <a:pt x="36" y="262"/>
                    <a:pt x="36" y="262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5" y="262"/>
                    <a:pt x="35" y="262"/>
                    <a:pt x="35" y="262"/>
                  </a:cubicBezTo>
                  <a:cubicBezTo>
                    <a:pt x="34" y="262"/>
                    <a:pt x="34" y="262"/>
                    <a:pt x="34" y="262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5" y="260"/>
                    <a:pt x="35" y="260"/>
                    <a:pt x="35" y="260"/>
                  </a:cubicBezTo>
                  <a:cubicBezTo>
                    <a:pt x="35" y="259"/>
                    <a:pt x="35" y="259"/>
                    <a:pt x="35" y="259"/>
                  </a:cubicBezTo>
                  <a:cubicBezTo>
                    <a:pt x="35" y="258"/>
                    <a:pt x="35" y="258"/>
                    <a:pt x="35" y="258"/>
                  </a:cubicBezTo>
                  <a:cubicBezTo>
                    <a:pt x="35" y="258"/>
                    <a:pt x="35" y="258"/>
                    <a:pt x="35" y="258"/>
                  </a:cubicBezTo>
                  <a:cubicBezTo>
                    <a:pt x="35" y="258"/>
                    <a:pt x="35" y="258"/>
                    <a:pt x="35" y="258"/>
                  </a:cubicBezTo>
                  <a:cubicBezTo>
                    <a:pt x="35" y="259"/>
                    <a:pt x="35" y="259"/>
                    <a:pt x="35" y="259"/>
                  </a:cubicBezTo>
                  <a:cubicBezTo>
                    <a:pt x="34" y="260"/>
                    <a:pt x="34" y="260"/>
                    <a:pt x="34" y="260"/>
                  </a:cubicBezTo>
                  <a:cubicBezTo>
                    <a:pt x="33" y="261"/>
                    <a:pt x="33" y="261"/>
                    <a:pt x="33" y="261"/>
                  </a:cubicBezTo>
                  <a:cubicBezTo>
                    <a:pt x="33" y="261"/>
                    <a:pt x="33" y="261"/>
                    <a:pt x="33" y="261"/>
                  </a:cubicBezTo>
                  <a:cubicBezTo>
                    <a:pt x="32" y="261"/>
                    <a:pt x="32" y="261"/>
                    <a:pt x="32" y="261"/>
                  </a:cubicBezTo>
                  <a:cubicBezTo>
                    <a:pt x="32" y="261"/>
                    <a:pt x="32" y="261"/>
                    <a:pt x="32" y="261"/>
                  </a:cubicBezTo>
                  <a:cubicBezTo>
                    <a:pt x="32" y="260"/>
                    <a:pt x="32" y="260"/>
                    <a:pt x="32" y="260"/>
                  </a:cubicBezTo>
                  <a:cubicBezTo>
                    <a:pt x="32" y="260"/>
                    <a:pt x="32" y="260"/>
                    <a:pt x="32" y="260"/>
                  </a:cubicBezTo>
                  <a:cubicBezTo>
                    <a:pt x="32" y="260"/>
                    <a:pt x="32" y="260"/>
                    <a:pt x="32" y="260"/>
                  </a:cubicBezTo>
                  <a:cubicBezTo>
                    <a:pt x="31" y="260"/>
                    <a:pt x="31" y="260"/>
                    <a:pt x="31" y="260"/>
                  </a:cubicBezTo>
                  <a:cubicBezTo>
                    <a:pt x="31" y="261"/>
                    <a:pt x="31" y="261"/>
                    <a:pt x="31" y="261"/>
                  </a:cubicBezTo>
                  <a:cubicBezTo>
                    <a:pt x="31" y="261"/>
                    <a:pt x="31" y="261"/>
                    <a:pt x="31" y="261"/>
                  </a:cubicBezTo>
                  <a:cubicBezTo>
                    <a:pt x="31" y="260"/>
                    <a:pt x="31" y="260"/>
                    <a:pt x="31" y="260"/>
                  </a:cubicBezTo>
                  <a:cubicBezTo>
                    <a:pt x="30" y="260"/>
                    <a:pt x="30" y="260"/>
                    <a:pt x="30" y="260"/>
                  </a:cubicBezTo>
                  <a:cubicBezTo>
                    <a:pt x="30" y="261"/>
                    <a:pt x="30" y="261"/>
                    <a:pt x="30" y="261"/>
                  </a:cubicBezTo>
                  <a:cubicBezTo>
                    <a:pt x="29" y="260"/>
                    <a:pt x="29" y="260"/>
                    <a:pt x="29" y="260"/>
                  </a:cubicBezTo>
                  <a:cubicBezTo>
                    <a:pt x="29" y="260"/>
                    <a:pt x="29" y="260"/>
                    <a:pt x="29" y="260"/>
                  </a:cubicBezTo>
                  <a:cubicBezTo>
                    <a:pt x="30" y="259"/>
                    <a:pt x="30" y="259"/>
                    <a:pt x="30" y="259"/>
                  </a:cubicBezTo>
                  <a:cubicBezTo>
                    <a:pt x="30" y="259"/>
                    <a:pt x="30" y="259"/>
                    <a:pt x="30" y="259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33" y="258"/>
                    <a:pt x="33" y="258"/>
                    <a:pt x="33" y="258"/>
                  </a:cubicBezTo>
                  <a:cubicBezTo>
                    <a:pt x="33" y="258"/>
                    <a:pt x="33" y="258"/>
                    <a:pt x="33" y="258"/>
                  </a:cubicBezTo>
                  <a:cubicBezTo>
                    <a:pt x="33" y="257"/>
                    <a:pt x="33" y="257"/>
                    <a:pt x="33" y="257"/>
                  </a:cubicBezTo>
                  <a:cubicBezTo>
                    <a:pt x="33" y="257"/>
                    <a:pt x="33" y="257"/>
                    <a:pt x="33" y="257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31" y="259"/>
                    <a:pt x="31" y="259"/>
                    <a:pt x="31" y="259"/>
                  </a:cubicBezTo>
                  <a:cubicBezTo>
                    <a:pt x="30" y="259"/>
                    <a:pt x="30" y="259"/>
                    <a:pt x="30" y="259"/>
                  </a:cubicBezTo>
                  <a:cubicBezTo>
                    <a:pt x="30" y="258"/>
                    <a:pt x="30" y="258"/>
                    <a:pt x="30" y="258"/>
                  </a:cubicBezTo>
                  <a:cubicBezTo>
                    <a:pt x="29" y="258"/>
                    <a:pt x="29" y="258"/>
                    <a:pt x="29" y="258"/>
                  </a:cubicBezTo>
                  <a:cubicBezTo>
                    <a:pt x="29" y="258"/>
                    <a:pt x="29" y="258"/>
                    <a:pt x="29" y="258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8" y="257"/>
                    <a:pt x="28" y="257"/>
                    <a:pt x="28" y="257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6" y="258"/>
                    <a:pt x="26" y="258"/>
                    <a:pt x="26" y="258"/>
                  </a:cubicBezTo>
                  <a:cubicBezTo>
                    <a:pt x="25" y="257"/>
                    <a:pt x="25" y="257"/>
                    <a:pt x="25" y="257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25" y="256"/>
                    <a:pt x="25" y="256"/>
                    <a:pt x="25" y="256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7" y="257"/>
                    <a:pt x="27" y="257"/>
                    <a:pt x="27" y="257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7" y="256"/>
                    <a:pt x="27" y="256"/>
                    <a:pt x="27" y="256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8" y="255"/>
                    <a:pt x="28" y="255"/>
                    <a:pt x="28" y="255"/>
                  </a:cubicBezTo>
                  <a:cubicBezTo>
                    <a:pt x="27" y="255"/>
                    <a:pt x="27" y="255"/>
                    <a:pt x="27" y="255"/>
                  </a:cubicBezTo>
                  <a:cubicBezTo>
                    <a:pt x="26" y="255"/>
                    <a:pt x="26" y="255"/>
                    <a:pt x="26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4" y="254"/>
                    <a:pt x="24" y="254"/>
                    <a:pt x="24" y="254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25" y="254"/>
                    <a:pt x="25" y="254"/>
                    <a:pt x="25" y="254"/>
                  </a:cubicBezTo>
                  <a:cubicBezTo>
                    <a:pt x="25" y="253"/>
                    <a:pt x="25" y="253"/>
                    <a:pt x="25" y="253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8" y="252"/>
                    <a:pt x="28" y="252"/>
                    <a:pt x="28" y="252"/>
                  </a:cubicBezTo>
                  <a:cubicBezTo>
                    <a:pt x="29" y="252"/>
                    <a:pt x="29" y="252"/>
                    <a:pt x="29" y="252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28" y="252"/>
                    <a:pt x="28" y="252"/>
                    <a:pt x="28" y="252"/>
                  </a:cubicBezTo>
                  <a:cubicBezTo>
                    <a:pt x="28" y="251"/>
                    <a:pt x="28" y="251"/>
                    <a:pt x="28" y="251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6" y="252"/>
                    <a:pt x="26" y="252"/>
                    <a:pt x="26" y="252"/>
                  </a:cubicBezTo>
                  <a:cubicBezTo>
                    <a:pt x="25" y="253"/>
                    <a:pt x="25" y="253"/>
                    <a:pt x="25" y="253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5" y="251"/>
                    <a:pt x="25" y="251"/>
                    <a:pt x="25" y="251"/>
                  </a:cubicBezTo>
                  <a:cubicBezTo>
                    <a:pt x="25" y="250"/>
                    <a:pt x="25" y="250"/>
                    <a:pt x="25" y="250"/>
                  </a:cubicBezTo>
                  <a:cubicBezTo>
                    <a:pt x="27" y="250"/>
                    <a:pt x="27" y="250"/>
                    <a:pt x="27" y="250"/>
                  </a:cubicBezTo>
                  <a:cubicBezTo>
                    <a:pt x="27" y="249"/>
                    <a:pt x="27" y="249"/>
                    <a:pt x="27" y="249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30" y="248"/>
                    <a:pt x="30" y="248"/>
                    <a:pt x="30" y="248"/>
                  </a:cubicBezTo>
                  <a:cubicBezTo>
                    <a:pt x="30" y="248"/>
                    <a:pt x="30" y="248"/>
                    <a:pt x="30" y="248"/>
                  </a:cubicBezTo>
                  <a:cubicBezTo>
                    <a:pt x="30" y="249"/>
                    <a:pt x="30" y="249"/>
                    <a:pt x="30" y="249"/>
                  </a:cubicBezTo>
                  <a:cubicBezTo>
                    <a:pt x="31" y="250"/>
                    <a:pt x="31" y="250"/>
                    <a:pt x="31" y="250"/>
                  </a:cubicBezTo>
                  <a:cubicBezTo>
                    <a:pt x="31" y="250"/>
                    <a:pt x="31" y="250"/>
                    <a:pt x="31" y="250"/>
                  </a:cubicBezTo>
                  <a:cubicBezTo>
                    <a:pt x="31" y="249"/>
                    <a:pt x="31" y="249"/>
                    <a:pt x="31" y="249"/>
                  </a:cubicBezTo>
                  <a:cubicBezTo>
                    <a:pt x="31" y="248"/>
                    <a:pt x="31" y="248"/>
                    <a:pt x="31" y="248"/>
                  </a:cubicBezTo>
                  <a:cubicBezTo>
                    <a:pt x="31" y="247"/>
                    <a:pt x="31" y="247"/>
                    <a:pt x="31" y="247"/>
                  </a:cubicBezTo>
                  <a:cubicBezTo>
                    <a:pt x="32" y="247"/>
                    <a:pt x="32" y="247"/>
                    <a:pt x="32" y="247"/>
                  </a:cubicBezTo>
                  <a:cubicBezTo>
                    <a:pt x="32" y="247"/>
                    <a:pt x="32" y="247"/>
                    <a:pt x="32" y="247"/>
                  </a:cubicBezTo>
                  <a:cubicBezTo>
                    <a:pt x="31" y="247"/>
                    <a:pt x="31" y="247"/>
                    <a:pt x="31" y="247"/>
                  </a:cubicBezTo>
                  <a:cubicBezTo>
                    <a:pt x="30" y="247"/>
                    <a:pt x="30" y="247"/>
                    <a:pt x="30" y="247"/>
                  </a:cubicBezTo>
                  <a:cubicBezTo>
                    <a:pt x="30" y="247"/>
                    <a:pt x="30" y="247"/>
                    <a:pt x="30" y="247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31" y="246"/>
                    <a:pt x="31" y="246"/>
                    <a:pt x="31" y="246"/>
                  </a:cubicBezTo>
                  <a:cubicBezTo>
                    <a:pt x="32" y="245"/>
                    <a:pt x="32" y="245"/>
                    <a:pt x="32" y="245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2" y="244"/>
                    <a:pt x="32" y="244"/>
                    <a:pt x="32" y="244"/>
                  </a:cubicBezTo>
                  <a:cubicBezTo>
                    <a:pt x="32" y="245"/>
                    <a:pt x="32" y="245"/>
                    <a:pt x="32" y="245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30" y="245"/>
                    <a:pt x="30" y="245"/>
                    <a:pt x="30" y="245"/>
                  </a:cubicBezTo>
                  <a:cubicBezTo>
                    <a:pt x="29" y="246"/>
                    <a:pt x="29" y="246"/>
                    <a:pt x="29" y="246"/>
                  </a:cubicBezTo>
                  <a:cubicBezTo>
                    <a:pt x="28" y="247"/>
                    <a:pt x="28" y="247"/>
                    <a:pt x="28" y="247"/>
                  </a:cubicBezTo>
                  <a:cubicBezTo>
                    <a:pt x="27" y="248"/>
                    <a:pt x="27" y="248"/>
                    <a:pt x="27" y="248"/>
                  </a:cubicBezTo>
                  <a:cubicBezTo>
                    <a:pt x="26" y="247"/>
                    <a:pt x="26" y="247"/>
                    <a:pt x="26" y="247"/>
                  </a:cubicBezTo>
                  <a:cubicBezTo>
                    <a:pt x="26" y="247"/>
                    <a:pt x="26" y="247"/>
                    <a:pt x="26" y="247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24" y="246"/>
                    <a:pt x="24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6" y="245"/>
                    <a:pt x="26" y="245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8" y="245"/>
                    <a:pt x="28" y="245"/>
                    <a:pt x="28" y="245"/>
                  </a:cubicBezTo>
                  <a:cubicBezTo>
                    <a:pt x="28" y="244"/>
                    <a:pt x="28" y="244"/>
                    <a:pt x="28" y="244"/>
                  </a:cubicBezTo>
                  <a:cubicBezTo>
                    <a:pt x="27" y="244"/>
                    <a:pt x="27" y="244"/>
                    <a:pt x="27" y="244"/>
                  </a:cubicBezTo>
                  <a:cubicBezTo>
                    <a:pt x="27" y="244"/>
                    <a:pt x="27" y="244"/>
                    <a:pt x="27" y="244"/>
                  </a:cubicBezTo>
                  <a:cubicBezTo>
                    <a:pt x="28" y="243"/>
                    <a:pt x="28" y="243"/>
                    <a:pt x="28" y="243"/>
                  </a:cubicBezTo>
                  <a:cubicBezTo>
                    <a:pt x="27" y="243"/>
                    <a:pt x="27" y="243"/>
                    <a:pt x="27" y="243"/>
                  </a:cubicBezTo>
                  <a:cubicBezTo>
                    <a:pt x="27" y="243"/>
                    <a:pt x="27" y="243"/>
                    <a:pt x="27" y="243"/>
                  </a:cubicBezTo>
                  <a:cubicBezTo>
                    <a:pt x="26" y="243"/>
                    <a:pt x="26" y="243"/>
                    <a:pt x="26" y="243"/>
                  </a:cubicBezTo>
                  <a:cubicBezTo>
                    <a:pt x="26" y="243"/>
                    <a:pt x="26" y="243"/>
                    <a:pt x="26" y="243"/>
                  </a:cubicBezTo>
                  <a:cubicBezTo>
                    <a:pt x="26" y="241"/>
                    <a:pt x="26" y="241"/>
                    <a:pt x="26" y="241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5" y="240"/>
                    <a:pt x="25" y="240"/>
                    <a:pt x="25" y="240"/>
                  </a:cubicBezTo>
                  <a:cubicBezTo>
                    <a:pt x="26" y="239"/>
                    <a:pt x="26" y="239"/>
                    <a:pt x="26" y="239"/>
                  </a:cubicBezTo>
                  <a:cubicBezTo>
                    <a:pt x="27" y="239"/>
                    <a:pt x="27" y="239"/>
                    <a:pt x="27" y="239"/>
                  </a:cubicBezTo>
                  <a:cubicBezTo>
                    <a:pt x="27" y="240"/>
                    <a:pt x="27" y="240"/>
                    <a:pt x="27" y="240"/>
                  </a:cubicBezTo>
                  <a:cubicBezTo>
                    <a:pt x="29" y="240"/>
                    <a:pt x="29" y="240"/>
                    <a:pt x="29" y="240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29" y="240"/>
                    <a:pt x="29" y="240"/>
                    <a:pt x="29" y="240"/>
                  </a:cubicBezTo>
                  <a:cubicBezTo>
                    <a:pt x="29" y="239"/>
                    <a:pt x="29" y="239"/>
                    <a:pt x="29" y="239"/>
                  </a:cubicBezTo>
                  <a:cubicBezTo>
                    <a:pt x="28" y="239"/>
                    <a:pt x="28" y="239"/>
                    <a:pt x="28" y="239"/>
                  </a:cubicBezTo>
                  <a:cubicBezTo>
                    <a:pt x="27" y="239"/>
                    <a:pt x="27" y="239"/>
                    <a:pt x="27" y="239"/>
                  </a:cubicBezTo>
                  <a:cubicBezTo>
                    <a:pt x="26" y="238"/>
                    <a:pt x="26" y="238"/>
                    <a:pt x="26" y="238"/>
                  </a:cubicBezTo>
                  <a:cubicBezTo>
                    <a:pt x="26" y="238"/>
                    <a:pt x="26" y="238"/>
                    <a:pt x="26" y="238"/>
                  </a:cubicBezTo>
                  <a:cubicBezTo>
                    <a:pt x="27" y="237"/>
                    <a:pt x="27" y="237"/>
                    <a:pt x="27" y="237"/>
                  </a:cubicBezTo>
                  <a:cubicBezTo>
                    <a:pt x="27" y="237"/>
                    <a:pt x="27" y="237"/>
                    <a:pt x="27" y="237"/>
                  </a:cubicBezTo>
                  <a:cubicBezTo>
                    <a:pt x="28" y="236"/>
                    <a:pt x="28" y="236"/>
                    <a:pt x="28" y="236"/>
                  </a:cubicBezTo>
                  <a:cubicBezTo>
                    <a:pt x="28" y="235"/>
                    <a:pt x="28" y="235"/>
                    <a:pt x="28" y="235"/>
                  </a:cubicBezTo>
                  <a:cubicBezTo>
                    <a:pt x="27" y="236"/>
                    <a:pt x="27" y="236"/>
                    <a:pt x="27" y="236"/>
                  </a:cubicBezTo>
                  <a:cubicBezTo>
                    <a:pt x="27" y="236"/>
                    <a:pt x="27" y="236"/>
                    <a:pt x="27" y="236"/>
                  </a:cubicBezTo>
                  <a:cubicBezTo>
                    <a:pt x="26" y="237"/>
                    <a:pt x="26" y="237"/>
                    <a:pt x="26" y="237"/>
                  </a:cubicBezTo>
                  <a:cubicBezTo>
                    <a:pt x="24" y="237"/>
                    <a:pt x="24" y="237"/>
                    <a:pt x="24" y="237"/>
                  </a:cubicBezTo>
                  <a:cubicBezTo>
                    <a:pt x="24" y="238"/>
                    <a:pt x="24" y="238"/>
                    <a:pt x="24" y="238"/>
                  </a:cubicBezTo>
                  <a:cubicBezTo>
                    <a:pt x="24" y="238"/>
                    <a:pt x="24" y="238"/>
                    <a:pt x="24" y="238"/>
                  </a:cubicBezTo>
                  <a:cubicBezTo>
                    <a:pt x="23" y="238"/>
                    <a:pt x="23" y="238"/>
                    <a:pt x="23" y="238"/>
                  </a:cubicBezTo>
                  <a:cubicBezTo>
                    <a:pt x="22" y="237"/>
                    <a:pt x="22" y="237"/>
                    <a:pt x="22" y="237"/>
                  </a:cubicBezTo>
                  <a:cubicBezTo>
                    <a:pt x="22" y="236"/>
                    <a:pt x="22" y="236"/>
                    <a:pt x="22" y="236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3" y="233"/>
                    <a:pt x="23" y="233"/>
                    <a:pt x="23" y="233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3" y="231"/>
                    <a:pt x="23" y="231"/>
                    <a:pt x="23" y="231"/>
                  </a:cubicBezTo>
                  <a:cubicBezTo>
                    <a:pt x="23" y="231"/>
                    <a:pt x="23" y="231"/>
                    <a:pt x="23" y="231"/>
                  </a:cubicBezTo>
                  <a:cubicBezTo>
                    <a:pt x="23" y="230"/>
                    <a:pt x="23" y="230"/>
                    <a:pt x="23" y="230"/>
                  </a:cubicBezTo>
                  <a:cubicBezTo>
                    <a:pt x="24" y="230"/>
                    <a:pt x="24" y="230"/>
                    <a:pt x="24" y="230"/>
                  </a:cubicBezTo>
                  <a:cubicBezTo>
                    <a:pt x="24" y="229"/>
                    <a:pt x="24" y="229"/>
                    <a:pt x="24" y="229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6" y="229"/>
                    <a:pt x="26" y="229"/>
                    <a:pt x="26" y="229"/>
                  </a:cubicBezTo>
                  <a:cubicBezTo>
                    <a:pt x="26" y="228"/>
                    <a:pt x="26" y="228"/>
                    <a:pt x="26" y="228"/>
                  </a:cubicBezTo>
                  <a:cubicBezTo>
                    <a:pt x="26" y="228"/>
                    <a:pt x="26" y="228"/>
                    <a:pt x="26" y="228"/>
                  </a:cubicBezTo>
                  <a:cubicBezTo>
                    <a:pt x="26" y="228"/>
                    <a:pt x="26" y="228"/>
                    <a:pt x="26" y="228"/>
                  </a:cubicBezTo>
                  <a:cubicBezTo>
                    <a:pt x="27" y="227"/>
                    <a:pt x="27" y="227"/>
                    <a:pt x="27" y="227"/>
                  </a:cubicBezTo>
                  <a:cubicBezTo>
                    <a:pt x="27" y="226"/>
                    <a:pt x="27" y="226"/>
                    <a:pt x="27" y="226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28" y="225"/>
                    <a:pt x="28" y="225"/>
                    <a:pt x="28" y="225"/>
                  </a:cubicBezTo>
                  <a:cubicBezTo>
                    <a:pt x="28" y="224"/>
                    <a:pt x="28" y="224"/>
                    <a:pt x="28" y="224"/>
                  </a:cubicBezTo>
                  <a:cubicBezTo>
                    <a:pt x="27" y="225"/>
                    <a:pt x="27" y="225"/>
                    <a:pt x="27" y="225"/>
                  </a:cubicBezTo>
                  <a:cubicBezTo>
                    <a:pt x="27" y="226"/>
                    <a:pt x="27" y="226"/>
                    <a:pt x="27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27"/>
                    <a:pt x="25" y="227"/>
                    <a:pt x="25" y="227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6" y="225"/>
                    <a:pt x="26" y="225"/>
                    <a:pt x="26" y="225"/>
                  </a:cubicBezTo>
                  <a:cubicBezTo>
                    <a:pt x="27" y="223"/>
                    <a:pt x="27" y="223"/>
                    <a:pt x="27" y="223"/>
                  </a:cubicBezTo>
                  <a:cubicBezTo>
                    <a:pt x="28" y="222"/>
                    <a:pt x="28" y="222"/>
                    <a:pt x="28" y="222"/>
                  </a:cubicBezTo>
                  <a:cubicBezTo>
                    <a:pt x="28" y="222"/>
                    <a:pt x="28" y="222"/>
                    <a:pt x="28" y="222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8" y="220"/>
                    <a:pt x="28" y="220"/>
                    <a:pt x="28" y="220"/>
                  </a:cubicBezTo>
                  <a:cubicBezTo>
                    <a:pt x="28" y="220"/>
                    <a:pt x="28" y="220"/>
                    <a:pt x="28" y="220"/>
                  </a:cubicBezTo>
                  <a:cubicBezTo>
                    <a:pt x="28" y="220"/>
                    <a:pt x="28" y="220"/>
                    <a:pt x="28" y="220"/>
                  </a:cubicBezTo>
                  <a:cubicBezTo>
                    <a:pt x="27" y="219"/>
                    <a:pt x="27" y="219"/>
                    <a:pt x="27" y="219"/>
                  </a:cubicBezTo>
                  <a:cubicBezTo>
                    <a:pt x="27" y="219"/>
                    <a:pt x="27" y="219"/>
                    <a:pt x="27" y="219"/>
                  </a:cubicBezTo>
                  <a:cubicBezTo>
                    <a:pt x="27" y="218"/>
                    <a:pt x="27" y="218"/>
                    <a:pt x="27" y="218"/>
                  </a:cubicBezTo>
                  <a:cubicBezTo>
                    <a:pt x="26" y="217"/>
                    <a:pt x="26" y="217"/>
                    <a:pt x="26" y="217"/>
                  </a:cubicBezTo>
                  <a:cubicBezTo>
                    <a:pt x="25" y="217"/>
                    <a:pt x="25" y="217"/>
                    <a:pt x="25" y="217"/>
                  </a:cubicBezTo>
                  <a:cubicBezTo>
                    <a:pt x="25" y="216"/>
                    <a:pt x="25" y="216"/>
                    <a:pt x="25" y="216"/>
                  </a:cubicBezTo>
                  <a:cubicBezTo>
                    <a:pt x="24" y="215"/>
                    <a:pt x="24" y="215"/>
                    <a:pt x="24" y="215"/>
                  </a:cubicBezTo>
                  <a:cubicBezTo>
                    <a:pt x="24" y="215"/>
                    <a:pt x="24" y="215"/>
                    <a:pt x="24" y="215"/>
                  </a:cubicBezTo>
                  <a:cubicBezTo>
                    <a:pt x="23" y="215"/>
                    <a:pt x="23" y="215"/>
                    <a:pt x="23" y="215"/>
                  </a:cubicBezTo>
                  <a:cubicBezTo>
                    <a:pt x="23" y="215"/>
                    <a:pt x="23" y="215"/>
                    <a:pt x="23" y="215"/>
                  </a:cubicBezTo>
                  <a:cubicBezTo>
                    <a:pt x="23" y="214"/>
                    <a:pt x="23" y="214"/>
                    <a:pt x="23" y="214"/>
                  </a:cubicBezTo>
                  <a:cubicBezTo>
                    <a:pt x="23" y="214"/>
                    <a:pt x="23" y="214"/>
                    <a:pt x="23" y="214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3" y="212"/>
                    <a:pt x="23" y="212"/>
                    <a:pt x="23" y="212"/>
                  </a:cubicBezTo>
                  <a:cubicBezTo>
                    <a:pt x="23" y="212"/>
                    <a:pt x="23" y="212"/>
                    <a:pt x="23" y="212"/>
                  </a:cubicBezTo>
                  <a:cubicBezTo>
                    <a:pt x="23" y="212"/>
                    <a:pt x="23" y="212"/>
                    <a:pt x="23" y="212"/>
                  </a:cubicBezTo>
                  <a:cubicBezTo>
                    <a:pt x="22" y="212"/>
                    <a:pt x="22" y="212"/>
                    <a:pt x="22" y="212"/>
                  </a:cubicBezTo>
                  <a:cubicBezTo>
                    <a:pt x="22" y="211"/>
                    <a:pt x="22" y="211"/>
                    <a:pt x="22" y="211"/>
                  </a:cubicBezTo>
                  <a:cubicBezTo>
                    <a:pt x="23" y="211"/>
                    <a:pt x="23" y="211"/>
                    <a:pt x="23" y="211"/>
                  </a:cubicBezTo>
                  <a:cubicBezTo>
                    <a:pt x="23" y="208"/>
                    <a:pt x="23" y="208"/>
                    <a:pt x="23" y="208"/>
                  </a:cubicBezTo>
                  <a:cubicBezTo>
                    <a:pt x="23" y="205"/>
                    <a:pt x="23" y="205"/>
                    <a:pt x="23" y="205"/>
                  </a:cubicBezTo>
                  <a:cubicBezTo>
                    <a:pt x="23" y="203"/>
                    <a:pt x="23" y="203"/>
                    <a:pt x="23" y="203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3" y="201"/>
                    <a:pt x="23" y="201"/>
                    <a:pt x="23" y="201"/>
                  </a:cubicBezTo>
                  <a:cubicBezTo>
                    <a:pt x="23" y="201"/>
                    <a:pt x="23" y="201"/>
                    <a:pt x="23" y="201"/>
                  </a:cubicBezTo>
                  <a:cubicBezTo>
                    <a:pt x="23" y="200"/>
                    <a:pt x="23" y="200"/>
                    <a:pt x="23" y="200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8"/>
                    <a:pt x="23" y="198"/>
                    <a:pt x="23" y="198"/>
                  </a:cubicBezTo>
                  <a:cubicBezTo>
                    <a:pt x="22" y="197"/>
                    <a:pt x="22" y="197"/>
                    <a:pt x="22" y="197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21" y="192"/>
                    <a:pt x="21" y="192"/>
                    <a:pt x="21" y="192"/>
                  </a:cubicBezTo>
                  <a:cubicBezTo>
                    <a:pt x="21" y="192"/>
                    <a:pt x="21" y="192"/>
                    <a:pt x="21" y="192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1" y="189"/>
                    <a:pt x="21" y="189"/>
                    <a:pt x="21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5" y="190"/>
                    <a:pt x="15" y="190"/>
                    <a:pt x="15" y="190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1" y="193"/>
                    <a:pt x="11" y="193"/>
                    <a:pt x="11" y="193"/>
                  </a:cubicBezTo>
                  <a:cubicBezTo>
                    <a:pt x="9" y="193"/>
                    <a:pt x="9" y="193"/>
                    <a:pt x="9" y="193"/>
                  </a:cubicBezTo>
                  <a:cubicBezTo>
                    <a:pt x="9" y="193"/>
                    <a:pt x="9" y="193"/>
                    <a:pt x="9" y="193"/>
                  </a:cubicBezTo>
                  <a:cubicBezTo>
                    <a:pt x="9" y="193"/>
                    <a:pt x="9" y="193"/>
                    <a:pt x="9" y="193"/>
                  </a:cubicBezTo>
                  <a:cubicBezTo>
                    <a:pt x="9" y="192"/>
                    <a:pt x="9" y="192"/>
                    <a:pt x="9" y="192"/>
                  </a:cubicBezTo>
                  <a:cubicBezTo>
                    <a:pt x="9" y="191"/>
                    <a:pt x="9" y="191"/>
                    <a:pt x="9" y="191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7" y="184"/>
                    <a:pt x="7" y="184"/>
                    <a:pt x="7" y="184"/>
                  </a:cubicBezTo>
                  <a:cubicBezTo>
                    <a:pt x="7" y="183"/>
                    <a:pt x="7" y="183"/>
                    <a:pt x="7" y="183"/>
                  </a:cubicBezTo>
                  <a:cubicBezTo>
                    <a:pt x="8" y="181"/>
                    <a:pt x="8" y="181"/>
                    <a:pt x="8" y="181"/>
                  </a:cubicBezTo>
                  <a:cubicBezTo>
                    <a:pt x="5" y="181"/>
                    <a:pt x="5" y="181"/>
                    <a:pt x="5" y="181"/>
                  </a:cubicBezTo>
                  <a:cubicBezTo>
                    <a:pt x="4" y="182"/>
                    <a:pt x="4" y="182"/>
                    <a:pt x="4" y="182"/>
                  </a:cubicBezTo>
                  <a:cubicBezTo>
                    <a:pt x="3" y="181"/>
                    <a:pt x="3" y="181"/>
                    <a:pt x="3" y="18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4" y="99"/>
                    <a:pt x="54" y="99"/>
                    <a:pt x="54" y="99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2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4" y="110"/>
                    <a:pt x="64" y="110"/>
                    <a:pt x="64" y="110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2"/>
                    <a:pt x="65" y="112"/>
                    <a:pt x="65" y="112"/>
                  </a:cubicBezTo>
                  <a:cubicBezTo>
                    <a:pt x="65" y="112"/>
                    <a:pt x="65" y="112"/>
                    <a:pt x="65" y="112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7" y="117"/>
                    <a:pt x="67" y="117"/>
                    <a:pt x="67" y="117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9" y="115"/>
                    <a:pt x="69" y="115"/>
                    <a:pt x="69" y="115"/>
                  </a:cubicBezTo>
                  <a:cubicBezTo>
                    <a:pt x="69" y="112"/>
                    <a:pt x="69" y="112"/>
                    <a:pt x="69" y="112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8" y="108"/>
                    <a:pt x="78" y="108"/>
                    <a:pt x="78" y="108"/>
                  </a:cubicBezTo>
                  <a:cubicBezTo>
                    <a:pt x="78" y="108"/>
                    <a:pt x="78" y="108"/>
                    <a:pt x="78" y="108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0" y="106"/>
                    <a:pt x="80" y="106"/>
                  </a:cubicBezTo>
                  <a:cubicBezTo>
                    <a:pt x="80" y="106"/>
                    <a:pt x="80" y="106"/>
                    <a:pt x="80" y="106"/>
                  </a:cubicBezTo>
                  <a:cubicBezTo>
                    <a:pt x="81" y="106"/>
                    <a:pt x="81" y="106"/>
                    <a:pt x="81" y="106"/>
                  </a:cubicBezTo>
                  <a:cubicBezTo>
                    <a:pt x="81" y="106"/>
                    <a:pt x="81" y="106"/>
                    <a:pt x="81" y="106"/>
                  </a:cubicBezTo>
                  <a:cubicBezTo>
                    <a:pt x="81" y="106"/>
                    <a:pt x="81" y="106"/>
                    <a:pt x="81" y="106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91" y="104"/>
                    <a:pt x="91" y="104"/>
                    <a:pt x="91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4" y="104"/>
                    <a:pt x="94" y="104"/>
                    <a:pt x="94" y="104"/>
                  </a:cubicBezTo>
                  <a:cubicBezTo>
                    <a:pt x="94" y="104"/>
                    <a:pt x="94" y="104"/>
                    <a:pt x="94" y="104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4"/>
                    <a:pt x="94" y="104"/>
                    <a:pt x="94" y="104"/>
                  </a:cubicBezTo>
                  <a:cubicBezTo>
                    <a:pt x="94" y="104"/>
                    <a:pt x="94" y="104"/>
                    <a:pt x="94" y="104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7" y="108"/>
                    <a:pt x="87" y="108"/>
                    <a:pt x="87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4" y="113"/>
                    <a:pt x="74" y="113"/>
                    <a:pt x="74" y="113"/>
                  </a:cubicBezTo>
                  <a:cubicBezTo>
                    <a:pt x="74" y="113"/>
                    <a:pt x="74" y="113"/>
                    <a:pt x="74" y="113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5" y="115"/>
                    <a:pt x="75" y="115"/>
                    <a:pt x="75" y="115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4" y="113"/>
                    <a:pt x="74" y="113"/>
                    <a:pt x="74" y="113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9" y="111"/>
                    <a:pt x="79" y="111"/>
                    <a:pt x="79" y="111"/>
                  </a:cubicBezTo>
                  <a:cubicBezTo>
                    <a:pt x="79" y="111"/>
                    <a:pt x="79" y="111"/>
                    <a:pt x="79" y="111"/>
                  </a:cubicBezTo>
                  <a:cubicBezTo>
                    <a:pt x="82" y="110"/>
                    <a:pt x="82" y="110"/>
                    <a:pt x="82" y="110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3" y="109"/>
                    <a:pt x="83" y="109"/>
                    <a:pt x="83" y="109"/>
                  </a:cubicBezTo>
                  <a:cubicBezTo>
                    <a:pt x="83" y="110"/>
                    <a:pt x="83" y="110"/>
                    <a:pt x="83" y="110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5" y="110"/>
                    <a:pt x="85" y="110"/>
                    <a:pt x="85" y="110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6" y="110"/>
                    <a:pt x="86" y="110"/>
                    <a:pt x="86" y="110"/>
                  </a:cubicBezTo>
                  <a:cubicBezTo>
                    <a:pt x="88" y="110"/>
                    <a:pt x="88" y="110"/>
                    <a:pt x="88" y="110"/>
                  </a:cubicBezTo>
                  <a:cubicBezTo>
                    <a:pt x="90" y="108"/>
                    <a:pt x="90" y="108"/>
                    <a:pt x="90" y="108"/>
                  </a:cubicBezTo>
                  <a:cubicBezTo>
                    <a:pt x="91" y="108"/>
                    <a:pt x="91" y="108"/>
                    <a:pt x="91" y="108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6" y="107"/>
                    <a:pt x="96" y="107"/>
                    <a:pt x="96" y="107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4" y="109"/>
                    <a:pt x="94" y="109"/>
                    <a:pt x="94" y="109"/>
                  </a:cubicBezTo>
                  <a:cubicBezTo>
                    <a:pt x="95" y="109"/>
                    <a:pt x="95" y="109"/>
                    <a:pt x="95" y="109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8" y="107"/>
                    <a:pt x="98" y="107"/>
                    <a:pt x="98" y="107"/>
                  </a:cubicBezTo>
                  <a:cubicBezTo>
                    <a:pt x="99" y="107"/>
                    <a:pt x="99" y="107"/>
                    <a:pt x="99" y="107"/>
                  </a:cubicBezTo>
                  <a:cubicBezTo>
                    <a:pt x="98" y="107"/>
                    <a:pt x="98" y="107"/>
                    <a:pt x="98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1" y="106"/>
                    <a:pt x="101" y="106"/>
                    <a:pt x="101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102" y="102"/>
                    <a:pt x="102" y="102"/>
                    <a:pt x="102" y="102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6" y="116"/>
                    <a:pt x="106" y="116"/>
                    <a:pt x="106" y="116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111" y="111"/>
                    <a:pt x="111" y="111"/>
                    <a:pt x="111" y="111"/>
                  </a:cubicBezTo>
                  <a:cubicBezTo>
                    <a:pt x="110" y="112"/>
                    <a:pt x="110" y="112"/>
                    <a:pt x="110" y="112"/>
                  </a:cubicBezTo>
                  <a:cubicBezTo>
                    <a:pt x="111" y="112"/>
                    <a:pt x="111" y="112"/>
                    <a:pt x="111" y="112"/>
                  </a:cubicBezTo>
                  <a:cubicBezTo>
                    <a:pt x="110" y="113"/>
                    <a:pt x="110" y="113"/>
                    <a:pt x="110" y="113"/>
                  </a:cubicBezTo>
                  <a:cubicBezTo>
                    <a:pt x="110" y="113"/>
                    <a:pt x="110" y="113"/>
                    <a:pt x="110" y="113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11" y="114"/>
                    <a:pt x="111" y="114"/>
                    <a:pt x="111" y="114"/>
                  </a:cubicBezTo>
                  <a:cubicBezTo>
                    <a:pt x="111" y="114"/>
                    <a:pt x="111" y="114"/>
                    <a:pt x="111" y="114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09" y="115"/>
                    <a:pt x="109" y="115"/>
                    <a:pt x="109" y="115"/>
                  </a:cubicBezTo>
                  <a:cubicBezTo>
                    <a:pt x="109" y="115"/>
                    <a:pt x="109" y="115"/>
                    <a:pt x="109" y="115"/>
                  </a:cubicBezTo>
                  <a:cubicBezTo>
                    <a:pt x="108" y="116"/>
                    <a:pt x="108" y="116"/>
                    <a:pt x="108" y="116"/>
                  </a:cubicBezTo>
                  <a:cubicBezTo>
                    <a:pt x="108" y="116"/>
                    <a:pt x="108" y="116"/>
                    <a:pt x="108" y="116"/>
                  </a:cubicBezTo>
                  <a:cubicBezTo>
                    <a:pt x="108" y="117"/>
                    <a:pt x="108" y="117"/>
                    <a:pt x="108" y="117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10" y="117"/>
                    <a:pt x="110" y="117"/>
                    <a:pt x="110" y="117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4" y="115"/>
                    <a:pt x="114" y="115"/>
                    <a:pt x="114" y="115"/>
                  </a:cubicBezTo>
                  <a:cubicBezTo>
                    <a:pt x="115" y="114"/>
                    <a:pt x="115" y="114"/>
                    <a:pt x="115" y="114"/>
                  </a:cubicBezTo>
                  <a:cubicBezTo>
                    <a:pt x="116" y="114"/>
                    <a:pt x="116" y="114"/>
                    <a:pt x="116" y="114"/>
                  </a:cubicBezTo>
                  <a:cubicBezTo>
                    <a:pt x="116" y="114"/>
                    <a:pt x="116" y="114"/>
                    <a:pt x="116" y="114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8" y="115"/>
                    <a:pt x="118" y="115"/>
                    <a:pt x="118" y="115"/>
                  </a:cubicBezTo>
                  <a:cubicBezTo>
                    <a:pt x="118" y="115"/>
                    <a:pt x="118" y="115"/>
                    <a:pt x="118" y="115"/>
                  </a:cubicBezTo>
                  <a:cubicBezTo>
                    <a:pt x="120" y="116"/>
                    <a:pt x="120" y="116"/>
                    <a:pt x="120" y="116"/>
                  </a:cubicBezTo>
                  <a:cubicBezTo>
                    <a:pt x="120" y="116"/>
                    <a:pt x="120" y="116"/>
                    <a:pt x="120" y="116"/>
                  </a:cubicBezTo>
                  <a:cubicBezTo>
                    <a:pt x="120" y="117"/>
                    <a:pt x="120" y="117"/>
                    <a:pt x="120" y="117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2" y="121"/>
                    <a:pt x="122" y="121"/>
                    <a:pt x="122" y="121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7" y="124"/>
                    <a:pt x="127" y="124"/>
                    <a:pt x="127" y="124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31" y="127"/>
                    <a:pt x="131" y="127"/>
                    <a:pt x="131" y="127"/>
                  </a:cubicBezTo>
                  <a:cubicBezTo>
                    <a:pt x="131" y="127"/>
                    <a:pt x="131" y="127"/>
                    <a:pt x="131" y="127"/>
                  </a:cubicBezTo>
                  <a:cubicBezTo>
                    <a:pt x="131" y="127"/>
                    <a:pt x="131" y="127"/>
                    <a:pt x="131" y="127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4" y="129"/>
                    <a:pt x="134" y="129"/>
                    <a:pt x="134" y="129"/>
                  </a:cubicBezTo>
                  <a:cubicBezTo>
                    <a:pt x="134" y="129"/>
                    <a:pt x="134" y="129"/>
                    <a:pt x="134" y="129"/>
                  </a:cubicBezTo>
                  <a:cubicBezTo>
                    <a:pt x="134" y="128"/>
                    <a:pt x="134" y="128"/>
                    <a:pt x="134" y="128"/>
                  </a:cubicBezTo>
                  <a:cubicBezTo>
                    <a:pt x="134" y="128"/>
                    <a:pt x="134" y="128"/>
                    <a:pt x="134" y="128"/>
                  </a:cubicBezTo>
                  <a:cubicBezTo>
                    <a:pt x="133" y="127"/>
                    <a:pt x="133" y="127"/>
                    <a:pt x="133" y="127"/>
                  </a:cubicBezTo>
                  <a:cubicBezTo>
                    <a:pt x="133" y="127"/>
                    <a:pt x="133" y="127"/>
                    <a:pt x="133" y="127"/>
                  </a:cubicBezTo>
                  <a:cubicBezTo>
                    <a:pt x="135" y="127"/>
                    <a:pt x="135" y="127"/>
                    <a:pt x="135" y="127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5" y="128"/>
                    <a:pt x="135" y="128"/>
                    <a:pt x="135" y="128"/>
                  </a:cubicBezTo>
                  <a:cubicBezTo>
                    <a:pt x="136" y="127"/>
                    <a:pt x="136" y="127"/>
                    <a:pt x="136" y="127"/>
                  </a:cubicBezTo>
                  <a:cubicBezTo>
                    <a:pt x="136" y="127"/>
                    <a:pt x="136" y="127"/>
                    <a:pt x="136" y="127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7" y="129"/>
                    <a:pt x="137" y="129"/>
                    <a:pt x="137" y="129"/>
                  </a:cubicBezTo>
                  <a:cubicBezTo>
                    <a:pt x="138" y="129"/>
                    <a:pt x="138" y="129"/>
                    <a:pt x="138" y="129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9" y="131"/>
                    <a:pt x="139" y="131"/>
                    <a:pt x="139" y="131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39" y="134"/>
                    <a:pt x="139" y="134"/>
                    <a:pt x="139" y="134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5" y="134"/>
                    <a:pt x="135" y="134"/>
                    <a:pt x="135" y="134"/>
                  </a:cubicBezTo>
                  <a:cubicBezTo>
                    <a:pt x="135" y="135"/>
                    <a:pt x="135" y="135"/>
                    <a:pt x="135" y="135"/>
                  </a:cubicBezTo>
                  <a:cubicBezTo>
                    <a:pt x="135" y="135"/>
                    <a:pt x="135" y="135"/>
                    <a:pt x="135" y="135"/>
                  </a:cubicBezTo>
                  <a:cubicBezTo>
                    <a:pt x="134" y="135"/>
                    <a:pt x="134" y="135"/>
                    <a:pt x="134" y="135"/>
                  </a:cubicBezTo>
                  <a:cubicBezTo>
                    <a:pt x="133" y="135"/>
                    <a:pt x="133" y="135"/>
                    <a:pt x="133" y="135"/>
                  </a:cubicBezTo>
                  <a:cubicBezTo>
                    <a:pt x="133" y="135"/>
                    <a:pt x="133" y="135"/>
                    <a:pt x="133" y="135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0" y="137"/>
                    <a:pt x="130" y="137"/>
                    <a:pt x="130" y="137"/>
                  </a:cubicBezTo>
                  <a:cubicBezTo>
                    <a:pt x="131" y="137"/>
                    <a:pt x="131" y="137"/>
                    <a:pt x="131" y="137"/>
                  </a:cubicBezTo>
                  <a:cubicBezTo>
                    <a:pt x="132" y="137"/>
                    <a:pt x="132" y="137"/>
                    <a:pt x="132" y="137"/>
                  </a:cubicBezTo>
                  <a:cubicBezTo>
                    <a:pt x="132" y="138"/>
                    <a:pt x="132" y="138"/>
                    <a:pt x="132" y="138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133" y="138"/>
                    <a:pt x="133" y="138"/>
                    <a:pt x="133" y="138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5" y="140"/>
                    <a:pt x="135" y="140"/>
                    <a:pt x="135" y="140"/>
                  </a:cubicBezTo>
                  <a:cubicBezTo>
                    <a:pt x="137" y="141"/>
                    <a:pt x="137" y="141"/>
                    <a:pt x="137" y="141"/>
                  </a:cubicBezTo>
                  <a:cubicBezTo>
                    <a:pt x="138" y="141"/>
                    <a:pt x="138" y="141"/>
                    <a:pt x="138" y="141"/>
                  </a:cubicBezTo>
                  <a:cubicBezTo>
                    <a:pt x="140" y="142"/>
                    <a:pt x="140" y="142"/>
                    <a:pt x="140" y="142"/>
                  </a:cubicBezTo>
                  <a:cubicBezTo>
                    <a:pt x="141" y="142"/>
                    <a:pt x="141" y="142"/>
                    <a:pt x="141" y="142"/>
                  </a:cubicBezTo>
                  <a:cubicBezTo>
                    <a:pt x="141" y="141"/>
                    <a:pt x="141" y="141"/>
                    <a:pt x="141" y="141"/>
                  </a:cubicBezTo>
                  <a:cubicBezTo>
                    <a:pt x="142" y="141"/>
                    <a:pt x="142" y="141"/>
                    <a:pt x="142" y="141"/>
                  </a:cubicBezTo>
                  <a:cubicBezTo>
                    <a:pt x="143" y="141"/>
                    <a:pt x="143" y="141"/>
                    <a:pt x="143" y="141"/>
                  </a:cubicBezTo>
                  <a:cubicBezTo>
                    <a:pt x="142" y="142"/>
                    <a:pt x="142" y="142"/>
                    <a:pt x="142" y="142"/>
                  </a:cubicBezTo>
                  <a:cubicBezTo>
                    <a:pt x="144" y="141"/>
                    <a:pt x="144" y="141"/>
                    <a:pt x="144" y="141"/>
                  </a:cubicBezTo>
                  <a:cubicBezTo>
                    <a:pt x="144" y="142"/>
                    <a:pt x="144" y="142"/>
                    <a:pt x="144" y="142"/>
                  </a:cubicBezTo>
                  <a:cubicBezTo>
                    <a:pt x="145" y="142"/>
                    <a:pt x="145" y="142"/>
                    <a:pt x="145" y="142"/>
                  </a:cubicBezTo>
                  <a:cubicBezTo>
                    <a:pt x="145" y="141"/>
                    <a:pt x="145" y="141"/>
                    <a:pt x="145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142"/>
                    <a:pt x="146" y="142"/>
                    <a:pt x="146" y="142"/>
                  </a:cubicBezTo>
                  <a:cubicBezTo>
                    <a:pt x="148" y="141"/>
                    <a:pt x="148" y="141"/>
                    <a:pt x="148" y="141"/>
                  </a:cubicBezTo>
                  <a:cubicBezTo>
                    <a:pt x="150" y="140"/>
                    <a:pt x="150" y="140"/>
                    <a:pt x="150" y="140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1" y="141"/>
                    <a:pt x="151" y="141"/>
                    <a:pt x="151" y="141"/>
                  </a:cubicBezTo>
                  <a:cubicBezTo>
                    <a:pt x="151" y="141"/>
                    <a:pt x="151" y="141"/>
                    <a:pt x="151" y="141"/>
                  </a:cubicBezTo>
                  <a:cubicBezTo>
                    <a:pt x="151" y="141"/>
                    <a:pt x="151" y="141"/>
                    <a:pt x="151" y="141"/>
                  </a:cubicBezTo>
                  <a:cubicBezTo>
                    <a:pt x="151" y="141"/>
                    <a:pt x="151" y="141"/>
                    <a:pt x="151" y="141"/>
                  </a:cubicBezTo>
                  <a:cubicBezTo>
                    <a:pt x="151" y="142"/>
                    <a:pt x="151" y="142"/>
                    <a:pt x="151" y="142"/>
                  </a:cubicBezTo>
                  <a:cubicBezTo>
                    <a:pt x="151" y="143"/>
                    <a:pt x="151" y="143"/>
                    <a:pt x="151" y="143"/>
                  </a:cubicBezTo>
                  <a:cubicBezTo>
                    <a:pt x="151" y="143"/>
                    <a:pt x="151" y="143"/>
                    <a:pt x="151" y="143"/>
                  </a:cubicBezTo>
                  <a:cubicBezTo>
                    <a:pt x="151" y="143"/>
                    <a:pt x="151" y="143"/>
                    <a:pt x="151" y="143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52" y="144"/>
                    <a:pt x="152" y="144"/>
                    <a:pt x="152" y="144"/>
                  </a:cubicBezTo>
                  <a:cubicBezTo>
                    <a:pt x="152" y="145"/>
                    <a:pt x="152" y="145"/>
                    <a:pt x="152" y="145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53" y="145"/>
                    <a:pt x="153" y="145"/>
                    <a:pt x="153" y="145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54" y="144"/>
                    <a:pt x="154" y="144"/>
                    <a:pt x="154" y="144"/>
                  </a:cubicBezTo>
                  <a:cubicBezTo>
                    <a:pt x="153" y="145"/>
                    <a:pt x="153" y="145"/>
                    <a:pt x="153" y="145"/>
                  </a:cubicBezTo>
                  <a:cubicBezTo>
                    <a:pt x="153" y="147"/>
                    <a:pt x="153" y="147"/>
                    <a:pt x="153" y="147"/>
                  </a:cubicBezTo>
                  <a:cubicBezTo>
                    <a:pt x="152" y="148"/>
                    <a:pt x="152" y="148"/>
                    <a:pt x="152" y="148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53" y="150"/>
                    <a:pt x="153" y="150"/>
                    <a:pt x="153" y="150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52" y="152"/>
                    <a:pt x="152" y="152"/>
                    <a:pt x="152" y="152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4" y="158"/>
                    <a:pt x="154" y="158"/>
                    <a:pt x="154" y="158"/>
                  </a:cubicBezTo>
                  <a:cubicBezTo>
                    <a:pt x="154" y="156"/>
                    <a:pt x="154" y="156"/>
                    <a:pt x="154" y="156"/>
                  </a:cubicBezTo>
                  <a:cubicBezTo>
                    <a:pt x="154" y="154"/>
                    <a:pt x="154" y="154"/>
                    <a:pt x="154" y="154"/>
                  </a:cubicBezTo>
                  <a:cubicBezTo>
                    <a:pt x="154" y="152"/>
                    <a:pt x="154" y="152"/>
                    <a:pt x="154" y="152"/>
                  </a:cubicBezTo>
                  <a:cubicBezTo>
                    <a:pt x="155" y="150"/>
                    <a:pt x="155" y="150"/>
                    <a:pt x="155" y="150"/>
                  </a:cubicBezTo>
                  <a:cubicBezTo>
                    <a:pt x="155" y="150"/>
                    <a:pt x="155" y="150"/>
                    <a:pt x="155" y="150"/>
                  </a:cubicBezTo>
                  <a:cubicBezTo>
                    <a:pt x="155" y="151"/>
                    <a:pt x="155" y="151"/>
                    <a:pt x="155" y="151"/>
                  </a:cubicBezTo>
                  <a:cubicBezTo>
                    <a:pt x="155" y="151"/>
                    <a:pt x="155" y="151"/>
                    <a:pt x="155" y="151"/>
                  </a:cubicBezTo>
                  <a:cubicBezTo>
                    <a:pt x="155" y="152"/>
                    <a:pt x="155" y="152"/>
                    <a:pt x="155" y="152"/>
                  </a:cubicBezTo>
                  <a:cubicBezTo>
                    <a:pt x="155" y="152"/>
                    <a:pt x="155" y="152"/>
                    <a:pt x="155" y="152"/>
                  </a:cubicBezTo>
                  <a:cubicBezTo>
                    <a:pt x="156" y="152"/>
                    <a:pt x="156" y="152"/>
                    <a:pt x="156" y="152"/>
                  </a:cubicBezTo>
                  <a:cubicBezTo>
                    <a:pt x="156" y="152"/>
                    <a:pt x="156" y="152"/>
                    <a:pt x="156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6" y="150"/>
                    <a:pt x="156" y="150"/>
                    <a:pt x="156" y="150"/>
                  </a:cubicBezTo>
                  <a:cubicBezTo>
                    <a:pt x="156" y="149"/>
                    <a:pt x="156" y="149"/>
                    <a:pt x="156" y="149"/>
                  </a:cubicBezTo>
                  <a:cubicBezTo>
                    <a:pt x="157" y="149"/>
                    <a:pt x="157" y="149"/>
                    <a:pt x="157" y="149"/>
                  </a:cubicBezTo>
                  <a:cubicBezTo>
                    <a:pt x="157" y="149"/>
                    <a:pt x="157" y="149"/>
                    <a:pt x="157" y="149"/>
                  </a:cubicBezTo>
                  <a:cubicBezTo>
                    <a:pt x="156" y="148"/>
                    <a:pt x="156" y="148"/>
                    <a:pt x="156" y="148"/>
                  </a:cubicBezTo>
                  <a:cubicBezTo>
                    <a:pt x="156" y="148"/>
                    <a:pt x="156" y="148"/>
                    <a:pt x="156" y="148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157" y="144"/>
                    <a:pt x="157" y="144"/>
                    <a:pt x="157" y="144"/>
                  </a:cubicBezTo>
                  <a:cubicBezTo>
                    <a:pt x="157" y="144"/>
                    <a:pt x="157" y="144"/>
                    <a:pt x="157" y="144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8" y="143"/>
                    <a:pt x="158" y="143"/>
                    <a:pt x="158" y="143"/>
                  </a:cubicBez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60" y="142"/>
                    <a:pt x="160" y="142"/>
                    <a:pt x="160" y="142"/>
                  </a:cubicBezTo>
                  <a:cubicBezTo>
                    <a:pt x="161" y="142"/>
                    <a:pt x="161" y="142"/>
                    <a:pt x="161" y="142"/>
                  </a:cubicBezTo>
                  <a:cubicBezTo>
                    <a:pt x="161" y="142"/>
                    <a:pt x="161" y="142"/>
                    <a:pt x="161" y="142"/>
                  </a:cubicBezTo>
                  <a:cubicBezTo>
                    <a:pt x="162" y="141"/>
                    <a:pt x="162" y="141"/>
                    <a:pt x="162" y="141"/>
                  </a:cubicBezTo>
                  <a:cubicBezTo>
                    <a:pt x="162" y="141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2"/>
                  </a:cubicBezTo>
                  <a:cubicBezTo>
                    <a:pt x="163" y="141"/>
                    <a:pt x="163" y="141"/>
                    <a:pt x="163" y="141"/>
                  </a:cubicBezTo>
                  <a:cubicBezTo>
                    <a:pt x="164" y="141"/>
                    <a:pt x="164" y="141"/>
                    <a:pt x="164" y="141"/>
                  </a:cubicBezTo>
                  <a:cubicBezTo>
                    <a:pt x="164" y="140"/>
                    <a:pt x="164" y="140"/>
                    <a:pt x="164" y="140"/>
                  </a:cubicBezTo>
                  <a:cubicBezTo>
                    <a:pt x="164" y="140"/>
                    <a:pt x="164" y="140"/>
                    <a:pt x="164" y="140"/>
                  </a:cubicBezTo>
                  <a:cubicBezTo>
                    <a:pt x="165" y="141"/>
                    <a:pt x="165" y="141"/>
                    <a:pt x="165" y="141"/>
                  </a:cubicBezTo>
                  <a:cubicBezTo>
                    <a:pt x="165" y="141"/>
                    <a:pt x="165" y="141"/>
                    <a:pt x="165" y="141"/>
                  </a:cubicBezTo>
                  <a:cubicBezTo>
                    <a:pt x="165" y="142"/>
                    <a:pt x="165" y="142"/>
                    <a:pt x="165" y="142"/>
                  </a:cubicBezTo>
                  <a:cubicBezTo>
                    <a:pt x="165" y="141"/>
                    <a:pt x="165" y="141"/>
                    <a:pt x="165" y="141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6" y="139"/>
                    <a:pt x="166" y="139"/>
                    <a:pt x="166" y="139"/>
                  </a:cubicBezTo>
                  <a:cubicBezTo>
                    <a:pt x="166" y="139"/>
                    <a:pt x="166" y="139"/>
                    <a:pt x="166" y="139"/>
                  </a:cubicBezTo>
                  <a:cubicBezTo>
                    <a:pt x="167" y="139"/>
                    <a:pt x="167" y="139"/>
                    <a:pt x="167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9" y="139"/>
                    <a:pt x="169" y="139"/>
                    <a:pt x="169" y="139"/>
                  </a:cubicBezTo>
                  <a:cubicBezTo>
                    <a:pt x="170" y="138"/>
                    <a:pt x="170" y="138"/>
                    <a:pt x="170" y="138"/>
                  </a:cubicBezTo>
                  <a:cubicBezTo>
                    <a:pt x="169" y="138"/>
                    <a:pt x="169" y="138"/>
                    <a:pt x="169" y="138"/>
                  </a:cubicBezTo>
                  <a:cubicBezTo>
                    <a:pt x="170" y="137"/>
                    <a:pt x="170" y="137"/>
                    <a:pt x="170" y="137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68" y="137"/>
                    <a:pt x="168" y="137"/>
                    <a:pt x="168" y="137"/>
                  </a:cubicBezTo>
                  <a:cubicBezTo>
                    <a:pt x="166" y="138"/>
                    <a:pt x="166" y="138"/>
                    <a:pt x="166" y="138"/>
                  </a:cubicBezTo>
                  <a:cubicBezTo>
                    <a:pt x="166" y="138"/>
                    <a:pt x="166" y="138"/>
                    <a:pt x="166" y="138"/>
                  </a:cubicBezTo>
                  <a:cubicBezTo>
                    <a:pt x="166" y="138"/>
                    <a:pt x="166" y="138"/>
                    <a:pt x="166" y="138"/>
                  </a:cubicBezTo>
                  <a:cubicBezTo>
                    <a:pt x="165" y="138"/>
                    <a:pt x="165" y="138"/>
                    <a:pt x="165" y="138"/>
                  </a:cubicBezTo>
                  <a:cubicBezTo>
                    <a:pt x="165" y="139"/>
                    <a:pt x="165" y="139"/>
                    <a:pt x="165" y="139"/>
                  </a:cubicBezTo>
                  <a:cubicBezTo>
                    <a:pt x="165" y="139"/>
                    <a:pt x="165" y="139"/>
                    <a:pt x="165" y="139"/>
                  </a:cubicBezTo>
                  <a:cubicBezTo>
                    <a:pt x="164" y="138"/>
                    <a:pt x="164" y="138"/>
                    <a:pt x="164" y="138"/>
                  </a:cubicBezTo>
                  <a:cubicBezTo>
                    <a:pt x="164" y="138"/>
                    <a:pt x="164" y="138"/>
                    <a:pt x="164" y="138"/>
                  </a:cubicBezTo>
                  <a:cubicBezTo>
                    <a:pt x="164" y="138"/>
                    <a:pt x="164" y="138"/>
                    <a:pt x="164" y="138"/>
                  </a:cubicBezTo>
                  <a:cubicBezTo>
                    <a:pt x="163" y="139"/>
                    <a:pt x="163" y="139"/>
                    <a:pt x="163" y="139"/>
                  </a:cubicBezTo>
                  <a:cubicBezTo>
                    <a:pt x="163" y="139"/>
                    <a:pt x="163" y="139"/>
                    <a:pt x="163" y="139"/>
                  </a:cubicBezTo>
                  <a:cubicBezTo>
                    <a:pt x="162" y="138"/>
                    <a:pt x="162" y="138"/>
                    <a:pt x="162" y="138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0" y="140"/>
                    <a:pt x="160" y="140"/>
                    <a:pt x="160" y="140"/>
                  </a:cubicBezTo>
                  <a:cubicBezTo>
                    <a:pt x="160" y="140"/>
                    <a:pt x="160" y="140"/>
                    <a:pt x="160" y="140"/>
                  </a:cubicBezTo>
                  <a:cubicBezTo>
                    <a:pt x="159" y="139"/>
                    <a:pt x="159" y="139"/>
                    <a:pt x="159" y="139"/>
                  </a:cubicBezTo>
                  <a:cubicBezTo>
                    <a:pt x="159" y="139"/>
                    <a:pt x="159" y="139"/>
                    <a:pt x="159" y="139"/>
                  </a:cubicBezTo>
                  <a:cubicBezTo>
                    <a:pt x="159" y="139"/>
                    <a:pt x="159" y="139"/>
                    <a:pt x="159" y="139"/>
                  </a:cubicBezTo>
                  <a:cubicBezTo>
                    <a:pt x="159" y="138"/>
                    <a:pt x="159" y="138"/>
                    <a:pt x="159" y="138"/>
                  </a:cubicBezTo>
                  <a:cubicBezTo>
                    <a:pt x="159" y="138"/>
                    <a:pt x="159" y="138"/>
                    <a:pt x="159" y="138"/>
                  </a:cubicBezTo>
                  <a:cubicBezTo>
                    <a:pt x="159" y="138"/>
                    <a:pt x="159" y="138"/>
                    <a:pt x="159" y="138"/>
                  </a:cubicBezTo>
                  <a:cubicBezTo>
                    <a:pt x="158" y="138"/>
                    <a:pt x="158" y="138"/>
                    <a:pt x="158" y="138"/>
                  </a:cubicBezTo>
                  <a:cubicBezTo>
                    <a:pt x="158" y="137"/>
                    <a:pt x="158" y="137"/>
                    <a:pt x="158" y="137"/>
                  </a:cubicBezTo>
                  <a:cubicBezTo>
                    <a:pt x="159" y="137"/>
                    <a:pt x="159" y="137"/>
                    <a:pt x="159" y="137"/>
                  </a:cubicBezTo>
                  <a:cubicBezTo>
                    <a:pt x="160" y="135"/>
                    <a:pt x="160" y="135"/>
                    <a:pt x="160" y="135"/>
                  </a:cubicBezTo>
                  <a:cubicBezTo>
                    <a:pt x="161" y="135"/>
                    <a:pt x="161" y="135"/>
                    <a:pt x="161" y="135"/>
                  </a:cubicBezTo>
                  <a:cubicBezTo>
                    <a:pt x="162" y="136"/>
                    <a:pt x="162" y="136"/>
                    <a:pt x="162" y="136"/>
                  </a:cubicBezTo>
                  <a:cubicBezTo>
                    <a:pt x="165" y="135"/>
                    <a:pt x="165" y="135"/>
                    <a:pt x="165" y="135"/>
                  </a:cubicBezTo>
                  <a:cubicBezTo>
                    <a:pt x="167" y="135"/>
                    <a:pt x="167" y="135"/>
                    <a:pt x="167" y="135"/>
                  </a:cubicBezTo>
                  <a:cubicBezTo>
                    <a:pt x="168" y="135"/>
                    <a:pt x="168" y="135"/>
                    <a:pt x="168" y="135"/>
                  </a:cubicBezTo>
                  <a:cubicBezTo>
                    <a:pt x="169" y="135"/>
                    <a:pt x="169" y="135"/>
                    <a:pt x="169" y="135"/>
                  </a:cubicBezTo>
                  <a:cubicBezTo>
                    <a:pt x="170" y="135"/>
                    <a:pt x="170" y="135"/>
                    <a:pt x="170" y="135"/>
                  </a:cubicBezTo>
                  <a:cubicBezTo>
                    <a:pt x="170" y="136"/>
                    <a:pt x="170" y="136"/>
                    <a:pt x="170" y="136"/>
                  </a:cubicBezTo>
                  <a:cubicBezTo>
                    <a:pt x="170" y="136"/>
                    <a:pt x="170" y="136"/>
                    <a:pt x="170" y="136"/>
                  </a:cubicBezTo>
                  <a:cubicBezTo>
                    <a:pt x="171" y="136"/>
                    <a:pt x="171" y="136"/>
                    <a:pt x="171" y="136"/>
                  </a:cubicBezTo>
                  <a:cubicBezTo>
                    <a:pt x="171" y="138"/>
                    <a:pt x="171" y="138"/>
                    <a:pt x="171" y="138"/>
                  </a:cubicBezTo>
                  <a:cubicBezTo>
                    <a:pt x="170" y="138"/>
                    <a:pt x="170" y="138"/>
                    <a:pt x="170" y="138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0" y="139"/>
                    <a:pt x="170" y="139"/>
                    <a:pt x="170" y="139"/>
                  </a:cubicBezTo>
                  <a:cubicBezTo>
                    <a:pt x="170" y="140"/>
                    <a:pt x="170" y="140"/>
                    <a:pt x="170" y="140"/>
                  </a:cubicBezTo>
                  <a:cubicBezTo>
                    <a:pt x="170" y="140"/>
                    <a:pt x="170" y="140"/>
                    <a:pt x="170" y="140"/>
                  </a:cubicBezTo>
                  <a:cubicBezTo>
                    <a:pt x="171" y="141"/>
                    <a:pt x="171" y="141"/>
                    <a:pt x="171" y="141"/>
                  </a:cubicBezTo>
                  <a:cubicBezTo>
                    <a:pt x="171" y="141"/>
                    <a:pt x="171" y="141"/>
                    <a:pt x="171" y="141"/>
                  </a:cubicBezTo>
                  <a:cubicBezTo>
                    <a:pt x="172" y="142"/>
                    <a:pt x="172" y="142"/>
                    <a:pt x="172" y="142"/>
                  </a:cubicBezTo>
                  <a:cubicBezTo>
                    <a:pt x="172" y="142"/>
                    <a:pt x="172" y="142"/>
                    <a:pt x="172" y="142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71" y="144"/>
                    <a:pt x="171" y="144"/>
                    <a:pt x="171" y="144"/>
                  </a:cubicBezTo>
                  <a:cubicBezTo>
                    <a:pt x="172" y="144"/>
                    <a:pt x="172" y="144"/>
                    <a:pt x="172" y="144"/>
                  </a:cubicBezTo>
                  <a:cubicBezTo>
                    <a:pt x="172" y="144"/>
                    <a:pt x="172" y="144"/>
                    <a:pt x="172" y="144"/>
                  </a:cubicBezTo>
                  <a:cubicBezTo>
                    <a:pt x="172" y="144"/>
                    <a:pt x="172" y="144"/>
                    <a:pt x="172" y="144"/>
                  </a:cubicBezTo>
                  <a:cubicBezTo>
                    <a:pt x="173" y="144"/>
                    <a:pt x="173" y="144"/>
                    <a:pt x="173" y="144"/>
                  </a:cubicBezTo>
                  <a:cubicBezTo>
                    <a:pt x="173" y="145"/>
                    <a:pt x="173" y="145"/>
                    <a:pt x="173" y="145"/>
                  </a:cubicBezTo>
                  <a:cubicBezTo>
                    <a:pt x="174" y="145"/>
                    <a:pt x="174" y="145"/>
                    <a:pt x="174" y="145"/>
                  </a:cubicBezTo>
                  <a:cubicBezTo>
                    <a:pt x="175" y="144"/>
                    <a:pt x="175" y="144"/>
                    <a:pt x="175" y="144"/>
                  </a:cubicBezTo>
                  <a:cubicBezTo>
                    <a:pt x="175" y="145"/>
                    <a:pt x="175" y="145"/>
                    <a:pt x="175" y="145"/>
                  </a:cubicBezTo>
                  <a:cubicBezTo>
                    <a:pt x="175" y="145"/>
                    <a:pt x="175" y="145"/>
                    <a:pt x="175" y="145"/>
                  </a:cubicBezTo>
                  <a:cubicBezTo>
                    <a:pt x="176" y="145"/>
                    <a:pt x="176" y="145"/>
                    <a:pt x="176" y="145"/>
                  </a:cubicBezTo>
                  <a:cubicBezTo>
                    <a:pt x="176" y="145"/>
                    <a:pt x="176" y="145"/>
                    <a:pt x="176" y="145"/>
                  </a:cubicBezTo>
                  <a:cubicBezTo>
                    <a:pt x="176" y="146"/>
                    <a:pt x="176" y="146"/>
                    <a:pt x="176" y="146"/>
                  </a:cubicBezTo>
                  <a:cubicBezTo>
                    <a:pt x="176" y="146"/>
                    <a:pt x="176" y="146"/>
                    <a:pt x="176" y="146"/>
                  </a:cubicBezTo>
                  <a:cubicBezTo>
                    <a:pt x="176" y="147"/>
                    <a:pt x="176" y="147"/>
                    <a:pt x="176" y="147"/>
                  </a:cubicBezTo>
                  <a:cubicBezTo>
                    <a:pt x="177" y="147"/>
                    <a:pt x="177" y="147"/>
                    <a:pt x="177" y="147"/>
                  </a:cubicBezTo>
                  <a:cubicBezTo>
                    <a:pt x="177" y="147"/>
                    <a:pt x="177" y="147"/>
                    <a:pt x="177" y="147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8" y="149"/>
                    <a:pt x="178" y="149"/>
                    <a:pt x="178" y="149"/>
                  </a:cubicBezTo>
                  <a:cubicBezTo>
                    <a:pt x="179" y="148"/>
                    <a:pt x="179" y="148"/>
                    <a:pt x="179" y="148"/>
                  </a:cubicBezTo>
                  <a:cubicBezTo>
                    <a:pt x="179" y="148"/>
                    <a:pt x="179" y="148"/>
                    <a:pt x="179" y="148"/>
                  </a:cubicBezTo>
                  <a:cubicBezTo>
                    <a:pt x="179" y="149"/>
                    <a:pt x="179" y="149"/>
                    <a:pt x="179" y="149"/>
                  </a:cubicBezTo>
                  <a:cubicBezTo>
                    <a:pt x="180" y="149"/>
                    <a:pt x="180" y="149"/>
                    <a:pt x="180" y="149"/>
                  </a:cubicBezTo>
                  <a:cubicBezTo>
                    <a:pt x="181" y="150"/>
                    <a:pt x="181" y="150"/>
                    <a:pt x="181" y="150"/>
                  </a:cubicBezTo>
                  <a:cubicBezTo>
                    <a:pt x="182" y="149"/>
                    <a:pt x="182" y="149"/>
                    <a:pt x="182" y="149"/>
                  </a:cubicBezTo>
                  <a:cubicBezTo>
                    <a:pt x="183" y="150"/>
                    <a:pt x="183" y="150"/>
                    <a:pt x="183" y="150"/>
                  </a:cubicBezTo>
                  <a:cubicBezTo>
                    <a:pt x="183" y="149"/>
                    <a:pt x="183" y="149"/>
                    <a:pt x="183" y="149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85" y="149"/>
                    <a:pt x="185" y="149"/>
                    <a:pt x="185" y="149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8" y="150"/>
                    <a:pt x="188" y="150"/>
                    <a:pt x="188" y="150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90" y="150"/>
                    <a:pt x="190" y="150"/>
                    <a:pt x="190" y="150"/>
                  </a:cubicBezTo>
                  <a:cubicBezTo>
                    <a:pt x="190" y="150"/>
                    <a:pt x="190" y="150"/>
                    <a:pt x="190" y="150"/>
                  </a:cubicBezTo>
                  <a:cubicBezTo>
                    <a:pt x="192" y="150"/>
                    <a:pt x="192" y="150"/>
                    <a:pt x="192" y="150"/>
                  </a:cubicBezTo>
                  <a:cubicBezTo>
                    <a:pt x="192" y="151"/>
                    <a:pt x="192" y="151"/>
                    <a:pt x="192" y="151"/>
                  </a:cubicBezTo>
                  <a:cubicBezTo>
                    <a:pt x="193" y="150"/>
                    <a:pt x="193" y="150"/>
                    <a:pt x="193" y="150"/>
                  </a:cubicBezTo>
                  <a:cubicBezTo>
                    <a:pt x="193" y="149"/>
                    <a:pt x="193" y="149"/>
                    <a:pt x="193" y="149"/>
                  </a:cubicBezTo>
                  <a:cubicBezTo>
                    <a:pt x="192" y="149"/>
                    <a:pt x="192" y="149"/>
                    <a:pt x="192" y="149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192" y="147"/>
                    <a:pt x="192" y="147"/>
                    <a:pt x="192" y="147"/>
                  </a:cubicBezTo>
                  <a:cubicBezTo>
                    <a:pt x="192" y="147"/>
                    <a:pt x="192" y="147"/>
                    <a:pt x="192" y="147"/>
                  </a:cubicBezTo>
                  <a:cubicBezTo>
                    <a:pt x="193" y="149"/>
                    <a:pt x="193" y="149"/>
                    <a:pt x="193" y="149"/>
                  </a:cubicBezTo>
                  <a:cubicBezTo>
                    <a:pt x="193" y="150"/>
                    <a:pt x="193" y="150"/>
                    <a:pt x="193" y="150"/>
                  </a:cubicBezTo>
                  <a:cubicBezTo>
                    <a:pt x="194" y="151"/>
                    <a:pt x="194" y="151"/>
                    <a:pt x="194" y="151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195" y="152"/>
                    <a:pt x="195" y="152"/>
                    <a:pt x="195" y="152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195" y="150"/>
                    <a:pt x="195" y="150"/>
                    <a:pt x="195" y="150"/>
                  </a:cubicBezTo>
                  <a:cubicBezTo>
                    <a:pt x="194" y="150"/>
                    <a:pt x="194" y="150"/>
                    <a:pt x="194" y="150"/>
                  </a:cubicBezTo>
                  <a:cubicBezTo>
                    <a:pt x="193" y="149"/>
                    <a:pt x="193" y="149"/>
                    <a:pt x="193" y="149"/>
                  </a:cubicBezTo>
                  <a:cubicBezTo>
                    <a:pt x="193" y="147"/>
                    <a:pt x="193" y="147"/>
                    <a:pt x="193" y="147"/>
                  </a:cubicBezTo>
                  <a:cubicBezTo>
                    <a:pt x="193" y="146"/>
                    <a:pt x="193" y="146"/>
                    <a:pt x="193" y="146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194" y="144"/>
                    <a:pt x="194" y="144"/>
                    <a:pt x="194" y="144"/>
                  </a:cubicBezTo>
                  <a:cubicBezTo>
                    <a:pt x="195" y="144"/>
                    <a:pt x="195" y="144"/>
                    <a:pt x="195" y="144"/>
                  </a:cubicBezTo>
                  <a:cubicBezTo>
                    <a:pt x="195" y="145"/>
                    <a:pt x="195" y="145"/>
                    <a:pt x="195" y="145"/>
                  </a:cubicBezTo>
                  <a:cubicBezTo>
                    <a:pt x="195" y="146"/>
                    <a:pt x="195" y="146"/>
                    <a:pt x="195" y="146"/>
                  </a:cubicBezTo>
                  <a:cubicBezTo>
                    <a:pt x="196" y="146"/>
                    <a:pt x="196" y="146"/>
                    <a:pt x="196" y="146"/>
                  </a:cubicBezTo>
                  <a:cubicBezTo>
                    <a:pt x="196" y="145"/>
                    <a:pt x="196" y="145"/>
                    <a:pt x="196" y="145"/>
                  </a:cubicBezTo>
                  <a:cubicBezTo>
                    <a:pt x="197" y="145"/>
                    <a:pt x="197" y="145"/>
                    <a:pt x="197" y="145"/>
                  </a:cubicBezTo>
                  <a:cubicBezTo>
                    <a:pt x="197" y="144"/>
                    <a:pt x="197" y="144"/>
                    <a:pt x="197" y="144"/>
                  </a:cubicBezTo>
                  <a:cubicBezTo>
                    <a:pt x="198" y="144"/>
                    <a:pt x="198" y="144"/>
                    <a:pt x="198" y="144"/>
                  </a:cubicBezTo>
                  <a:cubicBezTo>
                    <a:pt x="198" y="145"/>
                    <a:pt x="198" y="145"/>
                    <a:pt x="198" y="145"/>
                  </a:cubicBezTo>
                  <a:cubicBezTo>
                    <a:pt x="198" y="145"/>
                    <a:pt x="198" y="145"/>
                    <a:pt x="198" y="145"/>
                  </a:cubicBezTo>
                  <a:cubicBezTo>
                    <a:pt x="198" y="146"/>
                    <a:pt x="198" y="146"/>
                    <a:pt x="198" y="146"/>
                  </a:cubicBezTo>
                  <a:cubicBezTo>
                    <a:pt x="198" y="145"/>
                    <a:pt x="198" y="145"/>
                    <a:pt x="198" y="145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199" y="146"/>
                    <a:pt x="199" y="146"/>
                    <a:pt x="199" y="146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199" y="148"/>
                    <a:pt x="199" y="148"/>
                    <a:pt x="199" y="148"/>
                  </a:cubicBezTo>
                  <a:cubicBezTo>
                    <a:pt x="200" y="147"/>
                    <a:pt x="200" y="147"/>
                    <a:pt x="200" y="147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0" y="148"/>
                    <a:pt x="200" y="148"/>
                    <a:pt x="200" y="148"/>
                  </a:cubicBezTo>
                  <a:cubicBezTo>
                    <a:pt x="199" y="149"/>
                    <a:pt x="199" y="149"/>
                    <a:pt x="199" y="149"/>
                  </a:cubicBezTo>
                  <a:cubicBezTo>
                    <a:pt x="199" y="149"/>
                    <a:pt x="199" y="149"/>
                    <a:pt x="199" y="149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3" y="148"/>
                    <a:pt x="203" y="148"/>
                    <a:pt x="203" y="148"/>
                  </a:cubicBezTo>
                  <a:cubicBezTo>
                    <a:pt x="203" y="148"/>
                    <a:pt x="203" y="148"/>
                    <a:pt x="203" y="148"/>
                  </a:cubicBezTo>
                  <a:cubicBezTo>
                    <a:pt x="203" y="148"/>
                    <a:pt x="203" y="148"/>
                    <a:pt x="203" y="148"/>
                  </a:cubicBezTo>
                  <a:cubicBezTo>
                    <a:pt x="203" y="148"/>
                    <a:pt x="203" y="148"/>
                    <a:pt x="203" y="148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2" y="150"/>
                    <a:pt x="202" y="150"/>
                    <a:pt x="202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99" y="152"/>
                    <a:pt x="199" y="152"/>
                    <a:pt x="199" y="152"/>
                  </a:cubicBezTo>
                  <a:cubicBezTo>
                    <a:pt x="199" y="152"/>
                    <a:pt x="199" y="152"/>
                    <a:pt x="199" y="152"/>
                  </a:cubicBezTo>
                  <a:cubicBezTo>
                    <a:pt x="199" y="153"/>
                    <a:pt x="199" y="153"/>
                    <a:pt x="199" y="153"/>
                  </a:cubicBezTo>
                  <a:cubicBezTo>
                    <a:pt x="199" y="152"/>
                    <a:pt x="199" y="152"/>
                    <a:pt x="199" y="152"/>
                  </a:cubicBezTo>
                  <a:cubicBezTo>
                    <a:pt x="198" y="153"/>
                    <a:pt x="198" y="153"/>
                    <a:pt x="198" y="153"/>
                  </a:cubicBezTo>
                  <a:cubicBezTo>
                    <a:pt x="198" y="154"/>
                    <a:pt x="198" y="154"/>
                    <a:pt x="198" y="154"/>
                  </a:cubicBezTo>
                  <a:cubicBezTo>
                    <a:pt x="198" y="155"/>
                    <a:pt x="198" y="155"/>
                    <a:pt x="198" y="155"/>
                  </a:cubicBezTo>
                  <a:cubicBezTo>
                    <a:pt x="199" y="154"/>
                    <a:pt x="199" y="154"/>
                    <a:pt x="199" y="154"/>
                  </a:cubicBezTo>
                  <a:cubicBezTo>
                    <a:pt x="199" y="154"/>
                    <a:pt x="199" y="154"/>
                    <a:pt x="199" y="154"/>
                  </a:cubicBezTo>
                  <a:cubicBezTo>
                    <a:pt x="199" y="155"/>
                    <a:pt x="199" y="155"/>
                    <a:pt x="199" y="155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200" y="155"/>
                    <a:pt x="200" y="155"/>
                    <a:pt x="200" y="155"/>
                  </a:cubicBezTo>
                  <a:cubicBezTo>
                    <a:pt x="201" y="155"/>
                    <a:pt x="201" y="155"/>
                    <a:pt x="201" y="155"/>
                  </a:cubicBezTo>
                  <a:cubicBezTo>
                    <a:pt x="200" y="156"/>
                    <a:pt x="200" y="156"/>
                    <a:pt x="200" y="156"/>
                  </a:cubicBezTo>
                  <a:cubicBezTo>
                    <a:pt x="200" y="157"/>
                    <a:pt x="200" y="157"/>
                    <a:pt x="200" y="157"/>
                  </a:cubicBezTo>
                  <a:cubicBezTo>
                    <a:pt x="200" y="157"/>
                    <a:pt x="200" y="157"/>
                    <a:pt x="200" y="157"/>
                  </a:cubicBezTo>
                  <a:cubicBezTo>
                    <a:pt x="201" y="156"/>
                    <a:pt x="201" y="156"/>
                    <a:pt x="201" y="156"/>
                  </a:cubicBezTo>
                  <a:cubicBezTo>
                    <a:pt x="200" y="157"/>
                    <a:pt x="200" y="157"/>
                    <a:pt x="200" y="157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59"/>
                    <a:pt x="200" y="159"/>
                    <a:pt x="200" y="159"/>
                  </a:cubicBezTo>
                  <a:cubicBezTo>
                    <a:pt x="199" y="158"/>
                    <a:pt x="199" y="158"/>
                    <a:pt x="199" y="158"/>
                  </a:cubicBezTo>
                  <a:cubicBezTo>
                    <a:pt x="198" y="157"/>
                    <a:pt x="198" y="157"/>
                    <a:pt x="198" y="157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97" y="159"/>
                    <a:pt x="197" y="159"/>
                    <a:pt x="197" y="159"/>
                  </a:cubicBezTo>
                  <a:cubicBezTo>
                    <a:pt x="197" y="160"/>
                    <a:pt x="197" y="160"/>
                    <a:pt x="197" y="160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198" y="160"/>
                    <a:pt x="198" y="160"/>
                    <a:pt x="198" y="160"/>
                  </a:cubicBezTo>
                  <a:cubicBezTo>
                    <a:pt x="197" y="159"/>
                    <a:pt x="197" y="159"/>
                    <a:pt x="197" y="159"/>
                  </a:cubicBezTo>
                  <a:cubicBezTo>
                    <a:pt x="198" y="158"/>
                    <a:pt x="198" y="158"/>
                    <a:pt x="198" y="158"/>
                  </a:cubicBezTo>
                  <a:cubicBezTo>
                    <a:pt x="198" y="159"/>
                    <a:pt x="198" y="159"/>
                    <a:pt x="198" y="159"/>
                  </a:cubicBezTo>
                  <a:cubicBezTo>
                    <a:pt x="199" y="159"/>
                    <a:pt x="199" y="159"/>
                    <a:pt x="199" y="159"/>
                  </a:cubicBezTo>
                  <a:cubicBezTo>
                    <a:pt x="200" y="159"/>
                    <a:pt x="200" y="159"/>
                    <a:pt x="200" y="159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1" y="158"/>
                    <a:pt x="201" y="158"/>
                    <a:pt x="201" y="158"/>
                  </a:cubicBezTo>
                  <a:cubicBezTo>
                    <a:pt x="202" y="158"/>
                    <a:pt x="202" y="158"/>
                    <a:pt x="202" y="158"/>
                  </a:cubicBezTo>
                  <a:cubicBezTo>
                    <a:pt x="203" y="157"/>
                    <a:pt x="203" y="157"/>
                    <a:pt x="203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04" y="156"/>
                    <a:pt x="204" y="156"/>
                    <a:pt x="204" y="156"/>
                  </a:cubicBezTo>
                  <a:cubicBezTo>
                    <a:pt x="203" y="157"/>
                    <a:pt x="203" y="157"/>
                    <a:pt x="203" y="157"/>
                  </a:cubicBezTo>
                  <a:cubicBezTo>
                    <a:pt x="203" y="156"/>
                    <a:pt x="203" y="156"/>
                    <a:pt x="203" y="156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1" y="157"/>
                    <a:pt x="201" y="157"/>
                    <a:pt x="201" y="157"/>
                  </a:cubicBezTo>
                  <a:cubicBezTo>
                    <a:pt x="202" y="156"/>
                    <a:pt x="202" y="156"/>
                    <a:pt x="202" y="156"/>
                  </a:cubicBezTo>
                  <a:cubicBezTo>
                    <a:pt x="202" y="156"/>
                    <a:pt x="202" y="156"/>
                    <a:pt x="202" y="156"/>
                  </a:cubicBezTo>
                  <a:cubicBezTo>
                    <a:pt x="202" y="155"/>
                    <a:pt x="202" y="155"/>
                    <a:pt x="202" y="155"/>
                  </a:cubicBezTo>
                  <a:cubicBezTo>
                    <a:pt x="202" y="155"/>
                    <a:pt x="202" y="155"/>
                    <a:pt x="202" y="155"/>
                  </a:cubicBezTo>
                  <a:cubicBezTo>
                    <a:pt x="203" y="154"/>
                    <a:pt x="203" y="154"/>
                    <a:pt x="203" y="154"/>
                  </a:cubicBezTo>
                  <a:cubicBezTo>
                    <a:pt x="202" y="153"/>
                    <a:pt x="202" y="153"/>
                    <a:pt x="202" y="153"/>
                  </a:cubicBezTo>
                  <a:cubicBezTo>
                    <a:pt x="202" y="153"/>
                    <a:pt x="202" y="153"/>
                    <a:pt x="202" y="153"/>
                  </a:cubicBezTo>
                  <a:cubicBezTo>
                    <a:pt x="202" y="152"/>
                    <a:pt x="202" y="152"/>
                    <a:pt x="202" y="152"/>
                  </a:cubicBezTo>
                  <a:cubicBezTo>
                    <a:pt x="203" y="151"/>
                    <a:pt x="203" y="151"/>
                    <a:pt x="203" y="151"/>
                  </a:cubicBezTo>
                  <a:cubicBezTo>
                    <a:pt x="203" y="150"/>
                    <a:pt x="203" y="150"/>
                    <a:pt x="203" y="150"/>
                  </a:cubicBezTo>
                  <a:cubicBezTo>
                    <a:pt x="204" y="150"/>
                    <a:pt x="204" y="150"/>
                    <a:pt x="204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4" y="150"/>
                    <a:pt x="204" y="150"/>
                    <a:pt x="204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6" y="150"/>
                    <a:pt x="206" y="150"/>
                    <a:pt x="206" y="150"/>
                  </a:cubicBezTo>
                  <a:cubicBezTo>
                    <a:pt x="206" y="150"/>
                    <a:pt x="206" y="150"/>
                    <a:pt x="206" y="150"/>
                  </a:cubicBezTo>
                  <a:cubicBezTo>
                    <a:pt x="206" y="150"/>
                    <a:pt x="206" y="150"/>
                    <a:pt x="206" y="150"/>
                  </a:cubicBezTo>
                  <a:cubicBezTo>
                    <a:pt x="207" y="150"/>
                    <a:pt x="207" y="150"/>
                    <a:pt x="207" y="150"/>
                  </a:cubicBezTo>
                  <a:cubicBezTo>
                    <a:pt x="207" y="150"/>
                    <a:pt x="207" y="150"/>
                    <a:pt x="207" y="150"/>
                  </a:cubicBezTo>
                  <a:cubicBezTo>
                    <a:pt x="209" y="149"/>
                    <a:pt x="209" y="149"/>
                    <a:pt x="209" y="149"/>
                  </a:cubicBezTo>
                  <a:cubicBezTo>
                    <a:pt x="210" y="148"/>
                    <a:pt x="210" y="148"/>
                    <a:pt x="210" y="148"/>
                  </a:cubicBezTo>
                  <a:cubicBezTo>
                    <a:pt x="210" y="148"/>
                    <a:pt x="210" y="148"/>
                    <a:pt x="210" y="148"/>
                  </a:cubicBezTo>
                  <a:cubicBezTo>
                    <a:pt x="210" y="148"/>
                    <a:pt x="210" y="148"/>
                    <a:pt x="210" y="148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12" y="147"/>
                    <a:pt x="212" y="147"/>
                    <a:pt x="212" y="147"/>
                  </a:cubicBezTo>
                  <a:cubicBezTo>
                    <a:pt x="213" y="146"/>
                    <a:pt x="213" y="146"/>
                    <a:pt x="213" y="146"/>
                  </a:cubicBezTo>
                  <a:cubicBezTo>
                    <a:pt x="213" y="146"/>
                    <a:pt x="213" y="146"/>
                    <a:pt x="213" y="146"/>
                  </a:cubicBezTo>
                  <a:cubicBezTo>
                    <a:pt x="213" y="144"/>
                    <a:pt x="213" y="144"/>
                    <a:pt x="213" y="144"/>
                  </a:cubicBezTo>
                  <a:cubicBezTo>
                    <a:pt x="214" y="144"/>
                    <a:pt x="214" y="144"/>
                    <a:pt x="214" y="144"/>
                  </a:cubicBezTo>
                  <a:cubicBezTo>
                    <a:pt x="214" y="143"/>
                    <a:pt x="214" y="143"/>
                    <a:pt x="214" y="143"/>
                  </a:cubicBezTo>
                  <a:cubicBezTo>
                    <a:pt x="214" y="142"/>
                    <a:pt x="214" y="142"/>
                    <a:pt x="214" y="142"/>
                  </a:cubicBezTo>
                  <a:cubicBezTo>
                    <a:pt x="213" y="143"/>
                    <a:pt x="213" y="143"/>
                    <a:pt x="213" y="143"/>
                  </a:cubicBezTo>
                  <a:cubicBezTo>
                    <a:pt x="212" y="143"/>
                    <a:pt x="212" y="143"/>
                    <a:pt x="212" y="143"/>
                  </a:cubicBezTo>
                  <a:cubicBezTo>
                    <a:pt x="213" y="143"/>
                    <a:pt x="213" y="143"/>
                    <a:pt x="213" y="143"/>
                  </a:cubicBezTo>
                  <a:cubicBezTo>
                    <a:pt x="212" y="144"/>
                    <a:pt x="212" y="144"/>
                    <a:pt x="212" y="144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4"/>
                    <a:pt x="210" y="144"/>
                    <a:pt x="210" y="144"/>
                  </a:cubicBezTo>
                  <a:cubicBezTo>
                    <a:pt x="210" y="143"/>
                    <a:pt x="210" y="143"/>
                    <a:pt x="210" y="143"/>
                  </a:cubicBezTo>
                  <a:cubicBezTo>
                    <a:pt x="211" y="142"/>
                    <a:pt x="211" y="142"/>
                    <a:pt x="211" y="142"/>
                  </a:cubicBezTo>
                  <a:cubicBezTo>
                    <a:pt x="211" y="142"/>
                    <a:pt x="211" y="142"/>
                    <a:pt x="211" y="142"/>
                  </a:cubicBezTo>
                  <a:cubicBezTo>
                    <a:pt x="212" y="142"/>
                    <a:pt x="212" y="142"/>
                    <a:pt x="212" y="142"/>
                  </a:cubicBezTo>
                  <a:cubicBezTo>
                    <a:pt x="213" y="141"/>
                    <a:pt x="213" y="141"/>
                    <a:pt x="213" y="141"/>
                  </a:cubicBezTo>
                  <a:cubicBezTo>
                    <a:pt x="213" y="141"/>
                    <a:pt x="213" y="141"/>
                    <a:pt x="213" y="141"/>
                  </a:cubicBezTo>
                  <a:cubicBezTo>
                    <a:pt x="213" y="140"/>
                    <a:pt x="213" y="140"/>
                    <a:pt x="213" y="140"/>
                  </a:cubicBezTo>
                  <a:cubicBezTo>
                    <a:pt x="213" y="140"/>
                    <a:pt x="213" y="140"/>
                    <a:pt x="213" y="140"/>
                  </a:cubicBezTo>
                  <a:cubicBezTo>
                    <a:pt x="214" y="139"/>
                    <a:pt x="214" y="139"/>
                    <a:pt x="214" y="139"/>
                  </a:cubicBezTo>
                  <a:cubicBezTo>
                    <a:pt x="215" y="140"/>
                    <a:pt x="215" y="140"/>
                    <a:pt x="215" y="140"/>
                  </a:cubicBezTo>
                  <a:cubicBezTo>
                    <a:pt x="215" y="140"/>
                    <a:pt x="215" y="140"/>
                    <a:pt x="215" y="140"/>
                  </a:cubicBezTo>
                  <a:cubicBezTo>
                    <a:pt x="214" y="141"/>
                    <a:pt x="214" y="141"/>
                    <a:pt x="214" y="141"/>
                  </a:cubicBezTo>
                  <a:cubicBezTo>
                    <a:pt x="215" y="141"/>
                    <a:pt x="215" y="141"/>
                    <a:pt x="215" y="141"/>
                  </a:cubicBezTo>
                  <a:cubicBezTo>
                    <a:pt x="216" y="141"/>
                    <a:pt x="216" y="141"/>
                    <a:pt x="216" y="141"/>
                  </a:cubicBezTo>
                  <a:cubicBezTo>
                    <a:pt x="216" y="139"/>
                    <a:pt x="216" y="139"/>
                    <a:pt x="216" y="139"/>
                  </a:cubicBezTo>
                  <a:cubicBezTo>
                    <a:pt x="216" y="139"/>
                    <a:pt x="216" y="139"/>
                    <a:pt x="216" y="139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14" y="138"/>
                    <a:pt x="214" y="138"/>
                    <a:pt x="214" y="138"/>
                  </a:cubicBezTo>
                  <a:cubicBezTo>
                    <a:pt x="213" y="138"/>
                    <a:pt x="213" y="138"/>
                    <a:pt x="213" y="138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3" y="136"/>
                    <a:pt x="213" y="136"/>
                    <a:pt x="213" y="136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2" y="137"/>
                    <a:pt x="212" y="137"/>
                    <a:pt x="212" y="137"/>
                  </a:cubicBezTo>
                  <a:cubicBezTo>
                    <a:pt x="211" y="136"/>
                    <a:pt x="211" y="136"/>
                    <a:pt x="211" y="136"/>
                  </a:cubicBezTo>
                  <a:cubicBezTo>
                    <a:pt x="210" y="135"/>
                    <a:pt x="210" y="135"/>
                    <a:pt x="210" y="135"/>
                  </a:cubicBezTo>
                  <a:cubicBezTo>
                    <a:pt x="210" y="134"/>
                    <a:pt x="210" y="134"/>
                    <a:pt x="210" y="134"/>
                  </a:cubicBezTo>
                  <a:cubicBezTo>
                    <a:pt x="210" y="134"/>
                    <a:pt x="210" y="134"/>
                    <a:pt x="210" y="134"/>
                  </a:cubicBezTo>
                  <a:cubicBezTo>
                    <a:pt x="209" y="134"/>
                    <a:pt x="209" y="134"/>
                    <a:pt x="209" y="134"/>
                  </a:cubicBezTo>
                  <a:cubicBezTo>
                    <a:pt x="209" y="134"/>
                    <a:pt x="209" y="134"/>
                    <a:pt x="209" y="134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11" y="128"/>
                    <a:pt x="211" y="128"/>
                    <a:pt x="211" y="128"/>
                  </a:cubicBezTo>
                  <a:cubicBezTo>
                    <a:pt x="212" y="127"/>
                    <a:pt x="212" y="127"/>
                    <a:pt x="212" y="127"/>
                  </a:cubicBezTo>
                  <a:cubicBezTo>
                    <a:pt x="212" y="127"/>
                    <a:pt x="212" y="127"/>
                    <a:pt x="212" y="127"/>
                  </a:cubicBezTo>
                  <a:cubicBezTo>
                    <a:pt x="212" y="127"/>
                    <a:pt x="212" y="127"/>
                    <a:pt x="212" y="127"/>
                  </a:cubicBezTo>
                  <a:cubicBezTo>
                    <a:pt x="213" y="127"/>
                    <a:pt x="213" y="127"/>
                    <a:pt x="213" y="127"/>
                  </a:cubicBezTo>
                  <a:cubicBezTo>
                    <a:pt x="213" y="126"/>
                    <a:pt x="213" y="126"/>
                    <a:pt x="213" y="126"/>
                  </a:cubicBezTo>
                  <a:cubicBezTo>
                    <a:pt x="213" y="126"/>
                    <a:pt x="213" y="126"/>
                    <a:pt x="213" y="126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12" y="126"/>
                    <a:pt x="212" y="126"/>
                    <a:pt x="212" y="126"/>
                  </a:cubicBezTo>
                  <a:cubicBezTo>
                    <a:pt x="211" y="125"/>
                    <a:pt x="211" y="125"/>
                    <a:pt x="211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4" y="121"/>
                    <a:pt x="214" y="121"/>
                    <a:pt x="214" y="121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5" y="120"/>
                    <a:pt x="215" y="120"/>
                    <a:pt x="215" y="120"/>
                  </a:cubicBezTo>
                  <a:cubicBezTo>
                    <a:pt x="216" y="119"/>
                    <a:pt x="216" y="119"/>
                    <a:pt x="216" y="119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7" y="119"/>
                    <a:pt x="217" y="119"/>
                    <a:pt x="217" y="119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18" y="121"/>
                    <a:pt x="218" y="121"/>
                    <a:pt x="218" y="121"/>
                  </a:cubicBezTo>
                  <a:cubicBezTo>
                    <a:pt x="218" y="120"/>
                    <a:pt x="218" y="120"/>
                    <a:pt x="218" y="120"/>
                  </a:cubicBezTo>
                  <a:cubicBezTo>
                    <a:pt x="219" y="119"/>
                    <a:pt x="219" y="119"/>
                    <a:pt x="219" y="119"/>
                  </a:cubicBezTo>
                  <a:cubicBezTo>
                    <a:pt x="219" y="119"/>
                    <a:pt x="219" y="119"/>
                    <a:pt x="219" y="119"/>
                  </a:cubicBezTo>
                  <a:cubicBezTo>
                    <a:pt x="219" y="119"/>
                    <a:pt x="219" y="119"/>
                    <a:pt x="219" y="119"/>
                  </a:cubicBezTo>
                  <a:cubicBezTo>
                    <a:pt x="218" y="118"/>
                    <a:pt x="218" y="118"/>
                    <a:pt x="218" y="118"/>
                  </a:cubicBezTo>
                  <a:cubicBezTo>
                    <a:pt x="217" y="118"/>
                    <a:pt x="217" y="118"/>
                    <a:pt x="217" y="118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9" y="117"/>
                    <a:pt x="219" y="117"/>
                    <a:pt x="219" y="117"/>
                  </a:cubicBezTo>
                  <a:cubicBezTo>
                    <a:pt x="220" y="116"/>
                    <a:pt x="220" y="116"/>
                    <a:pt x="220" y="116"/>
                  </a:cubicBezTo>
                  <a:cubicBezTo>
                    <a:pt x="221" y="116"/>
                    <a:pt x="221" y="116"/>
                    <a:pt x="221" y="116"/>
                  </a:cubicBezTo>
                  <a:cubicBezTo>
                    <a:pt x="221" y="115"/>
                    <a:pt x="221" y="115"/>
                    <a:pt x="221" y="115"/>
                  </a:cubicBezTo>
                  <a:cubicBezTo>
                    <a:pt x="221" y="115"/>
                    <a:pt x="221" y="115"/>
                    <a:pt x="221" y="115"/>
                  </a:cubicBezTo>
                  <a:cubicBezTo>
                    <a:pt x="222" y="115"/>
                    <a:pt x="222" y="115"/>
                    <a:pt x="222" y="115"/>
                  </a:cubicBezTo>
                  <a:cubicBezTo>
                    <a:pt x="224" y="115"/>
                    <a:pt x="224" y="115"/>
                    <a:pt x="224" y="115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6"/>
                    <a:pt x="224" y="116"/>
                    <a:pt x="224" y="116"/>
                  </a:cubicBezTo>
                  <a:cubicBezTo>
                    <a:pt x="224" y="117"/>
                    <a:pt x="224" y="117"/>
                    <a:pt x="224" y="117"/>
                  </a:cubicBezTo>
                  <a:cubicBezTo>
                    <a:pt x="225" y="117"/>
                    <a:pt x="225" y="117"/>
                    <a:pt x="225" y="117"/>
                  </a:cubicBezTo>
                  <a:cubicBezTo>
                    <a:pt x="226" y="118"/>
                    <a:pt x="226" y="118"/>
                    <a:pt x="226" y="118"/>
                  </a:cubicBezTo>
                  <a:cubicBezTo>
                    <a:pt x="225" y="118"/>
                    <a:pt x="225" y="118"/>
                    <a:pt x="225" y="118"/>
                  </a:cubicBezTo>
                  <a:cubicBezTo>
                    <a:pt x="225" y="119"/>
                    <a:pt x="225" y="119"/>
                    <a:pt x="225" y="119"/>
                  </a:cubicBezTo>
                  <a:cubicBezTo>
                    <a:pt x="225" y="119"/>
                    <a:pt x="225" y="119"/>
                    <a:pt x="225" y="119"/>
                  </a:cubicBezTo>
                  <a:cubicBezTo>
                    <a:pt x="225" y="120"/>
                    <a:pt x="225" y="120"/>
                    <a:pt x="225" y="120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6" y="123"/>
                    <a:pt x="226" y="123"/>
                    <a:pt x="226" y="123"/>
                  </a:cubicBezTo>
                  <a:cubicBezTo>
                    <a:pt x="226" y="123"/>
                    <a:pt x="226" y="123"/>
                    <a:pt x="226" y="123"/>
                  </a:cubicBezTo>
                  <a:cubicBezTo>
                    <a:pt x="226" y="123"/>
                    <a:pt x="226" y="123"/>
                    <a:pt x="226" y="123"/>
                  </a:cubicBezTo>
                  <a:cubicBezTo>
                    <a:pt x="226" y="124"/>
                    <a:pt x="226" y="124"/>
                    <a:pt x="226" y="124"/>
                  </a:cubicBezTo>
                  <a:cubicBezTo>
                    <a:pt x="226" y="125"/>
                    <a:pt x="226" y="125"/>
                    <a:pt x="226" y="125"/>
                  </a:cubicBezTo>
                  <a:cubicBezTo>
                    <a:pt x="225" y="126"/>
                    <a:pt x="225" y="126"/>
                    <a:pt x="225" y="126"/>
                  </a:cubicBezTo>
                  <a:cubicBezTo>
                    <a:pt x="225" y="127"/>
                    <a:pt x="225" y="127"/>
                    <a:pt x="225" y="127"/>
                  </a:cubicBezTo>
                  <a:cubicBezTo>
                    <a:pt x="224" y="127"/>
                    <a:pt x="224" y="127"/>
                    <a:pt x="224" y="127"/>
                  </a:cubicBezTo>
                  <a:cubicBezTo>
                    <a:pt x="225" y="128"/>
                    <a:pt x="225" y="128"/>
                    <a:pt x="225" y="128"/>
                  </a:cubicBezTo>
                  <a:cubicBezTo>
                    <a:pt x="225" y="128"/>
                    <a:pt x="225" y="128"/>
                    <a:pt x="225" y="128"/>
                  </a:cubicBezTo>
                  <a:cubicBezTo>
                    <a:pt x="225" y="129"/>
                    <a:pt x="225" y="129"/>
                    <a:pt x="225" y="129"/>
                  </a:cubicBezTo>
                  <a:cubicBezTo>
                    <a:pt x="225" y="130"/>
                    <a:pt x="225" y="130"/>
                    <a:pt x="225" y="130"/>
                  </a:cubicBezTo>
                  <a:cubicBezTo>
                    <a:pt x="225" y="130"/>
                    <a:pt x="225" y="130"/>
                    <a:pt x="225" y="130"/>
                  </a:cubicBezTo>
                  <a:cubicBezTo>
                    <a:pt x="225" y="131"/>
                    <a:pt x="225" y="131"/>
                    <a:pt x="225" y="131"/>
                  </a:cubicBezTo>
                  <a:cubicBezTo>
                    <a:pt x="225" y="132"/>
                    <a:pt x="225" y="132"/>
                    <a:pt x="225" y="132"/>
                  </a:cubicBezTo>
                  <a:cubicBezTo>
                    <a:pt x="225" y="132"/>
                    <a:pt x="225" y="132"/>
                    <a:pt x="225" y="132"/>
                  </a:cubicBezTo>
                  <a:cubicBezTo>
                    <a:pt x="226" y="132"/>
                    <a:pt x="226" y="132"/>
                    <a:pt x="226" y="132"/>
                  </a:cubicBezTo>
                  <a:cubicBezTo>
                    <a:pt x="226" y="133"/>
                    <a:pt x="226" y="133"/>
                    <a:pt x="226" y="133"/>
                  </a:cubicBezTo>
                  <a:cubicBezTo>
                    <a:pt x="226" y="134"/>
                    <a:pt x="226" y="134"/>
                    <a:pt x="226" y="134"/>
                  </a:cubicBezTo>
                  <a:cubicBezTo>
                    <a:pt x="226" y="134"/>
                    <a:pt x="226" y="134"/>
                    <a:pt x="226" y="134"/>
                  </a:cubicBezTo>
                  <a:cubicBezTo>
                    <a:pt x="225" y="134"/>
                    <a:pt x="225" y="134"/>
                    <a:pt x="225" y="134"/>
                  </a:cubicBezTo>
                  <a:cubicBezTo>
                    <a:pt x="224" y="134"/>
                    <a:pt x="224" y="134"/>
                    <a:pt x="224" y="134"/>
                  </a:cubicBezTo>
                  <a:cubicBezTo>
                    <a:pt x="224" y="133"/>
                    <a:pt x="224" y="133"/>
                    <a:pt x="224" y="133"/>
                  </a:cubicBezTo>
                  <a:cubicBezTo>
                    <a:pt x="224" y="133"/>
                    <a:pt x="224" y="133"/>
                    <a:pt x="224" y="133"/>
                  </a:cubicBezTo>
                  <a:cubicBezTo>
                    <a:pt x="223" y="133"/>
                    <a:pt x="223" y="133"/>
                    <a:pt x="223" y="133"/>
                  </a:cubicBezTo>
                  <a:cubicBezTo>
                    <a:pt x="223" y="134"/>
                    <a:pt x="223" y="134"/>
                    <a:pt x="223" y="134"/>
                  </a:cubicBezTo>
                  <a:cubicBezTo>
                    <a:pt x="222" y="134"/>
                    <a:pt x="222" y="134"/>
                    <a:pt x="222" y="134"/>
                  </a:cubicBezTo>
                  <a:cubicBezTo>
                    <a:pt x="222" y="134"/>
                    <a:pt x="222" y="134"/>
                    <a:pt x="222" y="134"/>
                  </a:cubicBezTo>
                  <a:cubicBezTo>
                    <a:pt x="223" y="134"/>
                    <a:pt x="223" y="134"/>
                    <a:pt x="223" y="134"/>
                  </a:cubicBezTo>
                  <a:cubicBezTo>
                    <a:pt x="224" y="135"/>
                    <a:pt x="224" y="135"/>
                    <a:pt x="224" y="135"/>
                  </a:cubicBezTo>
                  <a:cubicBezTo>
                    <a:pt x="224" y="135"/>
                    <a:pt x="224" y="135"/>
                    <a:pt x="224" y="135"/>
                  </a:cubicBezTo>
                  <a:cubicBezTo>
                    <a:pt x="221" y="137"/>
                    <a:pt x="221" y="137"/>
                    <a:pt x="221" y="137"/>
                  </a:cubicBezTo>
                  <a:cubicBezTo>
                    <a:pt x="221" y="137"/>
                    <a:pt x="221" y="137"/>
                    <a:pt x="221" y="137"/>
                  </a:cubicBezTo>
                  <a:cubicBezTo>
                    <a:pt x="220" y="137"/>
                    <a:pt x="220" y="137"/>
                    <a:pt x="220" y="137"/>
                  </a:cubicBezTo>
                  <a:cubicBezTo>
                    <a:pt x="220" y="137"/>
                    <a:pt x="220" y="137"/>
                    <a:pt x="220" y="137"/>
                  </a:cubicBezTo>
                  <a:cubicBezTo>
                    <a:pt x="220" y="138"/>
                    <a:pt x="220" y="138"/>
                    <a:pt x="220" y="138"/>
                  </a:cubicBezTo>
                  <a:cubicBezTo>
                    <a:pt x="220" y="139"/>
                    <a:pt x="220" y="139"/>
                    <a:pt x="220" y="139"/>
                  </a:cubicBezTo>
                  <a:cubicBezTo>
                    <a:pt x="221" y="138"/>
                    <a:pt x="221" y="138"/>
                    <a:pt x="221" y="138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2" y="140"/>
                    <a:pt x="222" y="140"/>
                    <a:pt x="222" y="140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24" y="139"/>
                    <a:pt x="224" y="139"/>
                    <a:pt x="224" y="139"/>
                  </a:cubicBezTo>
                  <a:cubicBezTo>
                    <a:pt x="224" y="139"/>
                    <a:pt x="224" y="139"/>
                    <a:pt x="224" y="139"/>
                  </a:cubicBezTo>
                  <a:cubicBezTo>
                    <a:pt x="225" y="139"/>
                    <a:pt x="225" y="139"/>
                    <a:pt x="225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25" y="140"/>
                    <a:pt x="225" y="140"/>
                    <a:pt x="225" y="140"/>
                  </a:cubicBezTo>
                  <a:cubicBezTo>
                    <a:pt x="226" y="141"/>
                    <a:pt x="226" y="141"/>
                    <a:pt x="226" y="141"/>
                  </a:cubicBezTo>
                  <a:cubicBezTo>
                    <a:pt x="226" y="140"/>
                    <a:pt x="226" y="140"/>
                    <a:pt x="226" y="140"/>
                  </a:cubicBezTo>
                  <a:cubicBezTo>
                    <a:pt x="227" y="140"/>
                    <a:pt x="227" y="140"/>
                    <a:pt x="227" y="140"/>
                  </a:cubicBezTo>
                  <a:cubicBezTo>
                    <a:pt x="226" y="141"/>
                    <a:pt x="226" y="141"/>
                    <a:pt x="226" y="141"/>
                  </a:cubicBezTo>
                  <a:cubicBezTo>
                    <a:pt x="226" y="141"/>
                    <a:pt x="226" y="141"/>
                    <a:pt x="226" y="141"/>
                  </a:cubicBezTo>
                  <a:cubicBezTo>
                    <a:pt x="225" y="142"/>
                    <a:pt x="225" y="142"/>
                    <a:pt x="225" y="142"/>
                  </a:cubicBezTo>
                  <a:cubicBezTo>
                    <a:pt x="224" y="142"/>
                    <a:pt x="224" y="142"/>
                    <a:pt x="224" y="142"/>
                  </a:cubicBezTo>
                  <a:cubicBezTo>
                    <a:pt x="224" y="141"/>
                    <a:pt x="224" y="141"/>
                    <a:pt x="224" y="141"/>
                  </a:cubicBezTo>
                  <a:cubicBezTo>
                    <a:pt x="224" y="141"/>
                    <a:pt x="224" y="141"/>
                    <a:pt x="224" y="141"/>
                  </a:cubicBezTo>
                  <a:cubicBezTo>
                    <a:pt x="223" y="141"/>
                    <a:pt x="223" y="141"/>
                    <a:pt x="223" y="141"/>
                  </a:cubicBezTo>
                  <a:cubicBezTo>
                    <a:pt x="223" y="141"/>
                    <a:pt x="223" y="141"/>
                    <a:pt x="223" y="141"/>
                  </a:cubicBezTo>
                  <a:cubicBezTo>
                    <a:pt x="224" y="142"/>
                    <a:pt x="224" y="142"/>
                    <a:pt x="224" y="142"/>
                  </a:cubicBezTo>
                  <a:cubicBezTo>
                    <a:pt x="224" y="143"/>
                    <a:pt x="224" y="143"/>
                    <a:pt x="224" y="143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5"/>
                    <a:pt x="225" y="145"/>
                    <a:pt x="225" y="145"/>
                  </a:cubicBezTo>
                  <a:cubicBezTo>
                    <a:pt x="225" y="145"/>
                    <a:pt x="225" y="145"/>
                    <a:pt x="225" y="145"/>
                  </a:cubicBezTo>
                  <a:cubicBezTo>
                    <a:pt x="225" y="146"/>
                    <a:pt x="225" y="146"/>
                    <a:pt x="225" y="146"/>
                  </a:cubicBezTo>
                  <a:cubicBezTo>
                    <a:pt x="224" y="146"/>
                    <a:pt x="224" y="146"/>
                    <a:pt x="224" y="146"/>
                  </a:cubicBezTo>
                  <a:cubicBezTo>
                    <a:pt x="224" y="147"/>
                    <a:pt x="224" y="147"/>
                    <a:pt x="224" y="147"/>
                  </a:cubicBezTo>
                  <a:cubicBezTo>
                    <a:pt x="224" y="148"/>
                    <a:pt x="224" y="148"/>
                    <a:pt x="224" y="148"/>
                  </a:cubicBezTo>
                  <a:cubicBezTo>
                    <a:pt x="223" y="149"/>
                    <a:pt x="223" y="149"/>
                    <a:pt x="223" y="149"/>
                  </a:cubicBezTo>
                  <a:cubicBezTo>
                    <a:pt x="223" y="149"/>
                    <a:pt x="223" y="149"/>
                    <a:pt x="223" y="149"/>
                  </a:cubicBezTo>
                  <a:cubicBezTo>
                    <a:pt x="223" y="150"/>
                    <a:pt x="223" y="150"/>
                    <a:pt x="223" y="150"/>
                  </a:cubicBezTo>
                  <a:cubicBezTo>
                    <a:pt x="223" y="150"/>
                    <a:pt x="223" y="150"/>
                    <a:pt x="223" y="150"/>
                  </a:cubicBezTo>
                  <a:cubicBezTo>
                    <a:pt x="223" y="151"/>
                    <a:pt x="223" y="151"/>
                    <a:pt x="223" y="151"/>
                  </a:cubicBezTo>
                  <a:cubicBezTo>
                    <a:pt x="223" y="151"/>
                    <a:pt x="223" y="151"/>
                    <a:pt x="223" y="151"/>
                  </a:cubicBezTo>
                  <a:cubicBezTo>
                    <a:pt x="224" y="150"/>
                    <a:pt x="224" y="150"/>
                    <a:pt x="224" y="150"/>
                  </a:cubicBezTo>
                  <a:cubicBezTo>
                    <a:pt x="224" y="150"/>
                    <a:pt x="224" y="150"/>
                    <a:pt x="224" y="150"/>
                  </a:cubicBezTo>
                  <a:cubicBezTo>
                    <a:pt x="225" y="149"/>
                    <a:pt x="225" y="149"/>
                    <a:pt x="225" y="149"/>
                  </a:cubicBezTo>
                  <a:cubicBezTo>
                    <a:pt x="226" y="149"/>
                    <a:pt x="226" y="149"/>
                    <a:pt x="226" y="149"/>
                  </a:cubicBezTo>
                  <a:cubicBezTo>
                    <a:pt x="225" y="148"/>
                    <a:pt x="225" y="148"/>
                    <a:pt x="225" y="148"/>
                  </a:cubicBezTo>
                  <a:cubicBezTo>
                    <a:pt x="226" y="148"/>
                    <a:pt x="226" y="148"/>
                    <a:pt x="226" y="148"/>
                  </a:cubicBezTo>
                  <a:cubicBezTo>
                    <a:pt x="226" y="148"/>
                    <a:pt x="226" y="148"/>
                    <a:pt x="226" y="148"/>
                  </a:cubicBezTo>
                  <a:cubicBezTo>
                    <a:pt x="227" y="148"/>
                    <a:pt x="227" y="148"/>
                    <a:pt x="227" y="148"/>
                  </a:cubicBezTo>
                  <a:cubicBezTo>
                    <a:pt x="227" y="147"/>
                    <a:pt x="227" y="147"/>
                    <a:pt x="227" y="147"/>
                  </a:cubicBezTo>
                  <a:cubicBezTo>
                    <a:pt x="227" y="146"/>
                    <a:pt x="227" y="146"/>
                    <a:pt x="227" y="146"/>
                  </a:cubicBezTo>
                  <a:cubicBezTo>
                    <a:pt x="228" y="145"/>
                    <a:pt x="228" y="145"/>
                    <a:pt x="228" y="145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30" y="143"/>
                    <a:pt x="230" y="143"/>
                    <a:pt x="230" y="143"/>
                  </a:cubicBezTo>
                  <a:cubicBezTo>
                    <a:pt x="230" y="143"/>
                    <a:pt x="230" y="143"/>
                    <a:pt x="230" y="143"/>
                  </a:cubicBezTo>
                  <a:cubicBezTo>
                    <a:pt x="230" y="143"/>
                    <a:pt x="230" y="143"/>
                    <a:pt x="230" y="143"/>
                  </a:cubicBezTo>
                  <a:cubicBezTo>
                    <a:pt x="230" y="144"/>
                    <a:pt x="230" y="144"/>
                    <a:pt x="230" y="144"/>
                  </a:cubicBezTo>
                  <a:cubicBezTo>
                    <a:pt x="231" y="145"/>
                    <a:pt x="231" y="145"/>
                    <a:pt x="231" y="145"/>
                  </a:cubicBezTo>
                  <a:cubicBezTo>
                    <a:pt x="231" y="146"/>
                    <a:pt x="231" y="146"/>
                    <a:pt x="231" y="146"/>
                  </a:cubicBezTo>
                  <a:cubicBezTo>
                    <a:pt x="232" y="147"/>
                    <a:pt x="232" y="147"/>
                    <a:pt x="232" y="147"/>
                  </a:cubicBezTo>
                  <a:cubicBezTo>
                    <a:pt x="232" y="148"/>
                    <a:pt x="232" y="148"/>
                    <a:pt x="232" y="148"/>
                  </a:cubicBezTo>
                  <a:cubicBezTo>
                    <a:pt x="232" y="149"/>
                    <a:pt x="232" y="149"/>
                    <a:pt x="232" y="149"/>
                  </a:cubicBezTo>
                  <a:cubicBezTo>
                    <a:pt x="232" y="150"/>
                    <a:pt x="232" y="150"/>
                    <a:pt x="232" y="150"/>
                  </a:cubicBezTo>
                  <a:cubicBezTo>
                    <a:pt x="232" y="151"/>
                    <a:pt x="232" y="151"/>
                    <a:pt x="232" y="151"/>
                  </a:cubicBezTo>
                  <a:cubicBezTo>
                    <a:pt x="231" y="151"/>
                    <a:pt x="231" y="151"/>
                    <a:pt x="231" y="151"/>
                  </a:cubicBezTo>
                  <a:cubicBezTo>
                    <a:pt x="230" y="151"/>
                    <a:pt x="230" y="151"/>
                    <a:pt x="230" y="151"/>
                  </a:cubicBezTo>
                  <a:cubicBezTo>
                    <a:pt x="230" y="151"/>
                    <a:pt x="230" y="151"/>
                    <a:pt x="230" y="151"/>
                  </a:cubicBezTo>
                  <a:cubicBezTo>
                    <a:pt x="230" y="152"/>
                    <a:pt x="230" y="152"/>
                    <a:pt x="230" y="152"/>
                  </a:cubicBezTo>
                  <a:cubicBezTo>
                    <a:pt x="230" y="153"/>
                    <a:pt x="230" y="153"/>
                    <a:pt x="230" y="153"/>
                  </a:cubicBezTo>
                  <a:cubicBezTo>
                    <a:pt x="229" y="154"/>
                    <a:pt x="229" y="154"/>
                    <a:pt x="229" y="154"/>
                  </a:cubicBezTo>
                  <a:cubicBezTo>
                    <a:pt x="229" y="155"/>
                    <a:pt x="229" y="155"/>
                    <a:pt x="229" y="155"/>
                  </a:cubicBezTo>
                  <a:cubicBezTo>
                    <a:pt x="229" y="155"/>
                    <a:pt x="229" y="155"/>
                    <a:pt x="229" y="155"/>
                  </a:cubicBezTo>
                  <a:cubicBezTo>
                    <a:pt x="229" y="156"/>
                    <a:pt x="229" y="156"/>
                    <a:pt x="229" y="156"/>
                  </a:cubicBezTo>
                  <a:cubicBezTo>
                    <a:pt x="230" y="159"/>
                    <a:pt x="230" y="159"/>
                    <a:pt x="230" y="159"/>
                  </a:cubicBezTo>
                  <a:cubicBezTo>
                    <a:pt x="230" y="160"/>
                    <a:pt x="230" y="160"/>
                    <a:pt x="230" y="160"/>
                  </a:cubicBezTo>
                  <a:cubicBezTo>
                    <a:pt x="230" y="161"/>
                    <a:pt x="230" y="161"/>
                    <a:pt x="230" y="161"/>
                  </a:cubicBezTo>
                  <a:cubicBezTo>
                    <a:pt x="231" y="162"/>
                    <a:pt x="231" y="162"/>
                    <a:pt x="231" y="162"/>
                  </a:cubicBezTo>
                  <a:cubicBezTo>
                    <a:pt x="231" y="162"/>
                    <a:pt x="231" y="162"/>
                    <a:pt x="231" y="162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0"/>
                    <a:pt x="231" y="160"/>
                    <a:pt x="231" y="160"/>
                  </a:cubicBezTo>
                  <a:cubicBezTo>
                    <a:pt x="232" y="160"/>
                    <a:pt x="232" y="160"/>
                    <a:pt x="232" y="160"/>
                  </a:cubicBezTo>
                  <a:cubicBezTo>
                    <a:pt x="232" y="160"/>
                    <a:pt x="232" y="160"/>
                    <a:pt x="232" y="160"/>
                  </a:cubicBezTo>
                  <a:cubicBezTo>
                    <a:pt x="233" y="161"/>
                    <a:pt x="233" y="161"/>
                    <a:pt x="233" y="161"/>
                  </a:cubicBezTo>
                  <a:cubicBezTo>
                    <a:pt x="233" y="161"/>
                    <a:pt x="233" y="161"/>
                    <a:pt x="233" y="161"/>
                  </a:cubicBezTo>
                  <a:cubicBezTo>
                    <a:pt x="233" y="160"/>
                    <a:pt x="233" y="160"/>
                    <a:pt x="233" y="160"/>
                  </a:cubicBezTo>
                  <a:cubicBezTo>
                    <a:pt x="234" y="159"/>
                    <a:pt x="234" y="159"/>
                    <a:pt x="234" y="159"/>
                  </a:cubicBezTo>
                  <a:cubicBezTo>
                    <a:pt x="234" y="158"/>
                    <a:pt x="234" y="158"/>
                    <a:pt x="234" y="158"/>
                  </a:cubicBezTo>
                  <a:cubicBezTo>
                    <a:pt x="235" y="158"/>
                    <a:pt x="235" y="158"/>
                    <a:pt x="235" y="158"/>
                  </a:cubicBezTo>
                  <a:cubicBezTo>
                    <a:pt x="236" y="157"/>
                    <a:pt x="236" y="157"/>
                    <a:pt x="236" y="157"/>
                  </a:cubicBezTo>
                  <a:cubicBezTo>
                    <a:pt x="236" y="156"/>
                    <a:pt x="236" y="156"/>
                    <a:pt x="236" y="156"/>
                  </a:cubicBezTo>
                  <a:cubicBezTo>
                    <a:pt x="236" y="156"/>
                    <a:pt x="236" y="156"/>
                    <a:pt x="236" y="156"/>
                  </a:cubicBezTo>
                  <a:cubicBezTo>
                    <a:pt x="238" y="155"/>
                    <a:pt x="238" y="155"/>
                    <a:pt x="238" y="155"/>
                  </a:cubicBezTo>
                  <a:cubicBezTo>
                    <a:pt x="239" y="153"/>
                    <a:pt x="239" y="153"/>
                    <a:pt x="239" y="153"/>
                  </a:cubicBezTo>
                  <a:cubicBezTo>
                    <a:pt x="240" y="151"/>
                    <a:pt x="240" y="151"/>
                    <a:pt x="240" y="151"/>
                  </a:cubicBezTo>
                  <a:cubicBezTo>
                    <a:pt x="240" y="150"/>
                    <a:pt x="240" y="150"/>
                    <a:pt x="240" y="150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0"/>
                    <a:pt x="242" y="150"/>
                    <a:pt x="242" y="150"/>
                  </a:cubicBezTo>
                  <a:cubicBezTo>
                    <a:pt x="243" y="150"/>
                    <a:pt x="243" y="150"/>
                    <a:pt x="243" y="150"/>
                  </a:cubicBezTo>
                  <a:cubicBezTo>
                    <a:pt x="243" y="150"/>
                    <a:pt x="243" y="150"/>
                    <a:pt x="243" y="150"/>
                  </a:cubicBezTo>
                  <a:cubicBezTo>
                    <a:pt x="244" y="150"/>
                    <a:pt x="244" y="150"/>
                    <a:pt x="244" y="150"/>
                  </a:cubicBezTo>
                  <a:cubicBezTo>
                    <a:pt x="244" y="150"/>
                    <a:pt x="244" y="150"/>
                    <a:pt x="244" y="150"/>
                  </a:cubicBezTo>
                  <a:cubicBezTo>
                    <a:pt x="243" y="150"/>
                    <a:pt x="243" y="150"/>
                    <a:pt x="243" y="150"/>
                  </a:cubicBezTo>
                  <a:cubicBezTo>
                    <a:pt x="243" y="149"/>
                    <a:pt x="243" y="149"/>
                    <a:pt x="243" y="149"/>
                  </a:cubicBezTo>
                  <a:cubicBezTo>
                    <a:pt x="243" y="148"/>
                    <a:pt x="243" y="148"/>
                    <a:pt x="243" y="148"/>
                  </a:cubicBezTo>
                  <a:cubicBezTo>
                    <a:pt x="244" y="148"/>
                    <a:pt x="244" y="148"/>
                    <a:pt x="244" y="148"/>
                  </a:cubicBezTo>
                  <a:cubicBezTo>
                    <a:pt x="244" y="149"/>
                    <a:pt x="244" y="149"/>
                    <a:pt x="244" y="149"/>
                  </a:cubicBezTo>
                  <a:cubicBezTo>
                    <a:pt x="245" y="148"/>
                    <a:pt x="245" y="148"/>
                    <a:pt x="245" y="148"/>
                  </a:cubicBezTo>
                  <a:cubicBezTo>
                    <a:pt x="245" y="148"/>
                    <a:pt x="245" y="148"/>
                    <a:pt x="245" y="148"/>
                  </a:cubicBezTo>
                  <a:cubicBezTo>
                    <a:pt x="246" y="148"/>
                    <a:pt x="246" y="148"/>
                    <a:pt x="246" y="148"/>
                  </a:cubicBezTo>
                  <a:cubicBezTo>
                    <a:pt x="245" y="147"/>
                    <a:pt x="245" y="147"/>
                    <a:pt x="245" y="147"/>
                  </a:cubicBezTo>
                  <a:cubicBezTo>
                    <a:pt x="245" y="147"/>
                    <a:pt x="245" y="147"/>
                    <a:pt x="245" y="147"/>
                  </a:cubicBezTo>
                  <a:cubicBezTo>
                    <a:pt x="245" y="147"/>
                    <a:pt x="245" y="147"/>
                    <a:pt x="245" y="147"/>
                  </a:cubicBezTo>
                  <a:cubicBezTo>
                    <a:pt x="244" y="147"/>
                    <a:pt x="244" y="147"/>
                    <a:pt x="244" y="147"/>
                  </a:cubicBezTo>
                  <a:cubicBezTo>
                    <a:pt x="244" y="145"/>
                    <a:pt x="244" y="145"/>
                    <a:pt x="244" y="145"/>
                  </a:cubicBezTo>
                  <a:cubicBezTo>
                    <a:pt x="245" y="145"/>
                    <a:pt x="245" y="145"/>
                    <a:pt x="245" y="145"/>
                  </a:cubicBezTo>
                  <a:cubicBezTo>
                    <a:pt x="245" y="144"/>
                    <a:pt x="245" y="144"/>
                    <a:pt x="245" y="144"/>
                  </a:cubicBezTo>
                  <a:cubicBezTo>
                    <a:pt x="245" y="144"/>
                    <a:pt x="245" y="144"/>
                    <a:pt x="245" y="144"/>
                  </a:cubicBezTo>
                  <a:cubicBezTo>
                    <a:pt x="245" y="144"/>
                    <a:pt x="245" y="144"/>
                    <a:pt x="245" y="144"/>
                  </a:cubicBezTo>
                  <a:cubicBezTo>
                    <a:pt x="245" y="143"/>
                    <a:pt x="245" y="143"/>
                    <a:pt x="245" y="143"/>
                  </a:cubicBezTo>
                  <a:cubicBezTo>
                    <a:pt x="246" y="142"/>
                    <a:pt x="246" y="142"/>
                    <a:pt x="246" y="142"/>
                  </a:cubicBezTo>
                  <a:cubicBezTo>
                    <a:pt x="245" y="142"/>
                    <a:pt x="245" y="142"/>
                    <a:pt x="245" y="142"/>
                  </a:cubicBezTo>
                  <a:cubicBezTo>
                    <a:pt x="245" y="142"/>
                    <a:pt x="245" y="142"/>
                    <a:pt x="245" y="142"/>
                  </a:cubicBezTo>
                  <a:cubicBezTo>
                    <a:pt x="246" y="142"/>
                    <a:pt x="246" y="142"/>
                    <a:pt x="246" y="142"/>
                  </a:cubicBezTo>
                  <a:cubicBezTo>
                    <a:pt x="246" y="141"/>
                    <a:pt x="246" y="141"/>
                    <a:pt x="246" y="141"/>
                  </a:cubicBezTo>
                  <a:cubicBezTo>
                    <a:pt x="246" y="141"/>
                    <a:pt x="246" y="141"/>
                    <a:pt x="246" y="141"/>
                  </a:cubicBezTo>
                  <a:cubicBezTo>
                    <a:pt x="246" y="140"/>
                    <a:pt x="246" y="140"/>
                    <a:pt x="246" y="140"/>
                  </a:cubicBezTo>
                  <a:cubicBezTo>
                    <a:pt x="246" y="141"/>
                    <a:pt x="246" y="141"/>
                    <a:pt x="246" y="141"/>
                  </a:cubicBezTo>
                  <a:cubicBezTo>
                    <a:pt x="247" y="141"/>
                    <a:pt x="247" y="141"/>
                    <a:pt x="247" y="141"/>
                  </a:cubicBezTo>
                  <a:cubicBezTo>
                    <a:pt x="247" y="141"/>
                    <a:pt x="247" y="141"/>
                    <a:pt x="247" y="141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9" y="141"/>
                    <a:pt x="249" y="141"/>
                    <a:pt x="249" y="141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3" y="143"/>
                    <a:pt x="253" y="143"/>
                    <a:pt x="253" y="143"/>
                  </a:cubicBezTo>
                  <a:cubicBezTo>
                    <a:pt x="254" y="143"/>
                    <a:pt x="254" y="143"/>
                    <a:pt x="254" y="143"/>
                  </a:cubicBezTo>
                  <a:cubicBezTo>
                    <a:pt x="254" y="143"/>
                    <a:pt x="254" y="143"/>
                    <a:pt x="254" y="143"/>
                  </a:cubicBezTo>
                  <a:cubicBezTo>
                    <a:pt x="255" y="144"/>
                    <a:pt x="255" y="144"/>
                    <a:pt x="255" y="144"/>
                  </a:cubicBezTo>
                  <a:cubicBezTo>
                    <a:pt x="255" y="144"/>
                    <a:pt x="255" y="144"/>
                    <a:pt x="255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56" y="145"/>
                    <a:pt x="256" y="145"/>
                    <a:pt x="256" y="145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54" y="145"/>
                    <a:pt x="254" y="145"/>
                    <a:pt x="254" y="145"/>
                  </a:cubicBezTo>
                  <a:cubicBezTo>
                    <a:pt x="254" y="145"/>
                    <a:pt x="254" y="145"/>
                    <a:pt x="254" y="145"/>
                  </a:cubicBezTo>
                  <a:cubicBezTo>
                    <a:pt x="254" y="145"/>
                    <a:pt x="254" y="145"/>
                    <a:pt x="254" y="145"/>
                  </a:cubicBezTo>
                  <a:cubicBezTo>
                    <a:pt x="256" y="146"/>
                    <a:pt x="256" y="146"/>
                    <a:pt x="256" y="146"/>
                  </a:cubicBezTo>
                  <a:cubicBezTo>
                    <a:pt x="256" y="147"/>
                    <a:pt x="256" y="147"/>
                    <a:pt x="256" y="147"/>
                  </a:cubicBezTo>
                  <a:cubicBezTo>
                    <a:pt x="255" y="147"/>
                    <a:pt x="255" y="147"/>
                    <a:pt x="255" y="147"/>
                  </a:cubicBezTo>
                  <a:cubicBezTo>
                    <a:pt x="256" y="148"/>
                    <a:pt x="256" y="148"/>
                    <a:pt x="256" y="148"/>
                  </a:cubicBezTo>
                  <a:cubicBezTo>
                    <a:pt x="256" y="147"/>
                    <a:pt x="256" y="147"/>
                    <a:pt x="256" y="147"/>
                  </a:cubicBezTo>
                  <a:cubicBezTo>
                    <a:pt x="258" y="148"/>
                    <a:pt x="258" y="148"/>
                    <a:pt x="258" y="148"/>
                  </a:cubicBezTo>
                  <a:cubicBezTo>
                    <a:pt x="258" y="148"/>
                    <a:pt x="258" y="148"/>
                    <a:pt x="258" y="148"/>
                  </a:cubicBezTo>
                  <a:cubicBezTo>
                    <a:pt x="258" y="148"/>
                    <a:pt x="258" y="148"/>
                    <a:pt x="258" y="148"/>
                  </a:cubicBezTo>
                  <a:cubicBezTo>
                    <a:pt x="259" y="149"/>
                    <a:pt x="259" y="149"/>
                    <a:pt x="259" y="149"/>
                  </a:cubicBezTo>
                  <a:cubicBezTo>
                    <a:pt x="258" y="149"/>
                    <a:pt x="258" y="149"/>
                    <a:pt x="258" y="149"/>
                  </a:cubicBezTo>
                  <a:cubicBezTo>
                    <a:pt x="257" y="150"/>
                    <a:pt x="257" y="150"/>
                    <a:pt x="257" y="150"/>
                  </a:cubicBezTo>
                  <a:cubicBezTo>
                    <a:pt x="256" y="151"/>
                    <a:pt x="256" y="151"/>
                    <a:pt x="256" y="151"/>
                  </a:cubicBezTo>
                  <a:cubicBezTo>
                    <a:pt x="255" y="151"/>
                    <a:pt x="255" y="151"/>
                    <a:pt x="255" y="151"/>
                  </a:cubicBezTo>
                  <a:cubicBezTo>
                    <a:pt x="256" y="151"/>
                    <a:pt x="256" y="151"/>
                    <a:pt x="256" y="151"/>
                  </a:cubicBezTo>
                  <a:cubicBezTo>
                    <a:pt x="257" y="151"/>
                    <a:pt x="257" y="151"/>
                    <a:pt x="257" y="151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8" y="152"/>
                    <a:pt x="258" y="152"/>
                    <a:pt x="258" y="152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57" y="153"/>
                    <a:pt x="257" y="153"/>
                    <a:pt x="257" y="153"/>
                  </a:cubicBezTo>
                  <a:cubicBezTo>
                    <a:pt x="256" y="154"/>
                    <a:pt x="256" y="154"/>
                    <a:pt x="256" y="154"/>
                  </a:cubicBezTo>
                  <a:cubicBezTo>
                    <a:pt x="255" y="154"/>
                    <a:pt x="255" y="154"/>
                    <a:pt x="255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3" y="154"/>
                    <a:pt x="253" y="154"/>
                    <a:pt x="253" y="154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51" y="153"/>
                    <a:pt x="251" y="153"/>
                    <a:pt x="251" y="153"/>
                  </a:cubicBezTo>
                  <a:cubicBezTo>
                    <a:pt x="251" y="154"/>
                    <a:pt x="251" y="154"/>
                    <a:pt x="251" y="154"/>
                  </a:cubicBezTo>
                  <a:cubicBezTo>
                    <a:pt x="251" y="154"/>
                    <a:pt x="251" y="154"/>
                    <a:pt x="251" y="154"/>
                  </a:cubicBezTo>
                  <a:cubicBezTo>
                    <a:pt x="251" y="154"/>
                    <a:pt x="251" y="154"/>
                    <a:pt x="251" y="154"/>
                  </a:cubicBezTo>
                  <a:cubicBezTo>
                    <a:pt x="252" y="154"/>
                    <a:pt x="252" y="154"/>
                    <a:pt x="252" y="154"/>
                  </a:cubicBezTo>
                  <a:cubicBezTo>
                    <a:pt x="252" y="155"/>
                    <a:pt x="252" y="155"/>
                    <a:pt x="252" y="155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2" y="156"/>
                    <a:pt x="252" y="156"/>
                    <a:pt x="252" y="156"/>
                  </a:cubicBezTo>
                  <a:cubicBezTo>
                    <a:pt x="251" y="156"/>
                    <a:pt x="251" y="156"/>
                    <a:pt x="251" y="156"/>
                  </a:cubicBezTo>
                  <a:cubicBezTo>
                    <a:pt x="251" y="157"/>
                    <a:pt x="251" y="157"/>
                    <a:pt x="251" y="157"/>
                  </a:cubicBezTo>
                  <a:cubicBezTo>
                    <a:pt x="252" y="157"/>
                    <a:pt x="252" y="157"/>
                    <a:pt x="252" y="157"/>
                  </a:cubicBezTo>
                  <a:cubicBezTo>
                    <a:pt x="252" y="156"/>
                    <a:pt x="252" y="156"/>
                    <a:pt x="252" y="156"/>
                  </a:cubicBezTo>
                  <a:cubicBezTo>
                    <a:pt x="252" y="156"/>
                    <a:pt x="252" y="156"/>
                    <a:pt x="252" y="156"/>
                  </a:cubicBezTo>
                  <a:cubicBezTo>
                    <a:pt x="252" y="157"/>
                    <a:pt x="252" y="157"/>
                    <a:pt x="252" y="157"/>
                  </a:cubicBezTo>
                  <a:cubicBezTo>
                    <a:pt x="251" y="157"/>
                    <a:pt x="251" y="157"/>
                    <a:pt x="251" y="157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51" y="159"/>
                    <a:pt x="251" y="159"/>
                    <a:pt x="251" y="159"/>
                  </a:cubicBezTo>
                  <a:cubicBezTo>
                    <a:pt x="252" y="160"/>
                    <a:pt x="252" y="160"/>
                    <a:pt x="252" y="160"/>
                  </a:cubicBezTo>
                  <a:cubicBezTo>
                    <a:pt x="252" y="160"/>
                    <a:pt x="252" y="160"/>
                    <a:pt x="252" y="160"/>
                  </a:cubicBezTo>
                  <a:cubicBezTo>
                    <a:pt x="253" y="162"/>
                    <a:pt x="253" y="162"/>
                    <a:pt x="253" y="162"/>
                  </a:cubicBezTo>
                  <a:cubicBezTo>
                    <a:pt x="253" y="163"/>
                    <a:pt x="253" y="163"/>
                    <a:pt x="253" y="163"/>
                  </a:cubicBezTo>
                  <a:cubicBezTo>
                    <a:pt x="252" y="163"/>
                    <a:pt x="252" y="163"/>
                    <a:pt x="252" y="163"/>
                  </a:cubicBezTo>
                  <a:cubicBezTo>
                    <a:pt x="252" y="164"/>
                    <a:pt x="252" y="164"/>
                    <a:pt x="252" y="164"/>
                  </a:cubicBezTo>
                  <a:cubicBezTo>
                    <a:pt x="251" y="164"/>
                    <a:pt x="251" y="164"/>
                    <a:pt x="251" y="164"/>
                  </a:cubicBezTo>
                  <a:cubicBezTo>
                    <a:pt x="251" y="165"/>
                    <a:pt x="251" y="165"/>
                    <a:pt x="251" y="165"/>
                  </a:cubicBezTo>
                  <a:cubicBezTo>
                    <a:pt x="251" y="166"/>
                    <a:pt x="251" y="166"/>
                    <a:pt x="251" y="166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49" y="165"/>
                    <a:pt x="249" y="165"/>
                    <a:pt x="249" y="165"/>
                  </a:cubicBezTo>
                  <a:cubicBezTo>
                    <a:pt x="248" y="166"/>
                    <a:pt x="248" y="166"/>
                    <a:pt x="248" y="166"/>
                  </a:cubicBezTo>
                  <a:cubicBezTo>
                    <a:pt x="248" y="167"/>
                    <a:pt x="248" y="167"/>
                    <a:pt x="248" y="167"/>
                  </a:cubicBezTo>
                  <a:cubicBezTo>
                    <a:pt x="247" y="167"/>
                    <a:pt x="247" y="167"/>
                    <a:pt x="247" y="167"/>
                  </a:cubicBezTo>
                  <a:cubicBezTo>
                    <a:pt x="247" y="168"/>
                    <a:pt x="247" y="168"/>
                    <a:pt x="247" y="168"/>
                  </a:cubicBezTo>
                  <a:cubicBezTo>
                    <a:pt x="246" y="168"/>
                    <a:pt x="246" y="168"/>
                    <a:pt x="246" y="168"/>
                  </a:cubicBezTo>
                  <a:cubicBezTo>
                    <a:pt x="245" y="169"/>
                    <a:pt x="245" y="169"/>
                    <a:pt x="245" y="169"/>
                  </a:cubicBezTo>
                  <a:cubicBezTo>
                    <a:pt x="244" y="169"/>
                    <a:pt x="244" y="169"/>
                    <a:pt x="244" y="169"/>
                  </a:cubicBezTo>
                  <a:cubicBezTo>
                    <a:pt x="243" y="169"/>
                    <a:pt x="243" y="169"/>
                    <a:pt x="243" y="169"/>
                  </a:cubicBezTo>
                  <a:cubicBezTo>
                    <a:pt x="243" y="170"/>
                    <a:pt x="243" y="170"/>
                    <a:pt x="243" y="170"/>
                  </a:cubicBezTo>
                  <a:cubicBezTo>
                    <a:pt x="241" y="170"/>
                    <a:pt x="241" y="170"/>
                    <a:pt x="241" y="170"/>
                  </a:cubicBezTo>
                  <a:cubicBezTo>
                    <a:pt x="240" y="170"/>
                    <a:pt x="240" y="170"/>
                    <a:pt x="240" y="170"/>
                  </a:cubicBezTo>
                  <a:cubicBezTo>
                    <a:pt x="241" y="169"/>
                    <a:pt x="241" y="169"/>
                    <a:pt x="241" y="169"/>
                  </a:cubicBezTo>
                  <a:cubicBezTo>
                    <a:pt x="241" y="168"/>
                    <a:pt x="241" y="168"/>
                    <a:pt x="241" y="168"/>
                  </a:cubicBezTo>
                  <a:cubicBezTo>
                    <a:pt x="240" y="168"/>
                    <a:pt x="240" y="168"/>
                    <a:pt x="240" y="168"/>
                  </a:cubicBezTo>
                  <a:cubicBezTo>
                    <a:pt x="240" y="167"/>
                    <a:pt x="240" y="167"/>
                    <a:pt x="240" y="167"/>
                  </a:cubicBezTo>
                  <a:cubicBezTo>
                    <a:pt x="240" y="167"/>
                    <a:pt x="240" y="167"/>
                    <a:pt x="240" y="167"/>
                  </a:cubicBezTo>
                  <a:cubicBezTo>
                    <a:pt x="240" y="167"/>
                    <a:pt x="240" y="167"/>
                    <a:pt x="240" y="167"/>
                  </a:cubicBezTo>
                  <a:cubicBezTo>
                    <a:pt x="241" y="165"/>
                    <a:pt x="241" y="165"/>
                    <a:pt x="241" y="165"/>
                  </a:cubicBezTo>
                  <a:cubicBezTo>
                    <a:pt x="240" y="166"/>
                    <a:pt x="240" y="166"/>
                    <a:pt x="240" y="166"/>
                  </a:cubicBezTo>
                  <a:cubicBezTo>
                    <a:pt x="240" y="166"/>
                    <a:pt x="240" y="166"/>
                    <a:pt x="240" y="166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39" y="165"/>
                    <a:pt x="239" y="165"/>
                    <a:pt x="239" y="165"/>
                  </a:cubicBezTo>
                  <a:cubicBezTo>
                    <a:pt x="239" y="164"/>
                    <a:pt x="239" y="164"/>
                    <a:pt x="239" y="164"/>
                  </a:cubicBezTo>
                  <a:cubicBezTo>
                    <a:pt x="238" y="164"/>
                    <a:pt x="238" y="164"/>
                    <a:pt x="238" y="164"/>
                  </a:cubicBezTo>
                  <a:cubicBezTo>
                    <a:pt x="238" y="164"/>
                    <a:pt x="238" y="164"/>
                    <a:pt x="238" y="164"/>
                  </a:cubicBezTo>
                  <a:cubicBezTo>
                    <a:pt x="237" y="164"/>
                    <a:pt x="237" y="164"/>
                    <a:pt x="237" y="164"/>
                  </a:cubicBezTo>
                  <a:cubicBezTo>
                    <a:pt x="236" y="165"/>
                    <a:pt x="236" y="165"/>
                    <a:pt x="236" y="165"/>
                  </a:cubicBezTo>
                  <a:cubicBezTo>
                    <a:pt x="237" y="165"/>
                    <a:pt x="237" y="165"/>
                    <a:pt x="237" y="165"/>
                  </a:cubicBezTo>
                  <a:cubicBezTo>
                    <a:pt x="238" y="165"/>
                    <a:pt x="238" y="165"/>
                    <a:pt x="238" y="165"/>
                  </a:cubicBezTo>
                  <a:cubicBezTo>
                    <a:pt x="238" y="165"/>
                    <a:pt x="238" y="165"/>
                    <a:pt x="238" y="165"/>
                  </a:cubicBezTo>
                  <a:cubicBezTo>
                    <a:pt x="238" y="165"/>
                    <a:pt x="238" y="165"/>
                    <a:pt x="238" y="165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7"/>
                    <a:pt x="239" y="167"/>
                    <a:pt x="239" y="167"/>
                  </a:cubicBezTo>
                  <a:cubicBezTo>
                    <a:pt x="239" y="168"/>
                    <a:pt x="239" y="168"/>
                    <a:pt x="239" y="168"/>
                  </a:cubicBezTo>
                  <a:cubicBezTo>
                    <a:pt x="240" y="168"/>
                    <a:pt x="240" y="168"/>
                    <a:pt x="240" y="168"/>
                  </a:cubicBezTo>
                  <a:cubicBezTo>
                    <a:pt x="240" y="169"/>
                    <a:pt x="240" y="169"/>
                    <a:pt x="240" y="169"/>
                  </a:cubicBezTo>
                  <a:cubicBezTo>
                    <a:pt x="239" y="170"/>
                    <a:pt x="239" y="170"/>
                    <a:pt x="239" y="170"/>
                  </a:cubicBezTo>
                  <a:cubicBezTo>
                    <a:pt x="240" y="170"/>
                    <a:pt x="240" y="170"/>
                    <a:pt x="240" y="170"/>
                  </a:cubicBezTo>
                  <a:cubicBezTo>
                    <a:pt x="240" y="171"/>
                    <a:pt x="240" y="171"/>
                    <a:pt x="240" y="171"/>
                  </a:cubicBezTo>
                  <a:cubicBezTo>
                    <a:pt x="239" y="171"/>
                    <a:pt x="239" y="171"/>
                    <a:pt x="239" y="171"/>
                  </a:cubicBezTo>
                  <a:cubicBezTo>
                    <a:pt x="238" y="170"/>
                    <a:pt x="238" y="170"/>
                    <a:pt x="238" y="170"/>
                  </a:cubicBezTo>
                  <a:cubicBezTo>
                    <a:pt x="238" y="169"/>
                    <a:pt x="238" y="169"/>
                    <a:pt x="238" y="169"/>
                  </a:cubicBezTo>
                  <a:cubicBezTo>
                    <a:pt x="237" y="169"/>
                    <a:pt x="237" y="169"/>
                    <a:pt x="237" y="169"/>
                  </a:cubicBezTo>
                  <a:cubicBezTo>
                    <a:pt x="237" y="168"/>
                    <a:pt x="237" y="168"/>
                    <a:pt x="237" y="168"/>
                  </a:cubicBezTo>
                  <a:cubicBezTo>
                    <a:pt x="236" y="169"/>
                    <a:pt x="236" y="169"/>
                    <a:pt x="236" y="169"/>
                  </a:cubicBezTo>
                  <a:cubicBezTo>
                    <a:pt x="237" y="170"/>
                    <a:pt x="237" y="170"/>
                    <a:pt x="237" y="170"/>
                  </a:cubicBezTo>
                  <a:cubicBezTo>
                    <a:pt x="237" y="170"/>
                    <a:pt x="237" y="170"/>
                    <a:pt x="237" y="170"/>
                  </a:cubicBezTo>
                  <a:cubicBezTo>
                    <a:pt x="236" y="170"/>
                    <a:pt x="236" y="170"/>
                    <a:pt x="236" y="170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5" y="168"/>
                    <a:pt x="235" y="168"/>
                    <a:pt x="235" y="168"/>
                  </a:cubicBezTo>
                  <a:cubicBezTo>
                    <a:pt x="235" y="168"/>
                    <a:pt x="235" y="168"/>
                    <a:pt x="235" y="168"/>
                  </a:cubicBezTo>
                  <a:cubicBezTo>
                    <a:pt x="235" y="167"/>
                    <a:pt x="235" y="167"/>
                    <a:pt x="235" y="167"/>
                  </a:cubicBezTo>
                  <a:cubicBezTo>
                    <a:pt x="235" y="167"/>
                    <a:pt x="235" y="167"/>
                    <a:pt x="235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2" y="167"/>
                    <a:pt x="232" y="167"/>
                    <a:pt x="232" y="167"/>
                  </a:cubicBezTo>
                  <a:cubicBezTo>
                    <a:pt x="231" y="167"/>
                    <a:pt x="231" y="167"/>
                    <a:pt x="231" y="167"/>
                  </a:cubicBezTo>
                  <a:cubicBezTo>
                    <a:pt x="230" y="167"/>
                    <a:pt x="230" y="167"/>
                    <a:pt x="230" y="167"/>
                  </a:cubicBezTo>
                  <a:cubicBezTo>
                    <a:pt x="230" y="167"/>
                    <a:pt x="230" y="167"/>
                    <a:pt x="230" y="167"/>
                  </a:cubicBezTo>
                  <a:cubicBezTo>
                    <a:pt x="230" y="168"/>
                    <a:pt x="230" y="168"/>
                    <a:pt x="230" y="168"/>
                  </a:cubicBezTo>
                  <a:cubicBezTo>
                    <a:pt x="230" y="168"/>
                    <a:pt x="230" y="168"/>
                    <a:pt x="230" y="168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1" y="169"/>
                    <a:pt x="231" y="169"/>
                    <a:pt x="231" y="169"/>
                  </a:cubicBezTo>
                  <a:cubicBezTo>
                    <a:pt x="232" y="170"/>
                    <a:pt x="232" y="170"/>
                    <a:pt x="232" y="170"/>
                  </a:cubicBezTo>
                  <a:cubicBezTo>
                    <a:pt x="231" y="171"/>
                    <a:pt x="231" y="171"/>
                    <a:pt x="231" y="171"/>
                  </a:cubicBezTo>
                  <a:cubicBezTo>
                    <a:pt x="230" y="171"/>
                    <a:pt x="230" y="171"/>
                    <a:pt x="230" y="171"/>
                  </a:cubicBezTo>
                  <a:cubicBezTo>
                    <a:pt x="228" y="173"/>
                    <a:pt x="228" y="173"/>
                    <a:pt x="228" y="173"/>
                  </a:cubicBezTo>
                  <a:cubicBezTo>
                    <a:pt x="227" y="174"/>
                    <a:pt x="227" y="174"/>
                    <a:pt x="227" y="174"/>
                  </a:cubicBezTo>
                  <a:cubicBezTo>
                    <a:pt x="226" y="175"/>
                    <a:pt x="226" y="175"/>
                    <a:pt x="226" y="175"/>
                  </a:cubicBezTo>
                  <a:cubicBezTo>
                    <a:pt x="226" y="175"/>
                    <a:pt x="226" y="175"/>
                    <a:pt x="226" y="175"/>
                  </a:cubicBezTo>
                  <a:cubicBezTo>
                    <a:pt x="225" y="175"/>
                    <a:pt x="225" y="175"/>
                    <a:pt x="225" y="175"/>
                  </a:cubicBezTo>
                  <a:cubicBezTo>
                    <a:pt x="225" y="176"/>
                    <a:pt x="225" y="176"/>
                    <a:pt x="225" y="176"/>
                  </a:cubicBezTo>
                  <a:cubicBezTo>
                    <a:pt x="224" y="176"/>
                    <a:pt x="224" y="176"/>
                    <a:pt x="224" y="176"/>
                  </a:cubicBezTo>
                  <a:cubicBezTo>
                    <a:pt x="221" y="176"/>
                    <a:pt x="221" y="176"/>
                    <a:pt x="221" y="176"/>
                  </a:cubicBezTo>
                  <a:cubicBezTo>
                    <a:pt x="221" y="175"/>
                    <a:pt x="221" y="175"/>
                    <a:pt x="221" y="175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19" y="174"/>
                    <a:pt x="219" y="174"/>
                    <a:pt x="219" y="174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3"/>
                    <a:pt x="219" y="173"/>
                    <a:pt x="219" y="173"/>
                  </a:cubicBezTo>
                  <a:cubicBezTo>
                    <a:pt x="218" y="172"/>
                    <a:pt x="218" y="172"/>
                    <a:pt x="218" y="172"/>
                  </a:cubicBezTo>
                  <a:cubicBezTo>
                    <a:pt x="217" y="171"/>
                    <a:pt x="217" y="171"/>
                    <a:pt x="217" y="171"/>
                  </a:cubicBezTo>
                  <a:cubicBezTo>
                    <a:pt x="216" y="170"/>
                    <a:pt x="216" y="170"/>
                    <a:pt x="216" y="170"/>
                  </a:cubicBezTo>
                  <a:cubicBezTo>
                    <a:pt x="215" y="170"/>
                    <a:pt x="215" y="170"/>
                    <a:pt x="215" y="170"/>
                  </a:cubicBezTo>
                  <a:cubicBezTo>
                    <a:pt x="213" y="169"/>
                    <a:pt x="213" y="169"/>
                    <a:pt x="213" y="169"/>
                  </a:cubicBezTo>
                  <a:cubicBezTo>
                    <a:pt x="211" y="169"/>
                    <a:pt x="211" y="169"/>
                    <a:pt x="211" y="169"/>
                  </a:cubicBezTo>
                  <a:cubicBezTo>
                    <a:pt x="210" y="169"/>
                    <a:pt x="210" y="169"/>
                    <a:pt x="210" y="169"/>
                  </a:cubicBezTo>
                  <a:cubicBezTo>
                    <a:pt x="210" y="169"/>
                    <a:pt x="210" y="169"/>
                    <a:pt x="210" y="169"/>
                  </a:cubicBezTo>
                  <a:cubicBezTo>
                    <a:pt x="211" y="170"/>
                    <a:pt x="211" y="170"/>
                    <a:pt x="211" y="170"/>
                  </a:cubicBezTo>
                  <a:cubicBezTo>
                    <a:pt x="211" y="170"/>
                    <a:pt x="211" y="170"/>
                    <a:pt x="211" y="170"/>
                  </a:cubicBezTo>
                  <a:cubicBezTo>
                    <a:pt x="212" y="170"/>
                    <a:pt x="212" y="170"/>
                    <a:pt x="212" y="170"/>
                  </a:cubicBezTo>
                  <a:cubicBezTo>
                    <a:pt x="214" y="170"/>
                    <a:pt x="214" y="170"/>
                    <a:pt x="214" y="170"/>
                  </a:cubicBezTo>
                  <a:cubicBezTo>
                    <a:pt x="216" y="170"/>
                    <a:pt x="216" y="170"/>
                    <a:pt x="216" y="170"/>
                  </a:cubicBezTo>
                  <a:cubicBezTo>
                    <a:pt x="216" y="171"/>
                    <a:pt x="216" y="171"/>
                    <a:pt x="216" y="171"/>
                  </a:cubicBezTo>
                  <a:cubicBezTo>
                    <a:pt x="216" y="171"/>
                    <a:pt x="216" y="171"/>
                    <a:pt x="216" y="171"/>
                  </a:cubicBezTo>
                  <a:cubicBezTo>
                    <a:pt x="216" y="171"/>
                    <a:pt x="216" y="171"/>
                    <a:pt x="216" y="171"/>
                  </a:cubicBezTo>
                  <a:cubicBezTo>
                    <a:pt x="215" y="171"/>
                    <a:pt x="215" y="171"/>
                    <a:pt x="215" y="171"/>
                  </a:cubicBezTo>
                  <a:cubicBezTo>
                    <a:pt x="216" y="172"/>
                    <a:pt x="216" y="172"/>
                    <a:pt x="216" y="172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17" y="175"/>
                    <a:pt x="217" y="175"/>
                    <a:pt x="217" y="175"/>
                  </a:cubicBezTo>
                  <a:cubicBezTo>
                    <a:pt x="218" y="176"/>
                    <a:pt x="218" y="176"/>
                    <a:pt x="218" y="176"/>
                  </a:cubicBezTo>
                  <a:cubicBezTo>
                    <a:pt x="219" y="176"/>
                    <a:pt x="219" y="176"/>
                    <a:pt x="219" y="176"/>
                  </a:cubicBezTo>
                  <a:cubicBezTo>
                    <a:pt x="221" y="177"/>
                    <a:pt x="221" y="177"/>
                    <a:pt x="221" y="177"/>
                  </a:cubicBezTo>
                  <a:cubicBezTo>
                    <a:pt x="224" y="177"/>
                    <a:pt x="224" y="177"/>
                    <a:pt x="224" y="177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4" y="179"/>
                    <a:pt x="224" y="179"/>
                    <a:pt x="224" y="179"/>
                  </a:cubicBezTo>
                  <a:cubicBezTo>
                    <a:pt x="223" y="179"/>
                    <a:pt x="223" y="179"/>
                    <a:pt x="223" y="179"/>
                  </a:cubicBezTo>
                  <a:cubicBezTo>
                    <a:pt x="222" y="180"/>
                    <a:pt x="222" y="180"/>
                    <a:pt x="222" y="180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0" y="181"/>
                    <a:pt x="220" y="181"/>
                    <a:pt x="220" y="181"/>
                  </a:cubicBezTo>
                  <a:cubicBezTo>
                    <a:pt x="220" y="182"/>
                    <a:pt x="220" y="182"/>
                    <a:pt x="220" y="182"/>
                  </a:cubicBezTo>
                  <a:cubicBezTo>
                    <a:pt x="217" y="184"/>
                    <a:pt x="217" y="184"/>
                    <a:pt x="217" y="184"/>
                  </a:cubicBezTo>
                  <a:cubicBezTo>
                    <a:pt x="216" y="185"/>
                    <a:pt x="216" y="185"/>
                    <a:pt x="216" y="185"/>
                  </a:cubicBezTo>
                  <a:cubicBezTo>
                    <a:pt x="215" y="186"/>
                    <a:pt x="215" y="186"/>
                    <a:pt x="215" y="186"/>
                  </a:cubicBezTo>
                  <a:cubicBezTo>
                    <a:pt x="215" y="186"/>
                    <a:pt x="215" y="186"/>
                    <a:pt x="215" y="186"/>
                  </a:cubicBezTo>
                  <a:cubicBezTo>
                    <a:pt x="214" y="186"/>
                    <a:pt x="214" y="186"/>
                    <a:pt x="214" y="186"/>
                  </a:cubicBezTo>
                  <a:cubicBezTo>
                    <a:pt x="214" y="186"/>
                    <a:pt x="214" y="186"/>
                    <a:pt x="214" y="186"/>
                  </a:cubicBezTo>
                  <a:cubicBezTo>
                    <a:pt x="214" y="186"/>
                    <a:pt x="214" y="186"/>
                    <a:pt x="214" y="186"/>
                  </a:cubicBezTo>
                  <a:cubicBezTo>
                    <a:pt x="212" y="185"/>
                    <a:pt x="212" y="185"/>
                    <a:pt x="212" y="185"/>
                  </a:cubicBezTo>
                  <a:cubicBezTo>
                    <a:pt x="212" y="185"/>
                    <a:pt x="212" y="185"/>
                    <a:pt x="212" y="185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211" y="184"/>
                    <a:pt x="211" y="184"/>
                    <a:pt x="211" y="184"/>
                  </a:cubicBezTo>
                  <a:cubicBezTo>
                    <a:pt x="211" y="184"/>
                    <a:pt x="211" y="184"/>
                    <a:pt x="211" y="184"/>
                  </a:cubicBezTo>
                  <a:cubicBezTo>
                    <a:pt x="211" y="183"/>
                    <a:pt x="211" y="183"/>
                    <a:pt x="211" y="183"/>
                  </a:cubicBezTo>
                  <a:cubicBezTo>
                    <a:pt x="210" y="184"/>
                    <a:pt x="210" y="184"/>
                    <a:pt x="210" y="184"/>
                  </a:cubicBezTo>
                  <a:cubicBezTo>
                    <a:pt x="209" y="185"/>
                    <a:pt x="209" y="185"/>
                    <a:pt x="209" y="185"/>
                  </a:cubicBezTo>
                  <a:cubicBezTo>
                    <a:pt x="209" y="185"/>
                    <a:pt x="209" y="185"/>
                    <a:pt x="209" y="185"/>
                  </a:cubicBezTo>
                  <a:cubicBezTo>
                    <a:pt x="209" y="183"/>
                    <a:pt x="209" y="183"/>
                    <a:pt x="209" y="183"/>
                  </a:cubicBezTo>
                  <a:cubicBezTo>
                    <a:pt x="208" y="184"/>
                    <a:pt x="208" y="184"/>
                    <a:pt x="208" y="184"/>
                  </a:cubicBezTo>
                  <a:cubicBezTo>
                    <a:pt x="209" y="185"/>
                    <a:pt x="209" y="185"/>
                    <a:pt x="209" y="185"/>
                  </a:cubicBezTo>
                  <a:cubicBezTo>
                    <a:pt x="209" y="186"/>
                    <a:pt x="209" y="186"/>
                    <a:pt x="209" y="186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07" y="188"/>
                    <a:pt x="207" y="188"/>
                    <a:pt x="207" y="188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06" y="186"/>
                    <a:pt x="206" y="186"/>
                    <a:pt x="206" y="186"/>
                  </a:cubicBezTo>
                  <a:cubicBezTo>
                    <a:pt x="206" y="187"/>
                    <a:pt x="206" y="187"/>
                    <a:pt x="206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06" y="188"/>
                    <a:pt x="206" y="188"/>
                    <a:pt x="206" y="188"/>
                  </a:cubicBezTo>
                  <a:cubicBezTo>
                    <a:pt x="206" y="189"/>
                    <a:pt x="206" y="189"/>
                    <a:pt x="206" y="189"/>
                  </a:cubicBezTo>
                  <a:cubicBezTo>
                    <a:pt x="205" y="188"/>
                    <a:pt x="205" y="188"/>
                    <a:pt x="205" y="188"/>
                  </a:cubicBezTo>
                  <a:cubicBezTo>
                    <a:pt x="204" y="188"/>
                    <a:pt x="204" y="188"/>
                    <a:pt x="204" y="188"/>
                  </a:cubicBezTo>
                  <a:cubicBezTo>
                    <a:pt x="204" y="187"/>
                    <a:pt x="204" y="187"/>
                    <a:pt x="204" y="187"/>
                  </a:cubicBezTo>
                  <a:cubicBezTo>
                    <a:pt x="204" y="187"/>
                    <a:pt x="204" y="187"/>
                    <a:pt x="204" y="187"/>
                  </a:cubicBezTo>
                  <a:cubicBezTo>
                    <a:pt x="203" y="186"/>
                    <a:pt x="203" y="186"/>
                    <a:pt x="203" y="186"/>
                  </a:cubicBezTo>
                  <a:cubicBezTo>
                    <a:pt x="201" y="185"/>
                    <a:pt x="201" y="185"/>
                    <a:pt x="201" y="185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199" y="183"/>
                    <a:pt x="199" y="183"/>
                    <a:pt x="199" y="183"/>
                  </a:cubicBezTo>
                  <a:cubicBezTo>
                    <a:pt x="198" y="183"/>
                    <a:pt x="198" y="183"/>
                    <a:pt x="198" y="183"/>
                  </a:cubicBezTo>
                  <a:cubicBezTo>
                    <a:pt x="197" y="182"/>
                    <a:pt x="197" y="182"/>
                    <a:pt x="197" y="182"/>
                  </a:cubicBezTo>
                  <a:cubicBezTo>
                    <a:pt x="196" y="182"/>
                    <a:pt x="196" y="182"/>
                    <a:pt x="196" y="182"/>
                  </a:cubicBezTo>
                  <a:cubicBezTo>
                    <a:pt x="196" y="183"/>
                    <a:pt x="196" y="183"/>
                    <a:pt x="196" y="183"/>
                  </a:cubicBezTo>
                  <a:cubicBezTo>
                    <a:pt x="196" y="183"/>
                    <a:pt x="196" y="183"/>
                    <a:pt x="196" y="183"/>
                  </a:cubicBezTo>
                  <a:cubicBezTo>
                    <a:pt x="196" y="184"/>
                    <a:pt x="196" y="184"/>
                    <a:pt x="196" y="184"/>
                  </a:cubicBezTo>
                  <a:cubicBezTo>
                    <a:pt x="197" y="184"/>
                    <a:pt x="197" y="184"/>
                    <a:pt x="197" y="184"/>
                  </a:cubicBezTo>
                  <a:cubicBezTo>
                    <a:pt x="197" y="184"/>
                    <a:pt x="197" y="184"/>
                    <a:pt x="197" y="184"/>
                  </a:cubicBezTo>
                  <a:cubicBezTo>
                    <a:pt x="197" y="183"/>
                    <a:pt x="197" y="183"/>
                    <a:pt x="197" y="183"/>
                  </a:cubicBezTo>
                  <a:cubicBezTo>
                    <a:pt x="197" y="183"/>
                    <a:pt x="197" y="183"/>
                    <a:pt x="197" y="183"/>
                  </a:cubicBezTo>
                  <a:cubicBezTo>
                    <a:pt x="197" y="183"/>
                    <a:pt x="197" y="183"/>
                    <a:pt x="197" y="183"/>
                  </a:cubicBezTo>
                  <a:cubicBezTo>
                    <a:pt x="199" y="185"/>
                    <a:pt x="199" y="185"/>
                    <a:pt x="199" y="185"/>
                  </a:cubicBezTo>
                  <a:cubicBezTo>
                    <a:pt x="201" y="186"/>
                    <a:pt x="201" y="186"/>
                    <a:pt x="201" y="186"/>
                  </a:cubicBezTo>
                  <a:cubicBezTo>
                    <a:pt x="201" y="186"/>
                    <a:pt x="201" y="186"/>
                    <a:pt x="201" y="186"/>
                  </a:cubicBezTo>
                  <a:cubicBezTo>
                    <a:pt x="200" y="187"/>
                    <a:pt x="200" y="187"/>
                    <a:pt x="200" y="187"/>
                  </a:cubicBezTo>
                  <a:cubicBezTo>
                    <a:pt x="199" y="187"/>
                    <a:pt x="199" y="187"/>
                    <a:pt x="199" y="187"/>
                  </a:cubicBezTo>
                  <a:cubicBezTo>
                    <a:pt x="198" y="187"/>
                    <a:pt x="198" y="187"/>
                    <a:pt x="198" y="187"/>
                  </a:cubicBezTo>
                  <a:cubicBezTo>
                    <a:pt x="198" y="187"/>
                    <a:pt x="198" y="187"/>
                    <a:pt x="198" y="187"/>
                  </a:cubicBezTo>
                  <a:cubicBezTo>
                    <a:pt x="198" y="187"/>
                    <a:pt x="198" y="187"/>
                    <a:pt x="198" y="187"/>
                  </a:cubicBezTo>
                  <a:cubicBezTo>
                    <a:pt x="199" y="187"/>
                    <a:pt x="199" y="187"/>
                    <a:pt x="199" y="187"/>
                  </a:cubicBezTo>
                  <a:cubicBezTo>
                    <a:pt x="200" y="187"/>
                    <a:pt x="200" y="187"/>
                    <a:pt x="200" y="187"/>
                  </a:cubicBezTo>
                  <a:cubicBezTo>
                    <a:pt x="201" y="186"/>
                    <a:pt x="201" y="186"/>
                    <a:pt x="201" y="186"/>
                  </a:cubicBezTo>
                  <a:cubicBezTo>
                    <a:pt x="202" y="186"/>
                    <a:pt x="202" y="186"/>
                    <a:pt x="202" y="186"/>
                  </a:cubicBezTo>
                  <a:cubicBezTo>
                    <a:pt x="202" y="187"/>
                    <a:pt x="202" y="187"/>
                    <a:pt x="202" y="187"/>
                  </a:cubicBezTo>
                  <a:cubicBezTo>
                    <a:pt x="203" y="188"/>
                    <a:pt x="203" y="188"/>
                    <a:pt x="203" y="188"/>
                  </a:cubicBezTo>
                  <a:cubicBezTo>
                    <a:pt x="204" y="190"/>
                    <a:pt x="204" y="190"/>
                    <a:pt x="204" y="190"/>
                  </a:cubicBezTo>
                  <a:cubicBezTo>
                    <a:pt x="204" y="191"/>
                    <a:pt x="204" y="191"/>
                    <a:pt x="204" y="191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2" y="193"/>
                    <a:pt x="202" y="193"/>
                    <a:pt x="202" y="193"/>
                  </a:cubicBezTo>
                  <a:cubicBezTo>
                    <a:pt x="202" y="193"/>
                    <a:pt x="202" y="193"/>
                    <a:pt x="202" y="193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0" y="192"/>
                    <a:pt x="200" y="192"/>
                    <a:pt x="200" y="192"/>
                  </a:cubicBezTo>
                  <a:cubicBezTo>
                    <a:pt x="198" y="192"/>
                    <a:pt x="198" y="192"/>
                    <a:pt x="198" y="192"/>
                  </a:cubicBezTo>
                  <a:cubicBezTo>
                    <a:pt x="197" y="191"/>
                    <a:pt x="197" y="191"/>
                    <a:pt x="197" y="191"/>
                  </a:cubicBezTo>
                  <a:cubicBezTo>
                    <a:pt x="196" y="189"/>
                    <a:pt x="196" y="189"/>
                    <a:pt x="196" y="189"/>
                  </a:cubicBezTo>
                  <a:cubicBezTo>
                    <a:pt x="196" y="189"/>
                    <a:pt x="196" y="189"/>
                    <a:pt x="196" y="189"/>
                  </a:cubicBezTo>
                  <a:cubicBezTo>
                    <a:pt x="195" y="189"/>
                    <a:pt x="195" y="189"/>
                    <a:pt x="195" y="189"/>
                  </a:cubicBezTo>
                  <a:cubicBezTo>
                    <a:pt x="196" y="190"/>
                    <a:pt x="196" y="190"/>
                    <a:pt x="196" y="190"/>
                  </a:cubicBezTo>
                  <a:cubicBezTo>
                    <a:pt x="196" y="190"/>
                    <a:pt x="196" y="190"/>
                    <a:pt x="196" y="190"/>
                  </a:cubicBezTo>
                  <a:cubicBezTo>
                    <a:pt x="196" y="191"/>
                    <a:pt x="196" y="191"/>
                    <a:pt x="196" y="191"/>
                  </a:cubicBezTo>
                  <a:cubicBezTo>
                    <a:pt x="197" y="193"/>
                    <a:pt x="197" y="193"/>
                    <a:pt x="197" y="193"/>
                  </a:cubicBezTo>
                  <a:cubicBezTo>
                    <a:pt x="198" y="194"/>
                    <a:pt x="198" y="194"/>
                    <a:pt x="198" y="194"/>
                  </a:cubicBezTo>
                  <a:cubicBezTo>
                    <a:pt x="197" y="195"/>
                    <a:pt x="197" y="195"/>
                    <a:pt x="197" y="195"/>
                  </a:cubicBezTo>
                  <a:cubicBezTo>
                    <a:pt x="197" y="195"/>
                    <a:pt x="197" y="195"/>
                    <a:pt x="197" y="195"/>
                  </a:cubicBezTo>
                  <a:cubicBezTo>
                    <a:pt x="196" y="195"/>
                    <a:pt x="196" y="195"/>
                    <a:pt x="196" y="195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195" y="194"/>
                    <a:pt x="195" y="194"/>
                    <a:pt x="195" y="194"/>
                  </a:cubicBezTo>
                  <a:cubicBezTo>
                    <a:pt x="196" y="195"/>
                    <a:pt x="196" y="195"/>
                    <a:pt x="196" y="195"/>
                  </a:cubicBezTo>
                  <a:cubicBezTo>
                    <a:pt x="196" y="195"/>
                    <a:pt x="196" y="195"/>
                    <a:pt x="196" y="195"/>
                  </a:cubicBezTo>
                  <a:cubicBezTo>
                    <a:pt x="196" y="196"/>
                    <a:pt x="196" y="196"/>
                    <a:pt x="196" y="196"/>
                  </a:cubicBezTo>
                  <a:cubicBezTo>
                    <a:pt x="195" y="195"/>
                    <a:pt x="195" y="195"/>
                    <a:pt x="195" y="195"/>
                  </a:cubicBezTo>
                  <a:cubicBezTo>
                    <a:pt x="195" y="195"/>
                    <a:pt x="195" y="195"/>
                    <a:pt x="195" y="195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5" y="196"/>
                    <a:pt x="195" y="196"/>
                    <a:pt x="195" y="196"/>
                  </a:cubicBezTo>
                  <a:cubicBezTo>
                    <a:pt x="195" y="197"/>
                    <a:pt x="195" y="197"/>
                    <a:pt x="195" y="197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194" y="196"/>
                    <a:pt x="194" y="196"/>
                    <a:pt x="194" y="196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193" y="197"/>
                    <a:pt x="193" y="197"/>
                    <a:pt x="193" y="197"/>
                  </a:cubicBezTo>
                  <a:cubicBezTo>
                    <a:pt x="192" y="197"/>
                    <a:pt x="192" y="197"/>
                    <a:pt x="192" y="197"/>
                  </a:cubicBezTo>
                  <a:cubicBezTo>
                    <a:pt x="192" y="198"/>
                    <a:pt x="192" y="198"/>
                    <a:pt x="192" y="198"/>
                  </a:cubicBezTo>
                  <a:cubicBezTo>
                    <a:pt x="191" y="198"/>
                    <a:pt x="191" y="198"/>
                    <a:pt x="191" y="198"/>
                  </a:cubicBezTo>
                  <a:cubicBezTo>
                    <a:pt x="191" y="199"/>
                    <a:pt x="191" y="199"/>
                    <a:pt x="191" y="199"/>
                  </a:cubicBezTo>
                  <a:cubicBezTo>
                    <a:pt x="192" y="199"/>
                    <a:pt x="192" y="199"/>
                    <a:pt x="192" y="199"/>
                  </a:cubicBezTo>
                  <a:cubicBezTo>
                    <a:pt x="191" y="199"/>
                    <a:pt x="191" y="199"/>
                    <a:pt x="191" y="199"/>
                  </a:cubicBezTo>
                  <a:cubicBezTo>
                    <a:pt x="191" y="199"/>
                    <a:pt x="191" y="199"/>
                    <a:pt x="191" y="199"/>
                  </a:cubicBezTo>
                  <a:cubicBezTo>
                    <a:pt x="190" y="198"/>
                    <a:pt x="190" y="198"/>
                    <a:pt x="190" y="198"/>
                  </a:cubicBezTo>
                  <a:cubicBezTo>
                    <a:pt x="189" y="198"/>
                    <a:pt x="189" y="198"/>
                    <a:pt x="189" y="198"/>
                  </a:cubicBezTo>
                  <a:cubicBezTo>
                    <a:pt x="189" y="199"/>
                    <a:pt x="189" y="199"/>
                    <a:pt x="189" y="199"/>
                  </a:cubicBezTo>
                  <a:cubicBezTo>
                    <a:pt x="189" y="199"/>
                    <a:pt x="189" y="199"/>
                    <a:pt x="189" y="199"/>
                  </a:cubicBezTo>
                  <a:cubicBezTo>
                    <a:pt x="190" y="200"/>
                    <a:pt x="190" y="200"/>
                    <a:pt x="190" y="200"/>
                  </a:cubicBezTo>
                  <a:cubicBezTo>
                    <a:pt x="189" y="200"/>
                    <a:pt x="189" y="200"/>
                    <a:pt x="189" y="200"/>
                  </a:cubicBezTo>
                  <a:cubicBezTo>
                    <a:pt x="189" y="200"/>
                    <a:pt x="189" y="200"/>
                    <a:pt x="189" y="200"/>
                  </a:cubicBezTo>
                  <a:cubicBezTo>
                    <a:pt x="189" y="200"/>
                    <a:pt x="189" y="200"/>
                    <a:pt x="189" y="200"/>
                  </a:cubicBezTo>
                  <a:cubicBezTo>
                    <a:pt x="188" y="201"/>
                    <a:pt x="188" y="201"/>
                    <a:pt x="188" y="201"/>
                  </a:cubicBezTo>
                  <a:cubicBezTo>
                    <a:pt x="187" y="202"/>
                    <a:pt x="187" y="202"/>
                    <a:pt x="187" y="202"/>
                  </a:cubicBezTo>
                  <a:cubicBezTo>
                    <a:pt x="187" y="202"/>
                    <a:pt x="187" y="202"/>
                    <a:pt x="187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86" y="203"/>
                    <a:pt x="186" y="203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4" y="206"/>
                    <a:pt x="184" y="206"/>
                    <a:pt x="184" y="206"/>
                  </a:cubicBezTo>
                  <a:cubicBezTo>
                    <a:pt x="183" y="206"/>
                    <a:pt x="183" y="206"/>
                    <a:pt x="183" y="206"/>
                  </a:cubicBezTo>
                  <a:cubicBezTo>
                    <a:pt x="183" y="207"/>
                    <a:pt x="183" y="207"/>
                    <a:pt x="183" y="207"/>
                  </a:cubicBezTo>
                  <a:cubicBezTo>
                    <a:pt x="182" y="207"/>
                    <a:pt x="182" y="207"/>
                    <a:pt x="182" y="207"/>
                  </a:cubicBezTo>
                  <a:cubicBezTo>
                    <a:pt x="181" y="207"/>
                    <a:pt x="181" y="207"/>
                    <a:pt x="181" y="207"/>
                  </a:cubicBezTo>
                  <a:cubicBezTo>
                    <a:pt x="181" y="207"/>
                    <a:pt x="181" y="207"/>
                    <a:pt x="181" y="207"/>
                  </a:cubicBezTo>
                  <a:cubicBezTo>
                    <a:pt x="182" y="208"/>
                    <a:pt x="182" y="208"/>
                    <a:pt x="182" y="208"/>
                  </a:cubicBezTo>
                  <a:cubicBezTo>
                    <a:pt x="181" y="209"/>
                    <a:pt x="181" y="209"/>
                    <a:pt x="181" y="209"/>
                  </a:cubicBezTo>
                  <a:cubicBezTo>
                    <a:pt x="180" y="210"/>
                    <a:pt x="180" y="210"/>
                    <a:pt x="180" y="210"/>
                  </a:cubicBezTo>
                  <a:cubicBezTo>
                    <a:pt x="180" y="211"/>
                    <a:pt x="180" y="211"/>
                    <a:pt x="180" y="211"/>
                  </a:cubicBezTo>
                  <a:cubicBezTo>
                    <a:pt x="180" y="212"/>
                    <a:pt x="180" y="212"/>
                    <a:pt x="180" y="212"/>
                  </a:cubicBezTo>
                  <a:cubicBezTo>
                    <a:pt x="179" y="213"/>
                    <a:pt x="179" y="213"/>
                    <a:pt x="179" y="213"/>
                  </a:cubicBezTo>
                  <a:cubicBezTo>
                    <a:pt x="178" y="214"/>
                    <a:pt x="178" y="214"/>
                    <a:pt x="178" y="214"/>
                  </a:cubicBezTo>
                  <a:cubicBezTo>
                    <a:pt x="179" y="215"/>
                    <a:pt x="179" y="215"/>
                    <a:pt x="179" y="215"/>
                  </a:cubicBezTo>
                  <a:cubicBezTo>
                    <a:pt x="179" y="216"/>
                    <a:pt x="179" y="216"/>
                    <a:pt x="179" y="216"/>
                  </a:cubicBezTo>
                  <a:cubicBezTo>
                    <a:pt x="178" y="217"/>
                    <a:pt x="178" y="217"/>
                    <a:pt x="178" y="217"/>
                  </a:cubicBezTo>
                  <a:cubicBezTo>
                    <a:pt x="177" y="218"/>
                    <a:pt x="177" y="218"/>
                    <a:pt x="177" y="218"/>
                  </a:cubicBezTo>
                  <a:cubicBezTo>
                    <a:pt x="177" y="218"/>
                    <a:pt x="177" y="218"/>
                    <a:pt x="177" y="218"/>
                  </a:cubicBezTo>
                  <a:cubicBezTo>
                    <a:pt x="176" y="218"/>
                    <a:pt x="176" y="218"/>
                    <a:pt x="176" y="218"/>
                  </a:cubicBezTo>
                  <a:cubicBezTo>
                    <a:pt x="177" y="218"/>
                    <a:pt x="177" y="218"/>
                    <a:pt x="177" y="218"/>
                  </a:cubicBezTo>
                  <a:cubicBezTo>
                    <a:pt x="177" y="219"/>
                    <a:pt x="177" y="219"/>
                    <a:pt x="177" y="219"/>
                  </a:cubicBezTo>
                  <a:cubicBezTo>
                    <a:pt x="177" y="220"/>
                    <a:pt x="177" y="220"/>
                    <a:pt x="177" y="220"/>
                  </a:cubicBezTo>
                  <a:cubicBezTo>
                    <a:pt x="178" y="220"/>
                    <a:pt x="178" y="220"/>
                    <a:pt x="178" y="220"/>
                  </a:cubicBezTo>
                  <a:cubicBezTo>
                    <a:pt x="178" y="221"/>
                    <a:pt x="178" y="221"/>
                    <a:pt x="178" y="221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7" y="223"/>
                    <a:pt x="177" y="223"/>
                    <a:pt x="177" y="223"/>
                  </a:cubicBezTo>
                  <a:cubicBezTo>
                    <a:pt x="176" y="224"/>
                    <a:pt x="176" y="224"/>
                    <a:pt x="176" y="224"/>
                  </a:cubicBezTo>
                  <a:cubicBezTo>
                    <a:pt x="174" y="225"/>
                    <a:pt x="174" y="225"/>
                    <a:pt x="174" y="225"/>
                  </a:cubicBezTo>
                  <a:cubicBezTo>
                    <a:pt x="173" y="226"/>
                    <a:pt x="173" y="226"/>
                    <a:pt x="173" y="226"/>
                  </a:cubicBezTo>
                  <a:cubicBezTo>
                    <a:pt x="174" y="225"/>
                    <a:pt x="174" y="225"/>
                    <a:pt x="174" y="225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8" y="223"/>
                    <a:pt x="178" y="223"/>
                    <a:pt x="178" y="223"/>
                  </a:cubicBezTo>
                  <a:cubicBezTo>
                    <a:pt x="179" y="221"/>
                    <a:pt x="179" y="221"/>
                    <a:pt x="179" y="221"/>
                  </a:cubicBezTo>
                  <a:cubicBezTo>
                    <a:pt x="182" y="221"/>
                    <a:pt x="182" y="221"/>
                    <a:pt x="182" y="221"/>
                  </a:cubicBezTo>
                  <a:cubicBezTo>
                    <a:pt x="182" y="221"/>
                    <a:pt x="182" y="221"/>
                    <a:pt x="182" y="221"/>
                  </a:cubicBezTo>
                  <a:cubicBezTo>
                    <a:pt x="182" y="222"/>
                    <a:pt x="182" y="222"/>
                    <a:pt x="182" y="222"/>
                  </a:cubicBezTo>
                  <a:cubicBezTo>
                    <a:pt x="182" y="223"/>
                    <a:pt x="182" y="223"/>
                    <a:pt x="182" y="223"/>
                  </a:cubicBezTo>
                  <a:cubicBezTo>
                    <a:pt x="182" y="224"/>
                    <a:pt x="182" y="224"/>
                    <a:pt x="182" y="224"/>
                  </a:cubicBezTo>
                  <a:cubicBezTo>
                    <a:pt x="183" y="225"/>
                    <a:pt x="183" y="225"/>
                    <a:pt x="183" y="225"/>
                  </a:cubicBezTo>
                  <a:cubicBezTo>
                    <a:pt x="183" y="226"/>
                    <a:pt x="183" y="226"/>
                    <a:pt x="183" y="226"/>
                  </a:cubicBezTo>
                  <a:cubicBezTo>
                    <a:pt x="182" y="228"/>
                    <a:pt x="182" y="228"/>
                    <a:pt x="182" y="228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3" y="230"/>
                    <a:pt x="183" y="230"/>
                    <a:pt x="183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0" y="233"/>
                    <a:pt x="180" y="233"/>
                    <a:pt x="180" y="233"/>
                  </a:cubicBezTo>
                  <a:cubicBezTo>
                    <a:pt x="178" y="234"/>
                    <a:pt x="178" y="234"/>
                    <a:pt x="178" y="234"/>
                  </a:cubicBezTo>
                  <a:cubicBezTo>
                    <a:pt x="177" y="234"/>
                    <a:pt x="177" y="234"/>
                    <a:pt x="177" y="234"/>
                  </a:cubicBezTo>
                  <a:cubicBezTo>
                    <a:pt x="178" y="234"/>
                    <a:pt x="178" y="234"/>
                    <a:pt x="178" y="234"/>
                  </a:cubicBezTo>
                  <a:cubicBezTo>
                    <a:pt x="180" y="234"/>
                    <a:pt x="180" y="234"/>
                    <a:pt x="180" y="234"/>
                  </a:cubicBezTo>
                  <a:cubicBezTo>
                    <a:pt x="183" y="233"/>
                    <a:pt x="183" y="233"/>
                    <a:pt x="183" y="233"/>
                  </a:cubicBezTo>
                  <a:cubicBezTo>
                    <a:pt x="186" y="232"/>
                    <a:pt x="186" y="232"/>
                    <a:pt x="186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91" y="234"/>
                    <a:pt x="191" y="234"/>
                    <a:pt x="191" y="234"/>
                  </a:cubicBezTo>
                  <a:cubicBezTo>
                    <a:pt x="193" y="235"/>
                    <a:pt x="193" y="235"/>
                    <a:pt x="193" y="235"/>
                  </a:cubicBezTo>
                  <a:cubicBezTo>
                    <a:pt x="193" y="235"/>
                    <a:pt x="193" y="235"/>
                    <a:pt x="193" y="235"/>
                  </a:cubicBezTo>
                  <a:cubicBezTo>
                    <a:pt x="194" y="235"/>
                    <a:pt x="194" y="235"/>
                    <a:pt x="194" y="235"/>
                  </a:cubicBezTo>
                  <a:cubicBezTo>
                    <a:pt x="196" y="237"/>
                    <a:pt x="196" y="237"/>
                    <a:pt x="196" y="237"/>
                  </a:cubicBezTo>
                  <a:cubicBezTo>
                    <a:pt x="196" y="237"/>
                    <a:pt x="196" y="237"/>
                    <a:pt x="196" y="237"/>
                  </a:cubicBezTo>
                  <a:cubicBezTo>
                    <a:pt x="197" y="238"/>
                    <a:pt x="197" y="238"/>
                    <a:pt x="197" y="238"/>
                  </a:cubicBezTo>
                  <a:cubicBezTo>
                    <a:pt x="198" y="239"/>
                    <a:pt x="198" y="239"/>
                    <a:pt x="198" y="239"/>
                  </a:cubicBezTo>
                  <a:cubicBezTo>
                    <a:pt x="198" y="239"/>
                    <a:pt x="198" y="239"/>
                    <a:pt x="198" y="239"/>
                  </a:cubicBezTo>
                  <a:cubicBezTo>
                    <a:pt x="198" y="240"/>
                    <a:pt x="198" y="240"/>
                    <a:pt x="198" y="240"/>
                  </a:cubicBezTo>
                  <a:cubicBezTo>
                    <a:pt x="199" y="241"/>
                    <a:pt x="199" y="241"/>
                    <a:pt x="199" y="241"/>
                  </a:cubicBezTo>
                  <a:cubicBezTo>
                    <a:pt x="199" y="242"/>
                    <a:pt x="199" y="242"/>
                    <a:pt x="199" y="242"/>
                  </a:cubicBezTo>
                  <a:cubicBezTo>
                    <a:pt x="200" y="241"/>
                    <a:pt x="200" y="241"/>
                    <a:pt x="200" y="241"/>
                  </a:cubicBezTo>
                  <a:cubicBezTo>
                    <a:pt x="200" y="242"/>
                    <a:pt x="200" y="242"/>
                    <a:pt x="200" y="242"/>
                  </a:cubicBezTo>
                  <a:cubicBezTo>
                    <a:pt x="202" y="243"/>
                    <a:pt x="202" y="243"/>
                    <a:pt x="202" y="243"/>
                  </a:cubicBezTo>
                  <a:cubicBezTo>
                    <a:pt x="202" y="243"/>
                    <a:pt x="202" y="243"/>
                    <a:pt x="202" y="243"/>
                  </a:cubicBezTo>
                  <a:cubicBezTo>
                    <a:pt x="204" y="244"/>
                    <a:pt x="204" y="244"/>
                    <a:pt x="204" y="244"/>
                  </a:cubicBezTo>
                  <a:cubicBezTo>
                    <a:pt x="204" y="244"/>
                    <a:pt x="204" y="244"/>
                    <a:pt x="204" y="244"/>
                  </a:cubicBezTo>
                  <a:cubicBezTo>
                    <a:pt x="206" y="245"/>
                    <a:pt x="206" y="245"/>
                    <a:pt x="206" y="245"/>
                  </a:cubicBezTo>
                  <a:cubicBezTo>
                    <a:pt x="206" y="246"/>
                    <a:pt x="206" y="246"/>
                    <a:pt x="206" y="246"/>
                  </a:cubicBezTo>
                  <a:cubicBezTo>
                    <a:pt x="207" y="247"/>
                    <a:pt x="207" y="247"/>
                    <a:pt x="207" y="247"/>
                  </a:cubicBezTo>
                  <a:cubicBezTo>
                    <a:pt x="207" y="247"/>
                    <a:pt x="207" y="247"/>
                    <a:pt x="207" y="247"/>
                  </a:cubicBezTo>
                  <a:cubicBezTo>
                    <a:pt x="207" y="247"/>
                    <a:pt x="207" y="247"/>
                    <a:pt x="207" y="247"/>
                  </a:cubicBezTo>
                  <a:cubicBezTo>
                    <a:pt x="209" y="247"/>
                    <a:pt x="209" y="247"/>
                    <a:pt x="209" y="247"/>
                  </a:cubicBezTo>
                  <a:cubicBezTo>
                    <a:pt x="209" y="248"/>
                    <a:pt x="209" y="248"/>
                    <a:pt x="209" y="248"/>
                  </a:cubicBezTo>
                  <a:cubicBezTo>
                    <a:pt x="210" y="247"/>
                    <a:pt x="210" y="247"/>
                    <a:pt x="210" y="247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8"/>
                    <a:pt x="212" y="248"/>
                    <a:pt x="212" y="248"/>
                  </a:cubicBezTo>
                  <a:cubicBezTo>
                    <a:pt x="213" y="248"/>
                    <a:pt x="213" y="248"/>
                    <a:pt x="213" y="248"/>
                  </a:cubicBezTo>
                  <a:cubicBezTo>
                    <a:pt x="214" y="248"/>
                    <a:pt x="214" y="248"/>
                    <a:pt x="214" y="248"/>
                  </a:cubicBezTo>
                  <a:cubicBezTo>
                    <a:pt x="216" y="248"/>
                    <a:pt x="216" y="248"/>
                    <a:pt x="216" y="248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7" y="248"/>
                    <a:pt x="217" y="248"/>
                    <a:pt x="217" y="248"/>
                  </a:cubicBezTo>
                  <a:cubicBezTo>
                    <a:pt x="218" y="248"/>
                    <a:pt x="218" y="248"/>
                    <a:pt x="218" y="248"/>
                  </a:cubicBezTo>
                  <a:cubicBezTo>
                    <a:pt x="218" y="248"/>
                    <a:pt x="218" y="248"/>
                    <a:pt x="218" y="248"/>
                  </a:cubicBezTo>
                  <a:cubicBezTo>
                    <a:pt x="218" y="249"/>
                    <a:pt x="218" y="249"/>
                    <a:pt x="218" y="249"/>
                  </a:cubicBezTo>
                  <a:cubicBezTo>
                    <a:pt x="217" y="251"/>
                    <a:pt x="217" y="251"/>
                    <a:pt x="217" y="251"/>
                  </a:cubicBezTo>
                  <a:cubicBezTo>
                    <a:pt x="217" y="252"/>
                    <a:pt x="217" y="252"/>
                    <a:pt x="217" y="252"/>
                  </a:cubicBezTo>
                  <a:cubicBezTo>
                    <a:pt x="216" y="253"/>
                    <a:pt x="216" y="253"/>
                    <a:pt x="216" y="253"/>
                  </a:cubicBezTo>
                  <a:cubicBezTo>
                    <a:pt x="216" y="254"/>
                    <a:pt x="216" y="254"/>
                    <a:pt x="216" y="254"/>
                  </a:cubicBezTo>
                  <a:cubicBezTo>
                    <a:pt x="216" y="255"/>
                    <a:pt x="216" y="255"/>
                    <a:pt x="216" y="255"/>
                  </a:cubicBezTo>
                  <a:cubicBezTo>
                    <a:pt x="216" y="255"/>
                    <a:pt x="216" y="255"/>
                    <a:pt x="216" y="255"/>
                  </a:cubicBezTo>
                  <a:cubicBezTo>
                    <a:pt x="216" y="257"/>
                    <a:pt x="216" y="257"/>
                    <a:pt x="216" y="257"/>
                  </a:cubicBezTo>
                  <a:cubicBezTo>
                    <a:pt x="215" y="258"/>
                    <a:pt x="215" y="258"/>
                    <a:pt x="215" y="258"/>
                  </a:cubicBezTo>
                  <a:cubicBezTo>
                    <a:pt x="215" y="259"/>
                    <a:pt x="215" y="259"/>
                    <a:pt x="215" y="259"/>
                  </a:cubicBezTo>
                  <a:cubicBezTo>
                    <a:pt x="215" y="260"/>
                    <a:pt x="215" y="260"/>
                    <a:pt x="215" y="260"/>
                  </a:cubicBezTo>
                  <a:cubicBezTo>
                    <a:pt x="214" y="261"/>
                    <a:pt x="214" y="261"/>
                    <a:pt x="214" y="261"/>
                  </a:cubicBezTo>
                  <a:cubicBezTo>
                    <a:pt x="213" y="262"/>
                    <a:pt x="213" y="262"/>
                    <a:pt x="213" y="262"/>
                  </a:cubicBezTo>
                  <a:cubicBezTo>
                    <a:pt x="214" y="263"/>
                    <a:pt x="214" y="263"/>
                    <a:pt x="214" y="263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15" y="265"/>
                    <a:pt x="215" y="265"/>
                    <a:pt x="215" y="265"/>
                  </a:cubicBezTo>
                  <a:cubicBezTo>
                    <a:pt x="215" y="265"/>
                    <a:pt x="215" y="265"/>
                    <a:pt x="215" y="265"/>
                  </a:cubicBezTo>
                  <a:cubicBezTo>
                    <a:pt x="216" y="266"/>
                    <a:pt x="216" y="266"/>
                    <a:pt x="216" y="266"/>
                  </a:cubicBezTo>
                  <a:cubicBezTo>
                    <a:pt x="216" y="266"/>
                    <a:pt x="216" y="266"/>
                    <a:pt x="216" y="266"/>
                  </a:cubicBezTo>
                  <a:cubicBezTo>
                    <a:pt x="216" y="267"/>
                    <a:pt x="216" y="267"/>
                    <a:pt x="216" y="267"/>
                  </a:cubicBezTo>
                  <a:cubicBezTo>
                    <a:pt x="216" y="267"/>
                    <a:pt x="216" y="267"/>
                    <a:pt x="216" y="267"/>
                  </a:cubicBezTo>
                  <a:cubicBezTo>
                    <a:pt x="217" y="268"/>
                    <a:pt x="217" y="268"/>
                    <a:pt x="217" y="268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18" y="269"/>
                    <a:pt x="218" y="269"/>
                    <a:pt x="218" y="269"/>
                  </a:cubicBezTo>
                  <a:cubicBezTo>
                    <a:pt x="219" y="269"/>
                    <a:pt x="219" y="269"/>
                    <a:pt x="219" y="269"/>
                  </a:cubicBezTo>
                  <a:cubicBezTo>
                    <a:pt x="219" y="271"/>
                    <a:pt x="219" y="271"/>
                    <a:pt x="219" y="271"/>
                  </a:cubicBezTo>
                  <a:cubicBezTo>
                    <a:pt x="219" y="271"/>
                    <a:pt x="219" y="271"/>
                    <a:pt x="219" y="271"/>
                  </a:cubicBezTo>
                  <a:cubicBezTo>
                    <a:pt x="219" y="272"/>
                    <a:pt x="219" y="272"/>
                    <a:pt x="219" y="272"/>
                  </a:cubicBezTo>
                  <a:cubicBezTo>
                    <a:pt x="217" y="274"/>
                    <a:pt x="217" y="274"/>
                    <a:pt x="217" y="274"/>
                  </a:cubicBezTo>
                  <a:cubicBezTo>
                    <a:pt x="218" y="273"/>
                    <a:pt x="218" y="273"/>
                    <a:pt x="218" y="273"/>
                  </a:cubicBezTo>
                  <a:cubicBezTo>
                    <a:pt x="219" y="272"/>
                    <a:pt x="219" y="272"/>
                    <a:pt x="219" y="272"/>
                  </a:cubicBezTo>
                  <a:cubicBezTo>
                    <a:pt x="220" y="273"/>
                    <a:pt x="220" y="273"/>
                    <a:pt x="220" y="273"/>
                  </a:cubicBezTo>
                  <a:cubicBezTo>
                    <a:pt x="221" y="273"/>
                    <a:pt x="221" y="273"/>
                    <a:pt x="221" y="273"/>
                  </a:cubicBezTo>
                  <a:cubicBezTo>
                    <a:pt x="222" y="273"/>
                    <a:pt x="222" y="273"/>
                    <a:pt x="222" y="273"/>
                  </a:cubicBezTo>
                  <a:cubicBezTo>
                    <a:pt x="222" y="273"/>
                    <a:pt x="222" y="273"/>
                    <a:pt x="222" y="273"/>
                  </a:cubicBezTo>
                  <a:cubicBezTo>
                    <a:pt x="222" y="272"/>
                    <a:pt x="222" y="272"/>
                    <a:pt x="222" y="272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24" y="271"/>
                    <a:pt x="224" y="271"/>
                    <a:pt x="224" y="271"/>
                  </a:cubicBezTo>
                  <a:cubicBezTo>
                    <a:pt x="224" y="271"/>
                    <a:pt x="224" y="271"/>
                    <a:pt x="224" y="271"/>
                  </a:cubicBezTo>
                  <a:cubicBezTo>
                    <a:pt x="225" y="271"/>
                    <a:pt x="225" y="271"/>
                    <a:pt x="225" y="271"/>
                  </a:cubicBezTo>
                  <a:cubicBezTo>
                    <a:pt x="225" y="273"/>
                    <a:pt x="225" y="273"/>
                    <a:pt x="225" y="273"/>
                  </a:cubicBezTo>
                  <a:cubicBezTo>
                    <a:pt x="225" y="274"/>
                    <a:pt x="225" y="274"/>
                    <a:pt x="225" y="274"/>
                  </a:cubicBezTo>
                  <a:cubicBezTo>
                    <a:pt x="226" y="275"/>
                    <a:pt x="226" y="275"/>
                    <a:pt x="226" y="275"/>
                  </a:cubicBezTo>
                  <a:cubicBezTo>
                    <a:pt x="227" y="275"/>
                    <a:pt x="227" y="275"/>
                    <a:pt x="227" y="275"/>
                  </a:cubicBezTo>
                  <a:cubicBezTo>
                    <a:pt x="226" y="274"/>
                    <a:pt x="226" y="274"/>
                    <a:pt x="226" y="274"/>
                  </a:cubicBezTo>
                  <a:cubicBezTo>
                    <a:pt x="226" y="274"/>
                    <a:pt x="226" y="274"/>
                    <a:pt x="226" y="274"/>
                  </a:cubicBezTo>
                  <a:cubicBezTo>
                    <a:pt x="225" y="273"/>
                    <a:pt x="225" y="273"/>
                    <a:pt x="225" y="273"/>
                  </a:cubicBezTo>
                  <a:cubicBezTo>
                    <a:pt x="226" y="271"/>
                    <a:pt x="226" y="271"/>
                    <a:pt x="226" y="271"/>
                  </a:cubicBezTo>
                  <a:cubicBezTo>
                    <a:pt x="226" y="271"/>
                    <a:pt x="226" y="271"/>
                    <a:pt x="226" y="271"/>
                  </a:cubicBezTo>
                  <a:cubicBezTo>
                    <a:pt x="226" y="270"/>
                    <a:pt x="226" y="270"/>
                    <a:pt x="226" y="270"/>
                  </a:cubicBezTo>
                  <a:cubicBezTo>
                    <a:pt x="225" y="270"/>
                    <a:pt x="225" y="270"/>
                    <a:pt x="225" y="270"/>
                  </a:cubicBezTo>
                  <a:cubicBezTo>
                    <a:pt x="226" y="270"/>
                    <a:pt x="226" y="270"/>
                    <a:pt x="226" y="270"/>
                  </a:cubicBezTo>
                  <a:cubicBezTo>
                    <a:pt x="226" y="270"/>
                    <a:pt x="226" y="270"/>
                    <a:pt x="226" y="270"/>
                  </a:cubicBezTo>
                  <a:cubicBezTo>
                    <a:pt x="227" y="268"/>
                    <a:pt x="227" y="268"/>
                    <a:pt x="227" y="268"/>
                  </a:cubicBezTo>
                  <a:cubicBezTo>
                    <a:pt x="228" y="268"/>
                    <a:pt x="228" y="268"/>
                    <a:pt x="228" y="268"/>
                  </a:cubicBezTo>
                  <a:cubicBezTo>
                    <a:pt x="227" y="267"/>
                    <a:pt x="227" y="267"/>
                    <a:pt x="227" y="267"/>
                  </a:cubicBezTo>
                  <a:cubicBezTo>
                    <a:pt x="227" y="266"/>
                    <a:pt x="227" y="266"/>
                    <a:pt x="227" y="266"/>
                  </a:cubicBezTo>
                  <a:cubicBezTo>
                    <a:pt x="227" y="266"/>
                    <a:pt x="227" y="266"/>
                    <a:pt x="227" y="266"/>
                  </a:cubicBezTo>
                  <a:cubicBezTo>
                    <a:pt x="227" y="265"/>
                    <a:pt x="227" y="265"/>
                    <a:pt x="227" y="265"/>
                  </a:cubicBezTo>
                  <a:cubicBezTo>
                    <a:pt x="228" y="264"/>
                    <a:pt x="228" y="264"/>
                    <a:pt x="228" y="264"/>
                  </a:cubicBezTo>
                  <a:cubicBezTo>
                    <a:pt x="227" y="264"/>
                    <a:pt x="227" y="264"/>
                    <a:pt x="227" y="264"/>
                  </a:cubicBezTo>
                  <a:cubicBezTo>
                    <a:pt x="227" y="263"/>
                    <a:pt x="227" y="263"/>
                    <a:pt x="227" y="263"/>
                  </a:cubicBezTo>
                  <a:cubicBezTo>
                    <a:pt x="227" y="263"/>
                    <a:pt x="227" y="263"/>
                    <a:pt x="227" y="263"/>
                  </a:cubicBezTo>
                  <a:cubicBezTo>
                    <a:pt x="227" y="262"/>
                    <a:pt x="227" y="262"/>
                    <a:pt x="227" y="262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0"/>
                    <a:pt x="227" y="260"/>
                    <a:pt x="227" y="260"/>
                  </a:cubicBezTo>
                  <a:cubicBezTo>
                    <a:pt x="227" y="258"/>
                    <a:pt x="227" y="258"/>
                    <a:pt x="227" y="258"/>
                  </a:cubicBezTo>
                  <a:cubicBezTo>
                    <a:pt x="228" y="258"/>
                    <a:pt x="228" y="258"/>
                    <a:pt x="228" y="258"/>
                  </a:cubicBezTo>
                  <a:cubicBezTo>
                    <a:pt x="228" y="257"/>
                    <a:pt x="228" y="257"/>
                    <a:pt x="228" y="257"/>
                  </a:cubicBezTo>
                  <a:cubicBezTo>
                    <a:pt x="228" y="257"/>
                    <a:pt x="228" y="257"/>
                    <a:pt x="228" y="257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2"/>
                    <a:pt x="227" y="252"/>
                    <a:pt x="227" y="252"/>
                  </a:cubicBezTo>
                  <a:cubicBezTo>
                    <a:pt x="227" y="252"/>
                    <a:pt x="227" y="252"/>
                    <a:pt x="227" y="252"/>
                  </a:cubicBezTo>
                  <a:cubicBezTo>
                    <a:pt x="228" y="251"/>
                    <a:pt x="228" y="251"/>
                    <a:pt x="228" y="251"/>
                  </a:cubicBezTo>
                  <a:cubicBezTo>
                    <a:pt x="230" y="251"/>
                    <a:pt x="230" y="251"/>
                    <a:pt x="230" y="251"/>
                  </a:cubicBezTo>
                  <a:cubicBezTo>
                    <a:pt x="231" y="251"/>
                    <a:pt x="231" y="251"/>
                    <a:pt x="231" y="251"/>
                  </a:cubicBezTo>
                  <a:cubicBezTo>
                    <a:pt x="232" y="251"/>
                    <a:pt x="232" y="251"/>
                    <a:pt x="232" y="251"/>
                  </a:cubicBezTo>
                  <a:cubicBezTo>
                    <a:pt x="232" y="250"/>
                    <a:pt x="232" y="250"/>
                    <a:pt x="232" y="250"/>
                  </a:cubicBezTo>
                  <a:cubicBezTo>
                    <a:pt x="234" y="249"/>
                    <a:pt x="234" y="249"/>
                    <a:pt x="234" y="249"/>
                  </a:cubicBezTo>
                  <a:cubicBezTo>
                    <a:pt x="237" y="249"/>
                    <a:pt x="237" y="249"/>
                    <a:pt x="237" y="249"/>
                  </a:cubicBezTo>
                  <a:cubicBezTo>
                    <a:pt x="237" y="248"/>
                    <a:pt x="237" y="248"/>
                    <a:pt x="237" y="248"/>
                  </a:cubicBezTo>
                  <a:cubicBezTo>
                    <a:pt x="237" y="248"/>
                    <a:pt x="237" y="248"/>
                    <a:pt x="237" y="248"/>
                  </a:cubicBezTo>
                  <a:cubicBezTo>
                    <a:pt x="239" y="247"/>
                    <a:pt x="239" y="247"/>
                    <a:pt x="239" y="247"/>
                  </a:cubicBezTo>
                  <a:cubicBezTo>
                    <a:pt x="240" y="246"/>
                    <a:pt x="240" y="246"/>
                    <a:pt x="240" y="246"/>
                  </a:cubicBezTo>
                  <a:cubicBezTo>
                    <a:pt x="241" y="246"/>
                    <a:pt x="241" y="246"/>
                    <a:pt x="241" y="246"/>
                  </a:cubicBezTo>
                  <a:cubicBezTo>
                    <a:pt x="242" y="244"/>
                    <a:pt x="242" y="244"/>
                    <a:pt x="242" y="244"/>
                  </a:cubicBezTo>
                  <a:cubicBezTo>
                    <a:pt x="242" y="244"/>
                    <a:pt x="242" y="244"/>
                    <a:pt x="242" y="244"/>
                  </a:cubicBezTo>
                  <a:cubicBezTo>
                    <a:pt x="243" y="244"/>
                    <a:pt x="243" y="244"/>
                    <a:pt x="243" y="244"/>
                  </a:cubicBezTo>
                  <a:cubicBezTo>
                    <a:pt x="244" y="244"/>
                    <a:pt x="244" y="244"/>
                    <a:pt x="244" y="244"/>
                  </a:cubicBezTo>
                  <a:cubicBezTo>
                    <a:pt x="244" y="244"/>
                    <a:pt x="244" y="244"/>
                    <a:pt x="244" y="244"/>
                  </a:cubicBezTo>
                  <a:cubicBezTo>
                    <a:pt x="244" y="243"/>
                    <a:pt x="244" y="243"/>
                    <a:pt x="244" y="243"/>
                  </a:cubicBezTo>
                  <a:cubicBezTo>
                    <a:pt x="243" y="242"/>
                    <a:pt x="243" y="242"/>
                    <a:pt x="243" y="242"/>
                  </a:cubicBezTo>
                  <a:cubicBezTo>
                    <a:pt x="243" y="242"/>
                    <a:pt x="243" y="242"/>
                    <a:pt x="243" y="242"/>
                  </a:cubicBezTo>
                  <a:cubicBezTo>
                    <a:pt x="243" y="243"/>
                    <a:pt x="243" y="243"/>
                    <a:pt x="243" y="243"/>
                  </a:cubicBezTo>
                  <a:cubicBezTo>
                    <a:pt x="242" y="243"/>
                    <a:pt x="242" y="243"/>
                    <a:pt x="242" y="243"/>
                  </a:cubicBezTo>
                  <a:cubicBezTo>
                    <a:pt x="243" y="242"/>
                    <a:pt x="243" y="242"/>
                    <a:pt x="243" y="242"/>
                  </a:cubicBezTo>
                  <a:cubicBezTo>
                    <a:pt x="243" y="240"/>
                    <a:pt x="243" y="240"/>
                    <a:pt x="243" y="240"/>
                  </a:cubicBezTo>
                  <a:cubicBezTo>
                    <a:pt x="244" y="240"/>
                    <a:pt x="244" y="240"/>
                    <a:pt x="244" y="240"/>
                  </a:cubicBezTo>
                  <a:cubicBezTo>
                    <a:pt x="244" y="238"/>
                    <a:pt x="244" y="238"/>
                    <a:pt x="244" y="238"/>
                  </a:cubicBezTo>
                  <a:cubicBezTo>
                    <a:pt x="244" y="237"/>
                    <a:pt x="244" y="237"/>
                    <a:pt x="244" y="237"/>
                  </a:cubicBezTo>
                  <a:cubicBezTo>
                    <a:pt x="243" y="236"/>
                    <a:pt x="243" y="236"/>
                    <a:pt x="243" y="236"/>
                  </a:cubicBezTo>
                  <a:cubicBezTo>
                    <a:pt x="243" y="234"/>
                    <a:pt x="243" y="234"/>
                    <a:pt x="243" y="234"/>
                  </a:cubicBezTo>
                  <a:cubicBezTo>
                    <a:pt x="243" y="232"/>
                    <a:pt x="243" y="232"/>
                    <a:pt x="243" y="232"/>
                  </a:cubicBezTo>
                  <a:cubicBezTo>
                    <a:pt x="242" y="230"/>
                    <a:pt x="242" y="230"/>
                    <a:pt x="242" y="230"/>
                  </a:cubicBezTo>
                  <a:cubicBezTo>
                    <a:pt x="241" y="229"/>
                    <a:pt x="241" y="229"/>
                    <a:pt x="241" y="229"/>
                  </a:cubicBezTo>
                  <a:cubicBezTo>
                    <a:pt x="240" y="228"/>
                    <a:pt x="240" y="228"/>
                    <a:pt x="240" y="228"/>
                  </a:cubicBezTo>
                  <a:cubicBezTo>
                    <a:pt x="240" y="228"/>
                    <a:pt x="240" y="228"/>
                    <a:pt x="240" y="228"/>
                  </a:cubicBezTo>
                  <a:cubicBezTo>
                    <a:pt x="239" y="228"/>
                    <a:pt x="239" y="228"/>
                    <a:pt x="239" y="228"/>
                  </a:cubicBezTo>
                  <a:cubicBezTo>
                    <a:pt x="240" y="226"/>
                    <a:pt x="240" y="226"/>
                    <a:pt x="240" y="226"/>
                  </a:cubicBezTo>
                  <a:cubicBezTo>
                    <a:pt x="241" y="226"/>
                    <a:pt x="241" y="226"/>
                    <a:pt x="241" y="226"/>
                  </a:cubicBezTo>
                  <a:cubicBezTo>
                    <a:pt x="243" y="223"/>
                    <a:pt x="243" y="223"/>
                    <a:pt x="243" y="223"/>
                  </a:cubicBezTo>
                  <a:cubicBezTo>
                    <a:pt x="244" y="223"/>
                    <a:pt x="244" y="223"/>
                    <a:pt x="244" y="223"/>
                  </a:cubicBezTo>
                  <a:cubicBezTo>
                    <a:pt x="244" y="223"/>
                    <a:pt x="244" y="223"/>
                    <a:pt x="244" y="223"/>
                  </a:cubicBezTo>
                  <a:cubicBezTo>
                    <a:pt x="244" y="222"/>
                    <a:pt x="244" y="222"/>
                    <a:pt x="244" y="222"/>
                  </a:cubicBezTo>
                  <a:cubicBezTo>
                    <a:pt x="244" y="222"/>
                    <a:pt x="244" y="222"/>
                    <a:pt x="244" y="222"/>
                  </a:cubicBezTo>
                  <a:cubicBezTo>
                    <a:pt x="244" y="222"/>
                    <a:pt x="244" y="222"/>
                    <a:pt x="244" y="222"/>
                  </a:cubicBezTo>
                  <a:cubicBezTo>
                    <a:pt x="245" y="221"/>
                    <a:pt x="245" y="221"/>
                    <a:pt x="245" y="221"/>
                  </a:cubicBezTo>
                  <a:cubicBezTo>
                    <a:pt x="245" y="221"/>
                    <a:pt x="245" y="221"/>
                    <a:pt x="245" y="221"/>
                  </a:cubicBezTo>
                  <a:cubicBezTo>
                    <a:pt x="246" y="222"/>
                    <a:pt x="246" y="222"/>
                    <a:pt x="246" y="222"/>
                  </a:cubicBezTo>
                  <a:cubicBezTo>
                    <a:pt x="246" y="222"/>
                    <a:pt x="246" y="222"/>
                    <a:pt x="246" y="222"/>
                  </a:cubicBezTo>
                  <a:cubicBezTo>
                    <a:pt x="246" y="221"/>
                    <a:pt x="246" y="221"/>
                    <a:pt x="246" y="221"/>
                  </a:cubicBezTo>
                  <a:cubicBezTo>
                    <a:pt x="246" y="220"/>
                    <a:pt x="246" y="220"/>
                    <a:pt x="246" y="220"/>
                  </a:cubicBezTo>
                  <a:cubicBezTo>
                    <a:pt x="247" y="220"/>
                    <a:pt x="247" y="220"/>
                    <a:pt x="247" y="220"/>
                  </a:cubicBezTo>
                  <a:cubicBezTo>
                    <a:pt x="248" y="219"/>
                    <a:pt x="248" y="219"/>
                    <a:pt x="248" y="219"/>
                  </a:cubicBezTo>
                  <a:cubicBezTo>
                    <a:pt x="248" y="218"/>
                    <a:pt x="248" y="218"/>
                    <a:pt x="248" y="218"/>
                  </a:cubicBezTo>
                  <a:cubicBezTo>
                    <a:pt x="247" y="218"/>
                    <a:pt x="247" y="218"/>
                    <a:pt x="247" y="218"/>
                  </a:cubicBezTo>
                  <a:cubicBezTo>
                    <a:pt x="247" y="218"/>
                    <a:pt x="247" y="218"/>
                    <a:pt x="247" y="218"/>
                  </a:cubicBezTo>
                  <a:cubicBezTo>
                    <a:pt x="247" y="217"/>
                    <a:pt x="247" y="217"/>
                    <a:pt x="247" y="217"/>
                  </a:cubicBezTo>
                  <a:cubicBezTo>
                    <a:pt x="247" y="216"/>
                    <a:pt x="247" y="216"/>
                    <a:pt x="247" y="216"/>
                  </a:cubicBezTo>
                  <a:cubicBezTo>
                    <a:pt x="247" y="216"/>
                    <a:pt x="247" y="216"/>
                    <a:pt x="247" y="216"/>
                  </a:cubicBezTo>
                  <a:cubicBezTo>
                    <a:pt x="247" y="215"/>
                    <a:pt x="247" y="215"/>
                    <a:pt x="247" y="215"/>
                  </a:cubicBezTo>
                  <a:cubicBezTo>
                    <a:pt x="248" y="215"/>
                    <a:pt x="248" y="215"/>
                    <a:pt x="248" y="215"/>
                  </a:cubicBezTo>
                  <a:cubicBezTo>
                    <a:pt x="247" y="215"/>
                    <a:pt x="247" y="215"/>
                    <a:pt x="247" y="215"/>
                  </a:cubicBezTo>
                  <a:cubicBezTo>
                    <a:pt x="247" y="214"/>
                    <a:pt x="247" y="214"/>
                    <a:pt x="247" y="214"/>
                  </a:cubicBezTo>
                  <a:cubicBezTo>
                    <a:pt x="248" y="213"/>
                    <a:pt x="248" y="213"/>
                    <a:pt x="248" y="213"/>
                  </a:cubicBezTo>
                  <a:cubicBezTo>
                    <a:pt x="248" y="213"/>
                    <a:pt x="248" y="213"/>
                    <a:pt x="248" y="213"/>
                  </a:cubicBezTo>
                  <a:cubicBezTo>
                    <a:pt x="248" y="213"/>
                    <a:pt x="248" y="213"/>
                    <a:pt x="248" y="213"/>
                  </a:cubicBezTo>
                  <a:cubicBezTo>
                    <a:pt x="246" y="213"/>
                    <a:pt x="246" y="213"/>
                    <a:pt x="246" y="213"/>
                  </a:cubicBezTo>
                  <a:cubicBezTo>
                    <a:pt x="246" y="213"/>
                    <a:pt x="246" y="213"/>
                    <a:pt x="246" y="213"/>
                  </a:cubicBezTo>
                  <a:cubicBezTo>
                    <a:pt x="246" y="212"/>
                    <a:pt x="246" y="212"/>
                    <a:pt x="246" y="212"/>
                  </a:cubicBezTo>
                  <a:cubicBezTo>
                    <a:pt x="248" y="211"/>
                    <a:pt x="248" y="211"/>
                    <a:pt x="248" y="211"/>
                  </a:cubicBezTo>
                  <a:cubicBezTo>
                    <a:pt x="249" y="209"/>
                    <a:pt x="249" y="209"/>
                    <a:pt x="249" y="209"/>
                  </a:cubicBezTo>
                  <a:cubicBezTo>
                    <a:pt x="249" y="208"/>
                    <a:pt x="249" y="208"/>
                    <a:pt x="249" y="208"/>
                  </a:cubicBezTo>
                  <a:cubicBezTo>
                    <a:pt x="250" y="208"/>
                    <a:pt x="250" y="208"/>
                    <a:pt x="250" y="208"/>
                  </a:cubicBezTo>
                  <a:cubicBezTo>
                    <a:pt x="250" y="208"/>
                    <a:pt x="250" y="208"/>
                    <a:pt x="250" y="208"/>
                  </a:cubicBezTo>
                  <a:cubicBezTo>
                    <a:pt x="250" y="207"/>
                    <a:pt x="250" y="207"/>
                    <a:pt x="250" y="207"/>
                  </a:cubicBezTo>
                  <a:cubicBezTo>
                    <a:pt x="250" y="207"/>
                    <a:pt x="250" y="207"/>
                    <a:pt x="250" y="207"/>
                  </a:cubicBezTo>
                  <a:cubicBezTo>
                    <a:pt x="250" y="207"/>
                    <a:pt x="250" y="207"/>
                    <a:pt x="250" y="207"/>
                  </a:cubicBezTo>
                  <a:cubicBezTo>
                    <a:pt x="249" y="206"/>
                    <a:pt x="249" y="206"/>
                    <a:pt x="249" y="206"/>
                  </a:cubicBezTo>
                  <a:cubicBezTo>
                    <a:pt x="249" y="206"/>
                    <a:pt x="249" y="206"/>
                    <a:pt x="249" y="206"/>
                  </a:cubicBezTo>
                  <a:cubicBezTo>
                    <a:pt x="249" y="204"/>
                    <a:pt x="249" y="204"/>
                    <a:pt x="249" y="204"/>
                  </a:cubicBezTo>
                  <a:cubicBezTo>
                    <a:pt x="249" y="203"/>
                    <a:pt x="249" y="203"/>
                    <a:pt x="249" y="203"/>
                  </a:cubicBezTo>
                  <a:cubicBezTo>
                    <a:pt x="249" y="202"/>
                    <a:pt x="249" y="202"/>
                    <a:pt x="249" y="202"/>
                  </a:cubicBezTo>
                  <a:cubicBezTo>
                    <a:pt x="250" y="202"/>
                    <a:pt x="250" y="202"/>
                    <a:pt x="250" y="202"/>
                  </a:cubicBezTo>
                  <a:cubicBezTo>
                    <a:pt x="250" y="202"/>
                    <a:pt x="250" y="202"/>
                    <a:pt x="250" y="202"/>
                  </a:cubicBezTo>
                  <a:cubicBezTo>
                    <a:pt x="251" y="202"/>
                    <a:pt x="251" y="202"/>
                    <a:pt x="251" y="202"/>
                  </a:cubicBezTo>
                  <a:cubicBezTo>
                    <a:pt x="251" y="201"/>
                    <a:pt x="251" y="201"/>
                    <a:pt x="251" y="201"/>
                  </a:cubicBezTo>
                  <a:cubicBezTo>
                    <a:pt x="251" y="201"/>
                    <a:pt x="251" y="201"/>
                    <a:pt x="251" y="201"/>
                  </a:cubicBezTo>
                  <a:cubicBezTo>
                    <a:pt x="252" y="201"/>
                    <a:pt x="252" y="201"/>
                    <a:pt x="252" y="201"/>
                  </a:cubicBezTo>
                  <a:cubicBezTo>
                    <a:pt x="252" y="201"/>
                    <a:pt x="252" y="201"/>
                    <a:pt x="252" y="201"/>
                  </a:cubicBezTo>
                  <a:cubicBezTo>
                    <a:pt x="253" y="201"/>
                    <a:pt x="253" y="201"/>
                    <a:pt x="253" y="201"/>
                  </a:cubicBezTo>
                  <a:cubicBezTo>
                    <a:pt x="254" y="201"/>
                    <a:pt x="254" y="201"/>
                    <a:pt x="254" y="201"/>
                  </a:cubicBezTo>
                  <a:cubicBezTo>
                    <a:pt x="256" y="202"/>
                    <a:pt x="256" y="202"/>
                    <a:pt x="256" y="202"/>
                  </a:cubicBezTo>
                  <a:cubicBezTo>
                    <a:pt x="258" y="203"/>
                    <a:pt x="258" y="203"/>
                    <a:pt x="258" y="203"/>
                  </a:cubicBezTo>
                  <a:cubicBezTo>
                    <a:pt x="259" y="203"/>
                    <a:pt x="259" y="203"/>
                    <a:pt x="259" y="203"/>
                  </a:cubicBezTo>
                  <a:cubicBezTo>
                    <a:pt x="259" y="203"/>
                    <a:pt x="259" y="203"/>
                    <a:pt x="259" y="203"/>
                  </a:cubicBezTo>
                  <a:cubicBezTo>
                    <a:pt x="258" y="204"/>
                    <a:pt x="258" y="204"/>
                    <a:pt x="258" y="204"/>
                  </a:cubicBezTo>
                  <a:cubicBezTo>
                    <a:pt x="259" y="204"/>
                    <a:pt x="259" y="204"/>
                    <a:pt x="259" y="204"/>
                  </a:cubicBezTo>
                  <a:cubicBezTo>
                    <a:pt x="260" y="203"/>
                    <a:pt x="260" y="203"/>
                    <a:pt x="260" y="203"/>
                  </a:cubicBezTo>
                  <a:cubicBezTo>
                    <a:pt x="261" y="203"/>
                    <a:pt x="261" y="203"/>
                    <a:pt x="261" y="203"/>
                  </a:cubicBezTo>
                  <a:cubicBezTo>
                    <a:pt x="262" y="203"/>
                    <a:pt x="262" y="203"/>
                    <a:pt x="262" y="203"/>
                  </a:cubicBezTo>
                  <a:cubicBezTo>
                    <a:pt x="262" y="203"/>
                    <a:pt x="262" y="203"/>
                    <a:pt x="262" y="203"/>
                  </a:cubicBezTo>
                  <a:cubicBezTo>
                    <a:pt x="263" y="204"/>
                    <a:pt x="263" y="204"/>
                    <a:pt x="263" y="204"/>
                  </a:cubicBezTo>
                  <a:cubicBezTo>
                    <a:pt x="263" y="203"/>
                    <a:pt x="263" y="203"/>
                    <a:pt x="263" y="203"/>
                  </a:cubicBezTo>
                  <a:cubicBezTo>
                    <a:pt x="264" y="204"/>
                    <a:pt x="264" y="204"/>
                    <a:pt x="264" y="204"/>
                  </a:cubicBezTo>
                  <a:cubicBezTo>
                    <a:pt x="264" y="203"/>
                    <a:pt x="264" y="203"/>
                    <a:pt x="264" y="203"/>
                  </a:cubicBezTo>
                  <a:cubicBezTo>
                    <a:pt x="265" y="203"/>
                    <a:pt x="265" y="203"/>
                    <a:pt x="265" y="203"/>
                  </a:cubicBezTo>
                  <a:cubicBezTo>
                    <a:pt x="266" y="203"/>
                    <a:pt x="266" y="203"/>
                    <a:pt x="266" y="203"/>
                  </a:cubicBezTo>
                  <a:cubicBezTo>
                    <a:pt x="268" y="204"/>
                    <a:pt x="268" y="204"/>
                    <a:pt x="268" y="204"/>
                  </a:cubicBezTo>
                  <a:cubicBezTo>
                    <a:pt x="268" y="205"/>
                    <a:pt x="268" y="205"/>
                    <a:pt x="268" y="205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70" y="205"/>
                    <a:pt x="270" y="205"/>
                    <a:pt x="270" y="205"/>
                  </a:cubicBezTo>
                  <a:cubicBezTo>
                    <a:pt x="270" y="207"/>
                    <a:pt x="270" y="207"/>
                    <a:pt x="270" y="207"/>
                  </a:cubicBezTo>
                  <a:cubicBezTo>
                    <a:pt x="269" y="207"/>
                    <a:pt x="269" y="207"/>
                    <a:pt x="269" y="207"/>
                  </a:cubicBezTo>
                  <a:cubicBezTo>
                    <a:pt x="269" y="208"/>
                    <a:pt x="269" y="208"/>
                    <a:pt x="269" y="208"/>
                  </a:cubicBezTo>
                  <a:cubicBezTo>
                    <a:pt x="270" y="207"/>
                    <a:pt x="270" y="207"/>
                    <a:pt x="270" y="207"/>
                  </a:cubicBezTo>
                  <a:cubicBezTo>
                    <a:pt x="271" y="208"/>
                    <a:pt x="271" y="208"/>
                    <a:pt x="271" y="208"/>
                  </a:cubicBezTo>
                  <a:cubicBezTo>
                    <a:pt x="271" y="209"/>
                    <a:pt x="271" y="209"/>
                    <a:pt x="271" y="209"/>
                  </a:cubicBezTo>
                  <a:cubicBezTo>
                    <a:pt x="270" y="209"/>
                    <a:pt x="270" y="209"/>
                    <a:pt x="270" y="209"/>
                  </a:cubicBezTo>
                  <a:cubicBezTo>
                    <a:pt x="271" y="210"/>
                    <a:pt x="271" y="210"/>
                    <a:pt x="271" y="210"/>
                  </a:cubicBezTo>
                  <a:cubicBezTo>
                    <a:pt x="272" y="209"/>
                    <a:pt x="272" y="209"/>
                    <a:pt x="272" y="209"/>
                  </a:cubicBezTo>
                  <a:cubicBezTo>
                    <a:pt x="272" y="210"/>
                    <a:pt x="272" y="210"/>
                    <a:pt x="272" y="210"/>
                  </a:cubicBezTo>
                  <a:cubicBezTo>
                    <a:pt x="272" y="211"/>
                    <a:pt x="272" y="211"/>
                    <a:pt x="272" y="211"/>
                  </a:cubicBezTo>
                  <a:cubicBezTo>
                    <a:pt x="272" y="210"/>
                    <a:pt x="272" y="210"/>
                    <a:pt x="272" y="210"/>
                  </a:cubicBezTo>
                  <a:cubicBezTo>
                    <a:pt x="271" y="211"/>
                    <a:pt x="271" y="211"/>
                    <a:pt x="271" y="211"/>
                  </a:cubicBezTo>
                  <a:cubicBezTo>
                    <a:pt x="270" y="211"/>
                    <a:pt x="270" y="211"/>
                    <a:pt x="270" y="211"/>
                  </a:cubicBezTo>
                  <a:cubicBezTo>
                    <a:pt x="272" y="212"/>
                    <a:pt x="272" y="212"/>
                    <a:pt x="272" y="212"/>
                  </a:cubicBezTo>
                  <a:cubicBezTo>
                    <a:pt x="272" y="213"/>
                    <a:pt x="272" y="213"/>
                    <a:pt x="272" y="213"/>
                  </a:cubicBezTo>
                  <a:cubicBezTo>
                    <a:pt x="272" y="212"/>
                    <a:pt x="272" y="212"/>
                    <a:pt x="272" y="212"/>
                  </a:cubicBezTo>
                  <a:cubicBezTo>
                    <a:pt x="272" y="213"/>
                    <a:pt x="272" y="213"/>
                    <a:pt x="272" y="213"/>
                  </a:cubicBezTo>
                  <a:cubicBezTo>
                    <a:pt x="273" y="212"/>
                    <a:pt x="273" y="212"/>
                    <a:pt x="273" y="212"/>
                  </a:cubicBezTo>
                  <a:cubicBezTo>
                    <a:pt x="274" y="213"/>
                    <a:pt x="274" y="213"/>
                    <a:pt x="274" y="213"/>
                  </a:cubicBezTo>
                  <a:cubicBezTo>
                    <a:pt x="275" y="213"/>
                    <a:pt x="275" y="213"/>
                    <a:pt x="275" y="213"/>
                  </a:cubicBezTo>
                  <a:cubicBezTo>
                    <a:pt x="275" y="214"/>
                    <a:pt x="275" y="214"/>
                    <a:pt x="275" y="214"/>
                  </a:cubicBezTo>
                  <a:cubicBezTo>
                    <a:pt x="276" y="213"/>
                    <a:pt x="276" y="213"/>
                    <a:pt x="276" y="213"/>
                  </a:cubicBezTo>
                  <a:cubicBezTo>
                    <a:pt x="277" y="214"/>
                    <a:pt x="277" y="214"/>
                    <a:pt x="277" y="214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9" y="215"/>
                    <a:pt x="279" y="215"/>
                    <a:pt x="279" y="215"/>
                  </a:cubicBezTo>
                  <a:cubicBezTo>
                    <a:pt x="279" y="214"/>
                    <a:pt x="279" y="214"/>
                    <a:pt x="279" y="214"/>
                  </a:cubicBezTo>
                  <a:cubicBezTo>
                    <a:pt x="280" y="214"/>
                    <a:pt x="280" y="214"/>
                    <a:pt x="280" y="214"/>
                  </a:cubicBezTo>
                  <a:cubicBezTo>
                    <a:pt x="280" y="215"/>
                    <a:pt x="280" y="215"/>
                    <a:pt x="280" y="215"/>
                  </a:cubicBezTo>
                  <a:cubicBezTo>
                    <a:pt x="279" y="216"/>
                    <a:pt x="279" y="216"/>
                    <a:pt x="279" y="216"/>
                  </a:cubicBezTo>
                  <a:cubicBezTo>
                    <a:pt x="278" y="217"/>
                    <a:pt x="278" y="217"/>
                    <a:pt x="278" y="217"/>
                  </a:cubicBezTo>
                  <a:cubicBezTo>
                    <a:pt x="277" y="218"/>
                    <a:pt x="277" y="218"/>
                    <a:pt x="277" y="218"/>
                  </a:cubicBezTo>
                  <a:cubicBezTo>
                    <a:pt x="278" y="220"/>
                    <a:pt x="278" y="220"/>
                    <a:pt x="278" y="220"/>
                  </a:cubicBezTo>
                  <a:cubicBezTo>
                    <a:pt x="277" y="220"/>
                    <a:pt x="277" y="220"/>
                    <a:pt x="277" y="220"/>
                  </a:cubicBezTo>
                  <a:cubicBezTo>
                    <a:pt x="277" y="219"/>
                    <a:pt x="277" y="219"/>
                    <a:pt x="277" y="219"/>
                  </a:cubicBezTo>
                  <a:cubicBezTo>
                    <a:pt x="277" y="220"/>
                    <a:pt x="277" y="220"/>
                    <a:pt x="277" y="220"/>
                  </a:cubicBezTo>
                  <a:cubicBezTo>
                    <a:pt x="276" y="221"/>
                    <a:pt x="276" y="221"/>
                    <a:pt x="276" y="221"/>
                  </a:cubicBezTo>
                  <a:cubicBezTo>
                    <a:pt x="274" y="221"/>
                    <a:pt x="274" y="221"/>
                    <a:pt x="274" y="221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4" y="221"/>
                    <a:pt x="274" y="221"/>
                    <a:pt x="274" y="221"/>
                  </a:cubicBezTo>
                  <a:cubicBezTo>
                    <a:pt x="276" y="221"/>
                    <a:pt x="276" y="221"/>
                    <a:pt x="276" y="221"/>
                  </a:cubicBezTo>
                  <a:cubicBezTo>
                    <a:pt x="277" y="222"/>
                    <a:pt x="277" y="222"/>
                    <a:pt x="277" y="222"/>
                  </a:cubicBezTo>
                  <a:cubicBezTo>
                    <a:pt x="277" y="224"/>
                    <a:pt x="277" y="224"/>
                    <a:pt x="277" y="224"/>
                  </a:cubicBezTo>
                  <a:cubicBezTo>
                    <a:pt x="276" y="225"/>
                    <a:pt x="276" y="225"/>
                    <a:pt x="276" y="225"/>
                  </a:cubicBezTo>
                  <a:cubicBezTo>
                    <a:pt x="276" y="225"/>
                    <a:pt x="276" y="225"/>
                    <a:pt x="276" y="225"/>
                  </a:cubicBezTo>
                  <a:cubicBezTo>
                    <a:pt x="275" y="226"/>
                    <a:pt x="275" y="226"/>
                    <a:pt x="275" y="226"/>
                  </a:cubicBezTo>
                  <a:cubicBezTo>
                    <a:pt x="275" y="226"/>
                    <a:pt x="275" y="226"/>
                    <a:pt x="275" y="226"/>
                  </a:cubicBezTo>
                  <a:cubicBezTo>
                    <a:pt x="276" y="228"/>
                    <a:pt x="276" y="228"/>
                    <a:pt x="276" y="228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6" y="229"/>
                    <a:pt x="276" y="229"/>
                    <a:pt x="276" y="229"/>
                  </a:cubicBezTo>
                  <a:cubicBezTo>
                    <a:pt x="277" y="230"/>
                    <a:pt x="277" y="230"/>
                    <a:pt x="277" y="230"/>
                  </a:cubicBezTo>
                  <a:cubicBezTo>
                    <a:pt x="277" y="230"/>
                    <a:pt x="277" y="230"/>
                    <a:pt x="277" y="230"/>
                  </a:cubicBezTo>
                  <a:cubicBezTo>
                    <a:pt x="277" y="229"/>
                    <a:pt x="277" y="229"/>
                    <a:pt x="277" y="229"/>
                  </a:cubicBezTo>
                  <a:cubicBezTo>
                    <a:pt x="278" y="229"/>
                    <a:pt x="278" y="229"/>
                    <a:pt x="278" y="229"/>
                  </a:cubicBezTo>
                  <a:cubicBezTo>
                    <a:pt x="279" y="229"/>
                    <a:pt x="279" y="229"/>
                    <a:pt x="279" y="229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79" y="231"/>
                    <a:pt x="279" y="231"/>
                    <a:pt x="279" y="231"/>
                  </a:cubicBezTo>
                  <a:cubicBezTo>
                    <a:pt x="279" y="232"/>
                    <a:pt x="279" y="232"/>
                    <a:pt x="279" y="232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8" y="234"/>
                    <a:pt x="278" y="234"/>
                    <a:pt x="278" y="234"/>
                  </a:cubicBezTo>
                  <a:cubicBezTo>
                    <a:pt x="277" y="235"/>
                    <a:pt x="277" y="235"/>
                    <a:pt x="277" y="235"/>
                  </a:cubicBezTo>
                  <a:cubicBezTo>
                    <a:pt x="278" y="235"/>
                    <a:pt x="278" y="235"/>
                    <a:pt x="278" y="235"/>
                  </a:cubicBezTo>
                  <a:cubicBezTo>
                    <a:pt x="279" y="232"/>
                    <a:pt x="279" y="232"/>
                    <a:pt x="279" y="232"/>
                  </a:cubicBezTo>
                  <a:cubicBezTo>
                    <a:pt x="280" y="231"/>
                    <a:pt x="280" y="231"/>
                    <a:pt x="280" y="231"/>
                  </a:cubicBezTo>
                  <a:cubicBezTo>
                    <a:pt x="281" y="231"/>
                    <a:pt x="281" y="231"/>
                    <a:pt x="281" y="231"/>
                  </a:cubicBezTo>
                  <a:cubicBezTo>
                    <a:pt x="281" y="232"/>
                    <a:pt x="281" y="232"/>
                    <a:pt x="281" y="232"/>
                  </a:cubicBezTo>
                  <a:cubicBezTo>
                    <a:pt x="281" y="234"/>
                    <a:pt x="281" y="234"/>
                    <a:pt x="281" y="234"/>
                  </a:cubicBezTo>
                  <a:cubicBezTo>
                    <a:pt x="280" y="234"/>
                    <a:pt x="280" y="234"/>
                    <a:pt x="280" y="234"/>
                  </a:cubicBezTo>
                  <a:cubicBezTo>
                    <a:pt x="281" y="235"/>
                    <a:pt x="281" y="235"/>
                    <a:pt x="281" y="235"/>
                  </a:cubicBezTo>
                  <a:cubicBezTo>
                    <a:pt x="280" y="236"/>
                    <a:pt x="280" y="236"/>
                    <a:pt x="280" y="236"/>
                  </a:cubicBezTo>
                  <a:cubicBezTo>
                    <a:pt x="281" y="235"/>
                    <a:pt x="281" y="235"/>
                    <a:pt x="281" y="235"/>
                  </a:cubicBezTo>
                  <a:cubicBezTo>
                    <a:pt x="281" y="234"/>
                    <a:pt x="281" y="234"/>
                    <a:pt x="281" y="234"/>
                  </a:cubicBezTo>
                  <a:cubicBezTo>
                    <a:pt x="282" y="233"/>
                    <a:pt x="282" y="233"/>
                    <a:pt x="282" y="233"/>
                  </a:cubicBezTo>
                  <a:cubicBezTo>
                    <a:pt x="283" y="233"/>
                    <a:pt x="283" y="233"/>
                    <a:pt x="283" y="233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5" y="233"/>
                    <a:pt x="285" y="233"/>
                    <a:pt x="285" y="233"/>
                  </a:cubicBezTo>
                  <a:cubicBezTo>
                    <a:pt x="285" y="232"/>
                    <a:pt x="285" y="232"/>
                    <a:pt x="285" y="232"/>
                  </a:cubicBezTo>
                  <a:cubicBezTo>
                    <a:pt x="286" y="232"/>
                    <a:pt x="286" y="232"/>
                    <a:pt x="286" y="232"/>
                  </a:cubicBezTo>
                  <a:cubicBezTo>
                    <a:pt x="286" y="231"/>
                    <a:pt x="286" y="231"/>
                    <a:pt x="286" y="231"/>
                  </a:cubicBezTo>
                  <a:cubicBezTo>
                    <a:pt x="286" y="231"/>
                    <a:pt x="286" y="231"/>
                    <a:pt x="286" y="231"/>
                  </a:cubicBezTo>
                  <a:cubicBezTo>
                    <a:pt x="288" y="230"/>
                    <a:pt x="288" y="230"/>
                    <a:pt x="288" y="230"/>
                  </a:cubicBezTo>
                  <a:cubicBezTo>
                    <a:pt x="288" y="230"/>
                    <a:pt x="288" y="230"/>
                    <a:pt x="288" y="230"/>
                  </a:cubicBezTo>
                  <a:cubicBezTo>
                    <a:pt x="288" y="232"/>
                    <a:pt x="288" y="232"/>
                    <a:pt x="288" y="232"/>
                  </a:cubicBezTo>
                  <a:cubicBezTo>
                    <a:pt x="288" y="233"/>
                    <a:pt x="288" y="233"/>
                    <a:pt x="288" y="233"/>
                  </a:cubicBezTo>
                  <a:cubicBezTo>
                    <a:pt x="289" y="231"/>
                    <a:pt x="289" y="231"/>
                    <a:pt x="289" y="231"/>
                  </a:cubicBezTo>
                  <a:cubicBezTo>
                    <a:pt x="289" y="230"/>
                    <a:pt x="289" y="230"/>
                    <a:pt x="289" y="230"/>
                  </a:cubicBezTo>
                  <a:cubicBezTo>
                    <a:pt x="289" y="230"/>
                    <a:pt x="289" y="230"/>
                    <a:pt x="289" y="230"/>
                  </a:cubicBezTo>
                  <a:cubicBezTo>
                    <a:pt x="289" y="230"/>
                    <a:pt x="289" y="230"/>
                    <a:pt x="289" y="230"/>
                  </a:cubicBezTo>
                  <a:cubicBezTo>
                    <a:pt x="290" y="229"/>
                    <a:pt x="290" y="229"/>
                    <a:pt x="290" y="229"/>
                  </a:cubicBezTo>
                  <a:cubicBezTo>
                    <a:pt x="290" y="229"/>
                    <a:pt x="290" y="229"/>
                    <a:pt x="290" y="229"/>
                  </a:cubicBezTo>
                  <a:cubicBezTo>
                    <a:pt x="291" y="228"/>
                    <a:pt x="291" y="228"/>
                    <a:pt x="291" y="228"/>
                  </a:cubicBezTo>
                  <a:cubicBezTo>
                    <a:pt x="291" y="227"/>
                    <a:pt x="291" y="227"/>
                    <a:pt x="291" y="227"/>
                  </a:cubicBezTo>
                  <a:cubicBezTo>
                    <a:pt x="292" y="227"/>
                    <a:pt x="292" y="227"/>
                    <a:pt x="292" y="227"/>
                  </a:cubicBezTo>
                  <a:cubicBezTo>
                    <a:pt x="292" y="226"/>
                    <a:pt x="292" y="226"/>
                    <a:pt x="292" y="226"/>
                  </a:cubicBezTo>
                  <a:cubicBezTo>
                    <a:pt x="293" y="226"/>
                    <a:pt x="293" y="226"/>
                    <a:pt x="293" y="226"/>
                  </a:cubicBezTo>
                  <a:cubicBezTo>
                    <a:pt x="293" y="227"/>
                    <a:pt x="293" y="227"/>
                    <a:pt x="293" y="227"/>
                  </a:cubicBezTo>
                  <a:cubicBezTo>
                    <a:pt x="293" y="226"/>
                    <a:pt x="293" y="226"/>
                    <a:pt x="293" y="226"/>
                  </a:cubicBezTo>
                  <a:cubicBezTo>
                    <a:pt x="293" y="226"/>
                    <a:pt x="293" y="226"/>
                    <a:pt x="293" y="226"/>
                  </a:cubicBezTo>
                  <a:cubicBezTo>
                    <a:pt x="292" y="226"/>
                    <a:pt x="292" y="226"/>
                    <a:pt x="292" y="226"/>
                  </a:cubicBezTo>
                  <a:cubicBezTo>
                    <a:pt x="292" y="225"/>
                    <a:pt x="292" y="225"/>
                    <a:pt x="292" y="225"/>
                  </a:cubicBezTo>
                  <a:cubicBezTo>
                    <a:pt x="293" y="224"/>
                    <a:pt x="293" y="224"/>
                    <a:pt x="293" y="224"/>
                  </a:cubicBezTo>
                  <a:cubicBezTo>
                    <a:pt x="293" y="224"/>
                    <a:pt x="293" y="224"/>
                    <a:pt x="293" y="224"/>
                  </a:cubicBezTo>
                  <a:cubicBezTo>
                    <a:pt x="294" y="224"/>
                    <a:pt x="294" y="224"/>
                    <a:pt x="294" y="224"/>
                  </a:cubicBezTo>
                  <a:cubicBezTo>
                    <a:pt x="294" y="223"/>
                    <a:pt x="294" y="223"/>
                    <a:pt x="294" y="223"/>
                  </a:cubicBezTo>
                  <a:cubicBezTo>
                    <a:pt x="294" y="223"/>
                    <a:pt x="294" y="223"/>
                    <a:pt x="294" y="223"/>
                  </a:cubicBezTo>
                  <a:cubicBezTo>
                    <a:pt x="294" y="222"/>
                    <a:pt x="294" y="222"/>
                    <a:pt x="294" y="222"/>
                  </a:cubicBezTo>
                  <a:cubicBezTo>
                    <a:pt x="295" y="222"/>
                    <a:pt x="295" y="222"/>
                    <a:pt x="295" y="222"/>
                  </a:cubicBezTo>
                  <a:cubicBezTo>
                    <a:pt x="296" y="221"/>
                    <a:pt x="296" y="221"/>
                    <a:pt x="296" y="221"/>
                  </a:cubicBezTo>
                  <a:cubicBezTo>
                    <a:pt x="295" y="220"/>
                    <a:pt x="295" y="220"/>
                    <a:pt x="295" y="220"/>
                  </a:cubicBezTo>
                  <a:cubicBezTo>
                    <a:pt x="296" y="219"/>
                    <a:pt x="296" y="219"/>
                    <a:pt x="296" y="219"/>
                  </a:cubicBezTo>
                  <a:cubicBezTo>
                    <a:pt x="297" y="219"/>
                    <a:pt x="297" y="219"/>
                    <a:pt x="297" y="219"/>
                  </a:cubicBezTo>
                  <a:cubicBezTo>
                    <a:pt x="298" y="219"/>
                    <a:pt x="298" y="219"/>
                    <a:pt x="298" y="219"/>
                  </a:cubicBezTo>
                  <a:cubicBezTo>
                    <a:pt x="297" y="220"/>
                    <a:pt x="297" y="220"/>
                    <a:pt x="297" y="220"/>
                  </a:cubicBezTo>
                  <a:cubicBezTo>
                    <a:pt x="298" y="220"/>
                    <a:pt x="298" y="220"/>
                    <a:pt x="298" y="220"/>
                  </a:cubicBezTo>
                  <a:cubicBezTo>
                    <a:pt x="298" y="220"/>
                    <a:pt x="298" y="220"/>
                    <a:pt x="298" y="220"/>
                  </a:cubicBezTo>
                  <a:cubicBezTo>
                    <a:pt x="297" y="220"/>
                    <a:pt x="297" y="220"/>
                    <a:pt x="297" y="220"/>
                  </a:cubicBezTo>
                  <a:cubicBezTo>
                    <a:pt x="297" y="221"/>
                    <a:pt x="297" y="221"/>
                    <a:pt x="297" y="221"/>
                  </a:cubicBezTo>
                  <a:cubicBezTo>
                    <a:pt x="298" y="221"/>
                    <a:pt x="298" y="221"/>
                    <a:pt x="298" y="221"/>
                  </a:cubicBezTo>
                  <a:cubicBezTo>
                    <a:pt x="297" y="222"/>
                    <a:pt x="297" y="222"/>
                    <a:pt x="297" y="222"/>
                  </a:cubicBezTo>
                  <a:cubicBezTo>
                    <a:pt x="297" y="222"/>
                    <a:pt x="297" y="222"/>
                    <a:pt x="297" y="222"/>
                  </a:cubicBezTo>
                  <a:cubicBezTo>
                    <a:pt x="297" y="222"/>
                    <a:pt x="297" y="222"/>
                    <a:pt x="297" y="222"/>
                  </a:cubicBezTo>
                  <a:cubicBezTo>
                    <a:pt x="297" y="222"/>
                    <a:pt x="297" y="222"/>
                    <a:pt x="297" y="222"/>
                  </a:cubicBezTo>
                  <a:cubicBezTo>
                    <a:pt x="298" y="222"/>
                    <a:pt x="298" y="222"/>
                    <a:pt x="298" y="222"/>
                  </a:cubicBezTo>
                  <a:cubicBezTo>
                    <a:pt x="298" y="223"/>
                    <a:pt x="298" y="223"/>
                    <a:pt x="298" y="223"/>
                  </a:cubicBezTo>
                  <a:cubicBezTo>
                    <a:pt x="297" y="223"/>
                    <a:pt x="297" y="223"/>
                    <a:pt x="297" y="223"/>
                  </a:cubicBezTo>
                  <a:cubicBezTo>
                    <a:pt x="298" y="223"/>
                    <a:pt x="298" y="223"/>
                    <a:pt x="298" y="223"/>
                  </a:cubicBezTo>
                  <a:cubicBezTo>
                    <a:pt x="298" y="224"/>
                    <a:pt x="298" y="224"/>
                    <a:pt x="298" y="224"/>
                  </a:cubicBezTo>
                  <a:cubicBezTo>
                    <a:pt x="297" y="224"/>
                    <a:pt x="297" y="224"/>
                    <a:pt x="297" y="224"/>
                  </a:cubicBezTo>
                  <a:cubicBezTo>
                    <a:pt x="298" y="225"/>
                    <a:pt x="298" y="225"/>
                    <a:pt x="298" y="225"/>
                  </a:cubicBezTo>
                  <a:cubicBezTo>
                    <a:pt x="298" y="226"/>
                    <a:pt x="298" y="226"/>
                    <a:pt x="298" y="226"/>
                  </a:cubicBezTo>
                  <a:cubicBezTo>
                    <a:pt x="299" y="227"/>
                    <a:pt x="299" y="227"/>
                    <a:pt x="299" y="227"/>
                  </a:cubicBezTo>
                  <a:cubicBezTo>
                    <a:pt x="298" y="227"/>
                    <a:pt x="298" y="227"/>
                    <a:pt x="298" y="227"/>
                  </a:cubicBezTo>
                  <a:cubicBezTo>
                    <a:pt x="298" y="227"/>
                    <a:pt x="298" y="227"/>
                    <a:pt x="298" y="227"/>
                  </a:cubicBezTo>
                  <a:cubicBezTo>
                    <a:pt x="297" y="227"/>
                    <a:pt x="297" y="227"/>
                    <a:pt x="297" y="227"/>
                  </a:cubicBezTo>
                  <a:cubicBezTo>
                    <a:pt x="298" y="228"/>
                    <a:pt x="298" y="228"/>
                    <a:pt x="298" y="228"/>
                  </a:cubicBezTo>
                  <a:cubicBezTo>
                    <a:pt x="298" y="228"/>
                    <a:pt x="298" y="228"/>
                    <a:pt x="298" y="228"/>
                  </a:cubicBezTo>
                  <a:cubicBezTo>
                    <a:pt x="298" y="228"/>
                    <a:pt x="298" y="228"/>
                    <a:pt x="298" y="228"/>
                  </a:cubicBezTo>
                  <a:cubicBezTo>
                    <a:pt x="299" y="227"/>
                    <a:pt x="299" y="227"/>
                    <a:pt x="299" y="227"/>
                  </a:cubicBezTo>
                  <a:cubicBezTo>
                    <a:pt x="299" y="228"/>
                    <a:pt x="299" y="228"/>
                    <a:pt x="299" y="228"/>
                  </a:cubicBezTo>
                  <a:cubicBezTo>
                    <a:pt x="300" y="228"/>
                    <a:pt x="300" y="228"/>
                    <a:pt x="300" y="228"/>
                  </a:cubicBezTo>
                  <a:cubicBezTo>
                    <a:pt x="299" y="229"/>
                    <a:pt x="299" y="229"/>
                    <a:pt x="299" y="229"/>
                  </a:cubicBezTo>
                  <a:cubicBezTo>
                    <a:pt x="298" y="230"/>
                    <a:pt x="298" y="230"/>
                    <a:pt x="298" y="230"/>
                  </a:cubicBezTo>
                  <a:cubicBezTo>
                    <a:pt x="297" y="229"/>
                    <a:pt x="297" y="229"/>
                    <a:pt x="297" y="229"/>
                  </a:cubicBezTo>
                  <a:cubicBezTo>
                    <a:pt x="297" y="230"/>
                    <a:pt x="297" y="230"/>
                    <a:pt x="297" y="230"/>
                  </a:cubicBezTo>
                  <a:cubicBezTo>
                    <a:pt x="297" y="230"/>
                    <a:pt x="297" y="230"/>
                    <a:pt x="297" y="230"/>
                  </a:cubicBezTo>
                  <a:cubicBezTo>
                    <a:pt x="299" y="230"/>
                    <a:pt x="299" y="230"/>
                    <a:pt x="299" y="230"/>
                  </a:cubicBezTo>
                  <a:cubicBezTo>
                    <a:pt x="300" y="230"/>
                    <a:pt x="300" y="230"/>
                    <a:pt x="300" y="230"/>
                  </a:cubicBezTo>
                  <a:cubicBezTo>
                    <a:pt x="300" y="231"/>
                    <a:pt x="300" y="231"/>
                    <a:pt x="300" y="231"/>
                  </a:cubicBezTo>
                  <a:cubicBezTo>
                    <a:pt x="299" y="231"/>
                    <a:pt x="299" y="231"/>
                    <a:pt x="299" y="231"/>
                  </a:cubicBezTo>
                  <a:cubicBezTo>
                    <a:pt x="300" y="232"/>
                    <a:pt x="300" y="232"/>
                    <a:pt x="300" y="232"/>
                  </a:cubicBezTo>
                  <a:cubicBezTo>
                    <a:pt x="301" y="231"/>
                    <a:pt x="301" y="231"/>
                    <a:pt x="301" y="231"/>
                  </a:cubicBezTo>
                  <a:cubicBezTo>
                    <a:pt x="301" y="232"/>
                    <a:pt x="301" y="232"/>
                    <a:pt x="301" y="232"/>
                  </a:cubicBezTo>
                  <a:cubicBezTo>
                    <a:pt x="300" y="233"/>
                    <a:pt x="300" y="233"/>
                    <a:pt x="300" y="233"/>
                  </a:cubicBezTo>
                  <a:cubicBezTo>
                    <a:pt x="298" y="233"/>
                    <a:pt x="298" y="233"/>
                    <a:pt x="298" y="233"/>
                  </a:cubicBezTo>
                  <a:cubicBezTo>
                    <a:pt x="298" y="233"/>
                    <a:pt x="298" y="233"/>
                    <a:pt x="298" y="233"/>
                  </a:cubicBezTo>
                  <a:cubicBezTo>
                    <a:pt x="297" y="233"/>
                    <a:pt x="297" y="233"/>
                    <a:pt x="297" y="233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297" y="234"/>
                    <a:pt x="297" y="234"/>
                    <a:pt x="297" y="234"/>
                  </a:cubicBezTo>
                  <a:cubicBezTo>
                    <a:pt x="298" y="234"/>
                    <a:pt x="298" y="234"/>
                    <a:pt x="298" y="234"/>
                  </a:cubicBezTo>
                  <a:cubicBezTo>
                    <a:pt x="300" y="234"/>
                    <a:pt x="300" y="234"/>
                    <a:pt x="300" y="234"/>
                  </a:cubicBezTo>
                  <a:cubicBezTo>
                    <a:pt x="301" y="234"/>
                    <a:pt x="301" y="234"/>
                    <a:pt x="301" y="234"/>
                  </a:cubicBezTo>
                  <a:cubicBezTo>
                    <a:pt x="301" y="234"/>
                    <a:pt x="301" y="234"/>
                    <a:pt x="301" y="234"/>
                  </a:cubicBezTo>
                  <a:cubicBezTo>
                    <a:pt x="301" y="234"/>
                    <a:pt x="301" y="234"/>
                    <a:pt x="301" y="234"/>
                  </a:cubicBezTo>
                  <a:cubicBezTo>
                    <a:pt x="301" y="235"/>
                    <a:pt x="301" y="235"/>
                    <a:pt x="301" y="235"/>
                  </a:cubicBezTo>
                  <a:cubicBezTo>
                    <a:pt x="300" y="235"/>
                    <a:pt x="300" y="235"/>
                    <a:pt x="300" y="235"/>
                  </a:cubicBezTo>
                  <a:cubicBezTo>
                    <a:pt x="299" y="235"/>
                    <a:pt x="299" y="235"/>
                    <a:pt x="299" y="235"/>
                  </a:cubicBezTo>
                  <a:cubicBezTo>
                    <a:pt x="298" y="237"/>
                    <a:pt x="298" y="237"/>
                    <a:pt x="298" y="237"/>
                  </a:cubicBezTo>
                  <a:cubicBezTo>
                    <a:pt x="299" y="236"/>
                    <a:pt x="299" y="236"/>
                    <a:pt x="299" y="236"/>
                  </a:cubicBezTo>
                  <a:cubicBezTo>
                    <a:pt x="300" y="236"/>
                    <a:pt x="300" y="236"/>
                    <a:pt x="300" y="236"/>
                  </a:cubicBezTo>
                  <a:cubicBezTo>
                    <a:pt x="301" y="236"/>
                    <a:pt x="301" y="236"/>
                    <a:pt x="301" y="236"/>
                  </a:cubicBezTo>
                  <a:cubicBezTo>
                    <a:pt x="301" y="236"/>
                    <a:pt x="301" y="236"/>
                    <a:pt x="301" y="236"/>
                  </a:cubicBezTo>
                  <a:cubicBezTo>
                    <a:pt x="301" y="237"/>
                    <a:pt x="301" y="237"/>
                    <a:pt x="301" y="237"/>
                  </a:cubicBezTo>
                  <a:cubicBezTo>
                    <a:pt x="301" y="237"/>
                    <a:pt x="301" y="237"/>
                    <a:pt x="301" y="237"/>
                  </a:cubicBezTo>
                  <a:cubicBezTo>
                    <a:pt x="300" y="237"/>
                    <a:pt x="300" y="237"/>
                    <a:pt x="300" y="237"/>
                  </a:cubicBezTo>
                  <a:cubicBezTo>
                    <a:pt x="300" y="238"/>
                    <a:pt x="300" y="238"/>
                    <a:pt x="300" y="238"/>
                  </a:cubicBezTo>
                  <a:cubicBezTo>
                    <a:pt x="300" y="238"/>
                    <a:pt x="300" y="238"/>
                    <a:pt x="300" y="238"/>
                  </a:cubicBezTo>
                  <a:cubicBezTo>
                    <a:pt x="301" y="238"/>
                    <a:pt x="301" y="238"/>
                    <a:pt x="301" y="238"/>
                  </a:cubicBezTo>
                  <a:cubicBezTo>
                    <a:pt x="301" y="237"/>
                    <a:pt x="301" y="237"/>
                    <a:pt x="301" y="237"/>
                  </a:cubicBezTo>
                  <a:cubicBezTo>
                    <a:pt x="302" y="238"/>
                    <a:pt x="302" y="238"/>
                    <a:pt x="302" y="238"/>
                  </a:cubicBezTo>
                  <a:cubicBezTo>
                    <a:pt x="303" y="239"/>
                    <a:pt x="303" y="239"/>
                    <a:pt x="303" y="239"/>
                  </a:cubicBezTo>
                  <a:cubicBezTo>
                    <a:pt x="302" y="240"/>
                    <a:pt x="302" y="240"/>
                    <a:pt x="302" y="240"/>
                  </a:cubicBezTo>
                  <a:cubicBezTo>
                    <a:pt x="301" y="240"/>
                    <a:pt x="301" y="240"/>
                    <a:pt x="301" y="240"/>
                  </a:cubicBezTo>
                  <a:cubicBezTo>
                    <a:pt x="301" y="240"/>
                    <a:pt x="301" y="240"/>
                    <a:pt x="301" y="240"/>
                  </a:cubicBezTo>
                  <a:cubicBezTo>
                    <a:pt x="300" y="240"/>
                    <a:pt x="300" y="240"/>
                    <a:pt x="300" y="240"/>
                  </a:cubicBezTo>
                  <a:cubicBezTo>
                    <a:pt x="301" y="241"/>
                    <a:pt x="301" y="241"/>
                    <a:pt x="301" y="241"/>
                  </a:cubicBezTo>
                  <a:cubicBezTo>
                    <a:pt x="301" y="241"/>
                    <a:pt x="301" y="241"/>
                    <a:pt x="301" y="241"/>
                  </a:cubicBezTo>
                  <a:cubicBezTo>
                    <a:pt x="302" y="241"/>
                    <a:pt x="302" y="241"/>
                    <a:pt x="302" y="241"/>
                  </a:cubicBezTo>
                  <a:cubicBezTo>
                    <a:pt x="302" y="241"/>
                    <a:pt x="302" y="241"/>
                    <a:pt x="302" y="241"/>
                  </a:cubicBezTo>
                  <a:cubicBezTo>
                    <a:pt x="303" y="241"/>
                    <a:pt x="303" y="241"/>
                    <a:pt x="303" y="241"/>
                  </a:cubicBezTo>
                  <a:cubicBezTo>
                    <a:pt x="303" y="242"/>
                    <a:pt x="303" y="242"/>
                    <a:pt x="303" y="242"/>
                  </a:cubicBezTo>
                  <a:cubicBezTo>
                    <a:pt x="302" y="242"/>
                    <a:pt x="302" y="242"/>
                    <a:pt x="302" y="242"/>
                  </a:cubicBezTo>
                  <a:cubicBezTo>
                    <a:pt x="303" y="242"/>
                    <a:pt x="303" y="242"/>
                    <a:pt x="303" y="242"/>
                  </a:cubicBezTo>
                  <a:cubicBezTo>
                    <a:pt x="303" y="242"/>
                    <a:pt x="303" y="242"/>
                    <a:pt x="303" y="242"/>
                  </a:cubicBezTo>
                  <a:cubicBezTo>
                    <a:pt x="304" y="243"/>
                    <a:pt x="304" y="243"/>
                    <a:pt x="304" y="243"/>
                  </a:cubicBezTo>
                  <a:cubicBezTo>
                    <a:pt x="304" y="244"/>
                    <a:pt x="304" y="244"/>
                    <a:pt x="304" y="244"/>
                  </a:cubicBezTo>
                  <a:cubicBezTo>
                    <a:pt x="303" y="244"/>
                    <a:pt x="303" y="244"/>
                    <a:pt x="303" y="244"/>
                  </a:cubicBezTo>
                  <a:cubicBezTo>
                    <a:pt x="302" y="245"/>
                    <a:pt x="302" y="245"/>
                    <a:pt x="302" y="245"/>
                  </a:cubicBezTo>
                  <a:cubicBezTo>
                    <a:pt x="302" y="245"/>
                    <a:pt x="302" y="245"/>
                    <a:pt x="302" y="245"/>
                  </a:cubicBezTo>
                  <a:cubicBezTo>
                    <a:pt x="301" y="245"/>
                    <a:pt x="301" y="245"/>
                    <a:pt x="301" y="245"/>
                  </a:cubicBezTo>
                  <a:cubicBezTo>
                    <a:pt x="302" y="245"/>
                    <a:pt x="302" y="245"/>
                    <a:pt x="302" y="245"/>
                  </a:cubicBezTo>
                  <a:cubicBezTo>
                    <a:pt x="302" y="246"/>
                    <a:pt x="302" y="246"/>
                    <a:pt x="302" y="246"/>
                  </a:cubicBezTo>
                  <a:cubicBezTo>
                    <a:pt x="301" y="246"/>
                    <a:pt x="301" y="246"/>
                    <a:pt x="301" y="246"/>
                  </a:cubicBezTo>
                  <a:cubicBezTo>
                    <a:pt x="300" y="245"/>
                    <a:pt x="300" y="245"/>
                    <a:pt x="300" y="245"/>
                  </a:cubicBezTo>
                  <a:cubicBezTo>
                    <a:pt x="299" y="245"/>
                    <a:pt x="299" y="245"/>
                    <a:pt x="299" y="245"/>
                  </a:cubicBezTo>
                  <a:cubicBezTo>
                    <a:pt x="300" y="246"/>
                    <a:pt x="300" y="246"/>
                    <a:pt x="300" y="246"/>
                  </a:cubicBezTo>
                  <a:cubicBezTo>
                    <a:pt x="300" y="247"/>
                    <a:pt x="300" y="247"/>
                    <a:pt x="300" y="247"/>
                  </a:cubicBezTo>
                  <a:cubicBezTo>
                    <a:pt x="301" y="247"/>
                    <a:pt x="301" y="247"/>
                    <a:pt x="301" y="247"/>
                  </a:cubicBezTo>
                  <a:cubicBezTo>
                    <a:pt x="301" y="248"/>
                    <a:pt x="301" y="248"/>
                    <a:pt x="301" y="248"/>
                  </a:cubicBezTo>
                  <a:cubicBezTo>
                    <a:pt x="301" y="248"/>
                    <a:pt x="301" y="248"/>
                    <a:pt x="301" y="248"/>
                  </a:cubicBezTo>
                  <a:cubicBezTo>
                    <a:pt x="300" y="248"/>
                    <a:pt x="300" y="248"/>
                    <a:pt x="300" y="248"/>
                  </a:cubicBezTo>
                  <a:cubicBezTo>
                    <a:pt x="300" y="249"/>
                    <a:pt x="300" y="249"/>
                    <a:pt x="300" y="249"/>
                  </a:cubicBezTo>
                  <a:cubicBezTo>
                    <a:pt x="299" y="249"/>
                    <a:pt x="299" y="249"/>
                    <a:pt x="299" y="249"/>
                  </a:cubicBezTo>
                  <a:cubicBezTo>
                    <a:pt x="300" y="249"/>
                    <a:pt x="300" y="249"/>
                    <a:pt x="300" y="249"/>
                  </a:cubicBezTo>
                  <a:cubicBezTo>
                    <a:pt x="301" y="249"/>
                    <a:pt x="301" y="249"/>
                    <a:pt x="301" y="249"/>
                  </a:cubicBezTo>
                  <a:cubicBezTo>
                    <a:pt x="301" y="249"/>
                    <a:pt x="301" y="249"/>
                    <a:pt x="301" y="249"/>
                  </a:cubicBezTo>
                  <a:cubicBezTo>
                    <a:pt x="302" y="248"/>
                    <a:pt x="302" y="248"/>
                    <a:pt x="302" y="248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3" y="249"/>
                    <a:pt x="303" y="249"/>
                    <a:pt x="303" y="249"/>
                  </a:cubicBezTo>
                  <a:cubicBezTo>
                    <a:pt x="303" y="249"/>
                    <a:pt x="303" y="249"/>
                    <a:pt x="303" y="249"/>
                  </a:cubicBezTo>
                  <a:cubicBezTo>
                    <a:pt x="303" y="250"/>
                    <a:pt x="303" y="250"/>
                    <a:pt x="303" y="250"/>
                  </a:cubicBezTo>
                  <a:cubicBezTo>
                    <a:pt x="303" y="250"/>
                    <a:pt x="303" y="250"/>
                    <a:pt x="303" y="250"/>
                  </a:cubicBezTo>
                  <a:cubicBezTo>
                    <a:pt x="303" y="250"/>
                    <a:pt x="303" y="250"/>
                    <a:pt x="303" y="250"/>
                  </a:cubicBezTo>
                  <a:cubicBezTo>
                    <a:pt x="303" y="251"/>
                    <a:pt x="303" y="251"/>
                    <a:pt x="303" y="251"/>
                  </a:cubicBezTo>
                  <a:cubicBezTo>
                    <a:pt x="303" y="251"/>
                    <a:pt x="303" y="251"/>
                    <a:pt x="303" y="251"/>
                  </a:cubicBezTo>
                  <a:cubicBezTo>
                    <a:pt x="304" y="250"/>
                    <a:pt x="304" y="250"/>
                    <a:pt x="304" y="250"/>
                  </a:cubicBezTo>
                  <a:cubicBezTo>
                    <a:pt x="304" y="251"/>
                    <a:pt x="304" y="251"/>
                    <a:pt x="304" y="251"/>
                  </a:cubicBezTo>
                  <a:cubicBezTo>
                    <a:pt x="305" y="251"/>
                    <a:pt x="305" y="251"/>
                    <a:pt x="305" y="251"/>
                  </a:cubicBezTo>
                  <a:cubicBezTo>
                    <a:pt x="305" y="252"/>
                    <a:pt x="305" y="252"/>
                    <a:pt x="305" y="252"/>
                  </a:cubicBezTo>
                  <a:cubicBezTo>
                    <a:pt x="305" y="252"/>
                    <a:pt x="305" y="252"/>
                    <a:pt x="305" y="252"/>
                  </a:cubicBezTo>
                  <a:cubicBezTo>
                    <a:pt x="305" y="253"/>
                    <a:pt x="305" y="253"/>
                    <a:pt x="305" y="253"/>
                  </a:cubicBezTo>
                  <a:cubicBezTo>
                    <a:pt x="305" y="253"/>
                    <a:pt x="305" y="253"/>
                    <a:pt x="305" y="253"/>
                  </a:cubicBezTo>
                  <a:cubicBezTo>
                    <a:pt x="306" y="251"/>
                    <a:pt x="306" y="251"/>
                    <a:pt x="306" y="251"/>
                  </a:cubicBezTo>
                  <a:cubicBezTo>
                    <a:pt x="306" y="252"/>
                    <a:pt x="306" y="252"/>
                    <a:pt x="306" y="252"/>
                  </a:cubicBezTo>
                  <a:cubicBezTo>
                    <a:pt x="306" y="252"/>
                    <a:pt x="306" y="252"/>
                    <a:pt x="306" y="252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5" y="253"/>
                    <a:pt x="305" y="253"/>
                    <a:pt x="305" y="253"/>
                  </a:cubicBezTo>
                  <a:cubicBezTo>
                    <a:pt x="304" y="255"/>
                    <a:pt x="304" y="255"/>
                    <a:pt x="304" y="255"/>
                  </a:cubicBezTo>
                  <a:cubicBezTo>
                    <a:pt x="303" y="255"/>
                    <a:pt x="303" y="255"/>
                    <a:pt x="303" y="255"/>
                  </a:cubicBezTo>
                  <a:cubicBezTo>
                    <a:pt x="302" y="255"/>
                    <a:pt x="302" y="255"/>
                    <a:pt x="302" y="255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4" y="256"/>
                    <a:pt x="304" y="256"/>
                    <a:pt x="304" y="256"/>
                  </a:cubicBezTo>
                  <a:cubicBezTo>
                    <a:pt x="306" y="254"/>
                    <a:pt x="306" y="254"/>
                    <a:pt x="306" y="254"/>
                  </a:cubicBezTo>
                  <a:cubicBezTo>
                    <a:pt x="306" y="254"/>
                    <a:pt x="306" y="254"/>
                    <a:pt x="306" y="254"/>
                  </a:cubicBezTo>
                  <a:cubicBezTo>
                    <a:pt x="306" y="255"/>
                    <a:pt x="306" y="255"/>
                    <a:pt x="306" y="255"/>
                  </a:cubicBezTo>
                  <a:cubicBezTo>
                    <a:pt x="306" y="255"/>
                    <a:pt x="306" y="255"/>
                    <a:pt x="306" y="255"/>
                  </a:cubicBezTo>
                  <a:cubicBezTo>
                    <a:pt x="305" y="256"/>
                    <a:pt x="305" y="256"/>
                    <a:pt x="305" y="256"/>
                  </a:cubicBezTo>
                  <a:cubicBezTo>
                    <a:pt x="306" y="256"/>
                    <a:pt x="306" y="256"/>
                    <a:pt x="306" y="256"/>
                  </a:cubicBezTo>
                  <a:cubicBezTo>
                    <a:pt x="307" y="255"/>
                    <a:pt x="307" y="255"/>
                    <a:pt x="307" y="255"/>
                  </a:cubicBezTo>
                  <a:cubicBezTo>
                    <a:pt x="307" y="254"/>
                    <a:pt x="307" y="254"/>
                    <a:pt x="307" y="254"/>
                  </a:cubicBezTo>
                  <a:cubicBezTo>
                    <a:pt x="308" y="254"/>
                    <a:pt x="308" y="254"/>
                    <a:pt x="308" y="254"/>
                  </a:cubicBezTo>
                  <a:cubicBezTo>
                    <a:pt x="308" y="254"/>
                    <a:pt x="308" y="254"/>
                    <a:pt x="308" y="254"/>
                  </a:cubicBezTo>
                  <a:cubicBezTo>
                    <a:pt x="308" y="255"/>
                    <a:pt x="308" y="255"/>
                    <a:pt x="308" y="255"/>
                  </a:cubicBezTo>
                  <a:cubicBezTo>
                    <a:pt x="307" y="255"/>
                    <a:pt x="307" y="255"/>
                    <a:pt x="307" y="255"/>
                  </a:cubicBezTo>
                  <a:cubicBezTo>
                    <a:pt x="308" y="255"/>
                    <a:pt x="308" y="255"/>
                    <a:pt x="308" y="255"/>
                  </a:cubicBezTo>
                  <a:cubicBezTo>
                    <a:pt x="309" y="255"/>
                    <a:pt x="309" y="255"/>
                    <a:pt x="309" y="255"/>
                  </a:cubicBezTo>
                  <a:cubicBezTo>
                    <a:pt x="309" y="255"/>
                    <a:pt x="309" y="255"/>
                    <a:pt x="309" y="255"/>
                  </a:cubicBezTo>
                  <a:cubicBezTo>
                    <a:pt x="308" y="256"/>
                    <a:pt x="308" y="256"/>
                    <a:pt x="308" y="256"/>
                  </a:cubicBezTo>
                  <a:cubicBezTo>
                    <a:pt x="307" y="257"/>
                    <a:pt x="307" y="257"/>
                    <a:pt x="307" y="257"/>
                  </a:cubicBezTo>
                  <a:cubicBezTo>
                    <a:pt x="308" y="257"/>
                    <a:pt x="308" y="257"/>
                    <a:pt x="308" y="257"/>
                  </a:cubicBezTo>
                  <a:cubicBezTo>
                    <a:pt x="308" y="256"/>
                    <a:pt x="308" y="256"/>
                    <a:pt x="308" y="256"/>
                  </a:cubicBezTo>
                  <a:cubicBezTo>
                    <a:pt x="310" y="255"/>
                    <a:pt x="310" y="255"/>
                    <a:pt x="310" y="255"/>
                  </a:cubicBezTo>
                  <a:cubicBezTo>
                    <a:pt x="310" y="255"/>
                    <a:pt x="310" y="255"/>
                    <a:pt x="310" y="255"/>
                  </a:cubicBezTo>
                  <a:cubicBezTo>
                    <a:pt x="310" y="255"/>
                    <a:pt x="310" y="255"/>
                    <a:pt x="310" y="255"/>
                  </a:cubicBezTo>
                  <a:cubicBezTo>
                    <a:pt x="310" y="256"/>
                    <a:pt x="310" y="256"/>
                    <a:pt x="310" y="256"/>
                  </a:cubicBezTo>
                  <a:cubicBezTo>
                    <a:pt x="311" y="255"/>
                    <a:pt x="311" y="255"/>
                    <a:pt x="311" y="255"/>
                  </a:cubicBezTo>
                  <a:cubicBezTo>
                    <a:pt x="311" y="255"/>
                    <a:pt x="311" y="255"/>
                    <a:pt x="311" y="255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10" y="257"/>
                    <a:pt x="310" y="257"/>
                    <a:pt x="310" y="257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12" y="258"/>
                    <a:pt x="312" y="258"/>
                    <a:pt x="312" y="258"/>
                  </a:cubicBezTo>
                  <a:cubicBezTo>
                    <a:pt x="313" y="257"/>
                    <a:pt x="313" y="257"/>
                    <a:pt x="313" y="257"/>
                  </a:cubicBezTo>
                  <a:cubicBezTo>
                    <a:pt x="314" y="257"/>
                    <a:pt x="314" y="257"/>
                    <a:pt x="314" y="257"/>
                  </a:cubicBezTo>
                  <a:cubicBezTo>
                    <a:pt x="315" y="257"/>
                    <a:pt x="315" y="257"/>
                    <a:pt x="315" y="257"/>
                  </a:cubicBezTo>
                  <a:cubicBezTo>
                    <a:pt x="315" y="258"/>
                    <a:pt x="315" y="258"/>
                    <a:pt x="315" y="258"/>
                  </a:cubicBezTo>
                  <a:cubicBezTo>
                    <a:pt x="314" y="258"/>
                    <a:pt x="314" y="258"/>
                    <a:pt x="314" y="258"/>
                  </a:cubicBezTo>
                  <a:cubicBezTo>
                    <a:pt x="314" y="258"/>
                    <a:pt x="314" y="258"/>
                    <a:pt x="314" y="258"/>
                  </a:cubicBezTo>
                  <a:cubicBezTo>
                    <a:pt x="316" y="258"/>
                    <a:pt x="316" y="258"/>
                    <a:pt x="316" y="258"/>
                  </a:cubicBezTo>
                  <a:cubicBezTo>
                    <a:pt x="317" y="259"/>
                    <a:pt x="317" y="259"/>
                    <a:pt x="317" y="259"/>
                  </a:cubicBezTo>
                  <a:cubicBezTo>
                    <a:pt x="315" y="259"/>
                    <a:pt x="315" y="259"/>
                    <a:pt x="315" y="25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3" y="260"/>
                    <a:pt x="313" y="260"/>
                    <a:pt x="313" y="260"/>
                  </a:cubicBezTo>
                  <a:cubicBezTo>
                    <a:pt x="313" y="260"/>
                    <a:pt x="313" y="260"/>
                    <a:pt x="313" y="260"/>
                  </a:cubicBezTo>
                  <a:cubicBezTo>
                    <a:pt x="312" y="260"/>
                    <a:pt x="312" y="260"/>
                    <a:pt x="312" y="260"/>
                  </a:cubicBezTo>
                  <a:cubicBezTo>
                    <a:pt x="311" y="261"/>
                    <a:pt x="311" y="261"/>
                    <a:pt x="311" y="261"/>
                  </a:cubicBezTo>
                  <a:cubicBezTo>
                    <a:pt x="309" y="261"/>
                    <a:pt x="309" y="261"/>
                    <a:pt x="309" y="261"/>
                  </a:cubicBezTo>
                  <a:cubicBezTo>
                    <a:pt x="307" y="261"/>
                    <a:pt x="307" y="261"/>
                    <a:pt x="307" y="261"/>
                  </a:cubicBezTo>
                  <a:cubicBezTo>
                    <a:pt x="307" y="262"/>
                    <a:pt x="307" y="262"/>
                    <a:pt x="307" y="262"/>
                  </a:cubicBezTo>
                  <a:cubicBezTo>
                    <a:pt x="309" y="261"/>
                    <a:pt x="309" y="261"/>
                    <a:pt x="309" y="261"/>
                  </a:cubicBezTo>
                  <a:cubicBezTo>
                    <a:pt x="310" y="261"/>
                    <a:pt x="310" y="261"/>
                    <a:pt x="310" y="261"/>
                  </a:cubicBezTo>
                  <a:cubicBezTo>
                    <a:pt x="311" y="261"/>
                    <a:pt x="311" y="261"/>
                    <a:pt x="311" y="261"/>
                  </a:cubicBezTo>
                  <a:cubicBezTo>
                    <a:pt x="311" y="261"/>
                    <a:pt x="311" y="261"/>
                    <a:pt x="311" y="261"/>
                  </a:cubicBezTo>
                  <a:cubicBezTo>
                    <a:pt x="309" y="262"/>
                    <a:pt x="309" y="262"/>
                    <a:pt x="309" y="262"/>
                  </a:cubicBezTo>
                  <a:cubicBezTo>
                    <a:pt x="308" y="262"/>
                    <a:pt x="308" y="262"/>
                    <a:pt x="308" y="262"/>
                  </a:cubicBezTo>
                  <a:cubicBezTo>
                    <a:pt x="306" y="263"/>
                    <a:pt x="306" y="263"/>
                    <a:pt x="306" y="263"/>
                  </a:cubicBezTo>
                  <a:cubicBezTo>
                    <a:pt x="306" y="263"/>
                    <a:pt x="306" y="263"/>
                    <a:pt x="306" y="263"/>
                  </a:cubicBezTo>
                  <a:cubicBezTo>
                    <a:pt x="305" y="263"/>
                    <a:pt x="305" y="263"/>
                    <a:pt x="305" y="263"/>
                  </a:cubicBezTo>
                  <a:cubicBezTo>
                    <a:pt x="304" y="264"/>
                    <a:pt x="304" y="264"/>
                    <a:pt x="304" y="264"/>
                  </a:cubicBezTo>
                  <a:cubicBezTo>
                    <a:pt x="304" y="264"/>
                    <a:pt x="304" y="264"/>
                    <a:pt x="304" y="264"/>
                  </a:cubicBezTo>
                  <a:cubicBezTo>
                    <a:pt x="303" y="263"/>
                    <a:pt x="303" y="263"/>
                    <a:pt x="303" y="263"/>
                  </a:cubicBezTo>
                  <a:cubicBezTo>
                    <a:pt x="302" y="262"/>
                    <a:pt x="302" y="262"/>
                    <a:pt x="302" y="262"/>
                  </a:cubicBezTo>
                  <a:cubicBezTo>
                    <a:pt x="302" y="263"/>
                    <a:pt x="302" y="263"/>
                    <a:pt x="302" y="263"/>
                  </a:cubicBezTo>
                  <a:cubicBezTo>
                    <a:pt x="301" y="263"/>
                    <a:pt x="301" y="263"/>
                    <a:pt x="301" y="263"/>
                  </a:cubicBezTo>
                  <a:cubicBezTo>
                    <a:pt x="302" y="263"/>
                    <a:pt x="302" y="263"/>
                    <a:pt x="302" y="263"/>
                  </a:cubicBezTo>
                  <a:cubicBezTo>
                    <a:pt x="302" y="264"/>
                    <a:pt x="302" y="264"/>
                    <a:pt x="302" y="264"/>
                  </a:cubicBezTo>
                  <a:cubicBezTo>
                    <a:pt x="304" y="265"/>
                    <a:pt x="304" y="265"/>
                    <a:pt x="304" y="265"/>
                  </a:cubicBezTo>
                  <a:cubicBezTo>
                    <a:pt x="304" y="265"/>
                    <a:pt x="304" y="265"/>
                    <a:pt x="304" y="265"/>
                  </a:cubicBezTo>
                  <a:cubicBezTo>
                    <a:pt x="303" y="265"/>
                    <a:pt x="303" y="265"/>
                    <a:pt x="303" y="265"/>
                  </a:cubicBezTo>
                  <a:cubicBezTo>
                    <a:pt x="303" y="266"/>
                    <a:pt x="303" y="266"/>
                    <a:pt x="303" y="266"/>
                  </a:cubicBezTo>
                  <a:cubicBezTo>
                    <a:pt x="303" y="266"/>
                    <a:pt x="303" y="266"/>
                    <a:pt x="303" y="266"/>
                  </a:cubicBezTo>
                  <a:cubicBezTo>
                    <a:pt x="304" y="266"/>
                    <a:pt x="304" y="266"/>
                    <a:pt x="304" y="266"/>
                  </a:cubicBezTo>
                  <a:cubicBezTo>
                    <a:pt x="304" y="266"/>
                    <a:pt x="304" y="266"/>
                    <a:pt x="304" y="266"/>
                  </a:cubicBezTo>
                  <a:cubicBezTo>
                    <a:pt x="304" y="266"/>
                    <a:pt x="304" y="266"/>
                    <a:pt x="304" y="266"/>
                  </a:cubicBezTo>
                  <a:cubicBezTo>
                    <a:pt x="305" y="265"/>
                    <a:pt x="305" y="265"/>
                    <a:pt x="305" y="265"/>
                  </a:cubicBezTo>
                  <a:cubicBezTo>
                    <a:pt x="306" y="265"/>
                    <a:pt x="306" y="265"/>
                    <a:pt x="306" y="265"/>
                  </a:cubicBezTo>
                  <a:cubicBezTo>
                    <a:pt x="307" y="264"/>
                    <a:pt x="307" y="264"/>
                    <a:pt x="307" y="264"/>
                  </a:cubicBezTo>
                  <a:cubicBezTo>
                    <a:pt x="308" y="264"/>
                    <a:pt x="308" y="264"/>
                    <a:pt x="308" y="264"/>
                  </a:cubicBezTo>
                  <a:cubicBezTo>
                    <a:pt x="308" y="263"/>
                    <a:pt x="308" y="263"/>
                    <a:pt x="308" y="263"/>
                  </a:cubicBezTo>
                  <a:cubicBezTo>
                    <a:pt x="309" y="262"/>
                    <a:pt x="309" y="262"/>
                    <a:pt x="309" y="262"/>
                  </a:cubicBezTo>
                  <a:cubicBezTo>
                    <a:pt x="310" y="262"/>
                    <a:pt x="310" y="262"/>
                    <a:pt x="310" y="262"/>
                  </a:cubicBezTo>
                  <a:cubicBezTo>
                    <a:pt x="312" y="262"/>
                    <a:pt x="312" y="262"/>
                    <a:pt x="312" y="262"/>
                  </a:cubicBezTo>
                  <a:cubicBezTo>
                    <a:pt x="313" y="262"/>
                    <a:pt x="313" y="262"/>
                    <a:pt x="313" y="262"/>
                  </a:cubicBezTo>
                  <a:cubicBezTo>
                    <a:pt x="314" y="262"/>
                    <a:pt x="314" y="262"/>
                    <a:pt x="314" y="262"/>
                  </a:cubicBezTo>
                  <a:cubicBezTo>
                    <a:pt x="313" y="262"/>
                    <a:pt x="313" y="262"/>
                    <a:pt x="313" y="262"/>
                  </a:cubicBezTo>
                  <a:cubicBezTo>
                    <a:pt x="312" y="262"/>
                    <a:pt x="312" y="262"/>
                    <a:pt x="312" y="262"/>
                  </a:cubicBezTo>
                  <a:cubicBezTo>
                    <a:pt x="312" y="261"/>
                    <a:pt x="312" y="261"/>
                    <a:pt x="312" y="261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15" y="261"/>
                    <a:pt x="315" y="261"/>
                    <a:pt x="315" y="261"/>
                  </a:cubicBezTo>
                  <a:cubicBezTo>
                    <a:pt x="316" y="261"/>
                    <a:pt x="316" y="261"/>
                    <a:pt x="316" y="261"/>
                  </a:cubicBezTo>
                  <a:cubicBezTo>
                    <a:pt x="317" y="263"/>
                    <a:pt x="317" y="263"/>
                    <a:pt x="317" y="263"/>
                  </a:cubicBezTo>
                  <a:cubicBezTo>
                    <a:pt x="317" y="263"/>
                    <a:pt x="317" y="263"/>
                    <a:pt x="317" y="263"/>
                  </a:cubicBezTo>
                  <a:cubicBezTo>
                    <a:pt x="316" y="264"/>
                    <a:pt x="316" y="264"/>
                    <a:pt x="316" y="264"/>
                  </a:cubicBezTo>
                  <a:cubicBezTo>
                    <a:pt x="315" y="264"/>
                    <a:pt x="315" y="264"/>
                    <a:pt x="315" y="264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6" y="265"/>
                    <a:pt x="316" y="265"/>
                    <a:pt x="316" y="265"/>
                  </a:cubicBezTo>
                  <a:cubicBezTo>
                    <a:pt x="316" y="265"/>
                    <a:pt x="316" y="265"/>
                    <a:pt x="316" y="265"/>
                  </a:cubicBezTo>
                  <a:cubicBezTo>
                    <a:pt x="316" y="265"/>
                    <a:pt x="316" y="265"/>
                    <a:pt x="316" y="265"/>
                  </a:cubicBezTo>
                  <a:cubicBezTo>
                    <a:pt x="317" y="264"/>
                    <a:pt x="317" y="264"/>
                    <a:pt x="317" y="264"/>
                  </a:cubicBezTo>
                  <a:cubicBezTo>
                    <a:pt x="318" y="264"/>
                    <a:pt x="318" y="264"/>
                    <a:pt x="318" y="264"/>
                  </a:cubicBezTo>
                  <a:cubicBezTo>
                    <a:pt x="319" y="264"/>
                    <a:pt x="319" y="264"/>
                    <a:pt x="319" y="264"/>
                  </a:cubicBezTo>
                  <a:cubicBezTo>
                    <a:pt x="319" y="264"/>
                    <a:pt x="319" y="264"/>
                    <a:pt x="319" y="264"/>
                  </a:cubicBezTo>
                  <a:cubicBezTo>
                    <a:pt x="319" y="264"/>
                    <a:pt x="319" y="264"/>
                    <a:pt x="319" y="264"/>
                  </a:cubicBezTo>
                  <a:cubicBezTo>
                    <a:pt x="319" y="265"/>
                    <a:pt x="319" y="265"/>
                    <a:pt x="319" y="265"/>
                  </a:cubicBezTo>
                  <a:cubicBezTo>
                    <a:pt x="320" y="265"/>
                    <a:pt x="320" y="265"/>
                    <a:pt x="320" y="265"/>
                  </a:cubicBezTo>
                  <a:cubicBezTo>
                    <a:pt x="321" y="265"/>
                    <a:pt x="321" y="265"/>
                    <a:pt x="321" y="265"/>
                  </a:cubicBezTo>
                  <a:cubicBezTo>
                    <a:pt x="321" y="266"/>
                    <a:pt x="321" y="266"/>
                    <a:pt x="321" y="266"/>
                  </a:cubicBezTo>
                  <a:cubicBezTo>
                    <a:pt x="320" y="265"/>
                    <a:pt x="320" y="265"/>
                    <a:pt x="320" y="265"/>
                  </a:cubicBezTo>
                  <a:cubicBezTo>
                    <a:pt x="320" y="265"/>
                    <a:pt x="320" y="265"/>
                    <a:pt x="320" y="265"/>
                  </a:cubicBezTo>
                  <a:cubicBezTo>
                    <a:pt x="320" y="266"/>
                    <a:pt x="320" y="266"/>
                    <a:pt x="320" y="266"/>
                  </a:cubicBezTo>
                  <a:cubicBezTo>
                    <a:pt x="321" y="267"/>
                    <a:pt x="321" y="267"/>
                    <a:pt x="321" y="267"/>
                  </a:cubicBezTo>
                  <a:cubicBezTo>
                    <a:pt x="322" y="267"/>
                    <a:pt x="322" y="267"/>
                    <a:pt x="322" y="267"/>
                  </a:cubicBezTo>
                  <a:cubicBezTo>
                    <a:pt x="321" y="268"/>
                    <a:pt x="321" y="268"/>
                    <a:pt x="321" y="268"/>
                  </a:cubicBezTo>
                  <a:cubicBezTo>
                    <a:pt x="320" y="268"/>
                    <a:pt x="320" y="268"/>
                    <a:pt x="320" y="268"/>
                  </a:cubicBezTo>
                  <a:cubicBezTo>
                    <a:pt x="319" y="268"/>
                    <a:pt x="319" y="268"/>
                    <a:pt x="319" y="268"/>
                  </a:cubicBezTo>
                  <a:cubicBezTo>
                    <a:pt x="321" y="268"/>
                    <a:pt x="321" y="268"/>
                    <a:pt x="321" y="268"/>
                  </a:cubicBezTo>
                  <a:cubicBezTo>
                    <a:pt x="320" y="269"/>
                    <a:pt x="320" y="269"/>
                    <a:pt x="320" y="269"/>
                  </a:cubicBezTo>
                  <a:cubicBezTo>
                    <a:pt x="320" y="269"/>
                    <a:pt x="320" y="269"/>
                    <a:pt x="320" y="269"/>
                  </a:cubicBezTo>
                  <a:cubicBezTo>
                    <a:pt x="320" y="270"/>
                    <a:pt x="320" y="270"/>
                    <a:pt x="320" y="270"/>
                  </a:cubicBezTo>
                  <a:cubicBezTo>
                    <a:pt x="319" y="270"/>
                    <a:pt x="319" y="270"/>
                    <a:pt x="319" y="270"/>
                  </a:cubicBezTo>
                  <a:cubicBezTo>
                    <a:pt x="318" y="270"/>
                    <a:pt x="318" y="270"/>
                    <a:pt x="318" y="270"/>
                  </a:cubicBezTo>
                  <a:cubicBezTo>
                    <a:pt x="318" y="270"/>
                    <a:pt x="318" y="270"/>
                    <a:pt x="318" y="270"/>
                  </a:cubicBezTo>
                  <a:cubicBezTo>
                    <a:pt x="319" y="271"/>
                    <a:pt x="319" y="271"/>
                    <a:pt x="319" y="271"/>
                  </a:cubicBezTo>
                  <a:cubicBezTo>
                    <a:pt x="320" y="271"/>
                    <a:pt x="320" y="271"/>
                    <a:pt x="320" y="271"/>
                  </a:cubicBezTo>
                  <a:cubicBezTo>
                    <a:pt x="321" y="271"/>
                    <a:pt x="321" y="271"/>
                    <a:pt x="321" y="271"/>
                  </a:cubicBezTo>
                  <a:cubicBezTo>
                    <a:pt x="320" y="272"/>
                    <a:pt x="320" y="272"/>
                    <a:pt x="320" y="272"/>
                  </a:cubicBezTo>
                  <a:cubicBezTo>
                    <a:pt x="319" y="272"/>
                    <a:pt x="319" y="272"/>
                    <a:pt x="319" y="272"/>
                  </a:cubicBezTo>
                  <a:cubicBezTo>
                    <a:pt x="319" y="272"/>
                    <a:pt x="319" y="272"/>
                    <a:pt x="319" y="272"/>
                  </a:cubicBezTo>
                  <a:cubicBezTo>
                    <a:pt x="320" y="272"/>
                    <a:pt x="320" y="272"/>
                    <a:pt x="320" y="272"/>
                  </a:cubicBezTo>
                  <a:cubicBezTo>
                    <a:pt x="320" y="272"/>
                    <a:pt x="320" y="272"/>
                    <a:pt x="320" y="272"/>
                  </a:cubicBezTo>
                  <a:cubicBezTo>
                    <a:pt x="321" y="272"/>
                    <a:pt x="321" y="272"/>
                    <a:pt x="321" y="272"/>
                  </a:cubicBezTo>
                  <a:cubicBezTo>
                    <a:pt x="320" y="273"/>
                    <a:pt x="320" y="273"/>
                    <a:pt x="320" y="273"/>
                  </a:cubicBezTo>
                  <a:cubicBezTo>
                    <a:pt x="320" y="274"/>
                    <a:pt x="320" y="274"/>
                    <a:pt x="320" y="274"/>
                  </a:cubicBezTo>
                  <a:cubicBezTo>
                    <a:pt x="320" y="274"/>
                    <a:pt x="320" y="274"/>
                    <a:pt x="320" y="274"/>
                  </a:cubicBezTo>
                  <a:cubicBezTo>
                    <a:pt x="319" y="274"/>
                    <a:pt x="319" y="274"/>
                    <a:pt x="319" y="274"/>
                  </a:cubicBezTo>
                  <a:cubicBezTo>
                    <a:pt x="318" y="275"/>
                    <a:pt x="318" y="275"/>
                    <a:pt x="318" y="275"/>
                  </a:cubicBezTo>
                  <a:cubicBezTo>
                    <a:pt x="317" y="275"/>
                    <a:pt x="317" y="275"/>
                    <a:pt x="317" y="275"/>
                  </a:cubicBezTo>
                  <a:cubicBezTo>
                    <a:pt x="316" y="276"/>
                    <a:pt x="316" y="276"/>
                    <a:pt x="316" y="276"/>
                  </a:cubicBezTo>
                  <a:cubicBezTo>
                    <a:pt x="316" y="276"/>
                    <a:pt x="316" y="276"/>
                    <a:pt x="316" y="276"/>
                  </a:cubicBezTo>
                  <a:cubicBezTo>
                    <a:pt x="315" y="276"/>
                    <a:pt x="315" y="276"/>
                    <a:pt x="315" y="276"/>
                  </a:cubicBezTo>
                  <a:cubicBezTo>
                    <a:pt x="315" y="276"/>
                    <a:pt x="315" y="276"/>
                    <a:pt x="315" y="276"/>
                  </a:cubicBezTo>
                  <a:cubicBezTo>
                    <a:pt x="314" y="277"/>
                    <a:pt x="314" y="277"/>
                    <a:pt x="314" y="277"/>
                  </a:cubicBezTo>
                  <a:cubicBezTo>
                    <a:pt x="314" y="277"/>
                    <a:pt x="314" y="277"/>
                    <a:pt x="314" y="277"/>
                  </a:cubicBezTo>
                  <a:cubicBezTo>
                    <a:pt x="313" y="277"/>
                    <a:pt x="313" y="277"/>
                    <a:pt x="313" y="277"/>
                  </a:cubicBezTo>
                  <a:cubicBezTo>
                    <a:pt x="313" y="277"/>
                    <a:pt x="313" y="277"/>
                    <a:pt x="313" y="277"/>
                  </a:cubicBezTo>
                  <a:cubicBezTo>
                    <a:pt x="312" y="277"/>
                    <a:pt x="312" y="277"/>
                    <a:pt x="312" y="277"/>
                  </a:cubicBezTo>
                  <a:cubicBezTo>
                    <a:pt x="312" y="277"/>
                    <a:pt x="312" y="277"/>
                    <a:pt x="312" y="277"/>
                  </a:cubicBezTo>
                  <a:cubicBezTo>
                    <a:pt x="311" y="277"/>
                    <a:pt x="311" y="277"/>
                    <a:pt x="311" y="277"/>
                  </a:cubicBezTo>
                  <a:cubicBezTo>
                    <a:pt x="310" y="277"/>
                    <a:pt x="310" y="277"/>
                    <a:pt x="310" y="277"/>
                  </a:cubicBezTo>
                  <a:cubicBezTo>
                    <a:pt x="309" y="276"/>
                    <a:pt x="309" y="276"/>
                    <a:pt x="309" y="276"/>
                  </a:cubicBezTo>
                  <a:cubicBezTo>
                    <a:pt x="309" y="277"/>
                    <a:pt x="309" y="277"/>
                    <a:pt x="309" y="277"/>
                  </a:cubicBezTo>
                  <a:cubicBezTo>
                    <a:pt x="309" y="277"/>
                    <a:pt x="309" y="277"/>
                    <a:pt x="309" y="277"/>
                  </a:cubicBezTo>
                  <a:cubicBezTo>
                    <a:pt x="308" y="277"/>
                    <a:pt x="308" y="277"/>
                    <a:pt x="308" y="277"/>
                  </a:cubicBezTo>
                  <a:cubicBezTo>
                    <a:pt x="307" y="277"/>
                    <a:pt x="307" y="277"/>
                    <a:pt x="307" y="277"/>
                  </a:cubicBezTo>
                  <a:cubicBezTo>
                    <a:pt x="307" y="278"/>
                    <a:pt x="307" y="278"/>
                    <a:pt x="307" y="278"/>
                  </a:cubicBezTo>
                  <a:cubicBezTo>
                    <a:pt x="307" y="278"/>
                    <a:pt x="307" y="278"/>
                    <a:pt x="307" y="278"/>
                  </a:cubicBezTo>
                  <a:cubicBezTo>
                    <a:pt x="307" y="278"/>
                    <a:pt x="307" y="278"/>
                    <a:pt x="307" y="278"/>
                  </a:cubicBezTo>
                  <a:cubicBezTo>
                    <a:pt x="307" y="279"/>
                    <a:pt x="307" y="279"/>
                    <a:pt x="307" y="279"/>
                  </a:cubicBezTo>
                  <a:cubicBezTo>
                    <a:pt x="306" y="279"/>
                    <a:pt x="306" y="279"/>
                    <a:pt x="306" y="279"/>
                  </a:cubicBezTo>
                  <a:cubicBezTo>
                    <a:pt x="306" y="279"/>
                    <a:pt x="306" y="279"/>
                    <a:pt x="306" y="279"/>
                  </a:cubicBezTo>
                  <a:cubicBezTo>
                    <a:pt x="306" y="280"/>
                    <a:pt x="306" y="280"/>
                    <a:pt x="306" y="280"/>
                  </a:cubicBezTo>
                  <a:cubicBezTo>
                    <a:pt x="305" y="280"/>
                    <a:pt x="305" y="280"/>
                    <a:pt x="305" y="280"/>
                  </a:cubicBezTo>
                  <a:cubicBezTo>
                    <a:pt x="305" y="281"/>
                    <a:pt x="305" y="281"/>
                    <a:pt x="305" y="281"/>
                  </a:cubicBezTo>
                  <a:cubicBezTo>
                    <a:pt x="304" y="281"/>
                    <a:pt x="304" y="281"/>
                    <a:pt x="304" y="281"/>
                  </a:cubicBezTo>
                  <a:cubicBezTo>
                    <a:pt x="303" y="282"/>
                    <a:pt x="303" y="282"/>
                    <a:pt x="303" y="282"/>
                  </a:cubicBezTo>
                  <a:cubicBezTo>
                    <a:pt x="303" y="282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1" y="282"/>
                    <a:pt x="301" y="282"/>
                    <a:pt x="301" y="282"/>
                  </a:cubicBezTo>
                  <a:cubicBezTo>
                    <a:pt x="301" y="283"/>
                    <a:pt x="301" y="283"/>
                    <a:pt x="301" y="283"/>
                  </a:cubicBezTo>
                  <a:cubicBezTo>
                    <a:pt x="300" y="283"/>
                    <a:pt x="300" y="283"/>
                    <a:pt x="300" y="283"/>
                  </a:cubicBezTo>
                  <a:cubicBezTo>
                    <a:pt x="300" y="283"/>
                    <a:pt x="300" y="283"/>
                    <a:pt x="300" y="283"/>
                  </a:cubicBezTo>
                  <a:cubicBezTo>
                    <a:pt x="298" y="282"/>
                    <a:pt x="298" y="282"/>
                    <a:pt x="298" y="282"/>
                  </a:cubicBezTo>
                  <a:cubicBezTo>
                    <a:pt x="298" y="282"/>
                    <a:pt x="298" y="282"/>
                    <a:pt x="298" y="282"/>
                  </a:cubicBezTo>
                  <a:cubicBezTo>
                    <a:pt x="297" y="283"/>
                    <a:pt x="297" y="283"/>
                    <a:pt x="297" y="283"/>
                  </a:cubicBezTo>
                  <a:cubicBezTo>
                    <a:pt x="297" y="282"/>
                    <a:pt x="297" y="282"/>
                    <a:pt x="297" y="282"/>
                  </a:cubicBezTo>
                  <a:cubicBezTo>
                    <a:pt x="295" y="283"/>
                    <a:pt x="295" y="283"/>
                    <a:pt x="295" y="283"/>
                  </a:cubicBezTo>
                  <a:cubicBezTo>
                    <a:pt x="294" y="283"/>
                    <a:pt x="294" y="283"/>
                    <a:pt x="294" y="283"/>
                  </a:cubicBezTo>
                  <a:cubicBezTo>
                    <a:pt x="294" y="282"/>
                    <a:pt x="294" y="282"/>
                    <a:pt x="294" y="282"/>
                  </a:cubicBezTo>
                  <a:cubicBezTo>
                    <a:pt x="293" y="282"/>
                    <a:pt x="293" y="282"/>
                    <a:pt x="293" y="282"/>
                  </a:cubicBezTo>
                  <a:cubicBezTo>
                    <a:pt x="293" y="283"/>
                    <a:pt x="293" y="283"/>
                    <a:pt x="293" y="283"/>
                  </a:cubicBezTo>
                  <a:cubicBezTo>
                    <a:pt x="292" y="283"/>
                    <a:pt x="292" y="283"/>
                    <a:pt x="292" y="283"/>
                  </a:cubicBezTo>
                  <a:cubicBezTo>
                    <a:pt x="291" y="282"/>
                    <a:pt x="291" y="282"/>
                    <a:pt x="291" y="282"/>
                  </a:cubicBezTo>
                  <a:cubicBezTo>
                    <a:pt x="290" y="282"/>
                    <a:pt x="290" y="282"/>
                    <a:pt x="290" y="282"/>
                  </a:cubicBezTo>
                  <a:cubicBezTo>
                    <a:pt x="289" y="282"/>
                    <a:pt x="289" y="282"/>
                    <a:pt x="289" y="282"/>
                  </a:cubicBezTo>
                  <a:cubicBezTo>
                    <a:pt x="288" y="282"/>
                    <a:pt x="288" y="282"/>
                    <a:pt x="288" y="282"/>
                  </a:cubicBezTo>
                  <a:cubicBezTo>
                    <a:pt x="288" y="282"/>
                    <a:pt x="288" y="282"/>
                    <a:pt x="288" y="282"/>
                  </a:cubicBezTo>
                  <a:cubicBezTo>
                    <a:pt x="287" y="282"/>
                    <a:pt x="287" y="282"/>
                    <a:pt x="287" y="282"/>
                  </a:cubicBezTo>
                  <a:cubicBezTo>
                    <a:pt x="286" y="282"/>
                    <a:pt x="286" y="282"/>
                    <a:pt x="286" y="282"/>
                  </a:cubicBezTo>
                  <a:cubicBezTo>
                    <a:pt x="285" y="281"/>
                    <a:pt x="285" y="281"/>
                    <a:pt x="285" y="281"/>
                  </a:cubicBezTo>
                  <a:cubicBezTo>
                    <a:pt x="284" y="282"/>
                    <a:pt x="284" y="282"/>
                    <a:pt x="284" y="282"/>
                  </a:cubicBezTo>
                  <a:cubicBezTo>
                    <a:pt x="284" y="282"/>
                    <a:pt x="284" y="282"/>
                    <a:pt x="284" y="282"/>
                  </a:cubicBezTo>
                  <a:cubicBezTo>
                    <a:pt x="283" y="281"/>
                    <a:pt x="283" y="281"/>
                    <a:pt x="283" y="281"/>
                  </a:cubicBezTo>
                  <a:cubicBezTo>
                    <a:pt x="282" y="282"/>
                    <a:pt x="282" y="282"/>
                    <a:pt x="282" y="282"/>
                  </a:cubicBezTo>
                  <a:cubicBezTo>
                    <a:pt x="281" y="282"/>
                    <a:pt x="281" y="282"/>
                    <a:pt x="281" y="282"/>
                  </a:cubicBezTo>
                  <a:cubicBezTo>
                    <a:pt x="281" y="282"/>
                    <a:pt x="281" y="282"/>
                    <a:pt x="281" y="282"/>
                  </a:cubicBezTo>
                  <a:cubicBezTo>
                    <a:pt x="279" y="281"/>
                    <a:pt x="279" y="281"/>
                    <a:pt x="279" y="281"/>
                  </a:cubicBezTo>
                  <a:cubicBezTo>
                    <a:pt x="278" y="281"/>
                    <a:pt x="278" y="281"/>
                    <a:pt x="278" y="281"/>
                  </a:cubicBezTo>
                  <a:cubicBezTo>
                    <a:pt x="277" y="281"/>
                    <a:pt x="277" y="281"/>
                    <a:pt x="277" y="281"/>
                  </a:cubicBezTo>
                  <a:cubicBezTo>
                    <a:pt x="276" y="280"/>
                    <a:pt x="276" y="280"/>
                    <a:pt x="276" y="280"/>
                  </a:cubicBezTo>
                  <a:cubicBezTo>
                    <a:pt x="275" y="281"/>
                    <a:pt x="275" y="281"/>
                    <a:pt x="275" y="281"/>
                  </a:cubicBezTo>
                  <a:cubicBezTo>
                    <a:pt x="275" y="281"/>
                    <a:pt x="275" y="281"/>
                    <a:pt x="275" y="281"/>
                  </a:cubicBezTo>
                  <a:cubicBezTo>
                    <a:pt x="275" y="282"/>
                    <a:pt x="275" y="282"/>
                    <a:pt x="275" y="282"/>
                  </a:cubicBezTo>
                  <a:cubicBezTo>
                    <a:pt x="275" y="282"/>
                    <a:pt x="275" y="282"/>
                    <a:pt x="275" y="282"/>
                  </a:cubicBezTo>
                  <a:cubicBezTo>
                    <a:pt x="274" y="282"/>
                    <a:pt x="274" y="282"/>
                    <a:pt x="274" y="282"/>
                  </a:cubicBezTo>
                  <a:cubicBezTo>
                    <a:pt x="272" y="283"/>
                    <a:pt x="272" y="283"/>
                    <a:pt x="272" y="283"/>
                  </a:cubicBezTo>
                  <a:cubicBezTo>
                    <a:pt x="271" y="284"/>
                    <a:pt x="271" y="284"/>
                    <a:pt x="271" y="284"/>
                  </a:cubicBezTo>
                  <a:cubicBezTo>
                    <a:pt x="271" y="284"/>
                    <a:pt x="271" y="284"/>
                    <a:pt x="271" y="284"/>
                  </a:cubicBezTo>
                  <a:cubicBezTo>
                    <a:pt x="271" y="285"/>
                    <a:pt x="271" y="285"/>
                    <a:pt x="271" y="285"/>
                  </a:cubicBezTo>
                  <a:cubicBezTo>
                    <a:pt x="271" y="286"/>
                    <a:pt x="271" y="286"/>
                    <a:pt x="271" y="286"/>
                  </a:cubicBezTo>
                  <a:cubicBezTo>
                    <a:pt x="270" y="287"/>
                    <a:pt x="270" y="287"/>
                    <a:pt x="270" y="287"/>
                  </a:cubicBezTo>
                  <a:cubicBezTo>
                    <a:pt x="269" y="287"/>
                    <a:pt x="269" y="287"/>
                    <a:pt x="269" y="287"/>
                  </a:cubicBezTo>
                  <a:cubicBezTo>
                    <a:pt x="268" y="287"/>
                    <a:pt x="268" y="287"/>
                    <a:pt x="268" y="287"/>
                  </a:cubicBezTo>
                  <a:cubicBezTo>
                    <a:pt x="267" y="287"/>
                    <a:pt x="267" y="287"/>
                    <a:pt x="267" y="287"/>
                  </a:cubicBezTo>
                  <a:cubicBezTo>
                    <a:pt x="266" y="288"/>
                    <a:pt x="266" y="288"/>
                    <a:pt x="266" y="288"/>
                  </a:cubicBezTo>
                  <a:cubicBezTo>
                    <a:pt x="265" y="288"/>
                    <a:pt x="265" y="288"/>
                    <a:pt x="265" y="288"/>
                  </a:cubicBezTo>
                  <a:cubicBezTo>
                    <a:pt x="265" y="288"/>
                    <a:pt x="265" y="288"/>
                    <a:pt x="265" y="288"/>
                  </a:cubicBezTo>
                  <a:cubicBezTo>
                    <a:pt x="264" y="288"/>
                    <a:pt x="264" y="288"/>
                    <a:pt x="264" y="288"/>
                  </a:cubicBezTo>
                  <a:cubicBezTo>
                    <a:pt x="264" y="289"/>
                    <a:pt x="264" y="289"/>
                    <a:pt x="264" y="289"/>
                  </a:cubicBezTo>
                  <a:cubicBezTo>
                    <a:pt x="263" y="289"/>
                    <a:pt x="263" y="289"/>
                    <a:pt x="263" y="289"/>
                  </a:cubicBezTo>
                  <a:cubicBezTo>
                    <a:pt x="262" y="290"/>
                    <a:pt x="262" y="290"/>
                    <a:pt x="262" y="290"/>
                  </a:cubicBezTo>
                  <a:cubicBezTo>
                    <a:pt x="262" y="290"/>
                    <a:pt x="262" y="290"/>
                    <a:pt x="262" y="290"/>
                  </a:cubicBezTo>
                  <a:cubicBezTo>
                    <a:pt x="261" y="290"/>
                    <a:pt x="261" y="290"/>
                    <a:pt x="261" y="290"/>
                  </a:cubicBezTo>
                  <a:cubicBezTo>
                    <a:pt x="260" y="292"/>
                    <a:pt x="260" y="292"/>
                    <a:pt x="260" y="292"/>
                  </a:cubicBezTo>
                  <a:cubicBezTo>
                    <a:pt x="259" y="292"/>
                    <a:pt x="259" y="292"/>
                    <a:pt x="259" y="292"/>
                  </a:cubicBezTo>
                  <a:cubicBezTo>
                    <a:pt x="258" y="294"/>
                    <a:pt x="258" y="294"/>
                    <a:pt x="258" y="294"/>
                  </a:cubicBezTo>
                  <a:cubicBezTo>
                    <a:pt x="257" y="294"/>
                    <a:pt x="257" y="294"/>
                    <a:pt x="257" y="294"/>
                  </a:cubicBezTo>
                  <a:cubicBezTo>
                    <a:pt x="256" y="295"/>
                    <a:pt x="256" y="295"/>
                    <a:pt x="256" y="295"/>
                  </a:cubicBezTo>
                  <a:cubicBezTo>
                    <a:pt x="255" y="296"/>
                    <a:pt x="255" y="296"/>
                    <a:pt x="255" y="296"/>
                  </a:cubicBezTo>
                  <a:cubicBezTo>
                    <a:pt x="255" y="297"/>
                    <a:pt x="255" y="297"/>
                    <a:pt x="255" y="297"/>
                  </a:cubicBezTo>
                  <a:cubicBezTo>
                    <a:pt x="254" y="297"/>
                    <a:pt x="254" y="297"/>
                    <a:pt x="254" y="297"/>
                  </a:cubicBezTo>
                  <a:cubicBezTo>
                    <a:pt x="252" y="298"/>
                    <a:pt x="252" y="298"/>
                    <a:pt x="252" y="298"/>
                  </a:cubicBezTo>
                  <a:cubicBezTo>
                    <a:pt x="252" y="299"/>
                    <a:pt x="252" y="299"/>
                    <a:pt x="252" y="299"/>
                  </a:cubicBezTo>
                  <a:cubicBezTo>
                    <a:pt x="250" y="300"/>
                    <a:pt x="250" y="300"/>
                    <a:pt x="250" y="300"/>
                  </a:cubicBezTo>
                  <a:cubicBezTo>
                    <a:pt x="248" y="300"/>
                    <a:pt x="248" y="300"/>
                    <a:pt x="248" y="300"/>
                  </a:cubicBezTo>
                  <a:cubicBezTo>
                    <a:pt x="249" y="300"/>
                    <a:pt x="249" y="300"/>
                    <a:pt x="249" y="300"/>
                  </a:cubicBezTo>
                  <a:cubicBezTo>
                    <a:pt x="252" y="299"/>
                    <a:pt x="252" y="299"/>
                    <a:pt x="252" y="299"/>
                  </a:cubicBezTo>
                  <a:cubicBezTo>
                    <a:pt x="254" y="299"/>
                    <a:pt x="254" y="299"/>
                    <a:pt x="254" y="299"/>
                  </a:cubicBezTo>
                  <a:cubicBezTo>
                    <a:pt x="255" y="298"/>
                    <a:pt x="255" y="298"/>
                    <a:pt x="255" y="298"/>
                  </a:cubicBezTo>
                  <a:cubicBezTo>
                    <a:pt x="256" y="296"/>
                    <a:pt x="256" y="296"/>
                    <a:pt x="256" y="296"/>
                  </a:cubicBezTo>
                  <a:cubicBezTo>
                    <a:pt x="257" y="295"/>
                    <a:pt x="257" y="295"/>
                    <a:pt x="257" y="295"/>
                  </a:cubicBezTo>
                  <a:cubicBezTo>
                    <a:pt x="258" y="295"/>
                    <a:pt x="258" y="295"/>
                    <a:pt x="258" y="295"/>
                  </a:cubicBezTo>
                  <a:cubicBezTo>
                    <a:pt x="260" y="293"/>
                    <a:pt x="260" y="293"/>
                    <a:pt x="260" y="293"/>
                  </a:cubicBezTo>
                  <a:cubicBezTo>
                    <a:pt x="263" y="291"/>
                    <a:pt x="263" y="291"/>
                    <a:pt x="263" y="291"/>
                  </a:cubicBezTo>
                  <a:cubicBezTo>
                    <a:pt x="265" y="290"/>
                    <a:pt x="265" y="290"/>
                    <a:pt x="265" y="290"/>
                  </a:cubicBezTo>
                  <a:cubicBezTo>
                    <a:pt x="266" y="290"/>
                    <a:pt x="266" y="290"/>
                    <a:pt x="266" y="290"/>
                  </a:cubicBezTo>
                  <a:cubicBezTo>
                    <a:pt x="268" y="289"/>
                    <a:pt x="268" y="289"/>
                    <a:pt x="268" y="289"/>
                  </a:cubicBezTo>
                  <a:cubicBezTo>
                    <a:pt x="270" y="289"/>
                    <a:pt x="270" y="289"/>
                    <a:pt x="270" y="289"/>
                  </a:cubicBezTo>
                  <a:cubicBezTo>
                    <a:pt x="273" y="288"/>
                    <a:pt x="273" y="288"/>
                    <a:pt x="273" y="288"/>
                  </a:cubicBezTo>
                  <a:cubicBezTo>
                    <a:pt x="274" y="288"/>
                    <a:pt x="274" y="288"/>
                    <a:pt x="274" y="288"/>
                  </a:cubicBezTo>
                  <a:cubicBezTo>
                    <a:pt x="274" y="288"/>
                    <a:pt x="274" y="288"/>
                    <a:pt x="274" y="288"/>
                  </a:cubicBezTo>
                  <a:cubicBezTo>
                    <a:pt x="277" y="288"/>
                    <a:pt x="277" y="288"/>
                    <a:pt x="277" y="288"/>
                  </a:cubicBezTo>
                  <a:cubicBezTo>
                    <a:pt x="279" y="288"/>
                    <a:pt x="279" y="288"/>
                    <a:pt x="279" y="288"/>
                  </a:cubicBezTo>
                  <a:cubicBezTo>
                    <a:pt x="281" y="289"/>
                    <a:pt x="281" y="289"/>
                    <a:pt x="281" y="289"/>
                  </a:cubicBezTo>
                  <a:cubicBezTo>
                    <a:pt x="281" y="290"/>
                    <a:pt x="281" y="290"/>
                    <a:pt x="281" y="290"/>
                  </a:cubicBezTo>
                  <a:cubicBezTo>
                    <a:pt x="279" y="289"/>
                    <a:pt x="279" y="289"/>
                    <a:pt x="279" y="289"/>
                  </a:cubicBezTo>
                  <a:cubicBezTo>
                    <a:pt x="280" y="290"/>
                    <a:pt x="280" y="290"/>
                    <a:pt x="280" y="290"/>
                  </a:cubicBezTo>
                  <a:cubicBezTo>
                    <a:pt x="279" y="290"/>
                    <a:pt x="279" y="290"/>
                    <a:pt x="279" y="290"/>
                  </a:cubicBezTo>
                  <a:cubicBezTo>
                    <a:pt x="280" y="290"/>
                    <a:pt x="280" y="290"/>
                    <a:pt x="280" y="290"/>
                  </a:cubicBezTo>
                  <a:cubicBezTo>
                    <a:pt x="281" y="290"/>
                    <a:pt x="281" y="290"/>
                    <a:pt x="281" y="290"/>
                  </a:cubicBezTo>
                  <a:cubicBezTo>
                    <a:pt x="281" y="291"/>
                    <a:pt x="281" y="291"/>
                    <a:pt x="281" y="291"/>
                  </a:cubicBezTo>
                  <a:cubicBezTo>
                    <a:pt x="281" y="291"/>
                    <a:pt x="281" y="291"/>
                    <a:pt x="281" y="291"/>
                  </a:cubicBezTo>
                  <a:cubicBezTo>
                    <a:pt x="281" y="291"/>
                    <a:pt x="281" y="291"/>
                    <a:pt x="281" y="291"/>
                  </a:cubicBezTo>
                  <a:cubicBezTo>
                    <a:pt x="281" y="293"/>
                    <a:pt x="281" y="293"/>
                    <a:pt x="281" y="293"/>
                  </a:cubicBezTo>
                  <a:cubicBezTo>
                    <a:pt x="280" y="293"/>
                    <a:pt x="280" y="293"/>
                    <a:pt x="280" y="293"/>
                  </a:cubicBezTo>
                  <a:cubicBezTo>
                    <a:pt x="279" y="293"/>
                    <a:pt x="279" y="293"/>
                    <a:pt x="279" y="293"/>
                  </a:cubicBezTo>
                  <a:cubicBezTo>
                    <a:pt x="278" y="293"/>
                    <a:pt x="278" y="293"/>
                    <a:pt x="278" y="293"/>
                  </a:cubicBezTo>
                  <a:cubicBezTo>
                    <a:pt x="277" y="294"/>
                    <a:pt x="277" y="294"/>
                    <a:pt x="277" y="294"/>
                  </a:cubicBezTo>
                  <a:cubicBezTo>
                    <a:pt x="276" y="294"/>
                    <a:pt x="276" y="294"/>
                    <a:pt x="276" y="294"/>
                  </a:cubicBezTo>
                  <a:cubicBezTo>
                    <a:pt x="275" y="294"/>
                    <a:pt x="275" y="294"/>
                    <a:pt x="275" y="294"/>
                  </a:cubicBezTo>
                  <a:cubicBezTo>
                    <a:pt x="274" y="293"/>
                    <a:pt x="274" y="293"/>
                    <a:pt x="274" y="293"/>
                  </a:cubicBezTo>
                  <a:cubicBezTo>
                    <a:pt x="274" y="294"/>
                    <a:pt x="274" y="294"/>
                    <a:pt x="274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2" y="294"/>
                    <a:pt x="272" y="294"/>
                    <a:pt x="272" y="294"/>
                  </a:cubicBezTo>
                  <a:cubicBezTo>
                    <a:pt x="271" y="294"/>
                    <a:pt x="271" y="294"/>
                    <a:pt x="271" y="294"/>
                  </a:cubicBezTo>
                  <a:cubicBezTo>
                    <a:pt x="272" y="294"/>
                    <a:pt x="272" y="294"/>
                    <a:pt x="272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5" y="295"/>
                    <a:pt x="275" y="295"/>
                    <a:pt x="275" y="295"/>
                  </a:cubicBezTo>
                  <a:cubicBezTo>
                    <a:pt x="275" y="295"/>
                    <a:pt x="275" y="295"/>
                    <a:pt x="275" y="295"/>
                  </a:cubicBezTo>
                  <a:cubicBezTo>
                    <a:pt x="275" y="296"/>
                    <a:pt x="275" y="296"/>
                    <a:pt x="275" y="296"/>
                  </a:cubicBezTo>
                  <a:cubicBezTo>
                    <a:pt x="276" y="296"/>
                    <a:pt x="276" y="296"/>
                    <a:pt x="276" y="296"/>
                  </a:cubicBezTo>
                  <a:cubicBezTo>
                    <a:pt x="277" y="295"/>
                    <a:pt x="277" y="295"/>
                    <a:pt x="277" y="295"/>
                  </a:cubicBezTo>
                  <a:cubicBezTo>
                    <a:pt x="278" y="295"/>
                    <a:pt x="278" y="295"/>
                    <a:pt x="278" y="295"/>
                  </a:cubicBezTo>
                  <a:cubicBezTo>
                    <a:pt x="278" y="295"/>
                    <a:pt x="278" y="295"/>
                    <a:pt x="278" y="295"/>
                  </a:cubicBezTo>
                  <a:cubicBezTo>
                    <a:pt x="279" y="295"/>
                    <a:pt x="279" y="295"/>
                    <a:pt x="279" y="295"/>
                  </a:cubicBezTo>
                  <a:cubicBezTo>
                    <a:pt x="279" y="296"/>
                    <a:pt x="279" y="296"/>
                    <a:pt x="279" y="296"/>
                  </a:cubicBezTo>
                  <a:cubicBezTo>
                    <a:pt x="278" y="296"/>
                    <a:pt x="278" y="296"/>
                    <a:pt x="278" y="296"/>
                  </a:cubicBezTo>
                  <a:cubicBezTo>
                    <a:pt x="277" y="298"/>
                    <a:pt x="277" y="298"/>
                    <a:pt x="277" y="298"/>
                  </a:cubicBezTo>
                  <a:cubicBezTo>
                    <a:pt x="277" y="299"/>
                    <a:pt x="277" y="299"/>
                    <a:pt x="277" y="299"/>
                  </a:cubicBezTo>
                  <a:cubicBezTo>
                    <a:pt x="276" y="299"/>
                    <a:pt x="276" y="299"/>
                    <a:pt x="276" y="299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7" y="300"/>
                    <a:pt x="277" y="300"/>
                    <a:pt x="277" y="300"/>
                  </a:cubicBezTo>
                  <a:cubicBezTo>
                    <a:pt x="278" y="301"/>
                    <a:pt x="278" y="301"/>
                    <a:pt x="278" y="301"/>
                  </a:cubicBezTo>
                  <a:cubicBezTo>
                    <a:pt x="278" y="301"/>
                    <a:pt x="278" y="301"/>
                    <a:pt x="278" y="301"/>
                  </a:cubicBezTo>
                  <a:cubicBezTo>
                    <a:pt x="278" y="303"/>
                    <a:pt x="278" y="303"/>
                    <a:pt x="278" y="303"/>
                  </a:cubicBezTo>
                  <a:cubicBezTo>
                    <a:pt x="278" y="303"/>
                    <a:pt x="278" y="303"/>
                    <a:pt x="278" y="303"/>
                  </a:cubicBezTo>
                  <a:cubicBezTo>
                    <a:pt x="279" y="304"/>
                    <a:pt x="279" y="304"/>
                    <a:pt x="279" y="304"/>
                  </a:cubicBezTo>
                  <a:cubicBezTo>
                    <a:pt x="280" y="304"/>
                    <a:pt x="280" y="304"/>
                    <a:pt x="280" y="304"/>
                  </a:cubicBezTo>
                  <a:cubicBezTo>
                    <a:pt x="280" y="304"/>
                    <a:pt x="280" y="304"/>
                    <a:pt x="280" y="304"/>
                  </a:cubicBezTo>
                  <a:cubicBezTo>
                    <a:pt x="281" y="304"/>
                    <a:pt x="281" y="304"/>
                    <a:pt x="281" y="304"/>
                  </a:cubicBezTo>
                  <a:cubicBezTo>
                    <a:pt x="281" y="305"/>
                    <a:pt x="281" y="305"/>
                    <a:pt x="281" y="305"/>
                  </a:cubicBezTo>
                  <a:cubicBezTo>
                    <a:pt x="280" y="305"/>
                    <a:pt x="280" y="305"/>
                    <a:pt x="280" y="305"/>
                  </a:cubicBezTo>
                  <a:cubicBezTo>
                    <a:pt x="281" y="306"/>
                    <a:pt x="281" y="306"/>
                    <a:pt x="281" y="306"/>
                  </a:cubicBezTo>
                  <a:cubicBezTo>
                    <a:pt x="283" y="306"/>
                    <a:pt x="283" y="306"/>
                    <a:pt x="283" y="306"/>
                  </a:cubicBezTo>
                  <a:cubicBezTo>
                    <a:pt x="283" y="306"/>
                    <a:pt x="283" y="306"/>
                    <a:pt x="283" y="306"/>
                  </a:cubicBezTo>
                  <a:cubicBezTo>
                    <a:pt x="284" y="306"/>
                    <a:pt x="284" y="306"/>
                    <a:pt x="284" y="306"/>
                  </a:cubicBezTo>
                  <a:cubicBezTo>
                    <a:pt x="285" y="306"/>
                    <a:pt x="285" y="306"/>
                    <a:pt x="285" y="306"/>
                  </a:cubicBezTo>
                  <a:cubicBezTo>
                    <a:pt x="285" y="307"/>
                    <a:pt x="285" y="307"/>
                    <a:pt x="285" y="307"/>
                  </a:cubicBezTo>
                  <a:cubicBezTo>
                    <a:pt x="287" y="307"/>
                    <a:pt x="287" y="307"/>
                    <a:pt x="287" y="307"/>
                  </a:cubicBezTo>
                  <a:cubicBezTo>
                    <a:pt x="287" y="307"/>
                    <a:pt x="287" y="307"/>
                    <a:pt x="287" y="307"/>
                  </a:cubicBezTo>
                  <a:cubicBezTo>
                    <a:pt x="288" y="306"/>
                    <a:pt x="288" y="306"/>
                    <a:pt x="288" y="306"/>
                  </a:cubicBezTo>
                  <a:cubicBezTo>
                    <a:pt x="288" y="306"/>
                    <a:pt x="288" y="306"/>
                    <a:pt x="288" y="306"/>
                  </a:cubicBezTo>
                  <a:cubicBezTo>
                    <a:pt x="288" y="307"/>
                    <a:pt x="288" y="307"/>
                    <a:pt x="288" y="307"/>
                  </a:cubicBezTo>
                  <a:cubicBezTo>
                    <a:pt x="289" y="307"/>
                    <a:pt x="289" y="307"/>
                    <a:pt x="289" y="307"/>
                  </a:cubicBezTo>
                  <a:cubicBezTo>
                    <a:pt x="291" y="308"/>
                    <a:pt x="291" y="308"/>
                    <a:pt x="291" y="308"/>
                  </a:cubicBezTo>
                  <a:cubicBezTo>
                    <a:pt x="291" y="308"/>
                    <a:pt x="291" y="308"/>
                    <a:pt x="291" y="308"/>
                  </a:cubicBezTo>
                  <a:cubicBezTo>
                    <a:pt x="290" y="308"/>
                    <a:pt x="290" y="308"/>
                    <a:pt x="290" y="308"/>
                  </a:cubicBezTo>
                  <a:cubicBezTo>
                    <a:pt x="290" y="308"/>
                    <a:pt x="290" y="308"/>
                    <a:pt x="290" y="308"/>
                  </a:cubicBezTo>
                  <a:cubicBezTo>
                    <a:pt x="291" y="309"/>
                    <a:pt x="291" y="309"/>
                    <a:pt x="291" y="309"/>
                  </a:cubicBezTo>
                  <a:cubicBezTo>
                    <a:pt x="292" y="309"/>
                    <a:pt x="292" y="309"/>
                    <a:pt x="292" y="309"/>
                  </a:cubicBezTo>
                  <a:cubicBezTo>
                    <a:pt x="292" y="309"/>
                    <a:pt x="292" y="309"/>
                    <a:pt x="292" y="309"/>
                  </a:cubicBezTo>
                  <a:cubicBezTo>
                    <a:pt x="291" y="309"/>
                    <a:pt x="291" y="309"/>
                    <a:pt x="291" y="309"/>
                  </a:cubicBezTo>
                  <a:cubicBezTo>
                    <a:pt x="291" y="309"/>
                    <a:pt x="291" y="309"/>
                    <a:pt x="291" y="309"/>
                  </a:cubicBezTo>
                  <a:cubicBezTo>
                    <a:pt x="290" y="309"/>
                    <a:pt x="290" y="309"/>
                    <a:pt x="290" y="309"/>
                  </a:cubicBezTo>
                  <a:cubicBezTo>
                    <a:pt x="289" y="310"/>
                    <a:pt x="289" y="310"/>
                    <a:pt x="289" y="310"/>
                  </a:cubicBezTo>
                  <a:cubicBezTo>
                    <a:pt x="287" y="311"/>
                    <a:pt x="287" y="311"/>
                    <a:pt x="287" y="311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4" y="311"/>
                    <a:pt x="284" y="311"/>
                    <a:pt x="284" y="311"/>
                  </a:cubicBezTo>
                  <a:cubicBezTo>
                    <a:pt x="283" y="311"/>
                    <a:pt x="283" y="311"/>
                    <a:pt x="283" y="311"/>
                  </a:cubicBezTo>
                  <a:cubicBezTo>
                    <a:pt x="282" y="312"/>
                    <a:pt x="282" y="312"/>
                    <a:pt x="282" y="312"/>
                  </a:cubicBezTo>
                  <a:cubicBezTo>
                    <a:pt x="281" y="312"/>
                    <a:pt x="281" y="312"/>
                    <a:pt x="281" y="312"/>
                  </a:cubicBezTo>
                  <a:cubicBezTo>
                    <a:pt x="281" y="312"/>
                    <a:pt x="281" y="312"/>
                    <a:pt x="281" y="312"/>
                  </a:cubicBezTo>
                  <a:cubicBezTo>
                    <a:pt x="280" y="312"/>
                    <a:pt x="280" y="312"/>
                    <a:pt x="280" y="312"/>
                  </a:cubicBezTo>
                  <a:cubicBezTo>
                    <a:pt x="279" y="311"/>
                    <a:pt x="279" y="311"/>
                    <a:pt x="279" y="311"/>
                  </a:cubicBezTo>
                  <a:cubicBezTo>
                    <a:pt x="279" y="311"/>
                    <a:pt x="279" y="311"/>
                    <a:pt x="279" y="311"/>
                  </a:cubicBezTo>
                  <a:cubicBezTo>
                    <a:pt x="279" y="312"/>
                    <a:pt x="279" y="312"/>
                    <a:pt x="279" y="312"/>
                  </a:cubicBezTo>
                  <a:cubicBezTo>
                    <a:pt x="278" y="312"/>
                    <a:pt x="278" y="312"/>
                    <a:pt x="278" y="312"/>
                  </a:cubicBezTo>
                  <a:cubicBezTo>
                    <a:pt x="277" y="313"/>
                    <a:pt x="277" y="313"/>
                    <a:pt x="277" y="313"/>
                  </a:cubicBezTo>
                  <a:cubicBezTo>
                    <a:pt x="278" y="313"/>
                    <a:pt x="278" y="313"/>
                    <a:pt x="278" y="313"/>
                  </a:cubicBezTo>
                  <a:cubicBezTo>
                    <a:pt x="276" y="314"/>
                    <a:pt x="276" y="314"/>
                    <a:pt x="276" y="314"/>
                  </a:cubicBezTo>
                  <a:cubicBezTo>
                    <a:pt x="275" y="315"/>
                    <a:pt x="275" y="315"/>
                    <a:pt x="275" y="315"/>
                  </a:cubicBezTo>
                  <a:cubicBezTo>
                    <a:pt x="274" y="316"/>
                    <a:pt x="274" y="316"/>
                    <a:pt x="274" y="316"/>
                  </a:cubicBezTo>
                  <a:cubicBezTo>
                    <a:pt x="273" y="316"/>
                    <a:pt x="273" y="316"/>
                    <a:pt x="273" y="316"/>
                  </a:cubicBezTo>
                  <a:cubicBezTo>
                    <a:pt x="273" y="316"/>
                    <a:pt x="273" y="316"/>
                    <a:pt x="273" y="316"/>
                  </a:cubicBezTo>
                  <a:cubicBezTo>
                    <a:pt x="272" y="316"/>
                    <a:pt x="272" y="316"/>
                    <a:pt x="272" y="316"/>
                  </a:cubicBezTo>
                  <a:cubicBezTo>
                    <a:pt x="272" y="317"/>
                    <a:pt x="272" y="317"/>
                    <a:pt x="272" y="317"/>
                  </a:cubicBezTo>
                  <a:cubicBezTo>
                    <a:pt x="272" y="317"/>
                    <a:pt x="272" y="317"/>
                    <a:pt x="272" y="317"/>
                  </a:cubicBezTo>
                  <a:cubicBezTo>
                    <a:pt x="272" y="317"/>
                    <a:pt x="272" y="317"/>
                    <a:pt x="272" y="317"/>
                  </a:cubicBezTo>
                  <a:cubicBezTo>
                    <a:pt x="271" y="317"/>
                    <a:pt x="271" y="317"/>
                    <a:pt x="271" y="317"/>
                  </a:cubicBezTo>
                  <a:cubicBezTo>
                    <a:pt x="270" y="317"/>
                    <a:pt x="270" y="317"/>
                    <a:pt x="270" y="317"/>
                  </a:cubicBezTo>
                  <a:cubicBezTo>
                    <a:pt x="270" y="316"/>
                    <a:pt x="270" y="316"/>
                    <a:pt x="270" y="316"/>
                  </a:cubicBezTo>
                  <a:cubicBezTo>
                    <a:pt x="270" y="316"/>
                    <a:pt x="270" y="316"/>
                    <a:pt x="270" y="316"/>
                  </a:cubicBezTo>
                  <a:cubicBezTo>
                    <a:pt x="269" y="316"/>
                    <a:pt x="269" y="316"/>
                    <a:pt x="269" y="316"/>
                  </a:cubicBezTo>
                  <a:cubicBezTo>
                    <a:pt x="269" y="315"/>
                    <a:pt x="269" y="315"/>
                    <a:pt x="269" y="315"/>
                  </a:cubicBezTo>
                  <a:cubicBezTo>
                    <a:pt x="269" y="314"/>
                    <a:pt x="269" y="314"/>
                    <a:pt x="269" y="314"/>
                  </a:cubicBezTo>
                  <a:cubicBezTo>
                    <a:pt x="269" y="314"/>
                    <a:pt x="269" y="314"/>
                    <a:pt x="269" y="314"/>
                  </a:cubicBezTo>
                  <a:cubicBezTo>
                    <a:pt x="270" y="312"/>
                    <a:pt x="270" y="312"/>
                    <a:pt x="270" y="312"/>
                  </a:cubicBezTo>
                  <a:cubicBezTo>
                    <a:pt x="271" y="312"/>
                    <a:pt x="271" y="312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3" y="310"/>
                    <a:pt x="273" y="310"/>
                    <a:pt x="273" y="310"/>
                  </a:cubicBezTo>
                  <a:cubicBezTo>
                    <a:pt x="274" y="310"/>
                    <a:pt x="274" y="310"/>
                    <a:pt x="274" y="310"/>
                  </a:cubicBezTo>
                  <a:cubicBezTo>
                    <a:pt x="276" y="309"/>
                    <a:pt x="276" y="309"/>
                    <a:pt x="276" y="309"/>
                  </a:cubicBezTo>
                  <a:cubicBezTo>
                    <a:pt x="277" y="308"/>
                    <a:pt x="277" y="308"/>
                    <a:pt x="277" y="308"/>
                  </a:cubicBezTo>
                  <a:cubicBezTo>
                    <a:pt x="278" y="309"/>
                    <a:pt x="278" y="309"/>
                    <a:pt x="278" y="309"/>
                  </a:cubicBezTo>
                  <a:cubicBezTo>
                    <a:pt x="278" y="309"/>
                    <a:pt x="278" y="309"/>
                    <a:pt x="278" y="309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09"/>
                    <a:pt x="279" y="309"/>
                    <a:pt x="279" y="309"/>
                  </a:cubicBezTo>
                  <a:cubicBezTo>
                    <a:pt x="279" y="309"/>
                    <a:pt x="279" y="309"/>
                    <a:pt x="279" y="309"/>
                  </a:cubicBezTo>
                  <a:cubicBezTo>
                    <a:pt x="280" y="309"/>
                    <a:pt x="280" y="309"/>
                    <a:pt x="280" y="309"/>
                  </a:cubicBezTo>
                  <a:cubicBezTo>
                    <a:pt x="281" y="309"/>
                    <a:pt x="281" y="309"/>
                    <a:pt x="281" y="309"/>
                  </a:cubicBezTo>
                  <a:cubicBezTo>
                    <a:pt x="282" y="308"/>
                    <a:pt x="282" y="308"/>
                    <a:pt x="282" y="308"/>
                  </a:cubicBezTo>
                  <a:cubicBezTo>
                    <a:pt x="280" y="308"/>
                    <a:pt x="280" y="308"/>
                    <a:pt x="280" y="308"/>
                  </a:cubicBezTo>
                  <a:cubicBezTo>
                    <a:pt x="278" y="308"/>
                    <a:pt x="278" y="308"/>
                    <a:pt x="278" y="308"/>
                  </a:cubicBezTo>
                  <a:cubicBezTo>
                    <a:pt x="278" y="308"/>
                    <a:pt x="278" y="308"/>
                    <a:pt x="278" y="308"/>
                  </a:cubicBezTo>
                  <a:cubicBezTo>
                    <a:pt x="277" y="308"/>
                    <a:pt x="277" y="308"/>
                    <a:pt x="277" y="308"/>
                  </a:cubicBezTo>
                  <a:cubicBezTo>
                    <a:pt x="276" y="308"/>
                    <a:pt x="276" y="308"/>
                    <a:pt x="276" y="308"/>
                  </a:cubicBezTo>
                  <a:cubicBezTo>
                    <a:pt x="275" y="308"/>
                    <a:pt x="275" y="308"/>
                    <a:pt x="275" y="308"/>
                  </a:cubicBezTo>
                  <a:cubicBezTo>
                    <a:pt x="276" y="307"/>
                    <a:pt x="276" y="307"/>
                    <a:pt x="276" y="307"/>
                  </a:cubicBezTo>
                  <a:cubicBezTo>
                    <a:pt x="277" y="307"/>
                    <a:pt x="277" y="307"/>
                    <a:pt x="277" y="307"/>
                  </a:cubicBezTo>
                  <a:cubicBezTo>
                    <a:pt x="278" y="306"/>
                    <a:pt x="278" y="306"/>
                    <a:pt x="278" y="306"/>
                  </a:cubicBezTo>
                  <a:cubicBezTo>
                    <a:pt x="278" y="306"/>
                    <a:pt x="278" y="306"/>
                    <a:pt x="278" y="306"/>
                  </a:cubicBezTo>
                  <a:cubicBezTo>
                    <a:pt x="278" y="306"/>
                    <a:pt x="278" y="306"/>
                    <a:pt x="278" y="306"/>
                  </a:cubicBezTo>
                  <a:cubicBezTo>
                    <a:pt x="277" y="305"/>
                    <a:pt x="277" y="305"/>
                    <a:pt x="277" y="305"/>
                  </a:cubicBezTo>
                  <a:cubicBezTo>
                    <a:pt x="277" y="307"/>
                    <a:pt x="277" y="307"/>
                    <a:pt x="277" y="307"/>
                  </a:cubicBezTo>
                  <a:cubicBezTo>
                    <a:pt x="276" y="307"/>
                    <a:pt x="276" y="307"/>
                    <a:pt x="276" y="307"/>
                  </a:cubicBezTo>
                  <a:cubicBezTo>
                    <a:pt x="275" y="308"/>
                    <a:pt x="275" y="308"/>
                    <a:pt x="275" y="308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3" y="308"/>
                    <a:pt x="273" y="308"/>
                    <a:pt x="273" y="308"/>
                  </a:cubicBezTo>
                  <a:cubicBezTo>
                    <a:pt x="271" y="309"/>
                    <a:pt x="271" y="309"/>
                    <a:pt x="271" y="309"/>
                  </a:cubicBezTo>
                  <a:cubicBezTo>
                    <a:pt x="271" y="309"/>
                    <a:pt x="271" y="309"/>
                    <a:pt x="271" y="309"/>
                  </a:cubicBezTo>
                  <a:cubicBezTo>
                    <a:pt x="271" y="308"/>
                    <a:pt x="271" y="308"/>
                    <a:pt x="271" y="308"/>
                  </a:cubicBezTo>
                  <a:cubicBezTo>
                    <a:pt x="271" y="308"/>
                    <a:pt x="271" y="308"/>
                    <a:pt x="271" y="308"/>
                  </a:cubicBezTo>
                  <a:cubicBezTo>
                    <a:pt x="272" y="307"/>
                    <a:pt x="272" y="307"/>
                    <a:pt x="272" y="307"/>
                  </a:cubicBezTo>
                  <a:cubicBezTo>
                    <a:pt x="271" y="308"/>
                    <a:pt x="271" y="308"/>
                    <a:pt x="271" y="308"/>
                  </a:cubicBezTo>
                  <a:cubicBezTo>
                    <a:pt x="270" y="309"/>
                    <a:pt x="270" y="309"/>
                    <a:pt x="270" y="309"/>
                  </a:cubicBezTo>
                  <a:cubicBezTo>
                    <a:pt x="269" y="309"/>
                    <a:pt x="269" y="309"/>
                    <a:pt x="269" y="309"/>
                  </a:cubicBezTo>
                  <a:cubicBezTo>
                    <a:pt x="269" y="309"/>
                    <a:pt x="269" y="309"/>
                    <a:pt x="269" y="309"/>
                  </a:cubicBezTo>
                  <a:cubicBezTo>
                    <a:pt x="268" y="309"/>
                    <a:pt x="268" y="309"/>
                    <a:pt x="268" y="309"/>
                  </a:cubicBezTo>
                  <a:cubicBezTo>
                    <a:pt x="268" y="309"/>
                    <a:pt x="268" y="309"/>
                    <a:pt x="268" y="309"/>
                  </a:cubicBezTo>
                  <a:cubicBezTo>
                    <a:pt x="267" y="309"/>
                    <a:pt x="267" y="309"/>
                    <a:pt x="267" y="309"/>
                  </a:cubicBezTo>
                  <a:cubicBezTo>
                    <a:pt x="266" y="309"/>
                    <a:pt x="266" y="309"/>
                    <a:pt x="266" y="309"/>
                  </a:cubicBezTo>
                  <a:cubicBezTo>
                    <a:pt x="265" y="308"/>
                    <a:pt x="265" y="308"/>
                    <a:pt x="265" y="308"/>
                  </a:cubicBezTo>
                  <a:cubicBezTo>
                    <a:pt x="265" y="308"/>
                    <a:pt x="265" y="308"/>
                    <a:pt x="265" y="308"/>
                  </a:cubicBezTo>
                  <a:cubicBezTo>
                    <a:pt x="265" y="308"/>
                    <a:pt x="265" y="308"/>
                    <a:pt x="265" y="308"/>
                  </a:cubicBezTo>
                  <a:cubicBezTo>
                    <a:pt x="265" y="308"/>
                    <a:pt x="265" y="308"/>
                    <a:pt x="265" y="308"/>
                  </a:cubicBezTo>
                  <a:cubicBezTo>
                    <a:pt x="265" y="307"/>
                    <a:pt x="265" y="307"/>
                    <a:pt x="265" y="307"/>
                  </a:cubicBezTo>
                  <a:cubicBezTo>
                    <a:pt x="265" y="307"/>
                    <a:pt x="265" y="307"/>
                    <a:pt x="265" y="307"/>
                  </a:cubicBezTo>
                  <a:cubicBezTo>
                    <a:pt x="265" y="306"/>
                    <a:pt x="265" y="306"/>
                    <a:pt x="265" y="306"/>
                  </a:cubicBezTo>
                  <a:cubicBezTo>
                    <a:pt x="265" y="306"/>
                    <a:pt x="265" y="306"/>
                    <a:pt x="265" y="306"/>
                  </a:cubicBezTo>
                  <a:cubicBezTo>
                    <a:pt x="264" y="305"/>
                    <a:pt x="264" y="305"/>
                    <a:pt x="264" y="305"/>
                  </a:cubicBezTo>
                  <a:cubicBezTo>
                    <a:pt x="264" y="305"/>
                    <a:pt x="264" y="305"/>
                    <a:pt x="264" y="305"/>
                  </a:cubicBezTo>
                  <a:cubicBezTo>
                    <a:pt x="264" y="305"/>
                    <a:pt x="264" y="305"/>
                    <a:pt x="264" y="305"/>
                  </a:cubicBezTo>
                  <a:cubicBezTo>
                    <a:pt x="265" y="300"/>
                    <a:pt x="265" y="300"/>
                    <a:pt x="265" y="300"/>
                  </a:cubicBezTo>
                  <a:cubicBezTo>
                    <a:pt x="265" y="298"/>
                    <a:pt x="265" y="298"/>
                    <a:pt x="265" y="298"/>
                  </a:cubicBezTo>
                  <a:cubicBezTo>
                    <a:pt x="264" y="297"/>
                    <a:pt x="264" y="297"/>
                    <a:pt x="264" y="297"/>
                  </a:cubicBezTo>
                  <a:cubicBezTo>
                    <a:pt x="263" y="297"/>
                    <a:pt x="263" y="297"/>
                    <a:pt x="263" y="297"/>
                  </a:cubicBezTo>
                  <a:cubicBezTo>
                    <a:pt x="262" y="297"/>
                    <a:pt x="262" y="297"/>
                    <a:pt x="262" y="297"/>
                  </a:cubicBezTo>
                  <a:cubicBezTo>
                    <a:pt x="261" y="297"/>
                    <a:pt x="261" y="297"/>
                    <a:pt x="261" y="297"/>
                  </a:cubicBezTo>
                  <a:cubicBezTo>
                    <a:pt x="260" y="297"/>
                    <a:pt x="260" y="297"/>
                    <a:pt x="260" y="297"/>
                  </a:cubicBezTo>
                  <a:cubicBezTo>
                    <a:pt x="260" y="296"/>
                    <a:pt x="260" y="296"/>
                    <a:pt x="260" y="296"/>
                  </a:cubicBezTo>
                  <a:cubicBezTo>
                    <a:pt x="260" y="296"/>
                    <a:pt x="260" y="296"/>
                    <a:pt x="260" y="296"/>
                  </a:cubicBezTo>
                  <a:cubicBezTo>
                    <a:pt x="259" y="297"/>
                    <a:pt x="259" y="297"/>
                    <a:pt x="259" y="297"/>
                  </a:cubicBezTo>
                  <a:cubicBezTo>
                    <a:pt x="258" y="298"/>
                    <a:pt x="258" y="298"/>
                    <a:pt x="258" y="298"/>
                  </a:cubicBezTo>
                  <a:cubicBezTo>
                    <a:pt x="257" y="299"/>
                    <a:pt x="257" y="299"/>
                    <a:pt x="257" y="299"/>
                  </a:cubicBezTo>
                  <a:cubicBezTo>
                    <a:pt x="256" y="300"/>
                    <a:pt x="256" y="300"/>
                    <a:pt x="256" y="300"/>
                  </a:cubicBezTo>
                  <a:cubicBezTo>
                    <a:pt x="256" y="301"/>
                    <a:pt x="256" y="301"/>
                    <a:pt x="256" y="301"/>
                  </a:cubicBezTo>
                  <a:cubicBezTo>
                    <a:pt x="255" y="301"/>
                    <a:pt x="255" y="301"/>
                    <a:pt x="255" y="301"/>
                  </a:cubicBezTo>
                  <a:cubicBezTo>
                    <a:pt x="255" y="302"/>
                    <a:pt x="255" y="302"/>
                    <a:pt x="255" y="302"/>
                  </a:cubicBezTo>
                  <a:cubicBezTo>
                    <a:pt x="255" y="303"/>
                    <a:pt x="255" y="303"/>
                    <a:pt x="255" y="303"/>
                  </a:cubicBezTo>
                  <a:cubicBezTo>
                    <a:pt x="253" y="304"/>
                    <a:pt x="253" y="304"/>
                    <a:pt x="253" y="304"/>
                  </a:cubicBezTo>
                  <a:cubicBezTo>
                    <a:pt x="253" y="305"/>
                    <a:pt x="253" y="305"/>
                    <a:pt x="253" y="305"/>
                  </a:cubicBezTo>
                  <a:cubicBezTo>
                    <a:pt x="251" y="306"/>
                    <a:pt x="251" y="306"/>
                    <a:pt x="251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0" y="307"/>
                    <a:pt x="250" y="307"/>
                    <a:pt x="250" y="307"/>
                  </a:cubicBezTo>
                  <a:cubicBezTo>
                    <a:pt x="249" y="307"/>
                    <a:pt x="249" y="307"/>
                    <a:pt x="249" y="307"/>
                  </a:cubicBezTo>
                  <a:cubicBezTo>
                    <a:pt x="249" y="307"/>
                    <a:pt x="249" y="307"/>
                    <a:pt x="249" y="307"/>
                  </a:cubicBezTo>
                  <a:cubicBezTo>
                    <a:pt x="249" y="307"/>
                    <a:pt x="249" y="307"/>
                    <a:pt x="249" y="307"/>
                  </a:cubicBezTo>
                  <a:cubicBezTo>
                    <a:pt x="248" y="308"/>
                    <a:pt x="248" y="308"/>
                    <a:pt x="248" y="308"/>
                  </a:cubicBezTo>
                  <a:cubicBezTo>
                    <a:pt x="235" y="308"/>
                    <a:pt x="235" y="308"/>
                    <a:pt x="235" y="308"/>
                  </a:cubicBezTo>
                  <a:cubicBezTo>
                    <a:pt x="233" y="308"/>
                    <a:pt x="233" y="308"/>
                    <a:pt x="233" y="308"/>
                  </a:cubicBezTo>
                  <a:cubicBezTo>
                    <a:pt x="232" y="309"/>
                    <a:pt x="232" y="309"/>
                    <a:pt x="232" y="309"/>
                  </a:cubicBezTo>
                  <a:cubicBezTo>
                    <a:pt x="231" y="309"/>
                    <a:pt x="231" y="309"/>
                    <a:pt x="231" y="309"/>
                  </a:cubicBezTo>
                  <a:cubicBezTo>
                    <a:pt x="230" y="310"/>
                    <a:pt x="230" y="310"/>
                    <a:pt x="230" y="310"/>
                  </a:cubicBezTo>
                  <a:cubicBezTo>
                    <a:pt x="228" y="311"/>
                    <a:pt x="228" y="311"/>
                    <a:pt x="228" y="311"/>
                  </a:cubicBezTo>
                  <a:cubicBezTo>
                    <a:pt x="227" y="312"/>
                    <a:pt x="227" y="312"/>
                    <a:pt x="227" y="312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14" y="317"/>
                    <a:pt x="214" y="317"/>
                    <a:pt x="214" y="317"/>
                  </a:cubicBezTo>
                  <a:cubicBezTo>
                    <a:pt x="214" y="319"/>
                    <a:pt x="214" y="319"/>
                    <a:pt x="214" y="319"/>
                  </a:cubicBezTo>
                  <a:cubicBezTo>
                    <a:pt x="212" y="319"/>
                    <a:pt x="212" y="319"/>
                    <a:pt x="212" y="319"/>
                  </a:cubicBezTo>
                  <a:cubicBezTo>
                    <a:pt x="197" y="323"/>
                    <a:pt x="197" y="323"/>
                    <a:pt x="197" y="323"/>
                  </a:cubicBezTo>
                  <a:cubicBezTo>
                    <a:pt x="196" y="322"/>
                    <a:pt x="196" y="322"/>
                    <a:pt x="196" y="322"/>
                  </a:cubicBezTo>
                  <a:cubicBezTo>
                    <a:pt x="197" y="321"/>
                    <a:pt x="197" y="321"/>
                    <a:pt x="197" y="321"/>
                  </a:cubicBezTo>
                  <a:cubicBezTo>
                    <a:pt x="199" y="320"/>
                    <a:pt x="199" y="320"/>
                    <a:pt x="199" y="320"/>
                  </a:cubicBezTo>
                  <a:cubicBezTo>
                    <a:pt x="199" y="319"/>
                    <a:pt x="199" y="319"/>
                    <a:pt x="199" y="319"/>
                  </a:cubicBezTo>
                  <a:cubicBezTo>
                    <a:pt x="200" y="318"/>
                    <a:pt x="200" y="318"/>
                    <a:pt x="200" y="318"/>
                  </a:cubicBezTo>
                  <a:cubicBezTo>
                    <a:pt x="200" y="318"/>
                    <a:pt x="200" y="318"/>
                    <a:pt x="200" y="318"/>
                  </a:cubicBezTo>
                  <a:cubicBezTo>
                    <a:pt x="201" y="312"/>
                    <a:pt x="201" y="312"/>
                    <a:pt x="201" y="312"/>
                  </a:cubicBezTo>
                  <a:cubicBezTo>
                    <a:pt x="198" y="300"/>
                    <a:pt x="198" y="300"/>
                    <a:pt x="198" y="300"/>
                  </a:cubicBezTo>
                  <a:cubicBezTo>
                    <a:pt x="195" y="298"/>
                    <a:pt x="195" y="298"/>
                    <a:pt x="195" y="298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76" y="289"/>
                    <a:pt x="176" y="289"/>
                    <a:pt x="176" y="289"/>
                  </a:cubicBezTo>
                  <a:cubicBezTo>
                    <a:pt x="175" y="289"/>
                    <a:pt x="175" y="289"/>
                    <a:pt x="175" y="289"/>
                  </a:cubicBezTo>
                  <a:cubicBezTo>
                    <a:pt x="174" y="288"/>
                    <a:pt x="174" y="288"/>
                    <a:pt x="174" y="288"/>
                  </a:cubicBezTo>
                  <a:cubicBezTo>
                    <a:pt x="174" y="288"/>
                    <a:pt x="174" y="288"/>
                    <a:pt x="174" y="288"/>
                  </a:cubicBezTo>
                  <a:cubicBezTo>
                    <a:pt x="172" y="288"/>
                    <a:pt x="172" y="288"/>
                    <a:pt x="172" y="288"/>
                  </a:cubicBezTo>
                  <a:cubicBezTo>
                    <a:pt x="171" y="287"/>
                    <a:pt x="171" y="287"/>
                    <a:pt x="171" y="287"/>
                  </a:cubicBezTo>
                  <a:cubicBezTo>
                    <a:pt x="171" y="287"/>
                    <a:pt x="171" y="287"/>
                    <a:pt x="171" y="287"/>
                  </a:cubicBezTo>
                  <a:cubicBezTo>
                    <a:pt x="170" y="287"/>
                    <a:pt x="170" y="287"/>
                    <a:pt x="170" y="287"/>
                  </a:cubicBezTo>
                  <a:cubicBezTo>
                    <a:pt x="169" y="287"/>
                    <a:pt x="169" y="287"/>
                    <a:pt x="169" y="287"/>
                  </a:cubicBezTo>
                  <a:cubicBezTo>
                    <a:pt x="168" y="287"/>
                    <a:pt x="168" y="287"/>
                    <a:pt x="168" y="287"/>
                  </a:cubicBezTo>
                  <a:cubicBezTo>
                    <a:pt x="168" y="286"/>
                    <a:pt x="168" y="286"/>
                    <a:pt x="168" y="286"/>
                  </a:cubicBezTo>
                  <a:cubicBezTo>
                    <a:pt x="167" y="286"/>
                    <a:pt x="167" y="286"/>
                    <a:pt x="167" y="286"/>
                  </a:cubicBezTo>
                  <a:cubicBezTo>
                    <a:pt x="165" y="286"/>
                    <a:pt x="165" y="286"/>
                    <a:pt x="165" y="286"/>
                  </a:cubicBezTo>
                  <a:cubicBezTo>
                    <a:pt x="165" y="285"/>
                    <a:pt x="165" y="285"/>
                    <a:pt x="165" y="285"/>
                  </a:cubicBezTo>
                  <a:cubicBezTo>
                    <a:pt x="164" y="285"/>
                    <a:pt x="164" y="285"/>
                    <a:pt x="164" y="285"/>
                  </a:cubicBezTo>
                  <a:cubicBezTo>
                    <a:pt x="163" y="284"/>
                    <a:pt x="163" y="284"/>
                    <a:pt x="163" y="284"/>
                  </a:cubicBezTo>
                  <a:cubicBezTo>
                    <a:pt x="162" y="284"/>
                    <a:pt x="162" y="284"/>
                    <a:pt x="162" y="284"/>
                  </a:cubicBezTo>
                  <a:cubicBezTo>
                    <a:pt x="162" y="284"/>
                    <a:pt x="162" y="284"/>
                    <a:pt x="162" y="284"/>
                  </a:cubicBezTo>
                  <a:cubicBezTo>
                    <a:pt x="161" y="284"/>
                    <a:pt x="161" y="284"/>
                    <a:pt x="161" y="284"/>
                  </a:cubicBezTo>
                  <a:cubicBezTo>
                    <a:pt x="160" y="284"/>
                    <a:pt x="160" y="284"/>
                    <a:pt x="160" y="284"/>
                  </a:cubicBezTo>
                  <a:cubicBezTo>
                    <a:pt x="160" y="284"/>
                    <a:pt x="160" y="284"/>
                    <a:pt x="160" y="284"/>
                  </a:cubicBezTo>
                  <a:cubicBezTo>
                    <a:pt x="159" y="284"/>
                    <a:pt x="159" y="284"/>
                    <a:pt x="159" y="284"/>
                  </a:cubicBezTo>
                  <a:cubicBezTo>
                    <a:pt x="159" y="283"/>
                    <a:pt x="159" y="283"/>
                    <a:pt x="159" y="283"/>
                  </a:cubicBezTo>
                  <a:cubicBezTo>
                    <a:pt x="158" y="283"/>
                    <a:pt x="158" y="283"/>
                    <a:pt x="158" y="283"/>
                  </a:cubicBezTo>
                  <a:cubicBezTo>
                    <a:pt x="158" y="283"/>
                    <a:pt x="158" y="283"/>
                    <a:pt x="158" y="283"/>
                  </a:cubicBezTo>
                  <a:cubicBezTo>
                    <a:pt x="157" y="282"/>
                    <a:pt x="157" y="282"/>
                    <a:pt x="157" y="282"/>
                  </a:cubicBezTo>
                  <a:cubicBezTo>
                    <a:pt x="157" y="282"/>
                    <a:pt x="157" y="282"/>
                    <a:pt x="157" y="282"/>
                  </a:cubicBezTo>
                  <a:cubicBezTo>
                    <a:pt x="156" y="281"/>
                    <a:pt x="156" y="281"/>
                    <a:pt x="156" y="281"/>
                  </a:cubicBezTo>
                  <a:cubicBezTo>
                    <a:pt x="155" y="281"/>
                    <a:pt x="155" y="281"/>
                    <a:pt x="155" y="281"/>
                  </a:cubicBezTo>
                  <a:cubicBezTo>
                    <a:pt x="154" y="281"/>
                    <a:pt x="154" y="281"/>
                    <a:pt x="154" y="281"/>
                  </a:cubicBezTo>
                  <a:lnTo>
                    <a:pt x="39" y="27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4" name="Freeform 162"/>
            <p:cNvSpPr>
              <a:spLocks noEditPoints="1"/>
            </p:cNvSpPr>
            <p:nvPr/>
          </p:nvSpPr>
          <p:spPr bwMode="auto">
            <a:xfrm>
              <a:off x="815256" y="1047881"/>
              <a:ext cx="1133522" cy="787418"/>
            </a:xfrm>
            <a:custGeom>
              <a:avLst/>
              <a:gdLst>
                <a:gd name="T0" fmla="*/ 209 w 238"/>
                <a:gd name="T1" fmla="*/ 133 h 165"/>
                <a:gd name="T2" fmla="*/ 234 w 238"/>
                <a:gd name="T3" fmla="*/ 28 h 165"/>
                <a:gd name="T4" fmla="*/ 219 w 238"/>
                <a:gd name="T5" fmla="*/ 21 h 165"/>
                <a:gd name="T6" fmla="*/ 209 w 238"/>
                <a:gd name="T7" fmla="*/ 10 h 165"/>
                <a:gd name="T8" fmla="*/ 198 w 238"/>
                <a:gd name="T9" fmla="*/ 7 h 165"/>
                <a:gd name="T10" fmla="*/ 187 w 238"/>
                <a:gd name="T11" fmla="*/ 2 h 165"/>
                <a:gd name="T12" fmla="*/ 167 w 238"/>
                <a:gd name="T13" fmla="*/ 9 h 165"/>
                <a:gd name="T14" fmla="*/ 145 w 238"/>
                <a:gd name="T15" fmla="*/ 37 h 165"/>
                <a:gd name="T16" fmla="*/ 142 w 238"/>
                <a:gd name="T17" fmla="*/ 45 h 165"/>
                <a:gd name="T18" fmla="*/ 135 w 238"/>
                <a:gd name="T19" fmla="*/ 40 h 165"/>
                <a:gd name="T20" fmla="*/ 120 w 238"/>
                <a:gd name="T21" fmla="*/ 51 h 165"/>
                <a:gd name="T22" fmla="*/ 127 w 238"/>
                <a:gd name="T23" fmla="*/ 60 h 165"/>
                <a:gd name="T24" fmla="*/ 130 w 238"/>
                <a:gd name="T25" fmla="*/ 70 h 165"/>
                <a:gd name="T26" fmla="*/ 104 w 238"/>
                <a:gd name="T27" fmla="*/ 78 h 165"/>
                <a:gd name="T28" fmla="*/ 104 w 238"/>
                <a:gd name="T29" fmla="*/ 89 h 165"/>
                <a:gd name="T30" fmla="*/ 100 w 238"/>
                <a:gd name="T31" fmla="*/ 101 h 165"/>
                <a:gd name="T32" fmla="*/ 104 w 238"/>
                <a:gd name="T33" fmla="*/ 109 h 165"/>
                <a:gd name="T34" fmla="*/ 112 w 238"/>
                <a:gd name="T35" fmla="*/ 114 h 165"/>
                <a:gd name="T36" fmla="*/ 110 w 238"/>
                <a:gd name="T37" fmla="*/ 125 h 165"/>
                <a:gd name="T38" fmla="*/ 90 w 238"/>
                <a:gd name="T39" fmla="*/ 135 h 165"/>
                <a:gd name="T40" fmla="*/ 84 w 238"/>
                <a:gd name="T41" fmla="*/ 141 h 165"/>
                <a:gd name="T42" fmla="*/ 97 w 238"/>
                <a:gd name="T43" fmla="*/ 137 h 165"/>
                <a:gd name="T44" fmla="*/ 110 w 238"/>
                <a:gd name="T45" fmla="*/ 132 h 165"/>
                <a:gd name="T46" fmla="*/ 127 w 238"/>
                <a:gd name="T47" fmla="*/ 123 h 165"/>
                <a:gd name="T48" fmla="*/ 138 w 238"/>
                <a:gd name="T49" fmla="*/ 112 h 165"/>
                <a:gd name="T50" fmla="*/ 159 w 238"/>
                <a:gd name="T51" fmla="*/ 100 h 165"/>
                <a:gd name="T52" fmla="*/ 143 w 238"/>
                <a:gd name="T53" fmla="*/ 115 h 165"/>
                <a:gd name="T54" fmla="*/ 154 w 238"/>
                <a:gd name="T55" fmla="*/ 113 h 165"/>
                <a:gd name="T56" fmla="*/ 164 w 238"/>
                <a:gd name="T57" fmla="*/ 107 h 165"/>
                <a:gd name="T58" fmla="*/ 169 w 238"/>
                <a:gd name="T59" fmla="*/ 111 h 165"/>
                <a:gd name="T60" fmla="*/ 184 w 238"/>
                <a:gd name="T61" fmla="*/ 119 h 165"/>
                <a:gd name="T62" fmla="*/ 194 w 238"/>
                <a:gd name="T63" fmla="*/ 126 h 165"/>
                <a:gd name="T64" fmla="*/ 199 w 238"/>
                <a:gd name="T65" fmla="*/ 130 h 165"/>
                <a:gd name="T66" fmla="*/ 205 w 238"/>
                <a:gd name="T67" fmla="*/ 132 h 165"/>
                <a:gd name="T68" fmla="*/ 206 w 238"/>
                <a:gd name="T69" fmla="*/ 146 h 165"/>
                <a:gd name="T70" fmla="*/ 211 w 238"/>
                <a:gd name="T71" fmla="*/ 156 h 165"/>
                <a:gd name="T72" fmla="*/ 202 w 238"/>
                <a:gd name="T73" fmla="*/ 162 h 165"/>
                <a:gd name="T74" fmla="*/ 199 w 238"/>
                <a:gd name="T75" fmla="*/ 162 h 165"/>
                <a:gd name="T76" fmla="*/ 202 w 238"/>
                <a:gd name="T77" fmla="*/ 155 h 165"/>
                <a:gd name="T78" fmla="*/ 203 w 238"/>
                <a:gd name="T79" fmla="*/ 164 h 165"/>
                <a:gd name="T80" fmla="*/ 207 w 238"/>
                <a:gd name="T81" fmla="*/ 156 h 165"/>
                <a:gd name="T82" fmla="*/ 205 w 238"/>
                <a:gd name="T83" fmla="*/ 150 h 165"/>
                <a:gd name="T84" fmla="*/ 201 w 238"/>
                <a:gd name="T85" fmla="*/ 151 h 165"/>
                <a:gd name="T86" fmla="*/ 199 w 238"/>
                <a:gd name="T87" fmla="*/ 145 h 165"/>
                <a:gd name="T88" fmla="*/ 204 w 238"/>
                <a:gd name="T89" fmla="*/ 144 h 165"/>
                <a:gd name="T90" fmla="*/ 197 w 238"/>
                <a:gd name="T91" fmla="*/ 142 h 165"/>
                <a:gd name="T92" fmla="*/ 110 w 238"/>
                <a:gd name="T93" fmla="*/ 75 h 165"/>
                <a:gd name="T94" fmla="*/ 173 w 238"/>
                <a:gd name="T95" fmla="*/ 116 h 165"/>
                <a:gd name="T96" fmla="*/ 160 w 238"/>
                <a:gd name="T97" fmla="*/ 115 h 165"/>
                <a:gd name="T98" fmla="*/ 90 w 238"/>
                <a:gd name="T99" fmla="*/ 62 h 165"/>
                <a:gd name="T100" fmla="*/ 91 w 238"/>
                <a:gd name="T101" fmla="*/ 95 h 165"/>
                <a:gd name="T102" fmla="*/ 134 w 238"/>
                <a:gd name="T103" fmla="*/ 121 h 165"/>
                <a:gd name="T104" fmla="*/ 127 w 238"/>
                <a:gd name="T105" fmla="*/ 126 h 165"/>
                <a:gd name="T106" fmla="*/ 129 w 238"/>
                <a:gd name="T107" fmla="*/ 128 h 165"/>
                <a:gd name="T108" fmla="*/ 121 w 238"/>
                <a:gd name="T109" fmla="*/ 135 h 165"/>
                <a:gd name="T110" fmla="*/ 93 w 238"/>
                <a:gd name="T111" fmla="*/ 142 h 165"/>
                <a:gd name="T112" fmla="*/ 3 w 238"/>
                <a:gd name="T113" fmla="*/ 156 h 165"/>
                <a:gd name="T114" fmla="*/ 22 w 238"/>
                <a:gd name="T115" fmla="*/ 156 h 165"/>
                <a:gd name="T116" fmla="*/ 41 w 238"/>
                <a:gd name="T117" fmla="*/ 154 h 165"/>
                <a:gd name="T118" fmla="*/ 59 w 238"/>
                <a:gd name="T119" fmla="*/ 149 h 165"/>
                <a:gd name="T120" fmla="*/ 68 w 238"/>
                <a:gd name="T121" fmla="*/ 147 h 165"/>
                <a:gd name="T122" fmla="*/ 72 w 238"/>
                <a:gd name="T123" fmla="*/ 142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65">
                  <a:moveTo>
                    <a:pt x="215" y="158"/>
                  </a:moveTo>
                  <a:cubicBezTo>
                    <a:pt x="215" y="157"/>
                    <a:pt x="215" y="157"/>
                    <a:pt x="215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5" y="156"/>
                    <a:pt x="215" y="156"/>
                    <a:pt x="215" y="156"/>
                  </a:cubicBezTo>
                  <a:cubicBezTo>
                    <a:pt x="215" y="156"/>
                    <a:pt x="215" y="156"/>
                    <a:pt x="215" y="156"/>
                  </a:cubicBezTo>
                  <a:cubicBezTo>
                    <a:pt x="215" y="156"/>
                    <a:pt x="215" y="156"/>
                    <a:pt x="215" y="156"/>
                  </a:cubicBezTo>
                  <a:cubicBezTo>
                    <a:pt x="214" y="155"/>
                    <a:pt x="214" y="155"/>
                    <a:pt x="214" y="155"/>
                  </a:cubicBezTo>
                  <a:cubicBezTo>
                    <a:pt x="214" y="155"/>
                    <a:pt x="214" y="155"/>
                    <a:pt x="214" y="155"/>
                  </a:cubicBezTo>
                  <a:cubicBezTo>
                    <a:pt x="214" y="154"/>
                    <a:pt x="214" y="154"/>
                    <a:pt x="214" y="154"/>
                  </a:cubicBezTo>
                  <a:cubicBezTo>
                    <a:pt x="213" y="153"/>
                    <a:pt x="213" y="153"/>
                    <a:pt x="213" y="153"/>
                  </a:cubicBezTo>
                  <a:cubicBezTo>
                    <a:pt x="212" y="153"/>
                    <a:pt x="212" y="153"/>
                    <a:pt x="212" y="153"/>
                  </a:cubicBezTo>
                  <a:cubicBezTo>
                    <a:pt x="212" y="152"/>
                    <a:pt x="212" y="152"/>
                    <a:pt x="212" y="152"/>
                  </a:cubicBezTo>
                  <a:cubicBezTo>
                    <a:pt x="211" y="151"/>
                    <a:pt x="211" y="151"/>
                    <a:pt x="211" y="151"/>
                  </a:cubicBezTo>
                  <a:cubicBezTo>
                    <a:pt x="211" y="151"/>
                    <a:pt x="211" y="151"/>
                    <a:pt x="211" y="151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50"/>
                    <a:pt x="210" y="150"/>
                    <a:pt x="210" y="150"/>
                  </a:cubicBezTo>
                  <a:cubicBezTo>
                    <a:pt x="210" y="150"/>
                    <a:pt x="210" y="150"/>
                    <a:pt x="210" y="150"/>
                  </a:cubicBezTo>
                  <a:cubicBezTo>
                    <a:pt x="210" y="149"/>
                    <a:pt x="210" y="149"/>
                    <a:pt x="210" y="149"/>
                  </a:cubicBezTo>
                  <a:cubicBezTo>
                    <a:pt x="210" y="149"/>
                    <a:pt x="210" y="149"/>
                    <a:pt x="210" y="149"/>
                  </a:cubicBezTo>
                  <a:cubicBezTo>
                    <a:pt x="210" y="149"/>
                    <a:pt x="210" y="149"/>
                    <a:pt x="210" y="149"/>
                  </a:cubicBezTo>
                  <a:cubicBezTo>
                    <a:pt x="210" y="148"/>
                    <a:pt x="210" y="148"/>
                    <a:pt x="210" y="148"/>
                  </a:cubicBezTo>
                  <a:cubicBezTo>
                    <a:pt x="210" y="148"/>
                    <a:pt x="210" y="148"/>
                    <a:pt x="210" y="148"/>
                  </a:cubicBezTo>
                  <a:cubicBezTo>
                    <a:pt x="210" y="148"/>
                    <a:pt x="210" y="148"/>
                    <a:pt x="210" y="148"/>
                  </a:cubicBezTo>
                  <a:cubicBezTo>
                    <a:pt x="209" y="148"/>
                    <a:pt x="209" y="148"/>
                    <a:pt x="209" y="148"/>
                  </a:cubicBezTo>
                  <a:cubicBezTo>
                    <a:pt x="209" y="147"/>
                    <a:pt x="209" y="147"/>
                    <a:pt x="209" y="147"/>
                  </a:cubicBezTo>
                  <a:cubicBezTo>
                    <a:pt x="210" y="147"/>
                    <a:pt x="210" y="147"/>
                    <a:pt x="210" y="147"/>
                  </a:cubicBezTo>
                  <a:cubicBezTo>
                    <a:pt x="210" y="144"/>
                    <a:pt x="210" y="144"/>
                    <a:pt x="210" y="144"/>
                  </a:cubicBezTo>
                  <a:cubicBezTo>
                    <a:pt x="210" y="141"/>
                    <a:pt x="210" y="141"/>
                    <a:pt x="210" y="141"/>
                  </a:cubicBezTo>
                  <a:cubicBezTo>
                    <a:pt x="210" y="139"/>
                    <a:pt x="210" y="139"/>
                    <a:pt x="210" y="139"/>
                  </a:cubicBezTo>
                  <a:cubicBezTo>
                    <a:pt x="210" y="138"/>
                    <a:pt x="210" y="138"/>
                    <a:pt x="210" y="138"/>
                  </a:cubicBezTo>
                  <a:cubicBezTo>
                    <a:pt x="210" y="137"/>
                    <a:pt x="210" y="137"/>
                    <a:pt x="210" y="137"/>
                  </a:cubicBezTo>
                  <a:cubicBezTo>
                    <a:pt x="210" y="137"/>
                    <a:pt x="210" y="137"/>
                    <a:pt x="210" y="137"/>
                  </a:cubicBezTo>
                  <a:cubicBezTo>
                    <a:pt x="210" y="136"/>
                    <a:pt x="210" y="136"/>
                    <a:pt x="210" y="136"/>
                  </a:cubicBezTo>
                  <a:cubicBezTo>
                    <a:pt x="210" y="135"/>
                    <a:pt x="210" y="135"/>
                    <a:pt x="210" y="135"/>
                  </a:cubicBezTo>
                  <a:cubicBezTo>
                    <a:pt x="210" y="134"/>
                    <a:pt x="210" y="134"/>
                    <a:pt x="210" y="134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6"/>
                    <a:pt x="208" y="126"/>
                    <a:pt x="208" y="126"/>
                  </a:cubicBezTo>
                  <a:cubicBezTo>
                    <a:pt x="208" y="125"/>
                    <a:pt x="208" y="125"/>
                    <a:pt x="208" y="125"/>
                  </a:cubicBezTo>
                  <a:cubicBezTo>
                    <a:pt x="207" y="125"/>
                    <a:pt x="207" y="125"/>
                    <a:pt x="207" y="125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4" y="125"/>
                    <a:pt x="204" y="125"/>
                    <a:pt x="204" y="125"/>
                  </a:cubicBezTo>
                  <a:cubicBezTo>
                    <a:pt x="204" y="125"/>
                    <a:pt x="204" y="125"/>
                    <a:pt x="204" y="125"/>
                  </a:cubicBezTo>
                  <a:cubicBezTo>
                    <a:pt x="202" y="126"/>
                    <a:pt x="202" y="126"/>
                    <a:pt x="202" y="126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199" y="129"/>
                    <a:pt x="199" y="129"/>
                    <a:pt x="199" y="129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8"/>
                    <a:pt x="196" y="128"/>
                    <a:pt x="196" y="128"/>
                  </a:cubicBezTo>
                  <a:cubicBezTo>
                    <a:pt x="196" y="127"/>
                    <a:pt x="196" y="127"/>
                    <a:pt x="196" y="127"/>
                  </a:cubicBezTo>
                  <a:cubicBezTo>
                    <a:pt x="195" y="122"/>
                    <a:pt x="195" y="122"/>
                    <a:pt x="195" y="122"/>
                  </a:cubicBezTo>
                  <a:cubicBezTo>
                    <a:pt x="194" y="120"/>
                    <a:pt x="194" y="120"/>
                    <a:pt x="194" y="120"/>
                  </a:cubicBezTo>
                  <a:cubicBezTo>
                    <a:pt x="194" y="119"/>
                    <a:pt x="194" y="119"/>
                    <a:pt x="194" y="119"/>
                  </a:cubicBezTo>
                  <a:cubicBezTo>
                    <a:pt x="195" y="117"/>
                    <a:pt x="195" y="117"/>
                    <a:pt x="195" y="117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91" y="118"/>
                    <a:pt x="191" y="118"/>
                    <a:pt x="191" y="118"/>
                  </a:cubicBezTo>
                  <a:cubicBezTo>
                    <a:pt x="190" y="117"/>
                    <a:pt x="190" y="117"/>
                    <a:pt x="190" y="117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238" y="33"/>
                    <a:pt x="238" y="33"/>
                    <a:pt x="238" y="33"/>
                  </a:cubicBezTo>
                  <a:cubicBezTo>
                    <a:pt x="238" y="32"/>
                    <a:pt x="238" y="32"/>
                    <a:pt x="238" y="32"/>
                  </a:cubicBezTo>
                  <a:cubicBezTo>
                    <a:pt x="237" y="32"/>
                    <a:pt x="237" y="32"/>
                    <a:pt x="237" y="32"/>
                  </a:cubicBezTo>
                  <a:cubicBezTo>
                    <a:pt x="236" y="32"/>
                    <a:pt x="236" y="32"/>
                    <a:pt x="236" y="32"/>
                  </a:cubicBezTo>
                  <a:cubicBezTo>
                    <a:pt x="236" y="32"/>
                    <a:pt x="236" y="32"/>
                    <a:pt x="236" y="32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4" y="27"/>
                    <a:pt x="234" y="27"/>
                    <a:pt x="234" y="27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32" y="27"/>
                    <a:pt x="232" y="27"/>
                    <a:pt x="232" y="27"/>
                  </a:cubicBezTo>
                  <a:cubicBezTo>
                    <a:pt x="232" y="27"/>
                    <a:pt x="232" y="27"/>
                    <a:pt x="232" y="27"/>
                  </a:cubicBezTo>
                  <a:cubicBezTo>
                    <a:pt x="230" y="27"/>
                    <a:pt x="230" y="27"/>
                    <a:pt x="230" y="27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8" y="27"/>
                    <a:pt x="228" y="27"/>
                    <a:pt x="228" y="27"/>
                  </a:cubicBezTo>
                  <a:cubicBezTo>
                    <a:pt x="228" y="27"/>
                    <a:pt x="228" y="27"/>
                    <a:pt x="228" y="27"/>
                  </a:cubicBezTo>
                  <a:cubicBezTo>
                    <a:pt x="228" y="27"/>
                    <a:pt x="228" y="27"/>
                    <a:pt x="228" y="27"/>
                  </a:cubicBezTo>
                  <a:cubicBezTo>
                    <a:pt x="227" y="27"/>
                    <a:pt x="227" y="27"/>
                    <a:pt x="227" y="27"/>
                  </a:cubicBezTo>
                  <a:cubicBezTo>
                    <a:pt x="227" y="26"/>
                    <a:pt x="227" y="26"/>
                    <a:pt x="227" y="26"/>
                  </a:cubicBezTo>
                  <a:cubicBezTo>
                    <a:pt x="227" y="26"/>
                    <a:pt x="227" y="26"/>
                    <a:pt x="227" y="26"/>
                  </a:cubicBezTo>
                  <a:cubicBezTo>
                    <a:pt x="228" y="26"/>
                    <a:pt x="228" y="26"/>
                    <a:pt x="228" y="26"/>
                  </a:cubicBezTo>
                  <a:cubicBezTo>
                    <a:pt x="227" y="26"/>
                    <a:pt x="227" y="26"/>
                    <a:pt x="227" y="26"/>
                  </a:cubicBezTo>
                  <a:cubicBezTo>
                    <a:pt x="226" y="26"/>
                    <a:pt x="226" y="26"/>
                    <a:pt x="226" y="26"/>
                  </a:cubicBezTo>
                  <a:cubicBezTo>
                    <a:pt x="226" y="26"/>
                    <a:pt x="226" y="26"/>
                    <a:pt x="226" y="26"/>
                  </a:cubicBezTo>
                  <a:cubicBezTo>
                    <a:pt x="226" y="25"/>
                    <a:pt x="226" y="25"/>
                    <a:pt x="226" y="25"/>
                  </a:cubicBezTo>
                  <a:cubicBezTo>
                    <a:pt x="226" y="25"/>
                    <a:pt x="226" y="25"/>
                    <a:pt x="226" y="25"/>
                  </a:cubicBezTo>
                  <a:cubicBezTo>
                    <a:pt x="226" y="25"/>
                    <a:pt x="226" y="25"/>
                    <a:pt x="226" y="25"/>
                  </a:cubicBezTo>
                  <a:cubicBezTo>
                    <a:pt x="225" y="25"/>
                    <a:pt x="225" y="25"/>
                    <a:pt x="225" y="25"/>
                  </a:cubicBezTo>
                  <a:cubicBezTo>
                    <a:pt x="225" y="25"/>
                    <a:pt x="225" y="25"/>
                    <a:pt x="225" y="25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3" y="23"/>
                    <a:pt x="223" y="23"/>
                    <a:pt x="223" y="23"/>
                  </a:cubicBezTo>
                  <a:cubicBezTo>
                    <a:pt x="223" y="23"/>
                    <a:pt x="223" y="23"/>
                    <a:pt x="223" y="23"/>
                  </a:cubicBezTo>
                  <a:cubicBezTo>
                    <a:pt x="222" y="23"/>
                    <a:pt x="222" y="23"/>
                    <a:pt x="222" y="23"/>
                  </a:cubicBezTo>
                  <a:cubicBezTo>
                    <a:pt x="222" y="23"/>
                    <a:pt x="222" y="23"/>
                    <a:pt x="222" y="23"/>
                  </a:cubicBezTo>
                  <a:cubicBezTo>
                    <a:pt x="221" y="23"/>
                    <a:pt x="221" y="23"/>
                    <a:pt x="221" y="23"/>
                  </a:cubicBezTo>
                  <a:cubicBezTo>
                    <a:pt x="221" y="23"/>
                    <a:pt x="221" y="23"/>
                    <a:pt x="221" y="23"/>
                  </a:cubicBezTo>
                  <a:cubicBezTo>
                    <a:pt x="221" y="22"/>
                    <a:pt x="221" y="22"/>
                    <a:pt x="221" y="22"/>
                  </a:cubicBezTo>
                  <a:cubicBezTo>
                    <a:pt x="221" y="22"/>
                    <a:pt x="221" y="22"/>
                    <a:pt x="221" y="22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2"/>
                    <a:pt x="220" y="22"/>
                    <a:pt x="220" y="22"/>
                  </a:cubicBezTo>
                  <a:cubicBezTo>
                    <a:pt x="220" y="22"/>
                    <a:pt x="220" y="22"/>
                    <a:pt x="220" y="22"/>
                  </a:cubicBezTo>
                  <a:cubicBezTo>
                    <a:pt x="220" y="22"/>
                    <a:pt x="220" y="22"/>
                    <a:pt x="220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8" y="20"/>
                    <a:pt x="218" y="20"/>
                    <a:pt x="218" y="20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217" y="19"/>
                    <a:pt x="217" y="19"/>
                    <a:pt x="217" y="19"/>
                  </a:cubicBezTo>
                  <a:cubicBezTo>
                    <a:pt x="217" y="19"/>
                    <a:pt x="217" y="19"/>
                    <a:pt x="217" y="19"/>
                  </a:cubicBezTo>
                  <a:cubicBezTo>
                    <a:pt x="217" y="19"/>
                    <a:pt x="217" y="19"/>
                    <a:pt x="217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4" y="21"/>
                    <a:pt x="214" y="21"/>
                    <a:pt x="214" y="21"/>
                  </a:cubicBezTo>
                  <a:cubicBezTo>
                    <a:pt x="213" y="22"/>
                    <a:pt x="213" y="22"/>
                    <a:pt x="213" y="22"/>
                  </a:cubicBezTo>
                  <a:cubicBezTo>
                    <a:pt x="214" y="21"/>
                    <a:pt x="214" y="21"/>
                    <a:pt x="214" y="21"/>
                  </a:cubicBezTo>
                  <a:cubicBezTo>
                    <a:pt x="215" y="19"/>
                    <a:pt x="215" y="19"/>
                    <a:pt x="215" y="19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7"/>
                    <a:pt x="216" y="17"/>
                    <a:pt x="216" y="17"/>
                  </a:cubicBezTo>
                  <a:cubicBezTo>
                    <a:pt x="216" y="17"/>
                    <a:pt x="216" y="17"/>
                    <a:pt x="216" y="17"/>
                  </a:cubicBezTo>
                  <a:cubicBezTo>
                    <a:pt x="215" y="16"/>
                    <a:pt x="215" y="16"/>
                    <a:pt x="215" y="16"/>
                  </a:cubicBezTo>
                  <a:cubicBezTo>
                    <a:pt x="214" y="16"/>
                    <a:pt x="214" y="16"/>
                    <a:pt x="214" y="16"/>
                  </a:cubicBezTo>
                  <a:cubicBezTo>
                    <a:pt x="213" y="17"/>
                    <a:pt x="213" y="17"/>
                    <a:pt x="213" y="17"/>
                  </a:cubicBezTo>
                  <a:cubicBezTo>
                    <a:pt x="212" y="17"/>
                    <a:pt x="212" y="17"/>
                    <a:pt x="212" y="17"/>
                  </a:cubicBezTo>
                  <a:cubicBezTo>
                    <a:pt x="211" y="17"/>
                    <a:pt x="211" y="17"/>
                    <a:pt x="211" y="17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208" y="19"/>
                    <a:pt x="208" y="19"/>
                    <a:pt x="208" y="19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209" y="17"/>
                    <a:pt x="209" y="17"/>
                    <a:pt x="209" y="17"/>
                  </a:cubicBezTo>
                  <a:cubicBezTo>
                    <a:pt x="209" y="16"/>
                    <a:pt x="209" y="16"/>
                    <a:pt x="209" y="16"/>
                  </a:cubicBezTo>
                  <a:cubicBezTo>
                    <a:pt x="209" y="15"/>
                    <a:pt x="209" y="15"/>
                    <a:pt x="209" y="15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4"/>
                    <a:pt x="207" y="14"/>
                    <a:pt x="207" y="14"/>
                  </a:cubicBezTo>
                  <a:cubicBezTo>
                    <a:pt x="208" y="14"/>
                    <a:pt x="208" y="14"/>
                    <a:pt x="208" y="14"/>
                  </a:cubicBezTo>
                  <a:cubicBezTo>
                    <a:pt x="209" y="14"/>
                    <a:pt x="209" y="14"/>
                    <a:pt x="209" y="14"/>
                  </a:cubicBezTo>
                  <a:cubicBezTo>
                    <a:pt x="209" y="14"/>
                    <a:pt x="209" y="14"/>
                    <a:pt x="209" y="14"/>
                  </a:cubicBezTo>
                  <a:cubicBezTo>
                    <a:pt x="207" y="13"/>
                    <a:pt x="207" y="13"/>
                    <a:pt x="207" y="13"/>
                  </a:cubicBezTo>
                  <a:cubicBezTo>
                    <a:pt x="207" y="12"/>
                    <a:pt x="207" y="12"/>
                    <a:pt x="207" y="12"/>
                  </a:cubicBezTo>
                  <a:cubicBezTo>
                    <a:pt x="207" y="11"/>
                    <a:pt x="207" y="11"/>
                    <a:pt x="207" y="11"/>
                  </a:cubicBezTo>
                  <a:cubicBezTo>
                    <a:pt x="208" y="11"/>
                    <a:pt x="208" y="11"/>
                    <a:pt x="208" y="11"/>
                  </a:cubicBezTo>
                  <a:cubicBezTo>
                    <a:pt x="209" y="10"/>
                    <a:pt x="209" y="10"/>
                    <a:pt x="209" y="10"/>
                  </a:cubicBezTo>
                  <a:cubicBezTo>
                    <a:pt x="208" y="10"/>
                    <a:pt x="208" y="10"/>
                    <a:pt x="208" y="10"/>
                  </a:cubicBezTo>
                  <a:cubicBezTo>
                    <a:pt x="208" y="9"/>
                    <a:pt x="208" y="9"/>
                    <a:pt x="208" y="9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6" y="8"/>
                    <a:pt x="206" y="8"/>
                    <a:pt x="206" y="8"/>
                  </a:cubicBezTo>
                  <a:cubicBezTo>
                    <a:pt x="205" y="8"/>
                    <a:pt x="205" y="8"/>
                    <a:pt x="205" y="8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3" y="8"/>
                    <a:pt x="203" y="8"/>
                    <a:pt x="203" y="8"/>
                  </a:cubicBezTo>
                  <a:cubicBezTo>
                    <a:pt x="202" y="8"/>
                    <a:pt x="202" y="8"/>
                    <a:pt x="202" y="8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1" y="8"/>
                    <a:pt x="201" y="8"/>
                    <a:pt x="201" y="8"/>
                  </a:cubicBezTo>
                  <a:cubicBezTo>
                    <a:pt x="201" y="8"/>
                    <a:pt x="201" y="8"/>
                    <a:pt x="201" y="8"/>
                  </a:cubicBezTo>
                  <a:cubicBezTo>
                    <a:pt x="202" y="8"/>
                    <a:pt x="202" y="8"/>
                    <a:pt x="202" y="8"/>
                  </a:cubicBezTo>
                  <a:cubicBezTo>
                    <a:pt x="202" y="7"/>
                    <a:pt x="202" y="7"/>
                    <a:pt x="202" y="7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3" y="5"/>
                    <a:pt x="203" y="5"/>
                    <a:pt x="203" y="5"/>
                  </a:cubicBezTo>
                  <a:cubicBezTo>
                    <a:pt x="202" y="4"/>
                    <a:pt x="202" y="4"/>
                    <a:pt x="202" y="4"/>
                  </a:cubicBezTo>
                  <a:cubicBezTo>
                    <a:pt x="202" y="4"/>
                    <a:pt x="202" y="4"/>
                    <a:pt x="202" y="4"/>
                  </a:cubicBezTo>
                  <a:cubicBezTo>
                    <a:pt x="201" y="5"/>
                    <a:pt x="201" y="5"/>
                    <a:pt x="201" y="5"/>
                  </a:cubicBezTo>
                  <a:cubicBezTo>
                    <a:pt x="201" y="6"/>
                    <a:pt x="201" y="6"/>
                    <a:pt x="201" y="6"/>
                  </a:cubicBezTo>
                  <a:cubicBezTo>
                    <a:pt x="201" y="6"/>
                    <a:pt x="201" y="6"/>
                    <a:pt x="201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199" y="6"/>
                    <a:pt x="199" y="6"/>
                    <a:pt x="199" y="6"/>
                  </a:cubicBezTo>
                  <a:cubicBezTo>
                    <a:pt x="199" y="6"/>
                    <a:pt x="199" y="6"/>
                    <a:pt x="199" y="6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6"/>
                    <a:pt x="196" y="6"/>
                    <a:pt x="196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5"/>
                    <a:pt x="195" y="5"/>
                    <a:pt x="195" y="5"/>
                  </a:cubicBezTo>
                  <a:cubicBezTo>
                    <a:pt x="196" y="5"/>
                    <a:pt x="196" y="5"/>
                    <a:pt x="196" y="5"/>
                  </a:cubicBezTo>
                  <a:cubicBezTo>
                    <a:pt x="197" y="5"/>
                    <a:pt x="197" y="5"/>
                    <a:pt x="197" y="5"/>
                  </a:cubicBezTo>
                  <a:cubicBezTo>
                    <a:pt x="198" y="5"/>
                    <a:pt x="198" y="5"/>
                    <a:pt x="198" y="5"/>
                  </a:cubicBezTo>
                  <a:cubicBezTo>
                    <a:pt x="199" y="5"/>
                    <a:pt x="199" y="5"/>
                    <a:pt x="199" y="5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201" y="4"/>
                    <a:pt x="201" y="4"/>
                    <a:pt x="201" y="4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1" y="3"/>
                    <a:pt x="201" y="3"/>
                    <a:pt x="201" y="3"/>
                  </a:cubicBezTo>
                  <a:cubicBezTo>
                    <a:pt x="200" y="2"/>
                    <a:pt x="200" y="2"/>
                    <a:pt x="200" y="2"/>
                  </a:cubicBezTo>
                  <a:cubicBezTo>
                    <a:pt x="200" y="2"/>
                    <a:pt x="200" y="2"/>
                    <a:pt x="200" y="2"/>
                  </a:cubicBezTo>
                  <a:cubicBezTo>
                    <a:pt x="199" y="2"/>
                    <a:pt x="199" y="2"/>
                    <a:pt x="199" y="2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8" y="1"/>
                    <a:pt x="198" y="1"/>
                    <a:pt x="198" y="1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196" y="1"/>
                    <a:pt x="196" y="1"/>
                    <a:pt x="196" y="1"/>
                  </a:cubicBezTo>
                  <a:cubicBezTo>
                    <a:pt x="195" y="2"/>
                    <a:pt x="195" y="2"/>
                    <a:pt x="195" y="2"/>
                  </a:cubicBezTo>
                  <a:cubicBezTo>
                    <a:pt x="193" y="3"/>
                    <a:pt x="193" y="3"/>
                    <a:pt x="193" y="3"/>
                  </a:cubicBezTo>
                  <a:cubicBezTo>
                    <a:pt x="192" y="4"/>
                    <a:pt x="192" y="4"/>
                    <a:pt x="192" y="4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189" y="3"/>
                    <a:pt x="189" y="3"/>
                    <a:pt x="189" y="3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7" y="2"/>
                    <a:pt x="187" y="2"/>
                    <a:pt x="187" y="2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3" y="3"/>
                    <a:pt x="183" y="3"/>
                    <a:pt x="183" y="3"/>
                  </a:cubicBezTo>
                  <a:cubicBezTo>
                    <a:pt x="182" y="3"/>
                    <a:pt x="182" y="3"/>
                    <a:pt x="182" y="3"/>
                  </a:cubicBezTo>
                  <a:cubicBezTo>
                    <a:pt x="181" y="4"/>
                    <a:pt x="181" y="4"/>
                    <a:pt x="181" y="4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2" y="5"/>
                    <a:pt x="182" y="5"/>
                    <a:pt x="182" y="5"/>
                  </a:cubicBezTo>
                  <a:cubicBezTo>
                    <a:pt x="182" y="6"/>
                    <a:pt x="182" y="6"/>
                    <a:pt x="182" y="6"/>
                  </a:cubicBezTo>
                  <a:cubicBezTo>
                    <a:pt x="181" y="6"/>
                    <a:pt x="181" y="6"/>
                    <a:pt x="181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9" y="8"/>
                    <a:pt x="179" y="8"/>
                    <a:pt x="179" y="8"/>
                  </a:cubicBezTo>
                  <a:cubicBezTo>
                    <a:pt x="178" y="10"/>
                    <a:pt x="178" y="10"/>
                    <a:pt x="178" y="10"/>
                  </a:cubicBezTo>
                  <a:cubicBezTo>
                    <a:pt x="178" y="10"/>
                    <a:pt x="178" y="10"/>
                    <a:pt x="178" y="10"/>
                  </a:cubicBezTo>
                  <a:cubicBezTo>
                    <a:pt x="178" y="9"/>
                    <a:pt x="178" y="9"/>
                    <a:pt x="178" y="9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5" y="6"/>
                    <a:pt x="175" y="6"/>
                    <a:pt x="175" y="6"/>
                  </a:cubicBezTo>
                  <a:cubicBezTo>
                    <a:pt x="174" y="5"/>
                    <a:pt x="174" y="5"/>
                    <a:pt x="174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3" y="5"/>
                    <a:pt x="173" y="5"/>
                    <a:pt x="173" y="5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74" y="6"/>
                    <a:pt x="174" y="6"/>
                    <a:pt x="174" y="6"/>
                  </a:cubicBezTo>
                  <a:cubicBezTo>
                    <a:pt x="175" y="7"/>
                    <a:pt x="175" y="7"/>
                    <a:pt x="175" y="7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2" y="6"/>
                    <a:pt x="172" y="6"/>
                    <a:pt x="172" y="6"/>
                  </a:cubicBezTo>
                  <a:cubicBezTo>
                    <a:pt x="170" y="7"/>
                    <a:pt x="170" y="7"/>
                    <a:pt x="170" y="7"/>
                  </a:cubicBezTo>
                  <a:cubicBezTo>
                    <a:pt x="167" y="9"/>
                    <a:pt x="167" y="9"/>
                    <a:pt x="167" y="9"/>
                  </a:cubicBezTo>
                  <a:cubicBezTo>
                    <a:pt x="165" y="10"/>
                    <a:pt x="165" y="10"/>
                    <a:pt x="165" y="10"/>
                  </a:cubicBezTo>
                  <a:cubicBezTo>
                    <a:pt x="163" y="11"/>
                    <a:pt x="163" y="11"/>
                    <a:pt x="163" y="11"/>
                  </a:cubicBezTo>
                  <a:cubicBezTo>
                    <a:pt x="161" y="13"/>
                    <a:pt x="161" y="13"/>
                    <a:pt x="161" y="13"/>
                  </a:cubicBezTo>
                  <a:cubicBezTo>
                    <a:pt x="159" y="14"/>
                    <a:pt x="159" y="14"/>
                    <a:pt x="159" y="14"/>
                  </a:cubicBezTo>
                  <a:cubicBezTo>
                    <a:pt x="158" y="15"/>
                    <a:pt x="158" y="15"/>
                    <a:pt x="158" y="15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5" y="16"/>
                    <a:pt x="155" y="16"/>
                    <a:pt x="155" y="16"/>
                  </a:cubicBezTo>
                  <a:cubicBezTo>
                    <a:pt x="153" y="17"/>
                    <a:pt x="153" y="17"/>
                    <a:pt x="153" y="17"/>
                  </a:cubicBezTo>
                  <a:cubicBezTo>
                    <a:pt x="152" y="17"/>
                    <a:pt x="152" y="17"/>
                    <a:pt x="152" y="17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0" y="16"/>
                    <a:pt x="150" y="16"/>
                    <a:pt x="150" y="16"/>
                  </a:cubicBezTo>
                  <a:cubicBezTo>
                    <a:pt x="149" y="15"/>
                    <a:pt x="149" y="15"/>
                    <a:pt x="149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2" y="19"/>
                    <a:pt x="142" y="19"/>
                    <a:pt x="142" y="19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7"/>
                    <a:pt x="143" y="27"/>
                    <a:pt x="143" y="27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43" y="32"/>
                    <a:pt x="143" y="32"/>
                    <a:pt x="143" y="32"/>
                  </a:cubicBezTo>
                  <a:cubicBezTo>
                    <a:pt x="142" y="34"/>
                    <a:pt x="142" y="34"/>
                    <a:pt x="142" y="34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4" y="37"/>
                    <a:pt x="144" y="37"/>
                    <a:pt x="144" y="37"/>
                  </a:cubicBezTo>
                  <a:cubicBezTo>
                    <a:pt x="144" y="37"/>
                    <a:pt x="144" y="37"/>
                    <a:pt x="144" y="37"/>
                  </a:cubicBezTo>
                  <a:cubicBezTo>
                    <a:pt x="144" y="37"/>
                    <a:pt x="144" y="37"/>
                    <a:pt x="144" y="37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47" y="39"/>
                    <a:pt x="147" y="39"/>
                    <a:pt x="147" y="39"/>
                  </a:cubicBezTo>
                  <a:cubicBezTo>
                    <a:pt x="146" y="39"/>
                    <a:pt x="146" y="39"/>
                    <a:pt x="146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51" y="43"/>
                    <a:pt x="151" y="43"/>
                    <a:pt x="151" y="43"/>
                  </a:cubicBezTo>
                  <a:cubicBezTo>
                    <a:pt x="152" y="44"/>
                    <a:pt x="152" y="44"/>
                    <a:pt x="152" y="44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51" y="45"/>
                    <a:pt x="151" y="45"/>
                    <a:pt x="151" y="45"/>
                  </a:cubicBezTo>
                  <a:cubicBezTo>
                    <a:pt x="151" y="46"/>
                    <a:pt x="151" y="46"/>
                    <a:pt x="151" y="46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5"/>
                    <a:pt x="149" y="45"/>
                    <a:pt x="149" y="45"/>
                  </a:cubicBezTo>
                  <a:cubicBezTo>
                    <a:pt x="148" y="46"/>
                    <a:pt x="148" y="46"/>
                    <a:pt x="148" y="46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44" y="43"/>
                    <a:pt x="144" y="43"/>
                    <a:pt x="144" y="43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4" y="39"/>
                    <a:pt x="144" y="39"/>
                    <a:pt x="144" y="39"/>
                  </a:cubicBezTo>
                  <a:cubicBezTo>
                    <a:pt x="143" y="42"/>
                    <a:pt x="143" y="42"/>
                    <a:pt x="143" y="42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2" y="45"/>
                    <a:pt x="142" y="45"/>
                    <a:pt x="142" y="45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3" y="46"/>
                    <a:pt x="143" y="46"/>
                    <a:pt x="143" y="46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1" y="48"/>
                    <a:pt x="141" y="48"/>
                    <a:pt x="141" y="48"/>
                  </a:cubicBezTo>
                  <a:cubicBezTo>
                    <a:pt x="141" y="48"/>
                    <a:pt x="141" y="48"/>
                    <a:pt x="141" y="48"/>
                  </a:cubicBezTo>
                  <a:cubicBezTo>
                    <a:pt x="140" y="48"/>
                    <a:pt x="140" y="48"/>
                    <a:pt x="140" y="48"/>
                  </a:cubicBezTo>
                  <a:cubicBezTo>
                    <a:pt x="140" y="47"/>
                    <a:pt x="140" y="47"/>
                    <a:pt x="140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7" y="47"/>
                    <a:pt x="137" y="47"/>
                    <a:pt x="137" y="47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37" y="46"/>
                    <a:pt x="137" y="46"/>
                    <a:pt x="137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4" y="46"/>
                    <a:pt x="134" y="46"/>
                    <a:pt x="134" y="4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3"/>
                    <a:pt x="133" y="43"/>
                    <a:pt x="133" y="43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2"/>
                    <a:pt x="135" y="42"/>
                    <a:pt x="135" y="42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6" y="41"/>
                    <a:pt x="136" y="41"/>
                    <a:pt x="136" y="41"/>
                  </a:cubicBezTo>
                  <a:cubicBezTo>
                    <a:pt x="136" y="41"/>
                    <a:pt x="136" y="41"/>
                    <a:pt x="136" y="41"/>
                  </a:cubicBezTo>
                  <a:cubicBezTo>
                    <a:pt x="135" y="40"/>
                    <a:pt x="135" y="40"/>
                    <a:pt x="135" y="40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1" y="40"/>
                    <a:pt x="131" y="40"/>
                    <a:pt x="131" y="40"/>
                  </a:cubicBezTo>
                  <a:cubicBezTo>
                    <a:pt x="131" y="40"/>
                    <a:pt x="131" y="40"/>
                    <a:pt x="131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124" y="42"/>
                    <a:pt x="124" y="42"/>
                    <a:pt x="124" y="42"/>
                  </a:cubicBezTo>
                  <a:cubicBezTo>
                    <a:pt x="122" y="42"/>
                    <a:pt x="122" y="42"/>
                    <a:pt x="122" y="42"/>
                  </a:cubicBezTo>
                  <a:cubicBezTo>
                    <a:pt x="122" y="42"/>
                    <a:pt x="122" y="42"/>
                    <a:pt x="122" y="42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19" y="44"/>
                    <a:pt x="119" y="44"/>
                    <a:pt x="119" y="44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17" y="44"/>
                    <a:pt x="117" y="44"/>
                    <a:pt x="117" y="44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5" y="47"/>
                    <a:pt x="115" y="47"/>
                    <a:pt x="115" y="47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20" y="51"/>
                    <a:pt x="120" y="51"/>
                    <a:pt x="120" y="51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2" y="52"/>
                    <a:pt x="122" y="52"/>
                    <a:pt x="122" y="52"/>
                  </a:cubicBezTo>
                  <a:cubicBezTo>
                    <a:pt x="122" y="52"/>
                    <a:pt x="122" y="52"/>
                    <a:pt x="122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7" y="52"/>
                    <a:pt x="117" y="52"/>
                    <a:pt x="117" y="52"/>
                  </a:cubicBezTo>
                  <a:cubicBezTo>
                    <a:pt x="116" y="52"/>
                    <a:pt x="116" y="52"/>
                    <a:pt x="116" y="52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31" y="59"/>
                    <a:pt x="131" y="59"/>
                    <a:pt x="131" y="59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33" y="59"/>
                    <a:pt x="133" y="59"/>
                    <a:pt x="133" y="59"/>
                  </a:cubicBezTo>
                  <a:cubicBezTo>
                    <a:pt x="134" y="59"/>
                    <a:pt x="134" y="59"/>
                    <a:pt x="134" y="59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58"/>
                    <a:pt x="137" y="58"/>
                    <a:pt x="137" y="58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36" y="60"/>
                    <a:pt x="136" y="60"/>
                    <a:pt x="136" y="60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2" y="62"/>
                    <a:pt x="132" y="62"/>
                    <a:pt x="132" y="62"/>
                  </a:cubicBezTo>
                  <a:cubicBezTo>
                    <a:pt x="132" y="62"/>
                    <a:pt x="132" y="62"/>
                    <a:pt x="132" y="62"/>
                  </a:cubicBezTo>
                  <a:cubicBezTo>
                    <a:pt x="133" y="62"/>
                    <a:pt x="133" y="62"/>
                    <a:pt x="133" y="62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1" y="67"/>
                    <a:pt x="131" y="67"/>
                    <a:pt x="131" y="67"/>
                  </a:cubicBezTo>
                  <a:cubicBezTo>
                    <a:pt x="131" y="67"/>
                    <a:pt x="131" y="67"/>
                    <a:pt x="131" y="67"/>
                  </a:cubicBezTo>
                  <a:cubicBezTo>
                    <a:pt x="131" y="67"/>
                    <a:pt x="131" y="67"/>
                    <a:pt x="131" y="67"/>
                  </a:cubicBezTo>
                  <a:cubicBezTo>
                    <a:pt x="131" y="68"/>
                    <a:pt x="131" y="68"/>
                    <a:pt x="131" y="68"/>
                  </a:cubicBezTo>
                  <a:cubicBezTo>
                    <a:pt x="131" y="69"/>
                    <a:pt x="131" y="69"/>
                    <a:pt x="131" y="69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29" y="70"/>
                    <a:pt x="129" y="70"/>
                    <a:pt x="129" y="70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4" y="71"/>
                    <a:pt x="124" y="71"/>
                    <a:pt x="124" y="71"/>
                  </a:cubicBezTo>
                  <a:cubicBezTo>
                    <a:pt x="124" y="71"/>
                    <a:pt x="124" y="71"/>
                    <a:pt x="124" y="71"/>
                  </a:cubicBezTo>
                  <a:cubicBezTo>
                    <a:pt x="124" y="70"/>
                    <a:pt x="124" y="70"/>
                    <a:pt x="124" y="70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0" y="72"/>
                    <a:pt x="120" y="72"/>
                    <a:pt x="120" y="72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3" y="74"/>
                    <a:pt x="113" y="74"/>
                    <a:pt x="113" y="74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09" y="77"/>
                    <a:pt x="109" y="77"/>
                    <a:pt x="109" y="77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05" y="77"/>
                    <a:pt x="105" y="77"/>
                    <a:pt x="105" y="77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5"/>
                    <a:pt x="97" y="85"/>
                    <a:pt x="97" y="85"/>
                  </a:cubicBezTo>
                  <a:cubicBezTo>
                    <a:pt x="97" y="86"/>
                    <a:pt x="97" y="86"/>
                    <a:pt x="97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9"/>
                    <a:pt x="97" y="89"/>
                    <a:pt x="97" y="89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9" y="90"/>
                    <a:pt x="99" y="90"/>
                    <a:pt x="99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99" y="90"/>
                    <a:pt x="99" y="90"/>
                    <a:pt x="99" y="90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102" y="92"/>
                    <a:pt x="102" y="92"/>
                    <a:pt x="102" y="92"/>
                  </a:cubicBezTo>
                  <a:cubicBezTo>
                    <a:pt x="103" y="92"/>
                    <a:pt x="103" y="92"/>
                    <a:pt x="103" y="92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6" y="89"/>
                    <a:pt x="106" y="89"/>
                    <a:pt x="106" y="89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6" y="89"/>
                    <a:pt x="106" y="89"/>
                    <a:pt x="106" y="89"/>
                  </a:cubicBezTo>
                  <a:cubicBezTo>
                    <a:pt x="105" y="89"/>
                    <a:pt x="105" y="89"/>
                    <a:pt x="105" y="89"/>
                  </a:cubicBezTo>
                  <a:cubicBezTo>
                    <a:pt x="104" y="91"/>
                    <a:pt x="104" y="91"/>
                    <a:pt x="104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3" y="92"/>
                    <a:pt x="103" y="92"/>
                    <a:pt x="103" y="92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2" y="92"/>
                    <a:pt x="102" y="92"/>
                    <a:pt x="102" y="92"/>
                  </a:cubicBezTo>
                  <a:cubicBezTo>
                    <a:pt x="101" y="92"/>
                    <a:pt x="101" y="92"/>
                    <a:pt x="101" y="92"/>
                  </a:cubicBezTo>
                  <a:cubicBezTo>
                    <a:pt x="101" y="92"/>
                    <a:pt x="101" y="92"/>
                    <a:pt x="101" y="92"/>
                  </a:cubicBezTo>
                  <a:cubicBezTo>
                    <a:pt x="99" y="92"/>
                    <a:pt x="99" y="92"/>
                    <a:pt x="99" y="92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96" y="95"/>
                    <a:pt x="96" y="95"/>
                    <a:pt x="96" y="95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7" y="96"/>
                    <a:pt x="97" y="96"/>
                    <a:pt x="97" y="96"/>
                  </a:cubicBezTo>
                  <a:cubicBezTo>
                    <a:pt x="97" y="98"/>
                    <a:pt x="97" y="98"/>
                    <a:pt x="97" y="98"/>
                  </a:cubicBezTo>
                  <a:cubicBezTo>
                    <a:pt x="97" y="98"/>
                    <a:pt x="97" y="98"/>
                    <a:pt x="97" y="98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8" y="99"/>
                    <a:pt x="98" y="99"/>
                    <a:pt x="98" y="99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4" y="98"/>
                    <a:pt x="104" y="98"/>
                    <a:pt x="104" y="98"/>
                  </a:cubicBezTo>
                  <a:cubicBezTo>
                    <a:pt x="104" y="98"/>
                    <a:pt x="104" y="98"/>
                    <a:pt x="104" y="98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2"/>
                    <a:pt x="104" y="102"/>
                    <a:pt x="104" y="102"/>
                  </a:cubicBezTo>
                  <a:cubicBezTo>
                    <a:pt x="105" y="103"/>
                    <a:pt x="105" y="103"/>
                    <a:pt x="105" y="103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2" y="107"/>
                    <a:pt x="102" y="107"/>
                    <a:pt x="102" y="107"/>
                  </a:cubicBezTo>
                  <a:cubicBezTo>
                    <a:pt x="102" y="107"/>
                    <a:pt x="102" y="107"/>
                    <a:pt x="102" y="107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4" y="108"/>
                    <a:pt x="104" y="108"/>
                    <a:pt x="104" y="108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2"/>
                    <a:pt x="101" y="112"/>
                    <a:pt x="101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100" y="112"/>
                    <a:pt x="100" y="112"/>
                    <a:pt x="100" y="112"/>
                  </a:cubicBezTo>
                  <a:cubicBezTo>
                    <a:pt x="101" y="112"/>
                    <a:pt x="101" y="112"/>
                    <a:pt x="101" y="112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3" y="112"/>
                    <a:pt x="103" y="112"/>
                    <a:pt x="103" y="112"/>
                  </a:cubicBezTo>
                  <a:cubicBezTo>
                    <a:pt x="104" y="111"/>
                    <a:pt x="104" y="111"/>
                    <a:pt x="104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6" y="110"/>
                    <a:pt x="106" y="110"/>
                    <a:pt x="106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107" y="112"/>
                    <a:pt x="107" y="112"/>
                    <a:pt x="107" y="112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9" y="113"/>
                    <a:pt x="109" y="113"/>
                    <a:pt x="109" y="113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0" y="116"/>
                    <a:pt x="110" y="116"/>
                    <a:pt x="110" y="116"/>
                  </a:cubicBezTo>
                  <a:cubicBezTo>
                    <a:pt x="110" y="117"/>
                    <a:pt x="110" y="117"/>
                    <a:pt x="110" y="117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12" y="113"/>
                    <a:pt x="112" y="113"/>
                    <a:pt x="112" y="11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5" y="112"/>
                    <a:pt x="115" y="112"/>
                    <a:pt x="115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13" y="114"/>
                    <a:pt x="113" y="114"/>
                    <a:pt x="113" y="114"/>
                  </a:cubicBezTo>
                  <a:cubicBezTo>
                    <a:pt x="114" y="115"/>
                    <a:pt x="114" y="115"/>
                    <a:pt x="114" y="115"/>
                  </a:cubicBezTo>
                  <a:cubicBezTo>
                    <a:pt x="115" y="115"/>
                    <a:pt x="115" y="115"/>
                    <a:pt x="115" y="115"/>
                  </a:cubicBezTo>
                  <a:cubicBezTo>
                    <a:pt x="116" y="114"/>
                    <a:pt x="116" y="114"/>
                    <a:pt x="116" y="114"/>
                  </a:cubicBezTo>
                  <a:cubicBezTo>
                    <a:pt x="118" y="114"/>
                    <a:pt x="118" y="114"/>
                    <a:pt x="118" y="114"/>
                  </a:cubicBezTo>
                  <a:cubicBezTo>
                    <a:pt x="118" y="114"/>
                    <a:pt x="118" y="114"/>
                    <a:pt x="118" y="114"/>
                  </a:cubicBezTo>
                  <a:cubicBezTo>
                    <a:pt x="119" y="114"/>
                    <a:pt x="119" y="114"/>
                    <a:pt x="119" y="114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0" y="114"/>
                    <a:pt x="120" y="114"/>
                    <a:pt x="120" y="114"/>
                  </a:cubicBezTo>
                  <a:cubicBezTo>
                    <a:pt x="120" y="115"/>
                    <a:pt x="120" y="115"/>
                    <a:pt x="120" y="115"/>
                  </a:cubicBezTo>
                  <a:cubicBezTo>
                    <a:pt x="119" y="115"/>
                    <a:pt x="119" y="115"/>
                    <a:pt x="119" y="115"/>
                  </a:cubicBezTo>
                  <a:cubicBezTo>
                    <a:pt x="117" y="116"/>
                    <a:pt x="117" y="116"/>
                    <a:pt x="117" y="116"/>
                  </a:cubicBezTo>
                  <a:cubicBezTo>
                    <a:pt x="115" y="117"/>
                    <a:pt x="115" y="117"/>
                    <a:pt x="115" y="117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5" y="119"/>
                    <a:pt x="115" y="119"/>
                    <a:pt x="115" y="119"/>
                  </a:cubicBezTo>
                  <a:cubicBezTo>
                    <a:pt x="115" y="120"/>
                    <a:pt x="115" y="120"/>
                    <a:pt x="115" y="120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114" y="120"/>
                    <a:pt x="114" y="120"/>
                    <a:pt x="114" y="120"/>
                  </a:cubicBezTo>
                  <a:cubicBezTo>
                    <a:pt x="114" y="120"/>
                    <a:pt x="114" y="120"/>
                    <a:pt x="114" y="120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3" y="122"/>
                    <a:pt x="113" y="122"/>
                    <a:pt x="113" y="122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1" y="125"/>
                    <a:pt x="111" y="125"/>
                    <a:pt x="111" y="125"/>
                  </a:cubicBezTo>
                  <a:cubicBezTo>
                    <a:pt x="112" y="125"/>
                    <a:pt x="112" y="125"/>
                    <a:pt x="112" y="125"/>
                  </a:cubicBezTo>
                  <a:cubicBezTo>
                    <a:pt x="111" y="125"/>
                    <a:pt x="111" y="125"/>
                    <a:pt x="111" y="125"/>
                  </a:cubicBezTo>
                  <a:cubicBezTo>
                    <a:pt x="111" y="125"/>
                    <a:pt x="111" y="125"/>
                    <a:pt x="111" y="125"/>
                  </a:cubicBezTo>
                  <a:cubicBezTo>
                    <a:pt x="111" y="125"/>
                    <a:pt x="111" y="125"/>
                    <a:pt x="111" y="125"/>
                  </a:cubicBezTo>
                  <a:cubicBezTo>
                    <a:pt x="110" y="125"/>
                    <a:pt x="110" y="125"/>
                    <a:pt x="110" y="125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8" y="126"/>
                    <a:pt x="108" y="126"/>
                    <a:pt x="108" y="126"/>
                  </a:cubicBezTo>
                  <a:cubicBezTo>
                    <a:pt x="108" y="127"/>
                    <a:pt x="108" y="127"/>
                    <a:pt x="108" y="127"/>
                  </a:cubicBezTo>
                  <a:cubicBezTo>
                    <a:pt x="108" y="127"/>
                    <a:pt x="108" y="127"/>
                    <a:pt x="108" y="127"/>
                  </a:cubicBezTo>
                  <a:cubicBezTo>
                    <a:pt x="108" y="127"/>
                    <a:pt x="108" y="127"/>
                    <a:pt x="108" y="127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07" y="127"/>
                    <a:pt x="107" y="127"/>
                    <a:pt x="107" y="127"/>
                  </a:cubicBezTo>
                  <a:cubicBezTo>
                    <a:pt x="105" y="128"/>
                    <a:pt x="105" y="128"/>
                    <a:pt x="105" y="128"/>
                  </a:cubicBezTo>
                  <a:cubicBezTo>
                    <a:pt x="104" y="129"/>
                    <a:pt x="104" y="129"/>
                    <a:pt x="104" y="129"/>
                  </a:cubicBezTo>
                  <a:cubicBezTo>
                    <a:pt x="104" y="130"/>
                    <a:pt x="104" y="130"/>
                    <a:pt x="104" y="130"/>
                  </a:cubicBezTo>
                  <a:cubicBezTo>
                    <a:pt x="104" y="130"/>
                    <a:pt x="104" y="130"/>
                    <a:pt x="104" y="130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103" y="129"/>
                    <a:pt x="103" y="129"/>
                    <a:pt x="103" y="129"/>
                  </a:cubicBezTo>
                  <a:cubicBezTo>
                    <a:pt x="102" y="129"/>
                    <a:pt x="102" y="129"/>
                    <a:pt x="102" y="129"/>
                  </a:cubicBezTo>
                  <a:cubicBezTo>
                    <a:pt x="101" y="130"/>
                    <a:pt x="101" y="130"/>
                    <a:pt x="101" y="130"/>
                  </a:cubicBezTo>
                  <a:cubicBezTo>
                    <a:pt x="100" y="130"/>
                    <a:pt x="100" y="130"/>
                    <a:pt x="100" y="130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98" y="131"/>
                    <a:pt x="98" y="131"/>
                    <a:pt x="98" y="131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5" y="133"/>
                    <a:pt x="95" y="133"/>
                    <a:pt x="95" y="133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3" y="135"/>
                    <a:pt x="93" y="135"/>
                    <a:pt x="93" y="135"/>
                  </a:cubicBezTo>
                  <a:cubicBezTo>
                    <a:pt x="93" y="135"/>
                    <a:pt x="93" y="135"/>
                    <a:pt x="93" y="135"/>
                  </a:cubicBezTo>
                  <a:cubicBezTo>
                    <a:pt x="93" y="136"/>
                    <a:pt x="93" y="136"/>
                    <a:pt x="93" y="136"/>
                  </a:cubicBezTo>
                  <a:cubicBezTo>
                    <a:pt x="93" y="137"/>
                    <a:pt x="93" y="137"/>
                    <a:pt x="93" y="137"/>
                  </a:cubicBezTo>
                  <a:cubicBezTo>
                    <a:pt x="93" y="137"/>
                    <a:pt x="93" y="137"/>
                    <a:pt x="93" y="137"/>
                  </a:cubicBezTo>
                  <a:cubicBezTo>
                    <a:pt x="93" y="136"/>
                    <a:pt x="93" y="136"/>
                    <a:pt x="93" y="136"/>
                  </a:cubicBezTo>
                  <a:cubicBezTo>
                    <a:pt x="92" y="136"/>
                    <a:pt x="92" y="136"/>
                    <a:pt x="92" y="136"/>
                  </a:cubicBezTo>
                  <a:cubicBezTo>
                    <a:pt x="92" y="136"/>
                    <a:pt x="92" y="136"/>
                    <a:pt x="92" y="136"/>
                  </a:cubicBezTo>
                  <a:cubicBezTo>
                    <a:pt x="92" y="137"/>
                    <a:pt x="92" y="137"/>
                    <a:pt x="92" y="137"/>
                  </a:cubicBezTo>
                  <a:cubicBezTo>
                    <a:pt x="92" y="137"/>
                    <a:pt x="92" y="137"/>
                    <a:pt x="92" y="137"/>
                  </a:cubicBezTo>
                  <a:cubicBezTo>
                    <a:pt x="91" y="137"/>
                    <a:pt x="91" y="137"/>
                    <a:pt x="91" y="137"/>
                  </a:cubicBezTo>
                  <a:cubicBezTo>
                    <a:pt x="91" y="136"/>
                    <a:pt x="91" y="136"/>
                    <a:pt x="91" y="136"/>
                  </a:cubicBezTo>
                  <a:cubicBezTo>
                    <a:pt x="91" y="135"/>
                    <a:pt x="91" y="135"/>
                    <a:pt x="91" y="135"/>
                  </a:cubicBezTo>
                  <a:cubicBezTo>
                    <a:pt x="91" y="135"/>
                    <a:pt x="91" y="135"/>
                    <a:pt x="91" y="135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7" y="136"/>
                    <a:pt x="87" y="136"/>
                    <a:pt x="87" y="136"/>
                  </a:cubicBezTo>
                  <a:cubicBezTo>
                    <a:pt x="86" y="136"/>
                    <a:pt x="86" y="136"/>
                    <a:pt x="86" y="136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83" y="139"/>
                    <a:pt x="83" y="139"/>
                    <a:pt x="83" y="139"/>
                  </a:cubicBezTo>
                  <a:cubicBezTo>
                    <a:pt x="83" y="139"/>
                    <a:pt x="83" y="139"/>
                    <a:pt x="83" y="139"/>
                  </a:cubicBezTo>
                  <a:cubicBezTo>
                    <a:pt x="82" y="139"/>
                    <a:pt x="82" y="139"/>
                    <a:pt x="82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40"/>
                    <a:pt x="81" y="140"/>
                    <a:pt x="81" y="140"/>
                  </a:cubicBezTo>
                  <a:cubicBezTo>
                    <a:pt x="81" y="140"/>
                    <a:pt x="81" y="140"/>
                    <a:pt x="81" y="140"/>
                  </a:cubicBezTo>
                  <a:cubicBezTo>
                    <a:pt x="80" y="140"/>
                    <a:pt x="80" y="140"/>
                    <a:pt x="80" y="140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78" y="141"/>
                    <a:pt x="78" y="141"/>
                    <a:pt x="78" y="141"/>
                  </a:cubicBezTo>
                  <a:cubicBezTo>
                    <a:pt x="78" y="142"/>
                    <a:pt x="78" y="142"/>
                    <a:pt x="78" y="142"/>
                  </a:cubicBezTo>
                  <a:cubicBezTo>
                    <a:pt x="78" y="142"/>
                    <a:pt x="78" y="142"/>
                    <a:pt x="78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1"/>
                    <a:pt x="81" y="141"/>
                    <a:pt x="81" y="141"/>
                  </a:cubicBezTo>
                  <a:cubicBezTo>
                    <a:pt x="82" y="140"/>
                    <a:pt x="82" y="140"/>
                    <a:pt x="82" y="140"/>
                  </a:cubicBezTo>
                  <a:cubicBezTo>
                    <a:pt x="82" y="141"/>
                    <a:pt x="82" y="141"/>
                    <a:pt x="82" y="141"/>
                  </a:cubicBezTo>
                  <a:cubicBezTo>
                    <a:pt x="82" y="141"/>
                    <a:pt x="82" y="141"/>
                    <a:pt x="82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85" y="141"/>
                    <a:pt x="85" y="141"/>
                    <a:pt x="85" y="141"/>
                  </a:cubicBezTo>
                  <a:cubicBezTo>
                    <a:pt x="86" y="140"/>
                    <a:pt x="86" y="140"/>
                    <a:pt x="86" y="140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6" y="139"/>
                    <a:pt x="86" y="139"/>
                    <a:pt x="86" y="139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88" y="137"/>
                    <a:pt x="88" y="137"/>
                    <a:pt x="88" y="137"/>
                  </a:cubicBezTo>
                  <a:cubicBezTo>
                    <a:pt x="88" y="137"/>
                    <a:pt x="88" y="137"/>
                    <a:pt x="88" y="137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88" y="139"/>
                    <a:pt x="88" y="139"/>
                    <a:pt x="88" y="139"/>
                  </a:cubicBezTo>
                  <a:cubicBezTo>
                    <a:pt x="88" y="139"/>
                    <a:pt x="88" y="139"/>
                    <a:pt x="88" y="139"/>
                  </a:cubicBezTo>
                  <a:cubicBezTo>
                    <a:pt x="88" y="140"/>
                    <a:pt x="88" y="140"/>
                    <a:pt x="88" y="140"/>
                  </a:cubicBezTo>
                  <a:cubicBezTo>
                    <a:pt x="88" y="140"/>
                    <a:pt x="88" y="140"/>
                    <a:pt x="88" y="140"/>
                  </a:cubicBezTo>
                  <a:cubicBezTo>
                    <a:pt x="89" y="139"/>
                    <a:pt x="89" y="139"/>
                    <a:pt x="89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90" y="139"/>
                    <a:pt x="90" y="139"/>
                    <a:pt x="90" y="139"/>
                  </a:cubicBezTo>
                  <a:cubicBezTo>
                    <a:pt x="90" y="138"/>
                    <a:pt x="90" y="138"/>
                    <a:pt x="90" y="138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91" y="139"/>
                    <a:pt x="91" y="139"/>
                    <a:pt x="91" y="139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1" y="140"/>
                    <a:pt x="91" y="140"/>
                    <a:pt x="91" y="140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3" y="138"/>
                    <a:pt x="93" y="138"/>
                    <a:pt x="93" y="138"/>
                  </a:cubicBezTo>
                  <a:cubicBezTo>
                    <a:pt x="94" y="138"/>
                    <a:pt x="94" y="138"/>
                    <a:pt x="94" y="138"/>
                  </a:cubicBezTo>
                  <a:cubicBezTo>
                    <a:pt x="95" y="137"/>
                    <a:pt x="95" y="137"/>
                    <a:pt x="95" y="137"/>
                  </a:cubicBezTo>
                  <a:cubicBezTo>
                    <a:pt x="95" y="137"/>
                    <a:pt x="95" y="137"/>
                    <a:pt x="95" y="137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7" y="137"/>
                    <a:pt x="97" y="137"/>
                    <a:pt x="97" y="137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8" y="137"/>
                    <a:pt x="98" y="137"/>
                    <a:pt x="98" y="137"/>
                  </a:cubicBezTo>
                  <a:cubicBezTo>
                    <a:pt x="99" y="137"/>
                    <a:pt x="99" y="137"/>
                    <a:pt x="99" y="137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101" y="136"/>
                    <a:pt x="101" y="136"/>
                    <a:pt x="101" y="136"/>
                  </a:cubicBezTo>
                  <a:cubicBezTo>
                    <a:pt x="101" y="136"/>
                    <a:pt x="101" y="136"/>
                    <a:pt x="101" y="136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2" y="136"/>
                    <a:pt x="102" y="136"/>
                    <a:pt x="102" y="136"/>
                  </a:cubicBezTo>
                  <a:cubicBezTo>
                    <a:pt x="102" y="137"/>
                    <a:pt x="102" y="137"/>
                    <a:pt x="102" y="137"/>
                  </a:cubicBezTo>
                  <a:cubicBezTo>
                    <a:pt x="102" y="136"/>
                    <a:pt x="102" y="136"/>
                    <a:pt x="102" y="136"/>
                  </a:cubicBezTo>
                  <a:cubicBezTo>
                    <a:pt x="103" y="136"/>
                    <a:pt x="103" y="136"/>
                    <a:pt x="103" y="136"/>
                  </a:cubicBezTo>
                  <a:cubicBezTo>
                    <a:pt x="102" y="136"/>
                    <a:pt x="102" y="136"/>
                    <a:pt x="102" y="136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1" y="135"/>
                    <a:pt x="101" y="135"/>
                    <a:pt x="101" y="135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4" y="134"/>
                    <a:pt x="104" y="134"/>
                    <a:pt x="104" y="134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6" y="133"/>
                    <a:pt x="106" y="133"/>
                    <a:pt x="106" y="133"/>
                  </a:cubicBezTo>
                  <a:cubicBezTo>
                    <a:pt x="106" y="132"/>
                    <a:pt x="106" y="132"/>
                    <a:pt x="106" y="132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08" y="132"/>
                    <a:pt x="108" y="132"/>
                    <a:pt x="108" y="132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8" y="132"/>
                    <a:pt x="108" y="132"/>
                    <a:pt x="108" y="132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9" y="131"/>
                    <a:pt x="109" y="131"/>
                    <a:pt x="109" y="131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0" y="131"/>
                    <a:pt x="110" y="131"/>
                    <a:pt x="110" y="131"/>
                  </a:cubicBezTo>
                  <a:cubicBezTo>
                    <a:pt x="110" y="131"/>
                    <a:pt x="110" y="131"/>
                    <a:pt x="110" y="131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3" y="129"/>
                    <a:pt x="113" y="129"/>
                    <a:pt x="113" y="129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15" y="128"/>
                    <a:pt x="115" y="128"/>
                    <a:pt x="115" y="128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15" y="127"/>
                    <a:pt x="115" y="127"/>
                    <a:pt x="115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7" y="126"/>
                    <a:pt x="117" y="126"/>
                    <a:pt x="117" y="126"/>
                  </a:cubicBezTo>
                  <a:cubicBezTo>
                    <a:pt x="117" y="126"/>
                    <a:pt x="117" y="126"/>
                    <a:pt x="117" y="126"/>
                  </a:cubicBezTo>
                  <a:cubicBezTo>
                    <a:pt x="117" y="127"/>
                    <a:pt x="117" y="127"/>
                    <a:pt x="117" y="127"/>
                  </a:cubicBezTo>
                  <a:cubicBezTo>
                    <a:pt x="118" y="126"/>
                    <a:pt x="118" y="126"/>
                    <a:pt x="118" y="126"/>
                  </a:cubicBezTo>
                  <a:cubicBezTo>
                    <a:pt x="119" y="125"/>
                    <a:pt x="119" y="125"/>
                    <a:pt x="119" y="125"/>
                  </a:cubicBezTo>
                  <a:cubicBezTo>
                    <a:pt x="119" y="125"/>
                    <a:pt x="119" y="125"/>
                    <a:pt x="119" y="125"/>
                  </a:cubicBezTo>
                  <a:cubicBezTo>
                    <a:pt x="120" y="125"/>
                    <a:pt x="120" y="125"/>
                    <a:pt x="120" y="125"/>
                  </a:cubicBezTo>
                  <a:cubicBezTo>
                    <a:pt x="120" y="124"/>
                    <a:pt x="120" y="124"/>
                    <a:pt x="120" y="124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1" y="125"/>
                    <a:pt x="121" y="125"/>
                    <a:pt x="121" y="125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5" y="123"/>
                    <a:pt x="125" y="123"/>
                    <a:pt x="125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7" y="123"/>
                    <a:pt x="127" y="123"/>
                    <a:pt x="127" y="123"/>
                  </a:cubicBezTo>
                  <a:cubicBezTo>
                    <a:pt x="127" y="123"/>
                    <a:pt x="127" y="123"/>
                    <a:pt x="127" y="123"/>
                  </a:cubicBezTo>
                  <a:cubicBezTo>
                    <a:pt x="127" y="123"/>
                    <a:pt x="127" y="123"/>
                    <a:pt x="127" y="123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7" y="121"/>
                    <a:pt x="127" y="121"/>
                    <a:pt x="127" y="121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29" y="120"/>
                    <a:pt x="129" y="120"/>
                    <a:pt x="129" y="120"/>
                  </a:cubicBezTo>
                  <a:cubicBezTo>
                    <a:pt x="128" y="120"/>
                    <a:pt x="128" y="120"/>
                    <a:pt x="128" y="120"/>
                  </a:cubicBezTo>
                  <a:cubicBezTo>
                    <a:pt x="129" y="120"/>
                    <a:pt x="129" y="120"/>
                    <a:pt x="129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2" y="119"/>
                    <a:pt x="132" y="119"/>
                    <a:pt x="132" y="119"/>
                  </a:cubicBezTo>
                  <a:cubicBezTo>
                    <a:pt x="132" y="118"/>
                    <a:pt x="132" y="118"/>
                    <a:pt x="132" y="118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2" y="115"/>
                    <a:pt x="132" y="115"/>
                    <a:pt x="132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2" y="113"/>
                    <a:pt x="132" y="113"/>
                    <a:pt x="132" y="113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6" y="111"/>
                    <a:pt x="136" y="111"/>
                    <a:pt x="136" y="111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0" y="110"/>
                    <a:pt x="140" y="110"/>
                    <a:pt x="140" y="110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2" y="109"/>
                    <a:pt x="142" y="109"/>
                    <a:pt x="142" y="109"/>
                  </a:cubicBezTo>
                  <a:cubicBezTo>
                    <a:pt x="142" y="108"/>
                    <a:pt x="142" y="108"/>
                    <a:pt x="142" y="108"/>
                  </a:cubicBezTo>
                  <a:cubicBezTo>
                    <a:pt x="140" y="107"/>
                    <a:pt x="140" y="107"/>
                    <a:pt x="140" y="107"/>
                  </a:cubicBezTo>
                  <a:cubicBezTo>
                    <a:pt x="140" y="107"/>
                    <a:pt x="140" y="107"/>
                    <a:pt x="140" y="107"/>
                  </a:cubicBezTo>
                  <a:cubicBezTo>
                    <a:pt x="139" y="108"/>
                    <a:pt x="139" y="108"/>
                    <a:pt x="139" y="108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0" y="107"/>
                    <a:pt x="140" y="107"/>
                    <a:pt x="140" y="107"/>
                  </a:cubicBezTo>
                  <a:cubicBezTo>
                    <a:pt x="141" y="107"/>
                    <a:pt x="141" y="107"/>
                    <a:pt x="141" y="107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4" y="106"/>
                    <a:pt x="144" y="106"/>
                    <a:pt x="144" y="106"/>
                  </a:cubicBezTo>
                  <a:cubicBezTo>
                    <a:pt x="146" y="105"/>
                    <a:pt x="146" y="105"/>
                    <a:pt x="146" y="105"/>
                  </a:cubicBezTo>
                  <a:cubicBezTo>
                    <a:pt x="147" y="104"/>
                    <a:pt x="147" y="104"/>
                    <a:pt x="147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50" y="102"/>
                    <a:pt x="150" y="102"/>
                    <a:pt x="150" y="102"/>
                  </a:cubicBezTo>
                  <a:cubicBezTo>
                    <a:pt x="152" y="102"/>
                    <a:pt x="152" y="102"/>
                    <a:pt x="152" y="102"/>
                  </a:cubicBezTo>
                  <a:cubicBezTo>
                    <a:pt x="153" y="101"/>
                    <a:pt x="153" y="101"/>
                    <a:pt x="153" y="101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6" y="99"/>
                    <a:pt x="156" y="99"/>
                    <a:pt x="156" y="99"/>
                  </a:cubicBezTo>
                  <a:cubicBezTo>
                    <a:pt x="156" y="100"/>
                    <a:pt x="156" y="100"/>
                    <a:pt x="156" y="100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6" y="101"/>
                    <a:pt x="156" y="101"/>
                    <a:pt x="156" y="101"/>
                  </a:cubicBezTo>
                  <a:cubicBezTo>
                    <a:pt x="157" y="101"/>
                    <a:pt x="157" y="101"/>
                    <a:pt x="157" y="101"/>
                  </a:cubicBezTo>
                  <a:cubicBezTo>
                    <a:pt x="157" y="101"/>
                    <a:pt x="157" y="101"/>
                    <a:pt x="157" y="101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1" y="99"/>
                    <a:pt x="161" y="99"/>
                    <a:pt x="161" y="99"/>
                  </a:cubicBezTo>
                  <a:cubicBezTo>
                    <a:pt x="161" y="99"/>
                    <a:pt x="161" y="99"/>
                    <a:pt x="161" y="99"/>
                  </a:cubicBezTo>
                  <a:cubicBezTo>
                    <a:pt x="161" y="100"/>
                    <a:pt x="161" y="100"/>
                    <a:pt x="161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103"/>
                    <a:pt x="157" y="103"/>
                    <a:pt x="157" y="103"/>
                  </a:cubicBezTo>
                  <a:cubicBezTo>
                    <a:pt x="158" y="104"/>
                    <a:pt x="158" y="104"/>
                    <a:pt x="158" y="104"/>
                  </a:cubicBezTo>
                  <a:cubicBezTo>
                    <a:pt x="158" y="105"/>
                    <a:pt x="158" y="105"/>
                    <a:pt x="158" y="105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56" y="105"/>
                    <a:pt x="156" y="105"/>
                    <a:pt x="156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3"/>
                    <a:pt x="154" y="103"/>
                    <a:pt x="154" y="103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1" y="105"/>
                    <a:pt x="151" y="105"/>
                    <a:pt x="151" y="105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8" y="106"/>
                    <a:pt x="148" y="106"/>
                    <a:pt x="148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7" y="108"/>
                    <a:pt x="147" y="108"/>
                    <a:pt x="147" y="108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3"/>
                    <a:pt x="143" y="113"/>
                    <a:pt x="143" y="113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7" y="113"/>
                    <a:pt x="147" y="113"/>
                    <a:pt x="147" y="113"/>
                  </a:cubicBezTo>
                  <a:cubicBezTo>
                    <a:pt x="147" y="113"/>
                    <a:pt x="147" y="113"/>
                    <a:pt x="147" y="113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4" y="115"/>
                    <a:pt x="144" y="115"/>
                    <a:pt x="144" y="11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42" y="115"/>
                    <a:pt x="142" y="115"/>
                    <a:pt x="142" y="115"/>
                  </a:cubicBezTo>
                  <a:cubicBezTo>
                    <a:pt x="142" y="115"/>
                    <a:pt x="142" y="115"/>
                    <a:pt x="142" y="115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2" y="118"/>
                    <a:pt x="142" y="118"/>
                    <a:pt x="142" y="118"/>
                  </a:cubicBezTo>
                  <a:cubicBezTo>
                    <a:pt x="142" y="118"/>
                    <a:pt x="142" y="118"/>
                    <a:pt x="142" y="118"/>
                  </a:cubicBezTo>
                  <a:cubicBezTo>
                    <a:pt x="143" y="117"/>
                    <a:pt x="143" y="117"/>
                    <a:pt x="143" y="117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43" y="117"/>
                    <a:pt x="143" y="117"/>
                    <a:pt x="143" y="117"/>
                  </a:cubicBezTo>
                  <a:cubicBezTo>
                    <a:pt x="144" y="117"/>
                    <a:pt x="144" y="117"/>
                    <a:pt x="144" y="117"/>
                  </a:cubicBezTo>
                  <a:cubicBezTo>
                    <a:pt x="144" y="117"/>
                    <a:pt x="144" y="117"/>
                    <a:pt x="144" y="117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45" y="116"/>
                    <a:pt x="145" y="116"/>
                    <a:pt x="145" y="116"/>
                  </a:cubicBezTo>
                  <a:cubicBezTo>
                    <a:pt x="146" y="116"/>
                    <a:pt x="146" y="116"/>
                    <a:pt x="146" y="116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7" y="114"/>
                    <a:pt x="147" y="114"/>
                    <a:pt x="147" y="114"/>
                  </a:cubicBezTo>
                  <a:cubicBezTo>
                    <a:pt x="147" y="115"/>
                    <a:pt x="147" y="115"/>
                    <a:pt x="147" y="115"/>
                  </a:cubicBezTo>
                  <a:cubicBezTo>
                    <a:pt x="147" y="115"/>
                    <a:pt x="147" y="115"/>
                    <a:pt x="147" y="115"/>
                  </a:cubicBezTo>
                  <a:cubicBezTo>
                    <a:pt x="147" y="116"/>
                    <a:pt x="147" y="116"/>
                    <a:pt x="147" y="116"/>
                  </a:cubicBezTo>
                  <a:cubicBezTo>
                    <a:pt x="148" y="116"/>
                    <a:pt x="148" y="116"/>
                    <a:pt x="148" y="116"/>
                  </a:cubicBezTo>
                  <a:cubicBezTo>
                    <a:pt x="149" y="115"/>
                    <a:pt x="149" y="115"/>
                    <a:pt x="149" y="115"/>
                  </a:cubicBezTo>
                  <a:cubicBezTo>
                    <a:pt x="150" y="115"/>
                    <a:pt x="150" y="115"/>
                    <a:pt x="150" y="115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3" y="113"/>
                    <a:pt x="153" y="113"/>
                    <a:pt x="153" y="113"/>
                  </a:cubicBezTo>
                  <a:cubicBezTo>
                    <a:pt x="153" y="113"/>
                    <a:pt x="153" y="113"/>
                    <a:pt x="153" y="113"/>
                  </a:cubicBezTo>
                  <a:cubicBezTo>
                    <a:pt x="152" y="114"/>
                    <a:pt x="152" y="114"/>
                    <a:pt x="152" y="114"/>
                  </a:cubicBezTo>
                  <a:cubicBezTo>
                    <a:pt x="152" y="114"/>
                    <a:pt x="152" y="114"/>
                    <a:pt x="152" y="114"/>
                  </a:cubicBezTo>
                  <a:cubicBezTo>
                    <a:pt x="152" y="114"/>
                    <a:pt x="152" y="114"/>
                    <a:pt x="152" y="114"/>
                  </a:cubicBezTo>
                  <a:cubicBezTo>
                    <a:pt x="153" y="113"/>
                    <a:pt x="153" y="113"/>
                    <a:pt x="153" y="113"/>
                  </a:cubicBezTo>
                  <a:cubicBezTo>
                    <a:pt x="154" y="112"/>
                    <a:pt x="154" y="112"/>
                    <a:pt x="154" y="112"/>
                  </a:cubicBezTo>
                  <a:cubicBezTo>
                    <a:pt x="155" y="111"/>
                    <a:pt x="155" y="111"/>
                    <a:pt x="155" y="111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4" y="113"/>
                    <a:pt x="154" y="113"/>
                    <a:pt x="154" y="113"/>
                  </a:cubicBezTo>
                  <a:cubicBezTo>
                    <a:pt x="154" y="113"/>
                    <a:pt x="154" y="113"/>
                    <a:pt x="154" y="113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5" y="113"/>
                    <a:pt x="155" y="113"/>
                    <a:pt x="155" y="113"/>
                  </a:cubicBezTo>
                  <a:cubicBezTo>
                    <a:pt x="155" y="113"/>
                    <a:pt x="155" y="113"/>
                    <a:pt x="155" y="113"/>
                  </a:cubicBezTo>
                  <a:cubicBezTo>
                    <a:pt x="156" y="113"/>
                    <a:pt x="156" y="113"/>
                    <a:pt x="156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9" y="112"/>
                    <a:pt x="159" y="112"/>
                    <a:pt x="159" y="112"/>
                  </a:cubicBezTo>
                  <a:cubicBezTo>
                    <a:pt x="160" y="112"/>
                    <a:pt x="160" y="112"/>
                    <a:pt x="160" y="112"/>
                  </a:cubicBezTo>
                  <a:cubicBezTo>
                    <a:pt x="159" y="111"/>
                    <a:pt x="159" y="111"/>
                    <a:pt x="159" y="111"/>
                  </a:cubicBezTo>
                  <a:cubicBezTo>
                    <a:pt x="159" y="111"/>
                    <a:pt x="159" y="111"/>
                    <a:pt x="159" y="111"/>
                  </a:cubicBezTo>
                  <a:cubicBezTo>
                    <a:pt x="161" y="110"/>
                    <a:pt x="161" y="110"/>
                    <a:pt x="161" y="110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60" y="106"/>
                    <a:pt x="160" y="106"/>
                    <a:pt x="160" y="106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4" y="105"/>
                    <a:pt x="164" y="105"/>
                    <a:pt x="164" y="105"/>
                  </a:cubicBezTo>
                  <a:cubicBezTo>
                    <a:pt x="164" y="104"/>
                    <a:pt x="164" y="104"/>
                    <a:pt x="164" y="104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4" y="105"/>
                    <a:pt x="164" y="105"/>
                    <a:pt x="164" y="105"/>
                  </a:cubicBezTo>
                  <a:cubicBezTo>
                    <a:pt x="164" y="106"/>
                    <a:pt x="164" y="106"/>
                    <a:pt x="164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6" y="107"/>
                    <a:pt x="166" y="107"/>
                    <a:pt x="166" y="107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69" y="106"/>
                    <a:pt x="169" y="106"/>
                    <a:pt x="169" y="106"/>
                  </a:cubicBezTo>
                  <a:cubicBezTo>
                    <a:pt x="170" y="105"/>
                    <a:pt x="170" y="105"/>
                    <a:pt x="170" y="105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0" y="105"/>
                    <a:pt x="170" y="105"/>
                    <a:pt x="170" y="105"/>
                  </a:cubicBezTo>
                  <a:cubicBezTo>
                    <a:pt x="169" y="106"/>
                    <a:pt x="169" y="106"/>
                    <a:pt x="169" y="106"/>
                  </a:cubicBezTo>
                  <a:cubicBezTo>
                    <a:pt x="169" y="106"/>
                    <a:pt x="169" y="106"/>
                    <a:pt x="169" y="106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70" y="109"/>
                    <a:pt x="170" y="109"/>
                    <a:pt x="170" y="109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69" y="110"/>
                    <a:pt x="169" y="110"/>
                    <a:pt x="169" y="110"/>
                  </a:cubicBezTo>
                  <a:cubicBezTo>
                    <a:pt x="170" y="110"/>
                    <a:pt x="170" y="110"/>
                    <a:pt x="170" y="110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9" y="111"/>
                    <a:pt x="169" y="111"/>
                    <a:pt x="169" y="111"/>
                  </a:cubicBezTo>
                  <a:cubicBezTo>
                    <a:pt x="169" y="111"/>
                    <a:pt x="169" y="111"/>
                    <a:pt x="169" y="111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71" y="111"/>
                    <a:pt x="171" y="111"/>
                    <a:pt x="171" y="111"/>
                  </a:cubicBezTo>
                  <a:cubicBezTo>
                    <a:pt x="171" y="112"/>
                    <a:pt x="171" y="112"/>
                    <a:pt x="171" y="112"/>
                  </a:cubicBezTo>
                  <a:cubicBezTo>
                    <a:pt x="172" y="112"/>
                    <a:pt x="172" y="112"/>
                    <a:pt x="172" y="112"/>
                  </a:cubicBezTo>
                  <a:cubicBezTo>
                    <a:pt x="173" y="112"/>
                    <a:pt x="173" y="112"/>
                    <a:pt x="173" y="112"/>
                  </a:cubicBezTo>
                  <a:cubicBezTo>
                    <a:pt x="174" y="112"/>
                    <a:pt x="174" y="112"/>
                    <a:pt x="174" y="112"/>
                  </a:cubicBezTo>
                  <a:cubicBezTo>
                    <a:pt x="174" y="112"/>
                    <a:pt x="174" y="112"/>
                    <a:pt x="174" y="112"/>
                  </a:cubicBezTo>
                  <a:cubicBezTo>
                    <a:pt x="173" y="113"/>
                    <a:pt x="173" y="113"/>
                    <a:pt x="173" y="113"/>
                  </a:cubicBezTo>
                  <a:cubicBezTo>
                    <a:pt x="173" y="113"/>
                    <a:pt x="173" y="113"/>
                    <a:pt x="173" y="113"/>
                  </a:cubicBezTo>
                  <a:cubicBezTo>
                    <a:pt x="174" y="113"/>
                    <a:pt x="174" y="113"/>
                    <a:pt x="174" y="113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76" y="114"/>
                    <a:pt x="176" y="114"/>
                    <a:pt x="176" y="114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5" y="116"/>
                    <a:pt x="175" y="116"/>
                    <a:pt x="175" y="116"/>
                  </a:cubicBezTo>
                  <a:cubicBezTo>
                    <a:pt x="175" y="116"/>
                    <a:pt x="175" y="116"/>
                    <a:pt x="175" y="116"/>
                  </a:cubicBezTo>
                  <a:cubicBezTo>
                    <a:pt x="175" y="116"/>
                    <a:pt x="175" y="116"/>
                    <a:pt x="175" y="116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6" y="117"/>
                    <a:pt x="176" y="117"/>
                    <a:pt x="176" y="117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8" y="117"/>
                    <a:pt x="178" y="117"/>
                    <a:pt x="178" y="117"/>
                  </a:cubicBezTo>
                  <a:cubicBezTo>
                    <a:pt x="179" y="117"/>
                    <a:pt x="179" y="117"/>
                    <a:pt x="179" y="117"/>
                  </a:cubicBezTo>
                  <a:cubicBezTo>
                    <a:pt x="180" y="117"/>
                    <a:pt x="180" y="117"/>
                    <a:pt x="180" y="117"/>
                  </a:cubicBezTo>
                  <a:cubicBezTo>
                    <a:pt x="181" y="116"/>
                    <a:pt x="181" y="116"/>
                    <a:pt x="181" y="116"/>
                  </a:cubicBezTo>
                  <a:cubicBezTo>
                    <a:pt x="181" y="117"/>
                    <a:pt x="181" y="117"/>
                    <a:pt x="181" y="117"/>
                  </a:cubicBezTo>
                  <a:cubicBezTo>
                    <a:pt x="181" y="117"/>
                    <a:pt x="181" y="117"/>
                    <a:pt x="181" y="117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2" y="118"/>
                    <a:pt x="182" y="118"/>
                    <a:pt x="182" y="118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3" y="119"/>
                    <a:pt x="183" y="119"/>
                    <a:pt x="183" y="119"/>
                  </a:cubicBezTo>
                  <a:cubicBezTo>
                    <a:pt x="184" y="119"/>
                    <a:pt x="184" y="119"/>
                    <a:pt x="184" y="119"/>
                  </a:cubicBezTo>
                  <a:cubicBezTo>
                    <a:pt x="185" y="118"/>
                    <a:pt x="185" y="118"/>
                    <a:pt x="185" y="118"/>
                  </a:cubicBezTo>
                  <a:cubicBezTo>
                    <a:pt x="185" y="118"/>
                    <a:pt x="185" y="118"/>
                    <a:pt x="185" y="118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6" y="119"/>
                    <a:pt x="186" y="119"/>
                    <a:pt x="186" y="119"/>
                  </a:cubicBezTo>
                  <a:cubicBezTo>
                    <a:pt x="185" y="119"/>
                    <a:pt x="185" y="119"/>
                    <a:pt x="185" y="119"/>
                  </a:cubicBezTo>
                  <a:cubicBezTo>
                    <a:pt x="184" y="119"/>
                    <a:pt x="184" y="119"/>
                    <a:pt x="184" y="119"/>
                  </a:cubicBezTo>
                  <a:cubicBezTo>
                    <a:pt x="184" y="120"/>
                    <a:pt x="184" y="120"/>
                    <a:pt x="184" y="120"/>
                  </a:cubicBezTo>
                  <a:cubicBezTo>
                    <a:pt x="186" y="120"/>
                    <a:pt x="186" y="120"/>
                    <a:pt x="186" y="120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89" y="121"/>
                    <a:pt x="189" y="121"/>
                    <a:pt x="189" y="121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1" y="121"/>
                    <a:pt x="191" y="121"/>
                    <a:pt x="191" y="121"/>
                  </a:cubicBezTo>
                  <a:cubicBezTo>
                    <a:pt x="192" y="120"/>
                    <a:pt x="192" y="120"/>
                    <a:pt x="192" y="120"/>
                  </a:cubicBezTo>
                  <a:cubicBezTo>
                    <a:pt x="192" y="120"/>
                    <a:pt x="192" y="120"/>
                    <a:pt x="192" y="120"/>
                  </a:cubicBezTo>
                  <a:cubicBezTo>
                    <a:pt x="192" y="121"/>
                    <a:pt x="192" y="121"/>
                    <a:pt x="192" y="121"/>
                  </a:cubicBezTo>
                  <a:cubicBezTo>
                    <a:pt x="191" y="121"/>
                    <a:pt x="191" y="121"/>
                    <a:pt x="191" y="121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90" y="124"/>
                    <a:pt x="190" y="124"/>
                    <a:pt x="190" y="124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3"/>
                    <a:pt x="189" y="123"/>
                    <a:pt x="189" y="123"/>
                  </a:cubicBezTo>
                  <a:cubicBezTo>
                    <a:pt x="189" y="124"/>
                    <a:pt x="189" y="124"/>
                    <a:pt x="189" y="124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1" y="125"/>
                    <a:pt x="191" y="125"/>
                    <a:pt x="191" y="125"/>
                  </a:cubicBezTo>
                  <a:cubicBezTo>
                    <a:pt x="192" y="125"/>
                    <a:pt x="192" y="125"/>
                    <a:pt x="192" y="125"/>
                  </a:cubicBezTo>
                  <a:cubicBezTo>
                    <a:pt x="191" y="126"/>
                    <a:pt x="191" y="126"/>
                    <a:pt x="191" y="126"/>
                  </a:cubicBezTo>
                  <a:cubicBezTo>
                    <a:pt x="191" y="126"/>
                    <a:pt x="191" y="126"/>
                    <a:pt x="191" y="126"/>
                  </a:cubicBezTo>
                  <a:cubicBezTo>
                    <a:pt x="191" y="126"/>
                    <a:pt x="191" y="126"/>
                    <a:pt x="191" y="126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3" y="127"/>
                    <a:pt x="193" y="127"/>
                    <a:pt x="193" y="127"/>
                  </a:cubicBezTo>
                  <a:cubicBezTo>
                    <a:pt x="194" y="126"/>
                    <a:pt x="194" y="126"/>
                    <a:pt x="194" y="126"/>
                  </a:cubicBezTo>
                  <a:cubicBezTo>
                    <a:pt x="195" y="125"/>
                    <a:pt x="195" y="125"/>
                    <a:pt x="195" y="125"/>
                  </a:cubicBezTo>
                  <a:cubicBezTo>
                    <a:pt x="194" y="126"/>
                    <a:pt x="194" y="126"/>
                    <a:pt x="194" y="126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4" y="128"/>
                    <a:pt x="194" y="128"/>
                    <a:pt x="194" y="128"/>
                  </a:cubicBezTo>
                  <a:cubicBezTo>
                    <a:pt x="193" y="128"/>
                    <a:pt x="193" y="128"/>
                    <a:pt x="193" y="128"/>
                  </a:cubicBezTo>
                  <a:cubicBezTo>
                    <a:pt x="193" y="129"/>
                    <a:pt x="193" y="129"/>
                    <a:pt x="193" y="129"/>
                  </a:cubicBezTo>
                  <a:cubicBezTo>
                    <a:pt x="194" y="129"/>
                    <a:pt x="194" y="129"/>
                    <a:pt x="194" y="129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4" y="131"/>
                    <a:pt x="194" y="131"/>
                    <a:pt x="194" y="131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95" y="132"/>
                    <a:pt x="195" y="132"/>
                    <a:pt x="195" y="132"/>
                  </a:cubicBezTo>
                  <a:cubicBezTo>
                    <a:pt x="194" y="133"/>
                    <a:pt x="194" y="133"/>
                    <a:pt x="194" y="133"/>
                  </a:cubicBezTo>
                  <a:cubicBezTo>
                    <a:pt x="195" y="133"/>
                    <a:pt x="195" y="133"/>
                    <a:pt x="195" y="133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7" y="135"/>
                    <a:pt x="197" y="135"/>
                    <a:pt x="197" y="135"/>
                  </a:cubicBezTo>
                  <a:cubicBezTo>
                    <a:pt x="197" y="135"/>
                    <a:pt x="197" y="135"/>
                    <a:pt x="197" y="135"/>
                  </a:cubicBezTo>
                  <a:cubicBezTo>
                    <a:pt x="198" y="135"/>
                    <a:pt x="198" y="135"/>
                    <a:pt x="198" y="135"/>
                  </a:cubicBezTo>
                  <a:cubicBezTo>
                    <a:pt x="198" y="135"/>
                    <a:pt x="198" y="135"/>
                    <a:pt x="198" y="135"/>
                  </a:cubicBezTo>
                  <a:cubicBezTo>
                    <a:pt x="198" y="135"/>
                    <a:pt x="198" y="135"/>
                    <a:pt x="198" y="135"/>
                  </a:cubicBezTo>
                  <a:cubicBezTo>
                    <a:pt x="198" y="135"/>
                    <a:pt x="198" y="135"/>
                    <a:pt x="198" y="135"/>
                  </a:cubicBezTo>
                  <a:cubicBezTo>
                    <a:pt x="199" y="135"/>
                    <a:pt x="199" y="135"/>
                    <a:pt x="199" y="135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3"/>
                    <a:pt x="199" y="133"/>
                    <a:pt x="199" y="133"/>
                  </a:cubicBezTo>
                  <a:cubicBezTo>
                    <a:pt x="198" y="133"/>
                    <a:pt x="198" y="133"/>
                    <a:pt x="198" y="133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198" y="133"/>
                    <a:pt x="198" y="133"/>
                    <a:pt x="198" y="133"/>
                  </a:cubicBezTo>
                  <a:cubicBezTo>
                    <a:pt x="198" y="133"/>
                    <a:pt x="198" y="133"/>
                    <a:pt x="198" y="13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31"/>
                    <a:pt x="198" y="131"/>
                    <a:pt x="198" y="131"/>
                  </a:cubicBezTo>
                  <a:cubicBezTo>
                    <a:pt x="197" y="131"/>
                    <a:pt x="197" y="131"/>
                    <a:pt x="197" y="131"/>
                  </a:cubicBezTo>
                  <a:cubicBezTo>
                    <a:pt x="197" y="131"/>
                    <a:pt x="197" y="131"/>
                    <a:pt x="197" y="131"/>
                  </a:cubicBezTo>
                  <a:cubicBezTo>
                    <a:pt x="198" y="130"/>
                    <a:pt x="198" y="130"/>
                    <a:pt x="198" y="130"/>
                  </a:cubicBezTo>
                  <a:cubicBezTo>
                    <a:pt x="198" y="130"/>
                    <a:pt x="198" y="130"/>
                    <a:pt x="198" y="130"/>
                  </a:cubicBezTo>
                  <a:cubicBezTo>
                    <a:pt x="198" y="130"/>
                    <a:pt x="198" y="130"/>
                    <a:pt x="198" y="130"/>
                  </a:cubicBezTo>
                  <a:cubicBezTo>
                    <a:pt x="198" y="130"/>
                    <a:pt x="198" y="130"/>
                    <a:pt x="198" y="130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9" y="130"/>
                    <a:pt x="199" y="130"/>
                    <a:pt x="199" y="130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0" y="133"/>
                    <a:pt x="200" y="133"/>
                    <a:pt x="200" y="133"/>
                  </a:cubicBezTo>
                  <a:cubicBezTo>
                    <a:pt x="200" y="133"/>
                    <a:pt x="200" y="133"/>
                    <a:pt x="200" y="133"/>
                  </a:cubicBezTo>
                  <a:cubicBezTo>
                    <a:pt x="201" y="132"/>
                    <a:pt x="201" y="132"/>
                    <a:pt x="201" y="132"/>
                  </a:cubicBezTo>
                  <a:cubicBezTo>
                    <a:pt x="201" y="132"/>
                    <a:pt x="201" y="132"/>
                    <a:pt x="201" y="132"/>
                  </a:cubicBezTo>
                  <a:cubicBezTo>
                    <a:pt x="201" y="133"/>
                    <a:pt x="201" y="133"/>
                    <a:pt x="201" y="133"/>
                  </a:cubicBezTo>
                  <a:cubicBezTo>
                    <a:pt x="200" y="133"/>
                    <a:pt x="200" y="133"/>
                    <a:pt x="200" y="133"/>
                  </a:cubicBezTo>
                  <a:cubicBezTo>
                    <a:pt x="200" y="134"/>
                    <a:pt x="200" y="134"/>
                    <a:pt x="200" y="134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5"/>
                    <a:pt x="200" y="135"/>
                    <a:pt x="200" y="135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201" y="136"/>
                    <a:pt x="201" y="136"/>
                    <a:pt x="201" y="136"/>
                  </a:cubicBezTo>
                  <a:cubicBezTo>
                    <a:pt x="202" y="136"/>
                    <a:pt x="202" y="136"/>
                    <a:pt x="202" y="136"/>
                  </a:cubicBezTo>
                  <a:cubicBezTo>
                    <a:pt x="202" y="135"/>
                    <a:pt x="202" y="135"/>
                    <a:pt x="202" y="135"/>
                  </a:cubicBezTo>
                  <a:cubicBezTo>
                    <a:pt x="202" y="135"/>
                    <a:pt x="202" y="135"/>
                    <a:pt x="202" y="135"/>
                  </a:cubicBezTo>
                  <a:cubicBezTo>
                    <a:pt x="202" y="136"/>
                    <a:pt x="202" y="136"/>
                    <a:pt x="202" y="136"/>
                  </a:cubicBezTo>
                  <a:cubicBezTo>
                    <a:pt x="202" y="137"/>
                    <a:pt x="202" y="137"/>
                    <a:pt x="202" y="137"/>
                  </a:cubicBezTo>
                  <a:cubicBezTo>
                    <a:pt x="203" y="137"/>
                    <a:pt x="203" y="137"/>
                    <a:pt x="203" y="137"/>
                  </a:cubicBezTo>
                  <a:cubicBezTo>
                    <a:pt x="203" y="136"/>
                    <a:pt x="203" y="136"/>
                    <a:pt x="203" y="136"/>
                  </a:cubicBezTo>
                  <a:cubicBezTo>
                    <a:pt x="204" y="135"/>
                    <a:pt x="204" y="135"/>
                    <a:pt x="204" y="135"/>
                  </a:cubicBezTo>
                  <a:cubicBezTo>
                    <a:pt x="204" y="134"/>
                    <a:pt x="204" y="134"/>
                    <a:pt x="204" y="134"/>
                  </a:cubicBezTo>
                  <a:cubicBezTo>
                    <a:pt x="204" y="132"/>
                    <a:pt x="204" y="132"/>
                    <a:pt x="204" y="132"/>
                  </a:cubicBezTo>
                  <a:cubicBezTo>
                    <a:pt x="205" y="131"/>
                    <a:pt x="205" y="131"/>
                    <a:pt x="205" y="131"/>
                  </a:cubicBezTo>
                  <a:cubicBezTo>
                    <a:pt x="205" y="129"/>
                    <a:pt x="205" y="129"/>
                    <a:pt x="205" y="129"/>
                  </a:cubicBezTo>
                  <a:cubicBezTo>
                    <a:pt x="204" y="128"/>
                    <a:pt x="204" y="128"/>
                    <a:pt x="204" y="128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5" y="127"/>
                    <a:pt x="205" y="127"/>
                    <a:pt x="205" y="127"/>
                  </a:cubicBezTo>
                  <a:cubicBezTo>
                    <a:pt x="205" y="128"/>
                    <a:pt x="205" y="128"/>
                    <a:pt x="205" y="128"/>
                  </a:cubicBezTo>
                  <a:cubicBezTo>
                    <a:pt x="205" y="128"/>
                    <a:pt x="205" y="128"/>
                    <a:pt x="205" y="128"/>
                  </a:cubicBezTo>
                  <a:cubicBezTo>
                    <a:pt x="206" y="127"/>
                    <a:pt x="206" y="127"/>
                    <a:pt x="206" y="127"/>
                  </a:cubicBezTo>
                  <a:cubicBezTo>
                    <a:pt x="207" y="127"/>
                    <a:pt x="207" y="127"/>
                    <a:pt x="207" y="127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6" y="129"/>
                    <a:pt x="206" y="129"/>
                    <a:pt x="206" y="129"/>
                  </a:cubicBezTo>
                  <a:cubicBezTo>
                    <a:pt x="206" y="130"/>
                    <a:pt x="206" y="130"/>
                    <a:pt x="206" y="130"/>
                  </a:cubicBezTo>
                  <a:cubicBezTo>
                    <a:pt x="205" y="132"/>
                    <a:pt x="205" y="132"/>
                    <a:pt x="205" y="132"/>
                  </a:cubicBezTo>
                  <a:cubicBezTo>
                    <a:pt x="205" y="133"/>
                    <a:pt x="205" y="133"/>
                    <a:pt x="205" y="133"/>
                  </a:cubicBezTo>
                  <a:cubicBezTo>
                    <a:pt x="205" y="133"/>
                    <a:pt x="205" y="133"/>
                    <a:pt x="205" y="133"/>
                  </a:cubicBezTo>
                  <a:cubicBezTo>
                    <a:pt x="205" y="134"/>
                    <a:pt x="205" y="134"/>
                    <a:pt x="205" y="134"/>
                  </a:cubicBezTo>
                  <a:cubicBezTo>
                    <a:pt x="205" y="135"/>
                    <a:pt x="205" y="135"/>
                    <a:pt x="205" y="135"/>
                  </a:cubicBezTo>
                  <a:cubicBezTo>
                    <a:pt x="205" y="136"/>
                    <a:pt x="205" y="136"/>
                    <a:pt x="205" y="136"/>
                  </a:cubicBezTo>
                  <a:cubicBezTo>
                    <a:pt x="205" y="136"/>
                    <a:pt x="205" y="136"/>
                    <a:pt x="205" y="136"/>
                  </a:cubicBezTo>
                  <a:cubicBezTo>
                    <a:pt x="206" y="137"/>
                    <a:pt x="206" y="137"/>
                    <a:pt x="206" y="137"/>
                  </a:cubicBezTo>
                  <a:cubicBezTo>
                    <a:pt x="206" y="138"/>
                    <a:pt x="206" y="138"/>
                    <a:pt x="206" y="138"/>
                  </a:cubicBezTo>
                  <a:cubicBezTo>
                    <a:pt x="206" y="138"/>
                    <a:pt x="206" y="138"/>
                    <a:pt x="206" y="138"/>
                  </a:cubicBezTo>
                  <a:cubicBezTo>
                    <a:pt x="207" y="139"/>
                    <a:pt x="207" y="139"/>
                    <a:pt x="207" y="139"/>
                  </a:cubicBezTo>
                  <a:cubicBezTo>
                    <a:pt x="207" y="139"/>
                    <a:pt x="207" y="139"/>
                    <a:pt x="207" y="139"/>
                  </a:cubicBezTo>
                  <a:cubicBezTo>
                    <a:pt x="208" y="139"/>
                    <a:pt x="208" y="139"/>
                    <a:pt x="208" y="139"/>
                  </a:cubicBezTo>
                  <a:cubicBezTo>
                    <a:pt x="208" y="139"/>
                    <a:pt x="208" y="139"/>
                    <a:pt x="208" y="139"/>
                  </a:cubicBezTo>
                  <a:cubicBezTo>
                    <a:pt x="209" y="139"/>
                    <a:pt x="209" y="139"/>
                    <a:pt x="209" y="139"/>
                  </a:cubicBezTo>
                  <a:cubicBezTo>
                    <a:pt x="210" y="139"/>
                    <a:pt x="210" y="139"/>
                    <a:pt x="210" y="139"/>
                  </a:cubicBezTo>
                  <a:cubicBezTo>
                    <a:pt x="210" y="139"/>
                    <a:pt x="210" y="139"/>
                    <a:pt x="210" y="139"/>
                  </a:cubicBezTo>
                  <a:cubicBezTo>
                    <a:pt x="209" y="140"/>
                    <a:pt x="209" y="140"/>
                    <a:pt x="209" y="140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8" y="140"/>
                    <a:pt x="208" y="140"/>
                    <a:pt x="208" y="140"/>
                  </a:cubicBezTo>
                  <a:cubicBezTo>
                    <a:pt x="209" y="141"/>
                    <a:pt x="209" y="141"/>
                    <a:pt x="209" y="141"/>
                  </a:cubicBezTo>
                  <a:cubicBezTo>
                    <a:pt x="208" y="141"/>
                    <a:pt x="208" y="141"/>
                    <a:pt x="208" y="141"/>
                  </a:cubicBezTo>
                  <a:cubicBezTo>
                    <a:pt x="208" y="141"/>
                    <a:pt x="208" y="141"/>
                    <a:pt x="208" y="141"/>
                  </a:cubicBezTo>
                  <a:cubicBezTo>
                    <a:pt x="208" y="142"/>
                    <a:pt x="208" y="142"/>
                    <a:pt x="208" y="142"/>
                  </a:cubicBezTo>
                  <a:cubicBezTo>
                    <a:pt x="208" y="143"/>
                    <a:pt x="208" y="143"/>
                    <a:pt x="208" y="143"/>
                  </a:cubicBezTo>
                  <a:cubicBezTo>
                    <a:pt x="208" y="143"/>
                    <a:pt x="208" y="143"/>
                    <a:pt x="208" y="143"/>
                  </a:cubicBezTo>
                  <a:cubicBezTo>
                    <a:pt x="208" y="143"/>
                    <a:pt x="208" y="143"/>
                    <a:pt x="208" y="143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7" y="142"/>
                    <a:pt x="207" y="142"/>
                    <a:pt x="207" y="142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7" y="143"/>
                    <a:pt x="207" y="143"/>
                    <a:pt x="207" y="143"/>
                  </a:cubicBezTo>
                  <a:cubicBezTo>
                    <a:pt x="207" y="144"/>
                    <a:pt x="207" y="144"/>
                    <a:pt x="207" y="144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07" y="145"/>
                    <a:pt x="207" y="145"/>
                    <a:pt x="207" y="145"/>
                  </a:cubicBezTo>
                  <a:cubicBezTo>
                    <a:pt x="206" y="145"/>
                    <a:pt x="206" y="145"/>
                    <a:pt x="206" y="145"/>
                  </a:cubicBezTo>
                  <a:cubicBezTo>
                    <a:pt x="206" y="146"/>
                    <a:pt x="206" y="146"/>
                    <a:pt x="206" y="146"/>
                  </a:cubicBezTo>
                  <a:cubicBezTo>
                    <a:pt x="206" y="146"/>
                    <a:pt x="206" y="146"/>
                    <a:pt x="206" y="146"/>
                  </a:cubicBezTo>
                  <a:cubicBezTo>
                    <a:pt x="206" y="146"/>
                    <a:pt x="206" y="146"/>
                    <a:pt x="206" y="146"/>
                  </a:cubicBezTo>
                  <a:cubicBezTo>
                    <a:pt x="207" y="146"/>
                    <a:pt x="207" y="146"/>
                    <a:pt x="207" y="146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8" y="147"/>
                    <a:pt x="208" y="147"/>
                    <a:pt x="208" y="147"/>
                  </a:cubicBezTo>
                  <a:cubicBezTo>
                    <a:pt x="208" y="147"/>
                    <a:pt x="208" y="147"/>
                    <a:pt x="208" y="147"/>
                  </a:cubicBezTo>
                  <a:cubicBezTo>
                    <a:pt x="209" y="148"/>
                    <a:pt x="209" y="148"/>
                    <a:pt x="209" y="148"/>
                  </a:cubicBezTo>
                  <a:cubicBezTo>
                    <a:pt x="209" y="148"/>
                    <a:pt x="209" y="148"/>
                    <a:pt x="209" y="148"/>
                  </a:cubicBezTo>
                  <a:cubicBezTo>
                    <a:pt x="208" y="148"/>
                    <a:pt x="208" y="148"/>
                    <a:pt x="208" y="148"/>
                  </a:cubicBezTo>
                  <a:cubicBezTo>
                    <a:pt x="208" y="148"/>
                    <a:pt x="208" y="148"/>
                    <a:pt x="208" y="148"/>
                  </a:cubicBezTo>
                  <a:cubicBezTo>
                    <a:pt x="208" y="149"/>
                    <a:pt x="208" y="149"/>
                    <a:pt x="208" y="149"/>
                  </a:cubicBezTo>
                  <a:cubicBezTo>
                    <a:pt x="208" y="149"/>
                    <a:pt x="208" y="149"/>
                    <a:pt x="208" y="149"/>
                  </a:cubicBezTo>
                  <a:cubicBezTo>
                    <a:pt x="209" y="150"/>
                    <a:pt x="209" y="150"/>
                    <a:pt x="209" y="150"/>
                  </a:cubicBezTo>
                  <a:cubicBezTo>
                    <a:pt x="209" y="150"/>
                    <a:pt x="209" y="150"/>
                    <a:pt x="209" y="150"/>
                  </a:cubicBezTo>
                  <a:cubicBezTo>
                    <a:pt x="210" y="150"/>
                    <a:pt x="210" y="150"/>
                    <a:pt x="210" y="150"/>
                  </a:cubicBezTo>
                  <a:cubicBezTo>
                    <a:pt x="209" y="150"/>
                    <a:pt x="209" y="150"/>
                    <a:pt x="209" y="150"/>
                  </a:cubicBezTo>
                  <a:cubicBezTo>
                    <a:pt x="209" y="150"/>
                    <a:pt x="209" y="150"/>
                    <a:pt x="209" y="150"/>
                  </a:cubicBezTo>
                  <a:cubicBezTo>
                    <a:pt x="208" y="151"/>
                    <a:pt x="208" y="151"/>
                    <a:pt x="208" y="151"/>
                  </a:cubicBezTo>
                  <a:cubicBezTo>
                    <a:pt x="208" y="152"/>
                    <a:pt x="208" y="152"/>
                    <a:pt x="208" y="152"/>
                  </a:cubicBezTo>
                  <a:cubicBezTo>
                    <a:pt x="209" y="153"/>
                    <a:pt x="209" y="153"/>
                    <a:pt x="209" y="153"/>
                  </a:cubicBezTo>
                  <a:cubicBezTo>
                    <a:pt x="210" y="154"/>
                    <a:pt x="210" y="154"/>
                    <a:pt x="210" y="154"/>
                  </a:cubicBezTo>
                  <a:cubicBezTo>
                    <a:pt x="211" y="154"/>
                    <a:pt x="211" y="154"/>
                    <a:pt x="211" y="154"/>
                  </a:cubicBezTo>
                  <a:cubicBezTo>
                    <a:pt x="211" y="154"/>
                    <a:pt x="211" y="154"/>
                    <a:pt x="211" y="154"/>
                  </a:cubicBezTo>
                  <a:cubicBezTo>
                    <a:pt x="210" y="154"/>
                    <a:pt x="210" y="154"/>
                    <a:pt x="210" y="154"/>
                  </a:cubicBezTo>
                  <a:cubicBezTo>
                    <a:pt x="209" y="154"/>
                    <a:pt x="209" y="154"/>
                    <a:pt x="209" y="154"/>
                  </a:cubicBezTo>
                  <a:cubicBezTo>
                    <a:pt x="209" y="154"/>
                    <a:pt x="209" y="154"/>
                    <a:pt x="209" y="154"/>
                  </a:cubicBezTo>
                  <a:cubicBezTo>
                    <a:pt x="208" y="155"/>
                    <a:pt x="208" y="155"/>
                    <a:pt x="208" y="155"/>
                  </a:cubicBezTo>
                  <a:cubicBezTo>
                    <a:pt x="207" y="156"/>
                    <a:pt x="207" y="156"/>
                    <a:pt x="207" y="156"/>
                  </a:cubicBezTo>
                  <a:cubicBezTo>
                    <a:pt x="206" y="157"/>
                    <a:pt x="206" y="157"/>
                    <a:pt x="206" y="157"/>
                  </a:cubicBezTo>
                  <a:cubicBezTo>
                    <a:pt x="206" y="158"/>
                    <a:pt x="206" y="158"/>
                    <a:pt x="206" y="158"/>
                  </a:cubicBezTo>
                  <a:cubicBezTo>
                    <a:pt x="206" y="159"/>
                    <a:pt x="206" y="159"/>
                    <a:pt x="206" y="159"/>
                  </a:cubicBezTo>
                  <a:cubicBezTo>
                    <a:pt x="207" y="158"/>
                    <a:pt x="207" y="158"/>
                    <a:pt x="207" y="158"/>
                  </a:cubicBezTo>
                  <a:cubicBezTo>
                    <a:pt x="208" y="157"/>
                    <a:pt x="208" y="157"/>
                    <a:pt x="208" y="157"/>
                  </a:cubicBezTo>
                  <a:cubicBezTo>
                    <a:pt x="208" y="157"/>
                    <a:pt x="208" y="157"/>
                    <a:pt x="208" y="157"/>
                  </a:cubicBezTo>
                  <a:cubicBezTo>
                    <a:pt x="208" y="156"/>
                    <a:pt x="208" y="156"/>
                    <a:pt x="208" y="156"/>
                  </a:cubicBezTo>
                  <a:cubicBezTo>
                    <a:pt x="210" y="155"/>
                    <a:pt x="210" y="155"/>
                    <a:pt x="210" y="155"/>
                  </a:cubicBezTo>
                  <a:cubicBezTo>
                    <a:pt x="210" y="156"/>
                    <a:pt x="210" y="156"/>
                    <a:pt x="210" y="156"/>
                  </a:cubicBezTo>
                  <a:cubicBezTo>
                    <a:pt x="210" y="156"/>
                    <a:pt x="210" y="156"/>
                    <a:pt x="210" y="156"/>
                  </a:cubicBezTo>
                  <a:cubicBezTo>
                    <a:pt x="211" y="156"/>
                    <a:pt x="211" y="156"/>
                    <a:pt x="211" y="156"/>
                  </a:cubicBezTo>
                  <a:cubicBezTo>
                    <a:pt x="211" y="156"/>
                    <a:pt x="211" y="156"/>
                    <a:pt x="211" y="156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12" y="157"/>
                    <a:pt x="212" y="157"/>
                    <a:pt x="212" y="157"/>
                  </a:cubicBezTo>
                  <a:cubicBezTo>
                    <a:pt x="212" y="157"/>
                    <a:pt x="212" y="157"/>
                    <a:pt x="212" y="157"/>
                  </a:cubicBezTo>
                  <a:cubicBezTo>
                    <a:pt x="211" y="158"/>
                    <a:pt x="211" y="158"/>
                    <a:pt x="211" y="158"/>
                  </a:cubicBezTo>
                  <a:cubicBezTo>
                    <a:pt x="211" y="158"/>
                    <a:pt x="211" y="158"/>
                    <a:pt x="211" y="158"/>
                  </a:cubicBezTo>
                  <a:cubicBezTo>
                    <a:pt x="211" y="159"/>
                    <a:pt x="211" y="159"/>
                    <a:pt x="211" y="159"/>
                  </a:cubicBezTo>
                  <a:cubicBezTo>
                    <a:pt x="211" y="160"/>
                    <a:pt x="211" y="160"/>
                    <a:pt x="211" y="160"/>
                  </a:cubicBezTo>
                  <a:cubicBezTo>
                    <a:pt x="210" y="160"/>
                    <a:pt x="210" y="160"/>
                    <a:pt x="210" y="160"/>
                  </a:cubicBezTo>
                  <a:cubicBezTo>
                    <a:pt x="211" y="161"/>
                    <a:pt x="211" y="161"/>
                    <a:pt x="211" y="161"/>
                  </a:cubicBezTo>
                  <a:cubicBezTo>
                    <a:pt x="211" y="161"/>
                    <a:pt x="211" y="161"/>
                    <a:pt x="211" y="161"/>
                  </a:cubicBezTo>
                  <a:cubicBezTo>
                    <a:pt x="210" y="161"/>
                    <a:pt x="210" y="161"/>
                    <a:pt x="210" y="161"/>
                  </a:cubicBezTo>
                  <a:cubicBezTo>
                    <a:pt x="209" y="161"/>
                    <a:pt x="209" y="161"/>
                    <a:pt x="209" y="161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0" y="163"/>
                    <a:pt x="210" y="163"/>
                    <a:pt x="210" y="163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08" y="164"/>
                    <a:pt x="208" y="164"/>
                    <a:pt x="208" y="164"/>
                  </a:cubicBezTo>
                  <a:cubicBezTo>
                    <a:pt x="209" y="165"/>
                    <a:pt x="209" y="165"/>
                    <a:pt x="209" y="165"/>
                  </a:cubicBezTo>
                  <a:cubicBezTo>
                    <a:pt x="209" y="165"/>
                    <a:pt x="209" y="165"/>
                    <a:pt x="209" y="165"/>
                  </a:cubicBezTo>
                  <a:cubicBezTo>
                    <a:pt x="209" y="164"/>
                    <a:pt x="209" y="164"/>
                    <a:pt x="209" y="164"/>
                  </a:cubicBezTo>
                  <a:cubicBezTo>
                    <a:pt x="210" y="164"/>
                    <a:pt x="210" y="164"/>
                    <a:pt x="210" y="164"/>
                  </a:cubicBezTo>
                  <a:cubicBezTo>
                    <a:pt x="211" y="164"/>
                    <a:pt x="211" y="164"/>
                    <a:pt x="211" y="164"/>
                  </a:cubicBezTo>
                  <a:cubicBezTo>
                    <a:pt x="212" y="163"/>
                    <a:pt x="212" y="163"/>
                    <a:pt x="212" y="163"/>
                  </a:cubicBezTo>
                  <a:cubicBezTo>
                    <a:pt x="213" y="161"/>
                    <a:pt x="213" y="161"/>
                    <a:pt x="213" y="161"/>
                  </a:cubicBezTo>
                  <a:cubicBezTo>
                    <a:pt x="213" y="160"/>
                    <a:pt x="213" y="160"/>
                    <a:pt x="213" y="160"/>
                  </a:cubicBezTo>
                  <a:cubicBezTo>
                    <a:pt x="214" y="158"/>
                    <a:pt x="214" y="158"/>
                    <a:pt x="214" y="158"/>
                  </a:cubicBezTo>
                  <a:cubicBezTo>
                    <a:pt x="215" y="158"/>
                    <a:pt x="215" y="158"/>
                    <a:pt x="215" y="158"/>
                  </a:cubicBezTo>
                  <a:cubicBezTo>
                    <a:pt x="215" y="158"/>
                    <a:pt x="215" y="158"/>
                    <a:pt x="215" y="158"/>
                  </a:cubicBezTo>
                  <a:close/>
                  <a:moveTo>
                    <a:pt x="201" y="162"/>
                  </a:moveTo>
                  <a:cubicBezTo>
                    <a:pt x="201" y="162"/>
                    <a:pt x="201" y="162"/>
                    <a:pt x="201" y="162"/>
                  </a:cubicBezTo>
                  <a:cubicBezTo>
                    <a:pt x="201" y="161"/>
                    <a:pt x="201" y="161"/>
                    <a:pt x="201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201" y="162"/>
                    <a:pt x="201" y="162"/>
                    <a:pt x="201" y="162"/>
                  </a:cubicBezTo>
                  <a:close/>
                  <a:moveTo>
                    <a:pt x="206" y="163"/>
                  </a:moveTo>
                  <a:cubicBezTo>
                    <a:pt x="207" y="163"/>
                    <a:pt x="207" y="163"/>
                    <a:pt x="207" y="163"/>
                  </a:cubicBezTo>
                  <a:cubicBezTo>
                    <a:pt x="208" y="163"/>
                    <a:pt x="208" y="163"/>
                    <a:pt x="208" y="163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6" y="163"/>
                    <a:pt x="206" y="163"/>
                    <a:pt x="206" y="163"/>
                  </a:cubicBezTo>
                  <a:close/>
                  <a:moveTo>
                    <a:pt x="207" y="161"/>
                  </a:moveTo>
                  <a:cubicBezTo>
                    <a:pt x="207" y="161"/>
                    <a:pt x="207" y="161"/>
                    <a:pt x="207" y="161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7" y="163"/>
                    <a:pt x="207" y="163"/>
                    <a:pt x="207" y="163"/>
                  </a:cubicBezTo>
                  <a:cubicBezTo>
                    <a:pt x="206" y="162"/>
                    <a:pt x="206" y="162"/>
                    <a:pt x="206" y="162"/>
                  </a:cubicBezTo>
                  <a:cubicBezTo>
                    <a:pt x="207" y="162"/>
                    <a:pt x="207" y="162"/>
                    <a:pt x="207" y="162"/>
                  </a:cubicBezTo>
                  <a:cubicBezTo>
                    <a:pt x="207" y="161"/>
                    <a:pt x="207" y="161"/>
                    <a:pt x="207" y="161"/>
                  </a:cubicBezTo>
                  <a:close/>
                  <a:moveTo>
                    <a:pt x="206" y="160"/>
                  </a:moveTo>
                  <a:cubicBezTo>
                    <a:pt x="207" y="160"/>
                    <a:pt x="207" y="160"/>
                    <a:pt x="207" y="160"/>
                  </a:cubicBezTo>
                  <a:cubicBezTo>
                    <a:pt x="206" y="161"/>
                    <a:pt x="206" y="161"/>
                    <a:pt x="206" y="161"/>
                  </a:cubicBezTo>
                  <a:cubicBezTo>
                    <a:pt x="206" y="160"/>
                    <a:pt x="206" y="160"/>
                    <a:pt x="206" y="160"/>
                  </a:cubicBezTo>
                  <a:cubicBezTo>
                    <a:pt x="206" y="160"/>
                    <a:pt x="206" y="160"/>
                    <a:pt x="206" y="160"/>
                  </a:cubicBezTo>
                  <a:cubicBezTo>
                    <a:pt x="206" y="160"/>
                    <a:pt x="206" y="160"/>
                    <a:pt x="206" y="160"/>
                  </a:cubicBezTo>
                  <a:close/>
                  <a:moveTo>
                    <a:pt x="207" y="159"/>
                  </a:moveTo>
                  <a:cubicBezTo>
                    <a:pt x="208" y="159"/>
                    <a:pt x="208" y="159"/>
                    <a:pt x="208" y="159"/>
                  </a:cubicBezTo>
                  <a:cubicBezTo>
                    <a:pt x="208" y="158"/>
                    <a:pt x="208" y="158"/>
                    <a:pt x="208" y="158"/>
                  </a:cubicBezTo>
                  <a:cubicBezTo>
                    <a:pt x="208" y="157"/>
                    <a:pt x="208" y="157"/>
                    <a:pt x="208" y="157"/>
                  </a:cubicBezTo>
                  <a:cubicBezTo>
                    <a:pt x="209" y="157"/>
                    <a:pt x="209" y="157"/>
                    <a:pt x="209" y="157"/>
                  </a:cubicBezTo>
                  <a:cubicBezTo>
                    <a:pt x="209" y="157"/>
                    <a:pt x="209" y="157"/>
                    <a:pt x="209" y="157"/>
                  </a:cubicBezTo>
                  <a:cubicBezTo>
                    <a:pt x="210" y="156"/>
                    <a:pt x="210" y="156"/>
                    <a:pt x="210" y="156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10" y="158"/>
                    <a:pt x="210" y="158"/>
                    <a:pt x="210" y="158"/>
                  </a:cubicBezTo>
                  <a:cubicBezTo>
                    <a:pt x="211" y="159"/>
                    <a:pt x="211" y="159"/>
                    <a:pt x="211" y="159"/>
                  </a:cubicBezTo>
                  <a:cubicBezTo>
                    <a:pt x="209" y="160"/>
                    <a:pt x="209" y="160"/>
                    <a:pt x="209" y="160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08" y="161"/>
                    <a:pt x="208" y="161"/>
                    <a:pt x="208" y="161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9" y="159"/>
                    <a:pt x="209" y="159"/>
                    <a:pt x="209" y="159"/>
                  </a:cubicBezTo>
                  <a:cubicBezTo>
                    <a:pt x="209" y="159"/>
                    <a:pt x="209" y="159"/>
                    <a:pt x="209" y="159"/>
                  </a:cubicBezTo>
                  <a:cubicBezTo>
                    <a:pt x="208" y="160"/>
                    <a:pt x="208" y="160"/>
                    <a:pt x="208" y="160"/>
                  </a:cubicBezTo>
                  <a:cubicBezTo>
                    <a:pt x="207" y="159"/>
                    <a:pt x="207" y="159"/>
                    <a:pt x="207" y="159"/>
                  </a:cubicBezTo>
                  <a:close/>
                  <a:moveTo>
                    <a:pt x="199" y="162"/>
                  </a:moveTo>
                  <a:cubicBezTo>
                    <a:pt x="200" y="162"/>
                    <a:pt x="200" y="162"/>
                    <a:pt x="200" y="162"/>
                  </a:cubicBezTo>
                  <a:cubicBezTo>
                    <a:pt x="200" y="162"/>
                    <a:pt x="200" y="162"/>
                    <a:pt x="200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00" y="165"/>
                    <a:pt x="200" y="165"/>
                    <a:pt x="200" y="165"/>
                  </a:cubicBezTo>
                  <a:cubicBezTo>
                    <a:pt x="200" y="164"/>
                    <a:pt x="200" y="164"/>
                    <a:pt x="200" y="164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9" y="162"/>
                    <a:pt x="199" y="162"/>
                    <a:pt x="199" y="162"/>
                  </a:cubicBezTo>
                  <a:cubicBezTo>
                    <a:pt x="199" y="162"/>
                    <a:pt x="199" y="162"/>
                    <a:pt x="199" y="162"/>
                  </a:cubicBezTo>
                  <a:close/>
                  <a:moveTo>
                    <a:pt x="200" y="161"/>
                  </a:moveTo>
                  <a:cubicBezTo>
                    <a:pt x="200" y="161"/>
                    <a:pt x="200" y="161"/>
                    <a:pt x="200" y="161"/>
                  </a:cubicBezTo>
                  <a:cubicBezTo>
                    <a:pt x="200" y="161"/>
                    <a:pt x="200" y="161"/>
                    <a:pt x="200" y="161"/>
                  </a:cubicBezTo>
                  <a:cubicBezTo>
                    <a:pt x="201" y="161"/>
                    <a:pt x="201" y="161"/>
                    <a:pt x="201" y="161"/>
                  </a:cubicBezTo>
                  <a:cubicBezTo>
                    <a:pt x="200" y="162"/>
                    <a:pt x="200" y="162"/>
                    <a:pt x="200" y="162"/>
                  </a:cubicBezTo>
                  <a:cubicBezTo>
                    <a:pt x="200" y="161"/>
                    <a:pt x="200" y="161"/>
                    <a:pt x="200" y="161"/>
                  </a:cubicBezTo>
                  <a:close/>
                  <a:moveTo>
                    <a:pt x="199" y="160"/>
                  </a:moveTo>
                  <a:cubicBezTo>
                    <a:pt x="200" y="159"/>
                    <a:pt x="200" y="159"/>
                    <a:pt x="200" y="159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199" y="160"/>
                    <a:pt x="199" y="160"/>
                    <a:pt x="199" y="160"/>
                  </a:cubicBezTo>
                  <a:close/>
                  <a:moveTo>
                    <a:pt x="199" y="159"/>
                  </a:moveTo>
                  <a:cubicBezTo>
                    <a:pt x="199" y="159"/>
                    <a:pt x="199" y="159"/>
                    <a:pt x="199" y="159"/>
                  </a:cubicBezTo>
                  <a:cubicBezTo>
                    <a:pt x="198" y="160"/>
                    <a:pt x="198" y="160"/>
                    <a:pt x="198" y="160"/>
                  </a:cubicBezTo>
                  <a:cubicBezTo>
                    <a:pt x="199" y="159"/>
                    <a:pt x="199" y="159"/>
                    <a:pt x="199" y="159"/>
                  </a:cubicBezTo>
                  <a:close/>
                  <a:moveTo>
                    <a:pt x="198" y="155"/>
                  </a:moveTo>
                  <a:cubicBezTo>
                    <a:pt x="198" y="154"/>
                    <a:pt x="198" y="154"/>
                    <a:pt x="198" y="154"/>
                  </a:cubicBezTo>
                  <a:cubicBezTo>
                    <a:pt x="199" y="155"/>
                    <a:pt x="199" y="155"/>
                    <a:pt x="199" y="155"/>
                  </a:cubicBezTo>
                  <a:cubicBezTo>
                    <a:pt x="198" y="155"/>
                    <a:pt x="198" y="155"/>
                    <a:pt x="198" y="155"/>
                  </a:cubicBezTo>
                  <a:close/>
                  <a:moveTo>
                    <a:pt x="200" y="156"/>
                  </a:moveTo>
                  <a:cubicBezTo>
                    <a:pt x="201" y="156"/>
                    <a:pt x="201" y="156"/>
                    <a:pt x="201" y="156"/>
                  </a:cubicBezTo>
                  <a:cubicBezTo>
                    <a:pt x="201" y="156"/>
                    <a:pt x="201" y="156"/>
                    <a:pt x="201" y="156"/>
                  </a:cubicBezTo>
                  <a:cubicBezTo>
                    <a:pt x="201" y="156"/>
                    <a:pt x="201" y="156"/>
                    <a:pt x="201" y="156"/>
                  </a:cubicBezTo>
                  <a:cubicBezTo>
                    <a:pt x="200" y="156"/>
                    <a:pt x="200" y="156"/>
                    <a:pt x="200" y="156"/>
                  </a:cubicBezTo>
                  <a:close/>
                  <a:moveTo>
                    <a:pt x="201" y="155"/>
                  </a:moveTo>
                  <a:cubicBezTo>
                    <a:pt x="201" y="154"/>
                    <a:pt x="201" y="154"/>
                    <a:pt x="201" y="154"/>
                  </a:cubicBezTo>
                  <a:cubicBezTo>
                    <a:pt x="202" y="154"/>
                    <a:pt x="202" y="154"/>
                    <a:pt x="202" y="154"/>
                  </a:cubicBezTo>
                  <a:cubicBezTo>
                    <a:pt x="203" y="154"/>
                    <a:pt x="203" y="154"/>
                    <a:pt x="203" y="154"/>
                  </a:cubicBezTo>
                  <a:cubicBezTo>
                    <a:pt x="202" y="155"/>
                    <a:pt x="202" y="155"/>
                    <a:pt x="202" y="155"/>
                  </a:cubicBezTo>
                  <a:cubicBezTo>
                    <a:pt x="202" y="155"/>
                    <a:pt x="202" y="155"/>
                    <a:pt x="202" y="155"/>
                  </a:cubicBezTo>
                  <a:cubicBezTo>
                    <a:pt x="201" y="155"/>
                    <a:pt x="201" y="155"/>
                    <a:pt x="201" y="155"/>
                  </a:cubicBezTo>
                  <a:cubicBezTo>
                    <a:pt x="201" y="155"/>
                    <a:pt x="201" y="155"/>
                    <a:pt x="201" y="155"/>
                  </a:cubicBezTo>
                  <a:close/>
                  <a:moveTo>
                    <a:pt x="203" y="155"/>
                  </a:moveTo>
                  <a:cubicBezTo>
                    <a:pt x="203" y="154"/>
                    <a:pt x="203" y="154"/>
                    <a:pt x="203" y="154"/>
                  </a:cubicBezTo>
                  <a:cubicBezTo>
                    <a:pt x="203" y="154"/>
                    <a:pt x="203" y="154"/>
                    <a:pt x="203" y="154"/>
                  </a:cubicBezTo>
                  <a:cubicBezTo>
                    <a:pt x="202" y="153"/>
                    <a:pt x="202" y="153"/>
                    <a:pt x="202" y="153"/>
                  </a:cubicBezTo>
                  <a:cubicBezTo>
                    <a:pt x="203" y="152"/>
                    <a:pt x="203" y="152"/>
                    <a:pt x="203" y="152"/>
                  </a:cubicBezTo>
                  <a:cubicBezTo>
                    <a:pt x="203" y="153"/>
                    <a:pt x="203" y="153"/>
                    <a:pt x="203" y="153"/>
                  </a:cubicBezTo>
                  <a:cubicBezTo>
                    <a:pt x="204" y="153"/>
                    <a:pt x="204" y="153"/>
                    <a:pt x="204" y="153"/>
                  </a:cubicBezTo>
                  <a:cubicBezTo>
                    <a:pt x="203" y="154"/>
                    <a:pt x="203" y="154"/>
                    <a:pt x="203" y="154"/>
                  </a:cubicBezTo>
                  <a:cubicBezTo>
                    <a:pt x="203" y="155"/>
                    <a:pt x="203" y="155"/>
                    <a:pt x="203" y="155"/>
                  </a:cubicBezTo>
                  <a:cubicBezTo>
                    <a:pt x="204" y="155"/>
                    <a:pt x="204" y="155"/>
                    <a:pt x="204" y="155"/>
                  </a:cubicBezTo>
                  <a:cubicBezTo>
                    <a:pt x="204" y="155"/>
                    <a:pt x="204" y="155"/>
                    <a:pt x="204" y="155"/>
                  </a:cubicBezTo>
                  <a:cubicBezTo>
                    <a:pt x="205" y="156"/>
                    <a:pt x="205" y="156"/>
                    <a:pt x="205" y="156"/>
                  </a:cubicBezTo>
                  <a:cubicBezTo>
                    <a:pt x="205" y="157"/>
                    <a:pt x="205" y="157"/>
                    <a:pt x="205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05" y="158"/>
                    <a:pt x="205" y="158"/>
                    <a:pt x="205" y="158"/>
                  </a:cubicBezTo>
                  <a:cubicBezTo>
                    <a:pt x="205" y="158"/>
                    <a:pt x="205" y="158"/>
                    <a:pt x="205" y="158"/>
                  </a:cubicBezTo>
                  <a:cubicBezTo>
                    <a:pt x="204" y="158"/>
                    <a:pt x="204" y="158"/>
                    <a:pt x="204" y="158"/>
                  </a:cubicBezTo>
                  <a:cubicBezTo>
                    <a:pt x="204" y="158"/>
                    <a:pt x="204" y="158"/>
                    <a:pt x="204" y="158"/>
                  </a:cubicBezTo>
                  <a:cubicBezTo>
                    <a:pt x="204" y="159"/>
                    <a:pt x="204" y="159"/>
                    <a:pt x="204" y="159"/>
                  </a:cubicBezTo>
                  <a:cubicBezTo>
                    <a:pt x="205" y="159"/>
                    <a:pt x="205" y="159"/>
                    <a:pt x="205" y="159"/>
                  </a:cubicBezTo>
                  <a:cubicBezTo>
                    <a:pt x="205" y="160"/>
                    <a:pt x="205" y="160"/>
                    <a:pt x="205" y="160"/>
                  </a:cubicBezTo>
                  <a:cubicBezTo>
                    <a:pt x="204" y="161"/>
                    <a:pt x="204" y="161"/>
                    <a:pt x="204" y="161"/>
                  </a:cubicBezTo>
                  <a:cubicBezTo>
                    <a:pt x="204" y="161"/>
                    <a:pt x="204" y="161"/>
                    <a:pt x="204" y="161"/>
                  </a:cubicBezTo>
                  <a:cubicBezTo>
                    <a:pt x="205" y="161"/>
                    <a:pt x="205" y="161"/>
                    <a:pt x="205" y="161"/>
                  </a:cubicBezTo>
                  <a:cubicBezTo>
                    <a:pt x="205" y="161"/>
                    <a:pt x="205" y="161"/>
                    <a:pt x="205" y="161"/>
                  </a:cubicBezTo>
                  <a:cubicBezTo>
                    <a:pt x="205" y="161"/>
                    <a:pt x="205" y="161"/>
                    <a:pt x="205" y="161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4" y="163"/>
                    <a:pt x="204" y="163"/>
                    <a:pt x="204" y="163"/>
                  </a:cubicBezTo>
                  <a:cubicBezTo>
                    <a:pt x="204" y="163"/>
                    <a:pt x="204" y="163"/>
                    <a:pt x="204" y="163"/>
                  </a:cubicBezTo>
                  <a:cubicBezTo>
                    <a:pt x="204" y="163"/>
                    <a:pt x="204" y="163"/>
                    <a:pt x="204" y="163"/>
                  </a:cubicBezTo>
                  <a:cubicBezTo>
                    <a:pt x="204" y="163"/>
                    <a:pt x="204" y="163"/>
                    <a:pt x="204" y="163"/>
                  </a:cubicBezTo>
                  <a:cubicBezTo>
                    <a:pt x="204" y="164"/>
                    <a:pt x="204" y="164"/>
                    <a:pt x="204" y="164"/>
                  </a:cubicBezTo>
                  <a:cubicBezTo>
                    <a:pt x="204" y="164"/>
                    <a:pt x="204" y="164"/>
                    <a:pt x="204" y="164"/>
                  </a:cubicBezTo>
                  <a:cubicBezTo>
                    <a:pt x="203" y="164"/>
                    <a:pt x="203" y="164"/>
                    <a:pt x="203" y="164"/>
                  </a:cubicBezTo>
                  <a:cubicBezTo>
                    <a:pt x="203" y="164"/>
                    <a:pt x="203" y="164"/>
                    <a:pt x="203" y="164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2" y="163"/>
                    <a:pt x="202" y="163"/>
                    <a:pt x="202" y="163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203" y="162"/>
                    <a:pt x="203" y="162"/>
                    <a:pt x="203" y="162"/>
                  </a:cubicBezTo>
                  <a:cubicBezTo>
                    <a:pt x="202" y="161"/>
                    <a:pt x="202" y="161"/>
                    <a:pt x="202" y="161"/>
                  </a:cubicBezTo>
                  <a:cubicBezTo>
                    <a:pt x="202" y="161"/>
                    <a:pt x="202" y="161"/>
                    <a:pt x="202" y="161"/>
                  </a:cubicBezTo>
                  <a:cubicBezTo>
                    <a:pt x="203" y="161"/>
                    <a:pt x="203" y="161"/>
                    <a:pt x="203" y="161"/>
                  </a:cubicBezTo>
                  <a:cubicBezTo>
                    <a:pt x="203" y="160"/>
                    <a:pt x="203" y="160"/>
                    <a:pt x="203" y="160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2" y="161"/>
                    <a:pt x="202" y="161"/>
                    <a:pt x="202" y="161"/>
                  </a:cubicBezTo>
                  <a:cubicBezTo>
                    <a:pt x="202" y="160"/>
                    <a:pt x="202" y="160"/>
                    <a:pt x="202" y="160"/>
                  </a:cubicBezTo>
                  <a:cubicBezTo>
                    <a:pt x="201" y="160"/>
                    <a:pt x="201" y="160"/>
                    <a:pt x="201" y="160"/>
                  </a:cubicBezTo>
                  <a:cubicBezTo>
                    <a:pt x="201" y="160"/>
                    <a:pt x="201" y="160"/>
                    <a:pt x="201" y="160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2" y="159"/>
                    <a:pt x="202" y="159"/>
                    <a:pt x="202" y="159"/>
                  </a:cubicBezTo>
                  <a:cubicBezTo>
                    <a:pt x="202" y="159"/>
                    <a:pt x="202" y="159"/>
                    <a:pt x="202" y="159"/>
                  </a:cubicBezTo>
                  <a:cubicBezTo>
                    <a:pt x="203" y="158"/>
                    <a:pt x="203" y="158"/>
                    <a:pt x="203" y="158"/>
                  </a:cubicBezTo>
                  <a:cubicBezTo>
                    <a:pt x="203" y="158"/>
                    <a:pt x="203" y="158"/>
                    <a:pt x="203" y="158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2" y="158"/>
                    <a:pt x="202" y="158"/>
                    <a:pt x="202" y="158"/>
                  </a:cubicBezTo>
                  <a:cubicBezTo>
                    <a:pt x="201" y="157"/>
                    <a:pt x="201" y="157"/>
                    <a:pt x="201" y="157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3" y="156"/>
                    <a:pt x="203" y="156"/>
                    <a:pt x="203" y="156"/>
                  </a:cubicBezTo>
                  <a:cubicBezTo>
                    <a:pt x="203" y="155"/>
                    <a:pt x="203" y="155"/>
                    <a:pt x="203" y="155"/>
                  </a:cubicBezTo>
                  <a:close/>
                  <a:moveTo>
                    <a:pt x="208" y="155"/>
                  </a:moveTo>
                  <a:cubicBezTo>
                    <a:pt x="207" y="154"/>
                    <a:pt x="207" y="154"/>
                    <a:pt x="207" y="154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8" y="153"/>
                    <a:pt x="208" y="153"/>
                    <a:pt x="208" y="153"/>
                  </a:cubicBezTo>
                  <a:cubicBezTo>
                    <a:pt x="208" y="153"/>
                    <a:pt x="208" y="153"/>
                    <a:pt x="208" y="153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8" y="155"/>
                    <a:pt x="208" y="155"/>
                    <a:pt x="208" y="155"/>
                  </a:cubicBezTo>
                  <a:close/>
                  <a:moveTo>
                    <a:pt x="206" y="156"/>
                  </a:moveTo>
                  <a:cubicBezTo>
                    <a:pt x="207" y="154"/>
                    <a:pt x="207" y="154"/>
                    <a:pt x="207" y="154"/>
                  </a:cubicBezTo>
                  <a:cubicBezTo>
                    <a:pt x="207" y="154"/>
                    <a:pt x="207" y="154"/>
                    <a:pt x="207" y="154"/>
                  </a:cubicBezTo>
                  <a:cubicBezTo>
                    <a:pt x="207" y="155"/>
                    <a:pt x="207" y="155"/>
                    <a:pt x="207" y="155"/>
                  </a:cubicBezTo>
                  <a:cubicBezTo>
                    <a:pt x="207" y="156"/>
                    <a:pt x="207" y="156"/>
                    <a:pt x="207" y="156"/>
                  </a:cubicBezTo>
                  <a:cubicBezTo>
                    <a:pt x="206" y="156"/>
                    <a:pt x="206" y="156"/>
                    <a:pt x="206" y="156"/>
                  </a:cubicBezTo>
                  <a:close/>
                  <a:moveTo>
                    <a:pt x="206" y="155"/>
                  </a:moveTo>
                  <a:cubicBezTo>
                    <a:pt x="206" y="154"/>
                    <a:pt x="206" y="154"/>
                    <a:pt x="206" y="154"/>
                  </a:cubicBezTo>
                  <a:cubicBezTo>
                    <a:pt x="207" y="153"/>
                    <a:pt x="207" y="153"/>
                    <a:pt x="207" y="153"/>
                  </a:cubicBezTo>
                  <a:cubicBezTo>
                    <a:pt x="207" y="154"/>
                    <a:pt x="207" y="154"/>
                    <a:pt x="207" y="154"/>
                  </a:cubicBezTo>
                  <a:cubicBezTo>
                    <a:pt x="207" y="154"/>
                    <a:pt x="207" y="154"/>
                    <a:pt x="207" y="154"/>
                  </a:cubicBezTo>
                  <a:cubicBezTo>
                    <a:pt x="206" y="155"/>
                    <a:pt x="206" y="155"/>
                    <a:pt x="206" y="155"/>
                  </a:cubicBezTo>
                  <a:cubicBezTo>
                    <a:pt x="206" y="155"/>
                    <a:pt x="206" y="155"/>
                    <a:pt x="206" y="155"/>
                  </a:cubicBezTo>
                  <a:close/>
                  <a:moveTo>
                    <a:pt x="205" y="153"/>
                  </a:moveTo>
                  <a:cubicBezTo>
                    <a:pt x="205" y="152"/>
                    <a:pt x="205" y="152"/>
                    <a:pt x="205" y="152"/>
                  </a:cubicBezTo>
                  <a:cubicBezTo>
                    <a:pt x="207" y="152"/>
                    <a:pt x="207" y="152"/>
                    <a:pt x="207" y="152"/>
                  </a:cubicBezTo>
                  <a:cubicBezTo>
                    <a:pt x="207" y="153"/>
                    <a:pt x="207" y="153"/>
                    <a:pt x="207" y="153"/>
                  </a:cubicBezTo>
                  <a:cubicBezTo>
                    <a:pt x="206" y="154"/>
                    <a:pt x="206" y="154"/>
                    <a:pt x="206" y="154"/>
                  </a:cubicBezTo>
                  <a:cubicBezTo>
                    <a:pt x="205" y="153"/>
                    <a:pt x="205" y="153"/>
                    <a:pt x="205" y="153"/>
                  </a:cubicBezTo>
                  <a:cubicBezTo>
                    <a:pt x="205" y="153"/>
                    <a:pt x="205" y="153"/>
                    <a:pt x="205" y="153"/>
                  </a:cubicBezTo>
                  <a:close/>
                  <a:moveTo>
                    <a:pt x="206" y="151"/>
                  </a:moveTo>
                  <a:cubicBezTo>
                    <a:pt x="207" y="150"/>
                    <a:pt x="207" y="150"/>
                    <a:pt x="207" y="150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8" y="151"/>
                    <a:pt x="208" y="151"/>
                    <a:pt x="208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6" y="152"/>
                    <a:pt x="206" y="152"/>
                    <a:pt x="206" y="152"/>
                  </a:cubicBezTo>
                  <a:cubicBezTo>
                    <a:pt x="206" y="151"/>
                    <a:pt x="206" y="151"/>
                    <a:pt x="206" y="151"/>
                  </a:cubicBezTo>
                  <a:cubicBezTo>
                    <a:pt x="206" y="151"/>
                    <a:pt x="206" y="151"/>
                    <a:pt x="206" y="151"/>
                  </a:cubicBezTo>
                  <a:close/>
                  <a:moveTo>
                    <a:pt x="203" y="152"/>
                  </a:moveTo>
                  <a:cubicBezTo>
                    <a:pt x="203" y="151"/>
                    <a:pt x="203" y="151"/>
                    <a:pt x="203" y="151"/>
                  </a:cubicBezTo>
                  <a:cubicBezTo>
                    <a:pt x="204" y="149"/>
                    <a:pt x="204" y="149"/>
                    <a:pt x="204" y="149"/>
                  </a:cubicBezTo>
                  <a:cubicBezTo>
                    <a:pt x="204" y="148"/>
                    <a:pt x="204" y="148"/>
                    <a:pt x="204" y="148"/>
                  </a:cubicBezTo>
                  <a:cubicBezTo>
                    <a:pt x="203" y="148"/>
                    <a:pt x="203" y="148"/>
                    <a:pt x="203" y="148"/>
                  </a:cubicBezTo>
                  <a:cubicBezTo>
                    <a:pt x="203" y="148"/>
                    <a:pt x="203" y="148"/>
                    <a:pt x="203" y="148"/>
                  </a:cubicBezTo>
                  <a:cubicBezTo>
                    <a:pt x="203" y="147"/>
                    <a:pt x="203" y="147"/>
                    <a:pt x="203" y="147"/>
                  </a:cubicBezTo>
                  <a:cubicBezTo>
                    <a:pt x="203" y="147"/>
                    <a:pt x="203" y="147"/>
                    <a:pt x="203" y="147"/>
                  </a:cubicBezTo>
                  <a:cubicBezTo>
                    <a:pt x="204" y="146"/>
                    <a:pt x="204" y="146"/>
                    <a:pt x="204" y="146"/>
                  </a:cubicBezTo>
                  <a:cubicBezTo>
                    <a:pt x="205" y="147"/>
                    <a:pt x="205" y="147"/>
                    <a:pt x="205" y="147"/>
                  </a:cubicBezTo>
                  <a:cubicBezTo>
                    <a:pt x="206" y="147"/>
                    <a:pt x="206" y="147"/>
                    <a:pt x="206" y="147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7" y="149"/>
                    <a:pt x="207" y="149"/>
                    <a:pt x="207" y="149"/>
                  </a:cubicBezTo>
                  <a:cubicBezTo>
                    <a:pt x="206" y="150"/>
                    <a:pt x="206" y="150"/>
                    <a:pt x="206" y="150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5" y="149"/>
                    <a:pt x="205" y="149"/>
                    <a:pt x="205" y="149"/>
                  </a:cubicBezTo>
                  <a:cubicBezTo>
                    <a:pt x="205" y="149"/>
                    <a:pt x="205" y="149"/>
                    <a:pt x="205" y="149"/>
                  </a:cubicBezTo>
                  <a:cubicBezTo>
                    <a:pt x="205" y="150"/>
                    <a:pt x="205" y="150"/>
                    <a:pt x="205" y="150"/>
                  </a:cubicBezTo>
                  <a:cubicBezTo>
                    <a:pt x="204" y="151"/>
                    <a:pt x="204" y="151"/>
                    <a:pt x="204" y="151"/>
                  </a:cubicBezTo>
                  <a:cubicBezTo>
                    <a:pt x="205" y="151"/>
                    <a:pt x="205" y="151"/>
                    <a:pt x="205" y="151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04" y="151"/>
                    <a:pt x="204" y="151"/>
                    <a:pt x="204" y="151"/>
                  </a:cubicBezTo>
                  <a:cubicBezTo>
                    <a:pt x="204" y="152"/>
                    <a:pt x="204" y="152"/>
                    <a:pt x="204" y="152"/>
                  </a:cubicBezTo>
                  <a:cubicBezTo>
                    <a:pt x="203" y="152"/>
                    <a:pt x="203" y="152"/>
                    <a:pt x="203" y="152"/>
                  </a:cubicBezTo>
                  <a:close/>
                  <a:moveTo>
                    <a:pt x="201" y="151"/>
                  </a:moveTo>
                  <a:cubicBezTo>
                    <a:pt x="200" y="150"/>
                    <a:pt x="200" y="150"/>
                    <a:pt x="200" y="150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00" y="149"/>
                    <a:pt x="200" y="149"/>
                    <a:pt x="200" y="149"/>
                  </a:cubicBezTo>
                  <a:cubicBezTo>
                    <a:pt x="200" y="148"/>
                    <a:pt x="200" y="148"/>
                    <a:pt x="200" y="148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1" y="148"/>
                    <a:pt x="201" y="148"/>
                    <a:pt x="201" y="148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2" y="147"/>
                    <a:pt x="202" y="147"/>
                    <a:pt x="202" y="147"/>
                  </a:cubicBezTo>
                  <a:cubicBezTo>
                    <a:pt x="203" y="148"/>
                    <a:pt x="203" y="148"/>
                    <a:pt x="203" y="148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2" y="149"/>
                    <a:pt x="202" y="149"/>
                    <a:pt x="202" y="149"/>
                  </a:cubicBezTo>
                  <a:cubicBezTo>
                    <a:pt x="203" y="149"/>
                    <a:pt x="203" y="149"/>
                    <a:pt x="203" y="149"/>
                  </a:cubicBezTo>
                  <a:cubicBezTo>
                    <a:pt x="203" y="149"/>
                    <a:pt x="203" y="149"/>
                    <a:pt x="203" y="149"/>
                  </a:cubicBezTo>
                  <a:cubicBezTo>
                    <a:pt x="202" y="151"/>
                    <a:pt x="202" y="151"/>
                    <a:pt x="202" y="151"/>
                  </a:cubicBezTo>
                  <a:cubicBezTo>
                    <a:pt x="201" y="152"/>
                    <a:pt x="201" y="152"/>
                    <a:pt x="201" y="152"/>
                  </a:cubicBezTo>
                  <a:cubicBezTo>
                    <a:pt x="201" y="153"/>
                    <a:pt x="201" y="153"/>
                    <a:pt x="201" y="153"/>
                  </a:cubicBezTo>
                  <a:cubicBezTo>
                    <a:pt x="201" y="153"/>
                    <a:pt x="201" y="153"/>
                    <a:pt x="201" y="153"/>
                  </a:cubicBezTo>
                  <a:cubicBezTo>
                    <a:pt x="200" y="154"/>
                    <a:pt x="200" y="154"/>
                    <a:pt x="200" y="154"/>
                  </a:cubicBezTo>
                  <a:cubicBezTo>
                    <a:pt x="200" y="153"/>
                    <a:pt x="200" y="153"/>
                    <a:pt x="200" y="153"/>
                  </a:cubicBezTo>
                  <a:cubicBezTo>
                    <a:pt x="200" y="152"/>
                    <a:pt x="200" y="152"/>
                    <a:pt x="200" y="152"/>
                  </a:cubicBezTo>
                  <a:cubicBezTo>
                    <a:pt x="199" y="154"/>
                    <a:pt x="199" y="154"/>
                    <a:pt x="199" y="154"/>
                  </a:cubicBezTo>
                  <a:cubicBezTo>
                    <a:pt x="199" y="153"/>
                    <a:pt x="199" y="153"/>
                    <a:pt x="199" y="153"/>
                  </a:cubicBezTo>
                  <a:cubicBezTo>
                    <a:pt x="199" y="153"/>
                    <a:pt x="199" y="153"/>
                    <a:pt x="199" y="153"/>
                  </a:cubicBezTo>
                  <a:cubicBezTo>
                    <a:pt x="199" y="152"/>
                    <a:pt x="199" y="152"/>
                    <a:pt x="199" y="152"/>
                  </a:cubicBezTo>
                  <a:cubicBezTo>
                    <a:pt x="199" y="152"/>
                    <a:pt x="199" y="152"/>
                    <a:pt x="199" y="152"/>
                  </a:cubicBezTo>
                  <a:cubicBezTo>
                    <a:pt x="200" y="151"/>
                    <a:pt x="200" y="151"/>
                    <a:pt x="200" y="151"/>
                  </a:cubicBezTo>
                  <a:cubicBezTo>
                    <a:pt x="200" y="152"/>
                    <a:pt x="200" y="152"/>
                    <a:pt x="200" y="152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201" y="151"/>
                    <a:pt x="201" y="151"/>
                    <a:pt x="201" y="151"/>
                  </a:cubicBezTo>
                  <a:close/>
                  <a:moveTo>
                    <a:pt x="200" y="144"/>
                  </a:moveTo>
                  <a:cubicBezTo>
                    <a:pt x="201" y="144"/>
                    <a:pt x="201" y="144"/>
                    <a:pt x="201" y="144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0" y="144"/>
                    <a:pt x="200" y="144"/>
                    <a:pt x="200" y="144"/>
                  </a:cubicBezTo>
                  <a:close/>
                  <a:moveTo>
                    <a:pt x="198" y="144"/>
                  </a:moveTo>
                  <a:cubicBezTo>
                    <a:pt x="199" y="144"/>
                    <a:pt x="199" y="144"/>
                    <a:pt x="199" y="144"/>
                  </a:cubicBezTo>
                  <a:cubicBezTo>
                    <a:pt x="199" y="143"/>
                    <a:pt x="199" y="143"/>
                    <a:pt x="199" y="143"/>
                  </a:cubicBezTo>
                  <a:cubicBezTo>
                    <a:pt x="200" y="143"/>
                    <a:pt x="200" y="143"/>
                    <a:pt x="200" y="143"/>
                  </a:cubicBezTo>
                  <a:cubicBezTo>
                    <a:pt x="200" y="144"/>
                    <a:pt x="200" y="144"/>
                    <a:pt x="200" y="144"/>
                  </a:cubicBezTo>
                  <a:cubicBezTo>
                    <a:pt x="200" y="146"/>
                    <a:pt x="200" y="146"/>
                    <a:pt x="200" y="146"/>
                  </a:cubicBezTo>
                  <a:cubicBezTo>
                    <a:pt x="200" y="147"/>
                    <a:pt x="200" y="147"/>
                    <a:pt x="200" y="147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199" y="149"/>
                    <a:pt x="199" y="149"/>
                    <a:pt x="199" y="149"/>
                  </a:cubicBezTo>
                  <a:cubicBezTo>
                    <a:pt x="199" y="149"/>
                    <a:pt x="199" y="149"/>
                    <a:pt x="199" y="149"/>
                  </a:cubicBezTo>
                  <a:cubicBezTo>
                    <a:pt x="198" y="150"/>
                    <a:pt x="198" y="150"/>
                    <a:pt x="198" y="150"/>
                  </a:cubicBezTo>
                  <a:cubicBezTo>
                    <a:pt x="198" y="151"/>
                    <a:pt x="198" y="151"/>
                    <a:pt x="198" y="151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8" y="151"/>
                    <a:pt x="198" y="151"/>
                    <a:pt x="198" y="151"/>
                  </a:cubicBezTo>
                  <a:cubicBezTo>
                    <a:pt x="197" y="151"/>
                    <a:pt x="197" y="151"/>
                    <a:pt x="197" y="151"/>
                  </a:cubicBezTo>
                  <a:cubicBezTo>
                    <a:pt x="197" y="150"/>
                    <a:pt x="197" y="150"/>
                    <a:pt x="197" y="150"/>
                  </a:cubicBezTo>
                  <a:cubicBezTo>
                    <a:pt x="197" y="149"/>
                    <a:pt x="197" y="149"/>
                    <a:pt x="197" y="149"/>
                  </a:cubicBezTo>
                  <a:cubicBezTo>
                    <a:pt x="198" y="149"/>
                    <a:pt x="198" y="149"/>
                    <a:pt x="198" y="149"/>
                  </a:cubicBezTo>
                  <a:cubicBezTo>
                    <a:pt x="198" y="149"/>
                    <a:pt x="198" y="149"/>
                    <a:pt x="198" y="149"/>
                  </a:cubicBezTo>
                  <a:cubicBezTo>
                    <a:pt x="198" y="148"/>
                    <a:pt x="198" y="148"/>
                    <a:pt x="198" y="148"/>
                  </a:cubicBezTo>
                  <a:cubicBezTo>
                    <a:pt x="198" y="149"/>
                    <a:pt x="198" y="149"/>
                    <a:pt x="198" y="149"/>
                  </a:cubicBezTo>
                  <a:cubicBezTo>
                    <a:pt x="197" y="149"/>
                    <a:pt x="197" y="149"/>
                    <a:pt x="197" y="149"/>
                  </a:cubicBezTo>
                  <a:cubicBezTo>
                    <a:pt x="197" y="148"/>
                    <a:pt x="197" y="148"/>
                    <a:pt x="197" y="148"/>
                  </a:cubicBezTo>
                  <a:cubicBezTo>
                    <a:pt x="198" y="148"/>
                    <a:pt x="198" y="148"/>
                    <a:pt x="198" y="148"/>
                  </a:cubicBezTo>
                  <a:cubicBezTo>
                    <a:pt x="198" y="147"/>
                    <a:pt x="198" y="147"/>
                    <a:pt x="198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8" y="147"/>
                    <a:pt x="198" y="147"/>
                    <a:pt x="198" y="147"/>
                  </a:cubicBezTo>
                  <a:cubicBezTo>
                    <a:pt x="198" y="146"/>
                    <a:pt x="198" y="146"/>
                    <a:pt x="198" y="146"/>
                  </a:cubicBezTo>
                  <a:cubicBezTo>
                    <a:pt x="198" y="145"/>
                    <a:pt x="198" y="145"/>
                    <a:pt x="198" y="145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198" y="144"/>
                    <a:pt x="198" y="144"/>
                    <a:pt x="198" y="144"/>
                  </a:cubicBezTo>
                  <a:cubicBezTo>
                    <a:pt x="198" y="144"/>
                    <a:pt x="198" y="144"/>
                    <a:pt x="198" y="144"/>
                  </a:cubicBezTo>
                  <a:close/>
                  <a:moveTo>
                    <a:pt x="196" y="144"/>
                  </a:moveTo>
                  <a:cubicBezTo>
                    <a:pt x="197" y="144"/>
                    <a:pt x="197" y="144"/>
                    <a:pt x="197" y="144"/>
                  </a:cubicBezTo>
                  <a:cubicBezTo>
                    <a:pt x="197" y="144"/>
                    <a:pt x="197" y="144"/>
                    <a:pt x="197" y="144"/>
                  </a:cubicBezTo>
                  <a:cubicBezTo>
                    <a:pt x="197" y="145"/>
                    <a:pt x="197" y="145"/>
                    <a:pt x="197" y="145"/>
                  </a:cubicBezTo>
                  <a:cubicBezTo>
                    <a:pt x="197" y="146"/>
                    <a:pt x="197" y="146"/>
                    <a:pt x="197" y="146"/>
                  </a:cubicBezTo>
                  <a:cubicBezTo>
                    <a:pt x="196" y="146"/>
                    <a:pt x="196" y="146"/>
                    <a:pt x="196" y="146"/>
                  </a:cubicBezTo>
                  <a:cubicBezTo>
                    <a:pt x="196" y="145"/>
                    <a:pt x="196" y="145"/>
                    <a:pt x="196" y="145"/>
                  </a:cubicBezTo>
                  <a:cubicBezTo>
                    <a:pt x="196" y="145"/>
                    <a:pt x="196" y="145"/>
                    <a:pt x="196" y="145"/>
                  </a:cubicBezTo>
                  <a:cubicBezTo>
                    <a:pt x="196" y="145"/>
                    <a:pt x="196" y="145"/>
                    <a:pt x="196" y="145"/>
                  </a:cubicBezTo>
                  <a:cubicBezTo>
                    <a:pt x="196" y="144"/>
                    <a:pt x="196" y="144"/>
                    <a:pt x="196" y="144"/>
                  </a:cubicBezTo>
                  <a:close/>
                  <a:moveTo>
                    <a:pt x="201" y="146"/>
                  </a:moveTo>
                  <a:cubicBezTo>
                    <a:pt x="201" y="145"/>
                    <a:pt x="201" y="145"/>
                    <a:pt x="201" y="145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2" y="144"/>
                    <a:pt x="202" y="144"/>
                    <a:pt x="202" y="144"/>
                  </a:cubicBezTo>
                  <a:cubicBezTo>
                    <a:pt x="203" y="144"/>
                    <a:pt x="203" y="144"/>
                    <a:pt x="203" y="144"/>
                  </a:cubicBezTo>
                  <a:cubicBezTo>
                    <a:pt x="202" y="143"/>
                    <a:pt x="202" y="143"/>
                    <a:pt x="202" y="143"/>
                  </a:cubicBezTo>
                  <a:cubicBezTo>
                    <a:pt x="203" y="143"/>
                    <a:pt x="203" y="143"/>
                    <a:pt x="203" y="143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2" y="141"/>
                    <a:pt x="202" y="141"/>
                    <a:pt x="202" y="141"/>
                  </a:cubicBezTo>
                  <a:cubicBezTo>
                    <a:pt x="203" y="140"/>
                    <a:pt x="203" y="140"/>
                    <a:pt x="203" y="140"/>
                  </a:cubicBezTo>
                  <a:cubicBezTo>
                    <a:pt x="203" y="138"/>
                    <a:pt x="203" y="138"/>
                    <a:pt x="203" y="138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5" y="138"/>
                    <a:pt x="205" y="138"/>
                    <a:pt x="205" y="138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6" y="142"/>
                    <a:pt x="206" y="142"/>
                    <a:pt x="206" y="142"/>
                  </a:cubicBezTo>
                  <a:cubicBezTo>
                    <a:pt x="206" y="143"/>
                    <a:pt x="206" y="143"/>
                    <a:pt x="206" y="143"/>
                  </a:cubicBezTo>
                  <a:cubicBezTo>
                    <a:pt x="205" y="143"/>
                    <a:pt x="205" y="143"/>
                    <a:pt x="205" y="143"/>
                  </a:cubicBezTo>
                  <a:cubicBezTo>
                    <a:pt x="205" y="141"/>
                    <a:pt x="205" y="141"/>
                    <a:pt x="205" y="141"/>
                  </a:cubicBezTo>
                  <a:cubicBezTo>
                    <a:pt x="205" y="139"/>
                    <a:pt x="205" y="139"/>
                    <a:pt x="205" y="139"/>
                  </a:cubicBezTo>
                  <a:cubicBezTo>
                    <a:pt x="205" y="140"/>
                    <a:pt x="205" y="140"/>
                    <a:pt x="205" y="140"/>
                  </a:cubicBezTo>
                  <a:cubicBezTo>
                    <a:pt x="205" y="143"/>
                    <a:pt x="205" y="143"/>
                    <a:pt x="205" y="143"/>
                  </a:cubicBezTo>
                  <a:cubicBezTo>
                    <a:pt x="204" y="143"/>
                    <a:pt x="204" y="143"/>
                    <a:pt x="204" y="143"/>
                  </a:cubicBezTo>
                  <a:cubicBezTo>
                    <a:pt x="204" y="144"/>
                    <a:pt x="204" y="144"/>
                    <a:pt x="204" y="144"/>
                  </a:cubicBezTo>
                  <a:cubicBezTo>
                    <a:pt x="204" y="144"/>
                    <a:pt x="204" y="144"/>
                    <a:pt x="204" y="144"/>
                  </a:cubicBezTo>
                  <a:cubicBezTo>
                    <a:pt x="203" y="144"/>
                    <a:pt x="203" y="144"/>
                    <a:pt x="203" y="144"/>
                  </a:cubicBezTo>
                  <a:cubicBezTo>
                    <a:pt x="203" y="145"/>
                    <a:pt x="203" y="145"/>
                    <a:pt x="203" y="145"/>
                  </a:cubicBezTo>
                  <a:cubicBezTo>
                    <a:pt x="202" y="146"/>
                    <a:pt x="202" y="146"/>
                    <a:pt x="202" y="146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1" y="146"/>
                    <a:pt x="201" y="146"/>
                    <a:pt x="201" y="146"/>
                  </a:cubicBezTo>
                  <a:close/>
                  <a:moveTo>
                    <a:pt x="198" y="137"/>
                  </a:moveTo>
                  <a:cubicBezTo>
                    <a:pt x="200" y="137"/>
                    <a:pt x="200" y="137"/>
                    <a:pt x="200" y="137"/>
                  </a:cubicBezTo>
                  <a:cubicBezTo>
                    <a:pt x="200" y="137"/>
                    <a:pt x="200" y="137"/>
                    <a:pt x="200" y="137"/>
                  </a:cubicBezTo>
                  <a:cubicBezTo>
                    <a:pt x="200" y="138"/>
                    <a:pt x="200" y="138"/>
                    <a:pt x="200" y="138"/>
                  </a:cubicBezTo>
                  <a:cubicBezTo>
                    <a:pt x="200" y="138"/>
                    <a:pt x="200" y="138"/>
                    <a:pt x="200" y="138"/>
                  </a:cubicBezTo>
                  <a:cubicBezTo>
                    <a:pt x="200" y="139"/>
                    <a:pt x="200" y="139"/>
                    <a:pt x="200" y="139"/>
                  </a:cubicBezTo>
                  <a:cubicBezTo>
                    <a:pt x="201" y="138"/>
                    <a:pt x="201" y="138"/>
                    <a:pt x="201" y="138"/>
                  </a:cubicBezTo>
                  <a:cubicBezTo>
                    <a:pt x="201" y="138"/>
                    <a:pt x="201" y="138"/>
                    <a:pt x="201" y="138"/>
                  </a:cubicBezTo>
                  <a:cubicBezTo>
                    <a:pt x="202" y="139"/>
                    <a:pt x="202" y="139"/>
                    <a:pt x="202" y="139"/>
                  </a:cubicBezTo>
                  <a:cubicBezTo>
                    <a:pt x="202" y="139"/>
                    <a:pt x="202" y="139"/>
                    <a:pt x="202" y="139"/>
                  </a:cubicBezTo>
                  <a:cubicBezTo>
                    <a:pt x="202" y="139"/>
                    <a:pt x="202" y="139"/>
                    <a:pt x="202" y="139"/>
                  </a:cubicBezTo>
                  <a:cubicBezTo>
                    <a:pt x="202" y="140"/>
                    <a:pt x="202" y="140"/>
                    <a:pt x="202" y="140"/>
                  </a:cubicBezTo>
                  <a:cubicBezTo>
                    <a:pt x="201" y="140"/>
                    <a:pt x="201" y="140"/>
                    <a:pt x="201" y="140"/>
                  </a:cubicBezTo>
                  <a:cubicBezTo>
                    <a:pt x="201" y="140"/>
                    <a:pt x="201" y="140"/>
                    <a:pt x="201" y="140"/>
                  </a:cubicBezTo>
                  <a:cubicBezTo>
                    <a:pt x="200" y="139"/>
                    <a:pt x="200" y="139"/>
                    <a:pt x="200" y="139"/>
                  </a:cubicBezTo>
                  <a:cubicBezTo>
                    <a:pt x="199" y="138"/>
                    <a:pt x="199" y="138"/>
                    <a:pt x="199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41"/>
                    <a:pt x="200" y="141"/>
                    <a:pt x="200" y="141"/>
                  </a:cubicBezTo>
                  <a:cubicBezTo>
                    <a:pt x="201" y="141"/>
                    <a:pt x="201" y="141"/>
                    <a:pt x="201" y="141"/>
                  </a:cubicBezTo>
                  <a:cubicBezTo>
                    <a:pt x="201" y="142"/>
                    <a:pt x="201" y="142"/>
                    <a:pt x="201" y="142"/>
                  </a:cubicBezTo>
                  <a:cubicBezTo>
                    <a:pt x="201" y="142"/>
                    <a:pt x="201" y="142"/>
                    <a:pt x="201" y="142"/>
                  </a:cubicBezTo>
                  <a:cubicBezTo>
                    <a:pt x="201" y="143"/>
                    <a:pt x="201" y="143"/>
                    <a:pt x="201" y="143"/>
                  </a:cubicBezTo>
                  <a:cubicBezTo>
                    <a:pt x="200" y="143"/>
                    <a:pt x="200" y="143"/>
                    <a:pt x="200" y="143"/>
                  </a:cubicBezTo>
                  <a:cubicBezTo>
                    <a:pt x="200" y="142"/>
                    <a:pt x="200" y="142"/>
                    <a:pt x="200" y="142"/>
                  </a:cubicBezTo>
                  <a:cubicBezTo>
                    <a:pt x="199" y="142"/>
                    <a:pt x="199" y="142"/>
                    <a:pt x="199" y="142"/>
                  </a:cubicBezTo>
                  <a:cubicBezTo>
                    <a:pt x="198" y="140"/>
                    <a:pt x="198" y="140"/>
                    <a:pt x="198" y="140"/>
                  </a:cubicBezTo>
                  <a:cubicBezTo>
                    <a:pt x="198" y="141"/>
                    <a:pt x="198" y="141"/>
                    <a:pt x="198" y="141"/>
                  </a:cubicBezTo>
                  <a:cubicBezTo>
                    <a:pt x="199" y="142"/>
                    <a:pt x="199" y="142"/>
                    <a:pt x="199" y="142"/>
                  </a:cubicBezTo>
                  <a:cubicBezTo>
                    <a:pt x="199" y="143"/>
                    <a:pt x="199" y="143"/>
                    <a:pt x="199" y="143"/>
                  </a:cubicBezTo>
                  <a:cubicBezTo>
                    <a:pt x="198" y="143"/>
                    <a:pt x="198" y="143"/>
                    <a:pt x="198" y="143"/>
                  </a:cubicBezTo>
                  <a:cubicBezTo>
                    <a:pt x="197" y="143"/>
                    <a:pt x="197" y="143"/>
                    <a:pt x="197" y="143"/>
                  </a:cubicBezTo>
                  <a:cubicBezTo>
                    <a:pt x="197" y="142"/>
                    <a:pt x="197" y="142"/>
                    <a:pt x="197" y="142"/>
                  </a:cubicBezTo>
                  <a:cubicBezTo>
                    <a:pt x="197" y="142"/>
                    <a:pt x="197" y="142"/>
                    <a:pt x="197" y="142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197" y="139"/>
                    <a:pt x="197" y="139"/>
                    <a:pt x="197" y="139"/>
                  </a:cubicBezTo>
                  <a:cubicBezTo>
                    <a:pt x="197" y="139"/>
                    <a:pt x="197" y="139"/>
                    <a:pt x="197" y="139"/>
                  </a:cubicBezTo>
                  <a:cubicBezTo>
                    <a:pt x="198" y="139"/>
                    <a:pt x="198" y="139"/>
                    <a:pt x="198" y="139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7" y="137"/>
                    <a:pt x="197" y="137"/>
                    <a:pt x="197" y="137"/>
                  </a:cubicBezTo>
                  <a:cubicBezTo>
                    <a:pt x="197" y="137"/>
                    <a:pt x="197" y="137"/>
                    <a:pt x="197" y="137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7"/>
                    <a:pt x="198" y="137"/>
                    <a:pt x="198" y="137"/>
                  </a:cubicBezTo>
                  <a:close/>
                  <a:moveTo>
                    <a:pt x="199" y="136"/>
                  </a:moveTo>
                  <a:cubicBezTo>
                    <a:pt x="199" y="135"/>
                    <a:pt x="199" y="135"/>
                    <a:pt x="199" y="135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9" y="136"/>
                    <a:pt x="199" y="136"/>
                    <a:pt x="199" y="136"/>
                  </a:cubicBezTo>
                  <a:cubicBezTo>
                    <a:pt x="199" y="136"/>
                    <a:pt x="199" y="136"/>
                    <a:pt x="199" y="136"/>
                  </a:cubicBezTo>
                  <a:close/>
                  <a:moveTo>
                    <a:pt x="66" y="86"/>
                  </a:move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lose/>
                  <a:moveTo>
                    <a:pt x="66" y="87"/>
                  </a:moveTo>
                  <a:cubicBezTo>
                    <a:pt x="66" y="87"/>
                    <a:pt x="66" y="87"/>
                    <a:pt x="66" y="87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6" y="87"/>
                    <a:pt x="66" y="87"/>
                  </a:cubicBezTo>
                  <a:close/>
                  <a:moveTo>
                    <a:pt x="112" y="73"/>
                  </a:moveTo>
                  <a:cubicBezTo>
                    <a:pt x="111" y="74"/>
                    <a:pt x="111" y="74"/>
                    <a:pt x="111" y="74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8" y="74"/>
                    <a:pt x="108" y="74"/>
                    <a:pt x="108" y="74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3"/>
                    <a:pt x="112" y="73"/>
                    <a:pt x="112" y="73"/>
                  </a:cubicBezTo>
                  <a:close/>
                  <a:moveTo>
                    <a:pt x="113" y="73"/>
                  </a:moveTo>
                  <a:cubicBezTo>
                    <a:pt x="113" y="73"/>
                    <a:pt x="113" y="73"/>
                    <a:pt x="113" y="73"/>
                  </a:cubicBezTo>
                  <a:cubicBezTo>
                    <a:pt x="113" y="73"/>
                    <a:pt x="113" y="73"/>
                    <a:pt x="113" y="73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2" y="71"/>
                    <a:pt x="112" y="71"/>
                    <a:pt x="112" y="71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4" y="70"/>
                    <a:pt x="114" y="70"/>
                    <a:pt x="114" y="70"/>
                  </a:cubicBezTo>
                  <a:cubicBezTo>
                    <a:pt x="116" y="71"/>
                    <a:pt x="116" y="71"/>
                    <a:pt x="116" y="71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3" y="74"/>
                    <a:pt x="113" y="74"/>
                    <a:pt x="113" y="74"/>
                  </a:cubicBezTo>
                  <a:cubicBezTo>
                    <a:pt x="113" y="73"/>
                    <a:pt x="113" y="73"/>
                    <a:pt x="113" y="73"/>
                  </a:cubicBezTo>
                  <a:close/>
                  <a:moveTo>
                    <a:pt x="121" y="68"/>
                  </a:moveTo>
                  <a:cubicBezTo>
                    <a:pt x="122" y="68"/>
                    <a:pt x="122" y="68"/>
                    <a:pt x="122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1" y="68"/>
                    <a:pt x="121" y="68"/>
                    <a:pt x="121" y="68"/>
                  </a:cubicBezTo>
                  <a:close/>
                  <a:moveTo>
                    <a:pt x="166" y="107"/>
                  </a:moveTo>
                  <a:cubicBezTo>
                    <a:pt x="167" y="107"/>
                    <a:pt x="167" y="107"/>
                    <a:pt x="167" y="107"/>
                  </a:cubicBezTo>
                  <a:cubicBezTo>
                    <a:pt x="167" y="107"/>
                    <a:pt x="167" y="107"/>
                    <a:pt x="167" y="107"/>
                  </a:cubicBezTo>
                  <a:cubicBezTo>
                    <a:pt x="167" y="107"/>
                    <a:pt x="167" y="107"/>
                    <a:pt x="167" y="107"/>
                  </a:cubicBezTo>
                  <a:cubicBezTo>
                    <a:pt x="166" y="107"/>
                    <a:pt x="166" y="107"/>
                    <a:pt x="166" y="107"/>
                  </a:cubicBezTo>
                  <a:close/>
                  <a:moveTo>
                    <a:pt x="162" y="119"/>
                  </a:moveTo>
                  <a:cubicBezTo>
                    <a:pt x="163" y="119"/>
                    <a:pt x="163" y="119"/>
                    <a:pt x="163" y="119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2" y="119"/>
                    <a:pt x="162" y="119"/>
                    <a:pt x="162" y="119"/>
                  </a:cubicBezTo>
                  <a:close/>
                  <a:moveTo>
                    <a:pt x="172" y="117"/>
                  </a:moveTo>
                  <a:cubicBezTo>
                    <a:pt x="173" y="116"/>
                    <a:pt x="173" y="116"/>
                    <a:pt x="173" y="116"/>
                  </a:cubicBezTo>
                  <a:cubicBezTo>
                    <a:pt x="173" y="116"/>
                    <a:pt x="173" y="116"/>
                    <a:pt x="173" y="116"/>
                  </a:cubicBezTo>
                  <a:cubicBezTo>
                    <a:pt x="173" y="117"/>
                    <a:pt x="173" y="117"/>
                    <a:pt x="173" y="117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7"/>
                    <a:pt x="172" y="117"/>
                    <a:pt x="172" y="117"/>
                  </a:cubicBezTo>
                  <a:close/>
                  <a:moveTo>
                    <a:pt x="165" y="109"/>
                  </a:moveTo>
                  <a:cubicBezTo>
                    <a:pt x="165" y="108"/>
                    <a:pt x="165" y="108"/>
                    <a:pt x="165" y="108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9"/>
                    <a:pt x="166" y="109"/>
                    <a:pt x="166" y="109"/>
                  </a:cubicBezTo>
                  <a:cubicBezTo>
                    <a:pt x="165" y="109"/>
                    <a:pt x="165" y="109"/>
                    <a:pt x="165" y="109"/>
                  </a:cubicBezTo>
                  <a:close/>
                  <a:moveTo>
                    <a:pt x="166" y="112"/>
                  </a:moveTo>
                  <a:cubicBezTo>
                    <a:pt x="166" y="111"/>
                    <a:pt x="166" y="111"/>
                    <a:pt x="166" y="111"/>
                  </a:cubicBezTo>
                  <a:cubicBezTo>
                    <a:pt x="166" y="110"/>
                    <a:pt x="166" y="110"/>
                    <a:pt x="166" y="110"/>
                  </a:cubicBezTo>
                  <a:cubicBezTo>
                    <a:pt x="167" y="110"/>
                    <a:pt x="167" y="110"/>
                    <a:pt x="167" y="110"/>
                  </a:cubicBezTo>
                  <a:cubicBezTo>
                    <a:pt x="167" y="111"/>
                    <a:pt x="167" y="111"/>
                    <a:pt x="167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6" y="112"/>
                    <a:pt x="166" y="112"/>
                    <a:pt x="166" y="112"/>
                  </a:cubicBezTo>
                  <a:close/>
                  <a:moveTo>
                    <a:pt x="159" y="115"/>
                  </a:moveTo>
                  <a:cubicBezTo>
                    <a:pt x="159" y="115"/>
                    <a:pt x="159" y="115"/>
                    <a:pt x="159" y="115"/>
                  </a:cubicBezTo>
                  <a:cubicBezTo>
                    <a:pt x="160" y="115"/>
                    <a:pt x="160" y="115"/>
                    <a:pt x="160" y="115"/>
                  </a:cubicBezTo>
                  <a:cubicBezTo>
                    <a:pt x="160" y="114"/>
                    <a:pt x="160" y="114"/>
                    <a:pt x="160" y="114"/>
                  </a:cubicBezTo>
                  <a:cubicBezTo>
                    <a:pt x="161" y="113"/>
                    <a:pt x="161" y="113"/>
                    <a:pt x="161" y="113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63" y="112"/>
                    <a:pt x="163" y="112"/>
                    <a:pt x="163" y="112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4" y="111"/>
                    <a:pt x="164" y="111"/>
                    <a:pt x="164" y="111"/>
                  </a:cubicBezTo>
                  <a:cubicBezTo>
                    <a:pt x="165" y="111"/>
                    <a:pt x="165" y="111"/>
                    <a:pt x="165" y="111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5" y="112"/>
                    <a:pt x="165" y="112"/>
                    <a:pt x="165" y="112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3" y="113"/>
                    <a:pt x="163" y="113"/>
                    <a:pt x="163" y="113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61" y="114"/>
                    <a:pt x="161" y="114"/>
                    <a:pt x="161" y="114"/>
                  </a:cubicBezTo>
                  <a:cubicBezTo>
                    <a:pt x="161" y="115"/>
                    <a:pt x="161" y="115"/>
                    <a:pt x="161" y="115"/>
                  </a:cubicBezTo>
                  <a:cubicBezTo>
                    <a:pt x="161" y="115"/>
                    <a:pt x="161" y="115"/>
                    <a:pt x="161" y="115"/>
                  </a:cubicBezTo>
                  <a:cubicBezTo>
                    <a:pt x="160" y="115"/>
                    <a:pt x="160" y="115"/>
                    <a:pt x="160" y="115"/>
                  </a:cubicBezTo>
                  <a:cubicBezTo>
                    <a:pt x="160" y="115"/>
                    <a:pt x="160" y="115"/>
                    <a:pt x="160" y="115"/>
                  </a:cubicBezTo>
                  <a:cubicBezTo>
                    <a:pt x="159" y="115"/>
                    <a:pt x="159" y="115"/>
                    <a:pt x="159" y="115"/>
                  </a:cubicBezTo>
                  <a:cubicBezTo>
                    <a:pt x="159" y="115"/>
                    <a:pt x="159" y="115"/>
                    <a:pt x="159" y="115"/>
                  </a:cubicBezTo>
                  <a:close/>
                  <a:moveTo>
                    <a:pt x="159" y="114"/>
                  </a:moveTo>
                  <a:cubicBezTo>
                    <a:pt x="160" y="113"/>
                    <a:pt x="160" y="113"/>
                    <a:pt x="160" y="113"/>
                  </a:cubicBezTo>
                  <a:cubicBezTo>
                    <a:pt x="160" y="113"/>
                    <a:pt x="160" y="113"/>
                    <a:pt x="160" y="113"/>
                  </a:cubicBezTo>
                  <a:cubicBezTo>
                    <a:pt x="159" y="114"/>
                    <a:pt x="159" y="114"/>
                    <a:pt x="159" y="114"/>
                  </a:cubicBezTo>
                  <a:cubicBezTo>
                    <a:pt x="159" y="114"/>
                    <a:pt x="159" y="114"/>
                    <a:pt x="159" y="114"/>
                  </a:cubicBezTo>
                  <a:close/>
                  <a:moveTo>
                    <a:pt x="161" y="112"/>
                  </a:moveTo>
                  <a:cubicBezTo>
                    <a:pt x="162" y="111"/>
                    <a:pt x="162" y="111"/>
                    <a:pt x="162" y="111"/>
                  </a:cubicBezTo>
                  <a:cubicBezTo>
                    <a:pt x="162" y="110"/>
                    <a:pt x="162" y="110"/>
                    <a:pt x="162" y="110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2" y="111"/>
                    <a:pt x="162" y="111"/>
                    <a:pt x="162" y="111"/>
                  </a:cubicBezTo>
                  <a:cubicBezTo>
                    <a:pt x="162" y="112"/>
                    <a:pt x="162" y="112"/>
                    <a:pt x="162" y="112"/>
                  </a:cubicBezTo>
                  <a:cubicBezTo>
                    <a:pt x="161" y="112"/>
                    <a:pt x="161" y="112"/>
                    <a:pt x="161" y="112"/>
                  </a:cubicBezTo>
                  <a:cubicBezTo>
                    <a:pt x="161" y="112"/>
                    <a:pt x="161" y="112"/>
                    <a:pt x="161" y="112"/>
                  </a:cubicBezTo>
                  <a:cubicBezTo>
                    <a:pt x="161" y="112"/>
                    <a:pt x="161" y="112"/>
                    <a:pt x="161" y="112"/>
                  </a:cubicBezTo>
                  <a:close/>
                  <a:moveTo>
                    <a:pt x="162" y="107"/>
                  </a:moveTo>
                  <a:cubicBezTo>
                    <a:pt x="163" y="106"/>
                    <a:pt x="163" y="106"/>
                    <a:pt x="163" y="106"/>
                  </a:cubicBezTo>
                  <a:cubicBezTo>
                    <a:pt x="163" y="106"/>
                    <a:pt x="163" y="106"/>
                    <a:pt x="163" y="106"/>
                  </a:cubicBezTo>
                  <a:cubicBezTo>
                    <a:pt x="163" y="107"/>
                    <a:pt x="163" y="107"/>
                    <a:pt x="163" y="107"/>
                  </a:cubicBezTo>
                  <a:cubicBezTo>
                    <a:pt x="163" y="107"/>
                    <a:pt x="163" y="107"/>
                    <a:pt x="163" y="107"/>
                  </a:cubicBezTo>
                  <a:cubicBezTo>
                    <a:pt x="163" y="107"/>
                    <a:pt x="163" y="107"/>
                    <a:pt x="163" y="107"/>
                  </a:cubicBezTo>
                  <a:cubicBezTo>
                    <a:pt x="162" y="107"/>
                    <a:pt x="162" y="107"/>
                    <a:pt x="162" y="107"/>
                  </a:cubicBezTo>
                  <a:close/>
                  <a:moveTo>
                    <a:pt x="109" y="51"/>
                  </a:moveTo>
                  <a:cubicBezTo>
                    <a:pt x="109" y="51"/>
                    <a:pt x="109" y="51"/>
                    <a:pt x="109" y="51"/>
                  </a:cubicBezTo>
                  <a:cubicBezTo>
                    <a:pt x="110" y="51"/>
                    <a:pt x="110" y="51"/>
                    <a:pt x="110" y="51"/>
                  </a:cubicBezTo>
                  <a:cubicBezTo>
                    <a:pt x="109" y="51"/>
                    <a:pt x="109" y="51"/>
                    <a:pt x="109" y="51"/>
                  </a:cubicBezTo>
                  <a:cubicBezTo>
                    <a:pt x="109" y="51"/>
                    <a:pt x="109" y="51"/>
                    <a:pt x="109" y="51"/>
                  </a:cubicBezTo>
                  <a:close/>
                  <a:moveTo>
                    <a:pt x="91" y="68"/>
                  </a:moveTo>
                  <a:cubicBezTo>
                    <a:pt x="92" y="66"/>
                    <a:pt x="92" y="66"/>
                    <a:pt x="92" y="66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89" y="62"/>
                    <a:pt x="89" y="62"/>
                    <a:pt x="89" y="62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3"/>
                    <a:pt x="87" y="63"/>
                    <a:pt x="87" y="63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8" y="59"/>
                    <a:pt x="88" y="59"/>
                    <a:pt x="88" y="59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4" y="61"/>
                    <a:pt x="94" y="61"/>
                    <a:pt x="94" y="61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4" y="62"/>
                    <a:pt x="94" y="62"/>
                    <a:pt x="94" y="62"/>
                  </a:cubicBezTo>
                  <a:cubicBezTo>
                    <a:pt x="94" y="63"/>
                    <a:pt x="94" y="63"/>
                    <a:pt x="94" y="63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5" y="64"/>
                    <a:pt x="95" y="64"/>
                    <a:pt x="95" y="64"/>
                  </a:cubicBezTo>
                  <a:cubicBezTo>
                    <a:pt x="97" y="66"/>
                    <a:pt x="97" y="66"/>
                    <a:pt x="97" y="66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94" y="67"/>
                    <a:pt x="94" y="67"/>
                    <a:pt x="94" y="67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1" y="68"/>
                    <a:pt x="91" y="68"/>
                    <a:pt x="91" y="68"/>
                  </a:cubicBezTo>
                  <a:close/>
                  <a:moveTo>
                    <a:pt x="86" y="95"/>
                  </a:moveTo>
                  <a:cubicBezTo>
                    <a:pt x="87" y="95"/>
                    <a:pt x="87" y="95"/>
                    <a:pt x="87" y="95"/>
                  </a:cubicBezTo>
                  <a:cubicBezTo>
                    <a:pt x="88" y="95"/>
                    <a:pt x="88" y="95"/>
                    <a:pt x="88" y="95"/>
                  </a:cubicBezTo>
                  <a:cubicBezTo>
                    <a:pt x="89" y="95"/>
                    <a:pt x="89" y="95"/>
                    <a:pt x="89" y="95"/>
                  </a:cubicBezTo>
                  <a:cubicBezTo>
                    <a:pt x="89" y="95"/>
                    <a:pt x="89" y="95"/>
                    <a:pt x="89" y="95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5"/>
                    <a:pt x="92" y="95"/>
                    <a:pt x="92" y="95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5"/>
                    <a:pt x="86" y="95"/>
                    <a:pt x="86" y="95"/>
                  </a:cubicBezTo>
                  <a:close/>
                  <a:moveTo>
                    <a:pt x="144" y="107"/>
                  </a:moveTo>
                  <a:cubicBezTo>
                    <a:pt x="146" y="106"/>
                    <a:pt x="146" y="106"/>
                    <a:pt x="146" y="106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44" y="107"/>
                    <a:pt x="144" y="107"/>
                    <a:pt x="144" y="107"/>
                  </a:cubicBezTo>
                  <a:close/>
                  <a:moveTo>
                    <a:pt x="135" y="113"/>
                  </a:moveTo>
                  <a:cubicBezTo>
                    <a:pt x="136" y="113"/>
                    <a:pt x="136" y="113"/>
                    <a:pt x="136" y="113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5" y="113"/>
                    <a:pt x="135" y="113"/>
                    <a:pt x="135" y="113"/>
                  </a:cubicBezTo>
                  <a:close/>
                  <a:moveTo>
                    <a:pt x="135" y="120"/>
                  </a:moveTo>
                  <a:cubicBezTo>
                    <a:pt x="136" y="119"/>
                    <a:pt x="136" y="119"/>
                    <a:pt x="136" y="119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20"/>
                    <a:pt x="135" y="120"/>
                    <a:pt x="135" y="120"/>
                  </a:cubicBezTo>
                  <a:close/>
                  <a:moveTo>
                    <a:pt x="132" y="123"/>
                  </a:moveTo>
                  <a:cubicBezTo>
                    <a:pt x="131" y="123"/>
                    <a:pt x="131" y="123"/>
                    <a:pt x="131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2" y="123"/>
                    <a:pt x="132" y="123"/>
                    <a:pt x="132" y="123"/>
                  </a:cubicBezTo>
                  <a:cubicBezTo>
                    <a:pt x="133" y="123"/>
                    <a:pt x="133" y="123"/>
                    <a:pt x="133" y="123"/>
                  </a:cubicBezTo>
                  <a:cubicBezTo>
                    <a:pt x="133" y="123"/>
                    <a:pt x="133" y="123"/>
                    <a:pt x="133" y="123"/>
                  </a:cubicBezTo>
                  <a:cubicBezTo>
                    <a:pt x="134" y="122"/>
                    <a:pt x="134" y="122"/>
                    <a:pt x="134" y="122"/>
                  </a:cubicBezTo>
                  <a:cubicBezTo>
                    <a:pt x="133" y="122"/>
                    <a:pt x="133" y="122"/>
                    <a:pt x="133" y="122"/>
                  </a:cubicBezTo>
                  <a:cubicBezTo>
                    <a:pt x="134" y="121"/>
                    <a:pt x="134" y="121"/>
                    <a:pt x="134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1"/>
                    <a:pt x="135" y="121"/>
                    <a:pt x="135" y="121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5" y="122"/>
                    <a:pt x="135" y="122"/>
                    <a:pt x="135" y="122"/>
                  </a:cubicBezTo>
                  <a:cubicBezTo>
                    <a:pt x="136" y="121"/>
                    <a:pt x="136" y="121"/>
                    <a:pt x="136" y="121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6" y="122"/>
                    <a:pt x="136" y="122"/>
                    <a:pt x="136" y="122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6" y="124"/>
                    <a:pt x="136" y="124"/>
                    <a:pt x="136" y="124"/>
                  </a:cubicBezTo>
                  <a:cubicBezTo>
                    <a:pt x="136" y="124"/>
                    <a:pt x="136" y="124"/>
                    <a:pt x="136" y="124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5" y="124"/>
                    <a:pt x="135" y="124"/>
                    <a:pt x="135" y="124"/>
                  </a:cubicBezTo>
                  <a:cubicBezTo>
                    <a:pt x="134" y="124"/>
                    <a:pt x="134" y="124"/>
                    <a:pt x="134" y="124"/>
                  </a:cubicBezTo>
                  <a:cubicBezTo>
                    <a:pt x="134" y="124"/>
                    <a:pt x="134" y="124"/>
                    <a:pt x="134" y="124"/>
                  </a:cubicBezTo>
                  <a:cubicBezTo>
                    <a:pt x="133" y="124"/>
                    <a:pt x="133" y="124"/>
                    <a:pt x="133" y="124"/>
                  </a:cubicBezTo>
                  <a:cubicBezTo>
                    <a:pt x="132" y="124"/>
                    <a:pt x="132" y="124"/>
                    <a:pt x="132" y="124"/>
                  </a:cubicBezTo>
                  <a:cubicBezTo>
                    <a:pt x="132" y="123"/>
                    <a:pt x="132" y="123"/>
                    <a:pt x="132" y="123"/>
                  </a:cubicBezTo>
                  <a:close/>
                  <a:moveTo>
                    <a:pt x="122" y="132"/>
                  </a:move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1" y="132"/>
                    <a:pt x="121" y="132"/>
                    <a:pt x="121" y="132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2" y="130"/>
                    <a:pt x="122" y="130"/>
                    <a:pt x="122" y="130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8"/>
                    <a:pt x="121" y="128"/>
                    <a:pt x="121" y="128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5" y="126"/>
                    <a:pt x="125" y="126"/>
                    <a:pt x="125" y="126"/>
                  </a:cubicBezTo>
                  <a:cubicBezTo>
                    <a:pt x="126" y="126"/>
                    <a:pt x="126" y="126"/>
                    <a:pt x="126" y="126"/>
                  </a:cubicBezTo>
                  <a:cubicBezTo>
                    <a:pt x="126" y="126"/>
                    <a:pt x="126" y="126"/>
                    <a:pt x="126" y="126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6" y="128"/>
                    <a:pt x="126" y="128"/>
                    <a:pt x="126" y="128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7"/>
                    <a:pt x="127" y="127"/>
                    <a:pt x="127" y="127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8" y="126"/>
                    <a:pt x="128" y="126"/>
                    <a:pt x="128" y="126"/>
                  </a:cubicBezTo>
                  <a:cubicBezTo>
                    <a:pt x="127" y="126"/>
                    <a:pt x="127" y="126"/>
                    <a:pt x="127" y="126"/>
                  </a:cubicBezTo>
                  <a:cubicBezTo>
                    <a:pt x="127" y="125"/>
                    <a:pt x="127" y="125"/>
                    <a:pt x="127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8" y="124"/>
                    <a:pt x="128" y="124"/>
                    <a:pt x="128" y="124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7"/>
                    <a:pt x="129" y="127"/>
                    <a:pt x="129" y="127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30" y="126"/>
                    <a:pt x="130" y="126"/>
                    <a:pt x="130" y="126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0" y="125"/>
                    <a:pt x="130" y="125"/>
                    <a:pt x="130" y="125"/>
                  </a:cubicBezTo>
                  <a:cubicBezTo>
                    <a:pt x="131" y="124"/>
                    <a:pt x="131" y="124"/>
                    <a:pt x="131" y="124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5"/>
                    <a:pt x="131" y="125"/>
                    <a:pt x="131" y="125"/>
                  </a:cubicBezTo>
                  <a:cubicBezTo>
                    <a:pt x="131" y="126"/>
                    <a:pt x="131" y="126"/>
                    <a:pt x="131" y="126"/>
                  </a:cubicBezTo>
                  <a:cubicBezTo>
                    <a:pt x="131" y="126"/>
                    <a:pt x="131" y="126"/>
                    <a:pt x="131" y="126"/>
                  </a:cubicBezTo>
                  <a:cubicBezTo>
                    <a:pt x="131" y="126"/>
                    <a:pt x="131" y="126"/>
                    <a:pt x="131" y="126"/>
                  </a:cubicBezTo>
                  <a:cubicBezTo>
                    <a:pt x="132" y="125"/>
                    <a:pt x="132" y="125"/>
                    <a:pt x="132" y="125"/>
                  </a:cubicBezTo>
                  <a:cubicBezTo>
                    <a:pt x="133" y="125"/>
                    <a:pt x="133" y="125"/>
                    <a:pt x="133" y="125"/>
                  </a:cubicBezTo>
                  <a:cubicBezTo>
                    <a:pt x="134" y="125"/>
                    <a:pt x="134" y="125"/>
                    <a:pt x="134" y="125"/>
                  </a:cubicBezTo>
                  <a:cubicBezTo>
                    <a:pt x="134" y="126"/>
                    <a:pt x="134" y="126"/>
                    <a:pt x="134" y="126"/>
                  </a:cubicBezTo>
                  <a:cubicBezTo>
                    <a:pt x="133" y="126"/>
                    <a:pt x="133" y="126"/>
                    <a:pt x="133" y="126"/>
                  </a:cubicBezTo>
                  <a:cubicBezTo>
                    <a:pt x="132" y="126"/>
                    <a:pt x="132" y="126"/>
                    <a:pt x="132" y="126"/>
                  </a:cubicBezTo>
                  <a:cubicBezTo>
                    <a:pt x="132" y="127"/>
                    <a:pt x="132" y="127"/>
                    <a:pt x="132" y="127"/>
                  </a:cubicBezTo>
                  <a:cubicBezTo>
                    <a:pt x="133" y="127"/>
                    <a:pt x="133" y="127"/>
                    <a:pt x="133" y="127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31" y="128"/>
                    <a:pt x="131" y="128"/>
                    <a:pt x="131" y="128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30" y="129"/>
                    <a:pt x="130" y="129"/>
                    <a:pt x="130" y="129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30" y="130"/>
                    <a:pt x="130" y="130"/>
                    <a:pt x="130" y="130"/>
                  </a:cubicBezTo>
                  <a:cubicBezTo>
                    <a:pt x="129" y="130"/>
                    <a:pt x="129" y="130"/>
                    <a:pt x="129" y="130"/>
                  </a:cubicBezTo>
                  <a:cubicBezTo>
                    <a:pt x="129" y="129"/>
                    <a:pt x="129" y="129"/>
                    <a:pt x="129" y="129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7" y="129"/>
                    <a:pt x="127" y="129"/>
                    <a:pt x="127" y="129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1"/>
                    <a:pt x="128" y="131"/>
                    <a:pt x="128" y="131"/>
                  </a:cubicBezTo>
                  <a:cubicBezTo>
                    <a:pt x="127" y="130"/>
                    <a:pt x="127" y="130"/>
                    <a:pt x="127" y="130"/>
                  </a:cubicBezTo>
                  <a:cubicBezTo>
                    <a:pt x="126" y="131"/>
                    <a:pt x="126" y="131"/>
                    <a:pt x="126" y="131"/>
                  </a:cubicBezTo>
                  <a:cubicBezTo>
                    <a:pt x="126" y="131"/>
                    <a:pt x="126" y="131"/>
                    <a:pt x="126" y="131"/>
                  </a:cubicBezTo>
                  <a:cubicBezTo>
                    <a:pt x="125" y="131"/>
                    <a:pt x="125" y="131"/>
                    <a:pt x="125" y="131"/>
                  </a:cubicBezTo>
                  <a:cubicBezTo>
                    <a:pt x="125" y="131"/>
                    <a:pt x="125" y="131"/>
                    <a:pt x="125" y="131"/>
                  </a:cubicBezTo>
                  <a:cubicBezTo>
                    <a:pt x="125" y="132"/>
                    <a:pt x="125" y="132"/>
                    <a:pt x="125" y="132"/>
                  </a:cubicBezTo>
                  <a:cubicBezTo>
                    <a:pt x="125" y="132"/>
                    <a:pt x="125" y="132"/>
                    <a:pt x="125" y="132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4" y="132"/>
                    <a:pt x="124" y="132"/>
                    <a:pt x="124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32"/>
                    <a:pt x="123" y="132"/>
                    <a:pt x="123" y="132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3" y="131"/>
                    <a:pt x="123" y="131"/>
                    <a:pt x="123" y="131"/>
                  </a:cubicBezTo>
                  <a:cubicBezTo>
                    <a:pt x="122" y="131"/>
                    <a:pt x="122" y="131"/>
                    <a:pt x="122" y="131"/>
                  </a:cubicBezTo>
                  <a:cubicBezTo>
                    <a:pt x="122" y="131"/>
                    <a:pt x="122" y="131"/>
                    <a:pt x="122" y="131"/>
                  </a:cubicBezTo>
                  <a:cubicBezTo>
                    <a:pt x="122" y="131"/>
                    <a:pt x="122" y="131"/>
                    <a:pt x="122" y="131"/>
                  </a:cubicBezTo>
                  <a:cubicBezTo>
                    <a:pt x="122" y="132"/>
                    <a:pt x="122" y="132"/>
                    <a:pt x="122" y="132"/>
                  </a:cubicBezTo>
                  <a:close/>
                  <a:moveTo>
                    <a:pt x="121" y="135"/>
                  </a:moveTo>
                  <a:cubicBezTo>
                    <a:pt x="121" y="135"/>
                    <a:pt x="121" y="135"/>
                    <a:pt x="121" y="135"/>
                  </a:cubicBezTo>
                  <a:cubicBezTo>
                    <a:pt x="121" y="135"/>
                    <a:pt x="121" y="135"/>
                    <a:pt x="121" y="135"/>
                  </a:cubicBezTo>
                  <a:cubicBezTo>
                    <a:pt x="121" y="135"/>
                    <a:pt x="121" y="135"/>
                    <a:pt x="121" y="135"/>
                  </a:cubicBezTo>
                  <a:close/>
                  <a:moveTo>
                    <a:pt x="118" y="136"/>
                  </a:moveTo>
                  <a:cubicBezTo>
                    <a:pt x="119" y="135"/>
                    <a:pt x="119" y="135"/>
                    <a:pt x="119" y="135"/>
                  </a:cubicBezTo>
                  <a:cubicBezTo>
                    <a:pt x="120" y="134"/>
                    <a:pt x="120" y="134"/>
                    <a:pt x="120" y="134"/>
                  </a:cubicBezTo>
                  <a:cubicBezTo>
                    <a:pt x="119" y="136"/>
                    <a:pt x="119" y="136"/>
                    <a:pt x="119" y="136"/>
                  </a:cubicBezTo>
                  <a:cubicBezTo>
                    <a:pt x="118" y="136"/>
                    <a:pt x="118" y="136"/>
                    <a:pt x="118" y="136"/>
                  </a:cubicBezTo>
                  <a:close/>
                  <a:moveTo>
                    <a:pt x="112" y="140"/>
                  </a:move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140"/>
                    <a:pt x="113" y="140"/>
                    <a:pt x="113" y="140"/>
                  </a:cubicBezTo>
                  <a:cubicBezTo>
                    <a:pt x="112" y="140"/>
                    <a:pt x="112" y="140"/>
                    <a:pt x="112" y="140"/>
                  </a:cubicBezTo>
                  <a:close/>
                  <a:moveTo>
                    <a:pt x="109" y="133"/>
                  </a:moveTo>
                  <a:cubicBezTo>
                    <a:pt x="110" y="133"/>
                    <a:pt x="110" y="133"/>
                    <a:pt x="110" y="133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09" y="134"/>
                    <a:pt x="109" y="134"/>
                    <a:pt x="109" y="134"/>
                  </a:cubicBezTo>
                  <a:cubicBezTo>
                    <a:pt x="109" y="133"/>
                    <a:pt x="109" y="133"/>
                    <a:pt x="109" y="133"/>
                  </a:cubicBezTo>
                  <a:close/>
                  <a:moveTo>
                    <a:pt x="92" y="140"/>
                  </a:moveTo>
                  <a:cubicBezTo>
                    <a:pt x="91" y="140"/>
                    <a:pt x="92" y="140"/>
                    <a:pt x="92" y="140"/>
                  </a:cubicBezTo>
                  <a:cubicBezTo>
                    <a:pt x="92" y="140"/>
                    <a:pt x="92" y="140"/>
                    <a:pt x="92" y="140"/>
                  </a:cubicBezTo>
                  <a:cubicBezTo>
                    <a:pt x="92" y="140"/>
                    <a:pt x="92" y="140"/>
                    <a:pt x="92" y="140"/>
                  </a:cubicBezTo>
                  <a:close/>
                  <a:moveTo>
                    <a:pt x="90" y="140"/>
                  </a:moveTo>
                  <a:cubicBezTo>
                    <a:pt x="91" y="141"/>
                    <a:pt x="91" y="141"/>
                    <a:pt x="91" y="141"/>
                  </a:cubicBezTo>
                  <a:cubicBezTo>
                    <a:pt x="91" y="141"/>
                    <a:pt x="91" y="141"/>
                    <a:pt x="91" y="141"/>
                  </a:cubicBezTo>
                  <a:cubicBezTo>
                    <a:pt x="90" y="140"/>
                    <a:pt x="90" y="140"/>
                    <a:pt x="90" y="140"/>
                  </a:cubicBezTo>
                  <a:close/>
                  <a:moveTo>
                    <a:pt x="94" y="143"/>
                  </a:moveTo>
                  <a:cubicBezTo>
                    <a:pt x="95" y="144"/>
                    <a:pt x="95" y="144"/>
                    <a:pt x="95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lose/>
                  <a:moveTo>
                    <a:pt x="94" y="143"/>
                  </a:moveTo>
                  <a:cubicBezTo>
                    <a:pt x="94" y="142"/>
                    <a:pt x="94" y="142"/>
                    <a:pt x="94" y="142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4" y="143"/>
                    <a:pt x="94" y="143"/>
                    <a:pt x="94" y="143"/>
                  </a:cubicBezTo>
                  <a:close/>
                  <a:moveTo>
                    <a:pt x="90" y="144"/>
                  </a:moveTo>
                  <a:cubicBezTo>
                    <a:pt x="91" y="143"/>
                    <a:pt x="91" y="143"/>
                    <a:pt x="91" y="143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90" y="144"/>
                    <a:pt x="90" y="144"/>
                    <a:pt x="90" y="144"/>
                  </a:cubicBezTo>
                  <a:close/>
                  <a:moveTo>
                    <a:pt x="89" y="142"/>
                  </a:moveTo>
                  <a:cubicBezTo>
                    <a:pt x="88" y="141"/>
                    <a:pt x="88" y="141"/>
                    <a:pt x="88" y="141"/>
                  </a:cubicBezTo>
                  <a:cubicBezTo>
                    <a:pt x="89" y="140"/>
                    <a:pt x="89" y="140"/>
                    <a:pt x="89" y="140"/>
                  </a:cubicBezTo>
                  <a:cubicBezTo>
                    <a:pt x="89" y="140"/>
                    <a:pt x="89" y="140"/>
                    <a:pt x="89" y="140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89" y="142"/>
                    <a:pt x="89" y="142"/>
                    <a:pt x="89" y="142"/>
                  </a:cubicBezTo>
                  <a:close/>
                  <a:moveTo>
                    <a:pt x="84" y="141"/>
                  </a:moveTo>
                  <a:cubicBezTo>
                    <a:pt x="85" y="141"/>
                    <a:pt x="85" y="141"/>
                    <a:pt x="85" y="141"/>
                  </a:cubicBezTo>
                  <a:cubicBezTo>
                    <a:pt x="85" y="142"/>
                    <a:pt x="85" y="142"/>
                    <a:pt x="85" y="142"/>
                  </a:cubicBezTo>
                  <a:cubicBezTo>
                    <a:pt x="85" y="142"/>
                    <a:pt x="85" y="142"/>
                    <a:pt x="85" y="142"/>
                  </a:cubicBezTo>
                  <a:cubicBezTo>
                    <a:pt x="84" y="141"/>
                    <a:pt x="84" y="141"/>
                    <a:pt x="84" y="141"/>
                  </a:cubicBezTo>
                  <a:close/>
                  <a:moveTo>
                    <a:pt x="82" y="143"/>
                  </a:moveTo>
                  <a:cubicBezTo>
                    <a:pt x="81" y="143"/>
                    <a:pt x="81" y="143"/>
                    <a:pt x="81" y="143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2" y="143"/>
                    <a:pt x="82" y="143"/>
                    <a:pt x="82" y="143"/>
                  </a:cubicBezTo>
                  <a:cubicBezTo>
                    <a:pt x="82" y="143"/>
                    <a:pt x="82" y="143"/>
                    <a:pt x="82" y="143"/>
                  </a:cubicBezTo>
                  <a:close/>
                  <a:moveTo>
                    <a:pt x="78" y="145"/>
                  </a:moveTo>
                  <a:cubicBezTo>
                    <a:pt x="79" y="146"/>
                    <a:pt x="79" y="146"/>
                    <a:pt x="79" y="146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8" y="146"/>
                    <a:pt x="78" y="146"/>
                    <a:pt x="78" y="146"/>
                  </a:cubicBezTo>
                  <a:cubicBezTo>
                    <a:pt x="78" y="145"/>
                    <a:pt x="78" y="145"/>
                    <a:pt x="78" y="145"/>
                  </a:cubicBezTo>
                  <a:close/>
                  <a:moveTo>
                    <a:pt x="0" y="159"/>
                  </a:moveTo>
                  <a:cubicBezTo>
                    <a:pt x="0" y="160"/>
                    <a:pt x="0" y="160"/>
                    <a:pt x="0" y="160"/>
                  </a:cubicBezTo>
                  <a:cubicBezTo>
                    <a:pt x="1" y="159"/>
                    <a:pt x="1" y="159"/>
                    <a:pt x="1" y="159"/>
                  </a:cubicBezTo>
                  <a:cubicBezTo>
                    <a:pt x="0" y="159"/>
                    <a:pt x="0" y="159"/>
                    <a:pt x="0" y="159"/>
                  </a:cubicBezTo>
                  <a:close/>
                  <a:moveTo>
                    <a:pt x="1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1" y="158"/>
                    <a:pt x="1" y="158"/>
                    <a:pt x="1" y="158"/>
                  </a:cubicBezTo>
                  <a:cubicBezTo>
                    <a:pt x="2" y="157"/>
                    <a:pt x="2" y="157"/>
                    <a:pt x="2" y="157"/>
                  </a:cubicBezTo>
                  <a:cubicBezTo>
                    <a:pt x="1" y="157"/>
                    <a:pt x="1" y="157"/>
                    <a:pt x="1" y="157"/>
                  </a:cubicBezTo>
                  <a:close/>
                  <a:moveTo>
                    <a:pt x="2" y="155"/>
                  </a:moveTo>
                  <a:cubicBezTo>
                    <a:pt x="3" y="156"/>
                    <a:pt x="3" y="156"/>
                    <a:pt x="3" y="156"/>
                  </a:cubicBezTo>
                  <a:cubicBezTo>
                    <a:pt x="3" y="155"/>
                    <a:pt x="3" y="155"/>
                    <a:pt x="3" y="155"/>
                  </a:cubicBezTo>
                  <a:cubicBezTo>
                    <a:pt x="2" y="155"/>
                    <a:pt x="2" y="155"/>
                    <a:pt x="2" y="155"/>
                  </a:cubicBezTo>
                  <a:close/>
                  <a:moveTo>
                    <a:pt x="8" y="156"/>
                  </a:moveTo>
                  <a:cubicBezTo>
                    <a:pt x="7" y="155"/>
                    <a:pt x="7" y="155"/>
                    <a:pt x="7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8" y="156"/>
                    <a:pt x="8" y="156"/>
                    <a:pt x="8" y="156"/>
                  </a:cubicBezTo>
                  <a:close/>
                  <a:moveTo>
                    <a:pt x="8" y="157"/>
                  </a:moveTo>
                  <a:cubicBezTo>
                    <a:pt x="9" y="158"/>
                    <a:pt x="9" y="158"/>
                    <a:pt x="9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8" y="157"/>
                    <a:pt x="8" y="157"/>
                    <a:pt x="8" y="157"/>
                  </a:cubicBezTo>
                  <a:close/>
                  <a:moveTo>
                    <a:pt x="13" y="157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3" y="157"/>
                    <a:pt x="13" y="157"/>
                    <a:pt x="13" y="157"/>
                  </a:cubicBezTo>
                  <a:close/>
                  <a:moveTo>
                    <a:pt x="23" y="157"/>
                  </a:moveTo>
                  <a:cubicBezTo>
                    <a:pt x="23" y="156"/>
                    <a:pt x="23" y="156"/>
                    <a:pt x="23" y="156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2" y="156"/>
                    <a:pt x="22" y="156"/>
                    <a:pt x="22" y="156"/>
                  </a:cubicBezTo>
                  <a:cubicBezTo>
                    <a:pt x="22" y="156"/>
                    <a:pt x="22" y="156"/>
                    <a:pt x="22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20" y="156"/>
                    <a:pt x="20" y="156"/>
                    <a:pt x="20" y="156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1" y="157"/>
                    <a:pt x="21" y="157"/>
                    <a:pt x="21" y="157"/>
                  </a:cubicBezTo>
                  <a:cubicBezTo>
                    <a:pt x="22" y="156"/>
                    <a:pt x="22" y="156"/>
                    <a:pt x="22" y="156"/>
                  </a:cubicBezTo>
                  <a:cubicBezTo>
                    <a:pt x="23" y="157"/>
                    <a:pt x="23" y="157"/>
                    <a:pt x="23" y="157"/>
                  </a:cubicBezTo>
                  <a:close/>
                  <a:moveTo>
                    <a:pt x="25" y="157"/>
                  </a:moveTo>
                  <a:cubicBezTo>
                    <a:pt x="27" y="157"/>
                    <a:pt x="27" y="157"/>
                    <a:pt x="27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4" y="157"/>
                    <a:pt x="24" y="157"/>
                    <a:pt x="24" y="157"/>
                  </a:cubicBezTo>
                  <a:cubicBezTo>
                    <a:pt x="24" y="157"/>
                    <a:pt x="24" y="157"/>
                    <a:pt x="24" y="157"/>
                  </a:cubicBezTo>
                  <a:cubicBezTo>
                    <a:pt x="24" y="157"/>
                    <a:pt x="25" y="157"/>
                    <a:pt x="25" y="157"/>
                  </a:cubicBezTo>
                  <a:close/>
                  <a:moveTo>
                    <a:pt x="32" y="156"/>
                  </a:moveTo>
                  <a:cubicBezTo>
                    <a:pt x="31" y="155"/>
                    <a:pt x="31" y="155"/>
                    <a:pt x="31" y="155"/>
                  </a:cubicBezTo>
                  <a:cubicBezTo>
                    <a:pt x="30" y="155"/>
                    <a:pt x="30" y="155"/>
                    <a:pt x="30" y="155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2" y="156"/>
                    <a:pt x="32" y="156"/>
                    <a:pt x="32" y="156"/>
                  </a:cubicBezTo>
                  <a:close/>
                  <a:moveTo>
                    <a:pt x="37" y="156"/>
                  </a:moveTo>
                  <a:cubicBezTo>
                    <a:pt x="37" y="155"/>
                    <a:pt x="37" y="155"/>
                    <a:pt x="37" y="155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37" y="156"/>
                    <a:pt x="37" y="156"/>
                    <a:pt x="37" y="156"/>
                  </a:cubicBezTo>
                  <a:close/>
                  <a:moveTo>
                    <a:pt x="40" y="154"/>
                  </a:moveTo>
                  <a:cubicBezTo>
                    <a:pt x="39" y="154"/>
                    <a:pt x="39" y="154"/>
                    <a:pt x="39" y="154"/>
                  </a:cubicBezTo>
                  <a:cubicBezTo>
                    <a:pt x="39" y="154"/>
                    <a:pt x="39" y="154"/>
                    <a:pt x="39" y="154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4"/>
                    <a:pt x="40" y="154"/>
                    <a:pt x="40" y="154"/>
                  </a:cubicBezTo>
                  <a:close/>
                  <a:moveTo>
                    <a:pt x="43" y="154"/>
                  </a:moveTo>
                  <a:cubicBezTo>
                    <a:pt x="42" y="154"/>
                    <a:pt x="42" y="154"/>
                    <a:pt x="42" y="154"/>
                  </a:cubicBezTo>
                  <a:cubicBezTo>
                    <a:pt x="41" y="154"/>
                    <a:pt x="41" y="154"/>
                    <a:pt x="41" y="154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4"/>
                    <a:pt x="43" y="154"/>
                    <a:pt x="43" y="154"/>
                  </a:cubicBezTo>
                  <a:close/>
                  <a:moveTo>
                    <a:pt x="43" y="153"/>
                  </a:moveTo>
                  <a:cubicBezTo>
                    <a:pt x="43" y="152"/>
                    <a:pt x="43" y="152"/>
                    <a:pt x="43" y="152"/>
                  </a:cubicBezTo>
                  <a:cubicBezTo>
                    <a:pt x="42" y="153"/>
                    <a:pt x="42" y="153"/>
                    <a:pt x="42" y="153"/>
                  </a:cubicBezTo>
                  <a:cubicBezTo>
                    <a:pt x="43" y="153"/>
                    <a:pt x="43" y="153"/>
                    <a:pt x="43" y="153"/>
                  </a:cubicBezTo>
                  <a:close/>
                  <a:moveTo>
                    <a:pt x="43" y="153"/>
                  </a:moveTo>
                  <a:cubicBezTo>
                    <a:pt x="44" y="154"/>
                    <a:pt x="44" y="154"/>
                    <a:pt x="44" y="154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3" y="153"/>
                    <a:pt x="43" y="153"/>
                    <a:pt x="43" y="153"/>
                  </a:cubicBezTo>
                  <a:close/>
                  <a:moveTo>
                    <a:pt x="53" y="149"/>
                  </a:moveTo>
                  <a:cubicBezTo>
                    <a:pt x="54" y="150"/>
                    <a:pt x="54" y="150"/>
                    <a:pt x="54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3" y="151"/>
                    <a:pt x="53" y="151"/>
                    <a:pt x="53" y="151"/>
                  </a:cubicBezTo>
                  <a:cubicBezTo>
                    <a:pt x="52" y="152"/>
                    <a:pt x="52" y="152"/>
                    <a:pt x="52" y="152"/>
                  </a:cubicBezTo>
                  <a:cubicBezTo>
                    <a:pt x="50" y="153"/>
                    <a:pt x="50" y="153"/>
                    <a:pt x="50" y="153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6" y="154"/>
                    <a:pt x="46" y="154"/>
                    <a:pt x="46" y="154"/>
                  </a:cubicBezTo>
                  <a:cubicBezTo>
                    <a:pt x="47" y="153"/>
                    <a:pt x="47" y="153"/>
                    <a:pt x="47" y="153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0" y="151"/>
                    <a:pt x="50" y="151"/>
                    <a:pt x="50" y="151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1" y="150"/>
                    <a:pt x="51" y="150"/>
                    <a:pt x="51" y="150"/>
                  </a:cubicBezTo>
                  <a:cubicBezTo>
                    <a:pt x="52" y="149"/>
                    <a:pt x="52" y="149"/>
                    <a:pt x="52" y="149"/>
                  </a:cubicBezTo>
                  <a:cubicBezTo>
                    <a:pt x="52" y="149"/>
                    <a:pt x="53" y="149"/>
                    <a:pt x="53" y="149"/>
                  </a:cubicBezTo>
                  <a:close/>
                  <a:moveTo>
                    <a:pt x="61" y="146"/>
                  </a:moveTo>
                  <a:cubicBezTo>
                    <a:pt x="60" y="146"/>
                    <a:pt x="60" y="146"/>
                    <a:pt x="60" y="146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9" y="149"/>
                    <a:pt x="59" y="149"/>
                    <a:pt x="59" y="149"/>
                  </a:cubicBezTo>
                  <a:cubicBezTo>
                    <a:pt x="59" y="148"/>
                    <a:pt x="59" y="148"/>
                    <a:pt x="59" y="148"/>
                  </a:cubicBezTo>
                  <a:cubicBezTo>
                    <a:pt x="58" y="149"/>
                    <a:pt x="58" y="149"/>
                    <a:pt x="58" y="149"/>
                  </a:cubicBezTo>
                  <a:cubicBezTo>
                    <a:pt x="58" y="149"/>
                    <a:pt x="58" y="149"/>
                    <a:pt x="58" y="149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7" y="150"/>
                    <a:pt x="57" y="150"/>
                    <a:pt x="57" y="150"/>
                  </a:cubicBezTo>
                  <a:cubicBezTo>
                    <a:pt x="56" y="150"/>
                    <a:pt x="56" y="150"/>
                    <a:pt x="56" y="150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4" y="152"/>
                    <a:pt x="54" y="152"/>
                    <a:pt x="54" y="152"/>
                  </a:cubicBezTo>
                  <a:cubicBezTo>
                    <a:pt x="56" y="152"/>
                    <a:pt x="56" y="152"/>
                    <a:pt x="56" y="152"/>
                  </a:cubicBezTo>
                  <a:cubicBezTo>
                    <a:pt x="57" y="151"/>
                    <a:pt x="57" y="151"/>
                    <a:pt x="57" y="151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0" y="150"/>
                    <a:pt x="60" y="150"/>
                    <a:pt x="60" y="150"/>
                  </a:cubicBezTo>
                  <a:cubicBezTo>
                    <a:pt x="61" y="149"/>
                    <a:pt x="61" y="149"/>
                    <a:pt x="61" y="149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2" y="148"/>
                    <a:pt x="62" y="148"/>
                    <a:pt x="62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cubicBezTo>
                    <a:pt x="61" y="146"/>
                    <a:pt x="61" y="146"/>
                    <a:pt x="61" y="146"/>
                  </a:cubicBezTo>
                  <a:close/>
                  <a:moveTo>
                    <a:pt x="64" y="148"/>
                  </a:moveTo>
                  <a:cubicBezTo>
                    <a:pt x="63" y="147"/>
                    <a:pt x="63" y="147"/>
                    <a:pt x="63" y="14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64" y="148"/>
                    <a:pt x="64" y="148"/>
                    <a:pt x="64" y="148"/>
                  </a:cubicBezTo>
                  <a:close/>
                  <a:moveTo>
                    <a:pt x="68" y="147"/>
                  </a:moveTo>
                  <a:cubicBezTo>
                    <a:pt x="68" y="147"/>
                    <a:pt x="68" y="147"/>
                    <a:pt x="68" y="147"/>
                  </a:cubicBezTo>
                  <a:cubicBezTo>
                    <a:pt x="69" y="147"/>
                    <a:pt x="69" y="147"/>
                    <a:pt x="69" y="147"/>
                  </a:cubicBezTo>
                  <a:cubicBezTo>
                    <a:pt x="69" y="147"/>
                    <a:pt x="69" y="147"/>
                    <a:pt x="69" y="147"/>
                  </a:cubicBezTo>
                  <a:cubicBezTo>
                    <a:pt x="68" y="147"/>
                    <a:pt x="68" y="147"/>
                    <a:pt x="68" y="147"/>
                  </a:cubicBezTo>
                  <a:cubicBezTo>
                    <a:pt x="68" y="147"/>
                    <a:pt x="68" y="147"/>
                    <a:pt x="68" y="147"/>
                  </a:cubicBezTo>
                  <a:close/>
                  <a:moveTo>
                    <a:pt x="66" y="147"/>
                  </a:moveTo>
                  <a:cubicBezTo>
                    <a:pt x="67" y="147"/>
                    <a:pt x="67" y="147"/>
                    <a:pt x="67" y="147"/>
                  </a:cubicBezTo>
                  <a:cubicBezTo>
                    <a:pt x="67" y="147"/>
                    <a:pt x="67" y="147"/>
                    <a:pt x="67" y="147"/>
                  </a:cubicBezTo>
                  <a:cubicBezTo>
                    <a:pt x="66" y="147"/>
                    <a:pt x="66" y="147"/>
                    <a:pt x="66" y="147"/>
                  </a:cubicBezTo>
                  <a:close/>
                  <a:moveTo>
                    <a:pt x="66" y="146"/>
                  </a:moveTo>
                  <a:cubicBezTo>
                    <a:pt x="66" y="146"/>
                    <a:pt x="66" y="146"/>
                    <a:pt x="66" y="146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67" y="146"/>
                    <a:pt x="67" y="146"/>
                    <a:pt x="67" y="146"/>
                  </a:cubicBezTo>
                  <a:cubicBezTo>
                    <a:pt x="66" y="146"/>
                    <a:pt x="66" y="146"/>
                    <a:pt x="66" y="146"/>
                  </a:cubicBezTo>
                  <a:close/>
                  <a:moveTo>
                    <a:pt x="65" y="146"/>
                  </a:moveTo>
                  <a:cubicBezTo>
                    <a:pt x="64" y="146"/>
                    <a:pt x="64" y="146"/>
                    <a:pt x="64" y="146"/>
                  </a:cubicBezTo>
                  <a:cubicBezTo>
                    <a:pt x="64" y="146"/>
                    <a:pt x="64" y="146"/>
                    <a:pt x="64" y="146"/>
                  </a:cubicBezTo>
                  <a:cubicBezTo>
                    <a:pt x="64" y="147"/>
                    <a:pt x="64" y="147"/>
                    <a:pt x="64" y="147"/>
                  </a:cubicBezTo>
                  <a:cubicBezTo>
                    <a:pt x="65" y="147"/>
                    <a:pt x="65" y="147"/>
                    <a:pt x="65" y="147"/>
                  </a:cubicBezTo>
                  <a:cubicBezTo>
                    <a:pt x="65" y="146"/>
                    <a:pt x="65" y="146"/>
                    <a:pt x="65" y="146"/>
                  </a:cubicBezTo>
                  <a:cubicBezTo>
                    <a:pt x="65" y="146"/>
                    <a:pt x="65" y="146"/>
                    <a:pt x="65" y="146"/>
                  </a:cubicBezTo>
                  <a:cubicBezTo>
                    <a:pt x="65" y="146"/>
                    <a:pt x="65" y="146"/>
                    <a:pt x="65" y="146"/>
                  </a:cubicBezTo>
                  <a:close/>
                  <a:moveTo>
                    <a:pt x="105" y="113"/>
                  </a:moveTo>
                  <a:cubicBezTo>
                    <a:pt x="105" y="113"/>
                    <a:pt x="105" y="113"/>
                    <a:pt x="105" y="113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5" y="113"/>
                    <a:pt x="105" y="113"/>
                    <a:pt x="105" y="113"/>
                  </a:cubicBezTo>
                  <a:close/>
                  <a:moveTo>
                    <a:pt x="104" y="113"/>
                  </a:moveTo>
                  <a:cubicBezTo>
                    <a:pt x="103" y="113"/>
                    <a:pt x="103" y="113"/>
                    <a:pt x="103" y="113"/>
                  </a:cubicBezTo>
                  <a:cubicBezTo>
                    <a:pt x="103" y="112"/>
                    <a:pt x="103" y="112"/>
                    <a:pt x="103" y="112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3"/>
                    <a:pt x="104" y="113"/>
                    <a:pt x="104" y="113"/>
                  </a:cubicBezTo>
                  <a:cubicBezTo>
                    <a:pt x="104" y="113"/>
                    <a:pt x="104" y="113"/>
                    <a:pt x="104" y="113"/>
                  </a:cubicBezTo>
                  <a:close/>
                  <a:moveTo>
                    <a:pt x="70" y="144"/>
                  </a:moveTo>
                  <a:cubicBezTo>
                    <a:pt x="70" y="143"/>
                    <a:pt x="70" y="143"/>
                    <a:pt x="70" y="143"/>
                  </a:cubicBezTo>
                  <a:cubicBezTo>
                    <a:pt x="70" y="143"/>
                    <a:pt x="70" y="143"/>
                    <a:pt x="70" y="143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5" y="141"/>
                    <a:pt x="75" y="141"/>
                    <a:pt x="75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8" y="141"/>
                    <a:pt x="78" y="141"/>
                    <a:pt x="78" y="141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78" y="143"/>
                    <a:pt x="78" y="143"/>
                    <a:pt x="78" y="143"/>
                  </a:cubicBezTo>
                  <a:cubicBezTo>
                    <a:pt x="78" y="143"/>
                    <a:pt x="78" y="143"/>
                    <a:pt x="78" y="143"/>
                  </a:cubicBezTo>
                  <a:cubicBezTo>
                    <a:pt x="77" y="143"/>
                    <a:pt x="77" y="143"/>
                    <a:pt x="77" y="143"/>
                  </a:cubicBezTo>
                  <a:cubicBezTo>
                    <a:pt x="77" y="144"/>
                    <a:pt x="77" y="144"/>
                    <a:pt x="77" y="144"/>
                  </a:cubicBezTo>
                  <a:cubicBezTo>
                    <a:pt x="75" y="144"/>
                    <a:pt x="75" y="144"/>
                    <a:pt x="75" y="144"/>
                  </a:cubicBezTo>
                  <a:cubicBezTo>
                    <a:pt x="74" y="144"/>
                    <a:pt x="74" y="144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0" y="144"/>
                    <a:pt x="70" y="144"/>
                    <a:pt x="70" y="1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5" name="Rectangle 163"/>
            <p:cNvSpPr>
              <a:spLocks noChangeArrowheads="1"/>
            </p:cNvSpPr>
            <p:nvPr/>
          </p:nvSpPr>
          <p:spPr bwMode="auto">
            <a:xfrm>
              <a:off x="2602388" y="2795127"/>
              <a:ext cx="3860" cy="3860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6" name="Freeform 164"/>
            <p:cNvSpPr>
              <a:spLocks/>
            </p:cNvSpPr>
            <p:nvPr/>
          </p:nvSpPr>
          <p:spPr bwMode="auto">
            <a:xfrm>
              <a:off x="2664145" y="2813139"/>
              <a:ext cx="47606" cy="19300"/>
            </a:xfrm>
            <a:custGeom>
              <a:avLst/>
              <a:gdLst>
                <a:gd name="T0" fmla="*/ 3 w 37"/>
                <a:gd name="T1" fmla="*/ 0 h 15"/>
                <a:gd name="T2" fmla="*/ 7 w 37"/>
                <a:gd name="T3" fmla="*/ 0 h 15"/>
                <a:gd name="T4" fmla="*/ 14 w 37"/>
                <a:gd name="T5" fmla="*/ 0 h 15"/>
                <a:gd name="T6" fmla="*/ 26 w 37"/>
                <a:gd name="T7" fmla="*/ 0 h 15"/>
                <a:gd name="T8" fmla="*/ 29 w 37"/>
                <a:gd name="T9" fmla="*/ 4 h 15"/>
                <a:gd name="T10" fmla="*/ 33 w 37"/>
                <a:gd name="T11" fmla="*/ 8 h 15"/>
                <a:gd name="T12" fmla="*/ 37 w 37"/>
                <a:gd name="T13" fmla="*/ 8 h 15"/>
                <a:gd name="T14" fmla="*/ 37 w 37"/>
                <a:gd name="T15" fmla="*/ 12 h 15"/>
                <a:gd name="T16" fmla="*/ 29 w 37"/>
                <a:gd name="T17" fmla="*/ 12 h 15"/>
                <a:gd name="T18" fmla="*/ 29 w 37"/>
                <a:gd name="T19" fmla="*/ 8 h 15"/>
                <a:gd name="T20" fmla="*/ 26 w 37"/>
                <a:gd name="T21" fmla="*/ 12 h 15"/>
                <a:gd name="T22" fmla="*/ 26 w 37"/>
                <a:gd name="T23" fmla="*/ 12 h 15"/>
                <a:gd name="T24" fmla="*/ 26 w 37"/>
                <a:gd name="T25" fmla="*/ 12 h 15"/>
                <a:gd name="T26" fmla="*/ 22 w 37"/>
                <a:gd name="T27" fmla="*/ 12 h 15"/>
                <a:gd name="T28" fmla="*/ 22 w 37"/>
                <a:gd name="T29" fmla="*/ 15 h 15"/>
                <a:gd name="T30" fmla="*/ 18 w 37"/>
                <a:gd name="T31" fmla="*/ 15 h 15"/>
                <a:gd name="T32" fmla="*/ 14 w 37"/>
                <a:gd name="T33" fmla="*/ 12 h 15"/>
                <a:gd name="T34" fmla="*/ 11 w 37"/>
                <a:gd name="T35" fmla="*/ 12 h 15"/>
                <a:gd name="T36" fmla="*/ 7 w 37"/>
                <a:gd name="T37" fmla="*/ 12 h 15"/>
                <a:gd name="T38" fmla="*/ 7 w 37"/>
                <a:gd name="T39" fmla="*/ 8 h 15"/>
                <a:gd name="T40" fmla="*/ 3 w 37"/>
                <a:gd name="T41" fmla="*/ 4 h 15"/>
                <a:gd name="T42" fmla="*/ 3 w 37"/>
                <a:gd name="T43" fmla="*/ 8 h 15"/>
                <a:gd name="T44" fmla="*/ 0 w 37"/>
                <a:gd name="T45" fmla="*/ 4 h 15"/>
                <a:gd name="T46" fmla="*/ 0 w 37"/>
                <a:gd name="T47" fmla="*/ 0 h 15"/>
                <a:gd name="T48" fmla="*/ 3 w 37"/>
                <a:gd name="T4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" h="15">
                  <a:moveTo>
                    <a:pt x="3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26" y="0"/>
                  </a:lnTo>
                  <a:lnTo>
                    <a:pt x="29" y="4"/>
                  </a:lnTo>
                  <a:lnTo>
                    <a:pt x="33" y="8"/>
                  </a:lnTo>
                  <a:lnTo>
                    <a:pt x="37" y="8"/>
                  </a:lnTo>
                  <a:lnTo>
                    <a:pt x="37" y="12"/>
                  </a:lnTo>
                  <a:lnTo>
                    <a:pt x="29" y="12"/>
                  </a:lnTo>
                  <a:lnTo>
                    <a:pt x="29" y="8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22" y="15"/>
                  </a:lnTo>
                  <a:lnTo>
                    <a:pt x="18" y="15"/>
                  </a:lnTo>
                  <a:lnTo>
                    <a:pt x="14" y="12"/>
                  </a:lnTo>
                  <a:lnTo>
                    <a:pt x="11" y="12"/>
                  </a:lnTo>
                  <a:lnTo>
                    <a:pt x="7" y="12"/>
                  </a:lnTo>
                  <a:lnTo>
                    <a:pt x="7" y="8"/>
                  </a:lnTo>
                  <a:lnTo>
                    <a:pt x="3" y="4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7" name="Freeform 165"/>
            <p:cNvSpPr>
              <a:spLocks noEditPoints="1"/>
            </p:cNvSpPr>
            <p:nvPr/>
          </p:nvSpPr>
          <p:spPr bwMode="auto">
            <a:xfrm>
              <a:off x="2745202" y="2779687"/>
              <a:ext cx="61758" cy="43745"/>
            </a:xfrm>
            <a:custGeom>
              <a:avLst/>
              <a:gdLst>
                <a:gd name="T0" fmla="*/ 11 w 13"/>
                <a:gd name="T1" fmla="*/ 8 h 9"/>
                <a:gd name="T2" fmla="*/ 12 w 13"/>
                <a:gd name="T3" fmla="*/ 7 h 9"/>
                <a:gd name="T4" fmla="*/ 12 w 13"/>
                <a:gd name="T5" fmla="*/ 5 h 9"/>
                <a:gd name="T6" fmla="*/ 13 w 13"/>
                <a:gd name="T7" fmla="*/ 5 h 9"/>
                <a:gd name="T8" fmla="*/ 12 w 13"/>
                <a:gd name="T9" fmla="*/ 3 h 9"/>
                <a:gd name="T10" fmla="*/ 13 w 13"/>
                <a:gd name="T11" fmla="*/ 2 h 9"/>
                <a:gd name="T12" fmla="*/ 12 w 13"/>
                <a:gd name="T13" fmla="*/ 2 h 9"/>
                <a:gd name="T14" fmla="*/ 10 w 13"/>
                <a:gd name="T15" fmla="*/ 1 h 9"/>
                <a:gd name="T16" fmla="*/ 8 w 13"/>
                <a:gd name="T17" fmla="*/ 1 h 9"/>
                <a:gd name="T18" fmla="*/ 6 w 13"/>
                <a:gd name="T19" fmla="*/ 1 h 9"/>
                <a:gd name="T20" fmla="*/ 6 w 13"/>
                <a:gd name="T21" fmla="*/ 2 h 9"/>
                <a:gd name="T22" fmla="*/ 8 w 13"/>
                <a:gd name="T23" fmla="*/ 3 h 9"/>
                <a:gd name="T24" fmla="*/ 8 w 13"/>
                <a:gd name="T25" fmla="*/ 5 h 9"/>
                <a:gd name="T26" fmla="*/ 10 w 13"/>
                <a:gd name="T27" fmla="*/ 6 h 9"/>
                <a:gd name="T28" fmla="*/ 10 w 13"/>
                <a:gd name="T29" fmla="*/ 7 h 9"/>
                <a:gd name="T30" fmla="*/ 8 w 13"/>
                <a:gd name="T31" fmla="*/ 7 h 9"/>
                <a:gd name="T32" fmla="*/ 6 w 13"/>
                <a:gd name="T33" fmla="*/ 7 h 9"/>
                <a:gd name="T34" fmla="*/ 4 w 13"/>
                <a:gd name="T35" fmla="*/ 7 h 9"/>
                <a:gd name="T36" fmla="*/ 4 w 13"/>
                <a:gd name="T37" fmla="*/ 6 h 9"/>
                <a:gd name="T38" fmla="*/ 2 w 13"/>
                <a:gd name="T39" fmla="*/ 6 h 9"/>
                <a:gd name="T40" fmla="*/ 0 w 13"/>
                <a:gd name="T41" fmla="*/ 7 h 9"/>
                <a:gd name="T42" fmla="*/ 2 w 13"/>
                <a:gd name="T43" fmla="*/ 8 h 9"/>
                <a:gd name="T44" fmla="*/ 3 w 13"/>
                <a:gd name="T45" fmla="*/ 9 h 9"/>
                <a:gd name="T46" fmla="*/ 4 w 13"/>
                <a:gd name="T47" fmla="*/ 8 h 9"/>
                <a:gd name="T48" fmla="*/ 7 w 13"/>
                <a:gd name="T49" fmla="*/ 8 h 9"/>
                <a:gd name="T50" fmla="*/ 10 w 13"/>
                <a:gd name="T51" fmla="*/ 8 h 9"/>
                <a:gd name="T52" fmla="*/ 11 w 13"/>
                <a:gd name="T53" fmla="*/ 9 h 9"/>
                <a:gd name="T54" fmla="*/ 8 w 13"/>
                <a:gd name="T55" fmla="*/ 0 h 9"/>
                <a:gd name="T56" fmla="*/ 8 w 13"/>
                <a:gd name="T57" fmla="*/ 1 h 9"/>
                <a:gd name="T58" fmla="*/ 6 w 13"/>
                <a:gd name="T59" fmla="*/ 5 h 9"/>
                <a:gd name="T60" fmla="*/ 8 w 13"/>
                <a:gd name="T61" fmla="*/ 5 h 9"/>
                <a:gd name="T62" fmla="*/ 7 w 13"/>
                <a:gd name="T6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" h="9">
                  <a:moveTo>
                    <a:pt x="11" y="9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2"/>
                    <a:pt x="6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lose/>
                  <a:moveTo>
                    <a:pt x="6" y="5"/>
                  </a:move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lnTo>
                    <a:pt x="6" y="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8" name="Freeform 166"/>
            <p:cNvSpPr>
              <a:spLocks noEditPoints="1"/>
            </p:cNvSpPr>
            <p:nvPr/>
          </p:nvSpPr>
          <p:spPr bwMode="auto">
            <a:xfrm>
              <a:off x="2530337" y="2714068"/>
              <a:ext cx="223874" cy="75912"/>
            </a:xfrm>
            <a:custGeom>
              <a:avLst/>
              <a:gdLst>
                <a:gd name="T0" fmla="*/ 37 w 174"/>
                <a:gd name="T1" fmla="*/ 22 h 59"/>
                <a:gd name="T2" fmla="*/ 33 w 174"/>
                <a:gd name="T3" fmla="*/ 29 h 59"/>
                <a:gd name="T4" fmla="*/ 33 w 174"/>
                <a:gd name="T5" fmla="*/ 29 h 59"/>
                <a:gd name="T6" fmla="*/ 33 w 174"/>
                <a:gd name="T7" fmla="*/ 26 h 59"/>
                <a:gd name="T8" fmla="*/ 11 w 174"/>
                <a:gd name="T9" fmla="*/ 18 h 59"/>
                <a:gd name="T10" fmla="*/ 7 w 174"/>
                <a:gd name="T11" fmla="*/ 18 h 59"/>
                <a:gd name="T12" fmla="*/ 0 w 174"/>
                <a:gd name="T13" fmla="*/ 22 h 59"/>
                <a:gd name="T14" fmla="*/ 7 w 174"/>
                <a:gd name="T15" fmla="*/ 22 h 59"/>
                <a:gd name="T16" fmla="*/ 15 w 174"/>
                <a:gd name="T17" fmla="*/ 22 h 59"/>
                <a:gd name="T18" fmla="*/ 22 w 174"/>
                <a:gd name="T19" fmla="*/ 18 h 59"/>
                <a:gd name="T20" fmla="*/ 33 w 174"/>
                <a:gd name="T21" fmla="*/ 11 h 59"/>
                <a:gd name="T22" fmla="*/ 44 w 174"/>
                <a:gd name="T23" fmla="*/ 11 h 59"/>
                <a:gd name="T24" fmla="*/ 56 w 174"/>
                <a:gd name="T25" fmla="*/ 14 h 59"/>
                <a:gd name="T26" fmla="*/ 48 w 174"/>
                <a:gd name="T27" fmla="*/ 14 h 59"/>
                <a:gd name="T28" fmla="*/ 63 w 174"/>
                <a:gd name="T29" fmla="*/ 18 h 59"/>
                <a:gd name="T30" fmla="*/ 70 w 174"/>
                <a:gd name="T31" fmla="*/ 22 h 59"/>
                <a:gd name="T32" fmla="*/ 78 w 174"/>
                <a:gd name="T33" fmla="*/ 22 h 59"/>
                <a:gd name="T34" fmla="*/ 89 w 174"/>
                <a:gd name="T35" fmla="*/ 26 h 59"/>
                <a:gd name="T36" fmla="*/ 96 w 174"/>
                <a:gd name="T37" fmla="*/ 26 h 59"/>
                <a:gd name="T38" fmla="*/ 104 w 174"/>
                <a:gd name="T39" fmla="*/ 26 h 59"/>
                <a:gd name="T40" fmla="*/ 115 w 174"/>
                <a:gd name="T41" fmla="*/ 40 h 59"/>
                <a:gd name="T42" fmla="*/ 126 w 174"/>
                <a:gd name="T43" fmla="*/ 44 h 59"/>
                <a:gd name="T44" fmla="*/ 130 w 174"/>
                <a:gd name="T45" fmla="*/ 48 h 59"/>
                <a:gd name="T46" fmla="*/ 118 w 174"/>
                <a:gd name="T47" fmla="*/ 55 h 59"/>
                <a:gd name="T48" fmla="*/ 130 w 174"/>
                <a:gd name="T49" fmla="*/ 55 h 59"/>
                <a:gd name="T50" fmla="*/ 148 w 174"/>
                <a:gd name="T51" fmla="*/ 59 h 59"/>
                <a:gd name="T52" fmla="*/ 159 w 174"/>
                <a:gd name="T53" fmla="*/ 55 h 59"/>
                <a:gd name="T54" fmla="*/ 174 w 174"/>
                <a:gd name="T55" fmla="*/ 51 h 59"/>
                <a:gd name="T56" fmla="*/ 170 w 174"/>
                <a:gd name="T57" fmla="*/ 48 h 59"/>
                <a:gd name="T58" fmla="*/ 152 w 174"/>
                <a:gd name="T59" fmla="*/ 40 h 59"/>
                <a:gd name="T60" fmla="*/ 152 w 174"/>
                <a:gd name="T61" fmla="*/ 37 h 59"/>
                <a:gd name="T62" fmla="*/ 144 w 174"/>
                <a:gd name="T63" fmla="*/ 37 h 59"/>
                <a:gd name="T64" fmla="*/ 137 w 174"/>
                <a:gd name="T65" fmla="*/ 29 h 59"/>
                <a:gd name="T66" fmla="*/ 126 w 174"/>
                <a:gd name="T67" fmla="*/ 29 h 59"/>
                <a:gd name="T68" fmla="*/ 126 w 174"/>
                <a:gd name="T69" fmla="*/ 29 h 59"/>
                <a:gd name="T70" fmla="*/ 111 w 174"/>
                <a:gd name="T71" fmla="*/ 22 h 59"/>
                <a:gd name="T72" fmla="*/ 96 w 174"/>
                <a:gd name="T73" fmla="*/ 14 h 59"/>
                <a:gd name="T74" fmla="*/ 89 w 174"/>
                <a:gd name="T75" fmla="*/ 7 h 59"/>
                <a:gd name="T76" fmla="*/ 70 w 174"/>
                <a:gd name="T77" fmla="*/ 3 h 59"/>
                <a:gd name="T78" fmla="*/ 59 w 174"/>
                <a:gd name="T79" fmla="*/ 3 h 59"/>
                <a:gd name="T80" fmla="*/ 41 w 174"/>
                <a:gd name="T81" fmla="*/ 3 h 59"/>
                <a:gd name="T82" fmla="*/ 22 w 174"/>
                <a:gd name="T83" fmla="*/ 7 h 59"/>
                <a:gd name="T84" fmla="*/ 11 w 174"/>
                <a:gd name="T85" fmla="*/ 1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4" h="59">
                  <a:moveTo>
                    <a:pt x="33" y="26"/>
                  </a:moveTo>
                  <a:lnTo>
                    <a:pt x="33" y="22"/>
                  </a:lnTo>
                  <a:lnTo>
                    <a:pt x="37" y="22"/>
                  </a:lnTo>
                  <a:lnTo>
                    <a:pt x="41" y="26"/>
                  </a:lnTo>
                  <a:lnTo>
                    <a:pt x="41" y="29"/>
                  </a:lnTo>
                  <a:lnTo>
                    <a:pt x="33" y="29"/>
                  </a:lnTo>
                  <a:lnTo>
                    <a:pt x="30" y="29"/>
                  </a:lnTo>
                  <a:lnTo>
                    <a:pt x="30" y="26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7" y="2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3" y="26"/>
                  </a:lnTo>
                  <a:close/>
                  <a:moveTo>
                    <a:pt x="11" y="18"/>
                  </a:moveTo>
                  <a:lnTo>
                    <a:pt x="11" y="18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4" y="26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6"/>
                  </a:lnTo>
                  <a:lnTo>
                    <a:pt x="11" y="22"/>
                  </a:lnTo>
                  <a:lnTo>
                    <a:pt x="15" y="22"/>
                  </a:lnTo>
                  <a:lnTo>
                    <a:pt x="19" y="1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6" y="18"/>
                  </a:lnTo>
                  <a:lnTo>
                    <a:pt x="30" y="18"/>
                  </a:lnTo>
                  <a:lnTo>
                    <a:pt x="33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4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6" y="14"/>
                  </a:lnTo>
                  <a:lnTo>
                    <a:pt x="52" y="14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48" y="18"/>
                  </a:lnTo>
                  <a:lnTo>
                    <a:pt x="59" y="18"/>
                  </a:lnTo>
                  <a:lnTo>
                    <a:pt x="63" y="18"/>
                  </a:lnTo>
                  <a:lnTo>
                    <a:pt x="63" y="18"/>
                  </a:lnTo>
                  <a:lnTo>
                    <a:pt x="67" y="18"/>
                  </a:lnTo>
                  <a:lnTo>
                    <a:pt x="70" y="22"/>
                  </a:lnTo>
                  <a:lnTo>
                    <a:pt x="74" y="22"/>
                  </a:lnTo>
                  <a:lnTo>
                    <a:pt x="74" y="18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81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93" y="26"/>
                  </a:lnTo>
                  <a:lnTo>
                    <a:pt x="96" y="26"/>
                  </a:lnTo>
                  <a:lnTo>
                    <a:pt x="96" y="29"/>
                  </a:lnTo>
                  <a:lnTo>
                    <a:pt x="104" y="26"/>
                  </a:lnTo>
                  <a:lnTo>
                    <a:pt x="104" y="26"/>
                  </a:lnTo>
                  <a:lnTo>
                    <a:pt x="107" y="37"/>
                  </a:lnTo>
                  <a:lnTo>
                    <a:pt x="111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8" y="44"/>
                  </a:lnTo>
                  <a:lnTo>
                    <a:pt x="126" y="44"/>
                  </a:lnTo>
                  <a:lnTo>
                    <a:pt x="126" y="44"/>
                  </a:lnTo>
                  <a:lnTo>
                    <a:pt x="130" y="44"/>
                  </a:lnTo>
                  <a:lnTo>
                    <a:pt x="130" y="48"/>
                  </a:lnTo>
                  <a:lnTo>
                    <a:pt x="126" y="48"/>
                  </a:lnTo>
                  <a:lnTo>
                    <a:pt x="118" y="55"/>
                  </a:lnTo>
                  <a:lnTo>
                    <a:pt x="118" y="55"/>
                  </a:lnTo>
                  <a:lnTo>
                    <a:pt x="126" y="55"/>
                  </a:lnTo>
                  <a:lnTo>
                    <a:pt x="130" y="55"/>
                  </a:lnTo>
                  <a:lnTo>
                    <a:pt x="130" y="55"/>
                  </a:lnTo>
                  <a:lnTo>
                    <a:pt x="141" y="55"/>
                  </a:lnTo>
                  <a:lnTo>
                    <a:pt x="144" y="55"/>
                  </a:lnTo>
                  <a:lnTo>
                    <a:pt x="148" y="59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63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4" y="48"/>
                  </a:lnTo>
                  <a:lnTo>
                    <a:pt x="174" y="48"/>
                  </a:lnTo>
                  <a:lnTo>
                    <a:pt x="170" y="48"/>
                  </a:lnTo>
                  <a:lnTo>
                    <a:pt x="167" y="44"/>
                  </a:lnTo>
                  <a:lnTo>
                    <a:pt x="159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7"/>
                  </a:lnTo>
                  <a:lnTo>
                    <a:pt x="152" y="33"/>
                  </a:lnTo>
                  <a:lnTo>
                    <a:pt x="148" y="37"/>
                  </a:lnTo>
                  <a:lnTo>
                    <a:pt x="144" y="37"/>
                  </a:lnTo>
                  <a:lnTo>
                    <a:pt x="141" y="29"/>
                  </a:lnTo>
                  <a:lnTo>
                    <a:pt x="137" y="33"/>
                  </a:lnTo>
                  <a:lnTo>
                    <a:pt x="137" y="29"/>
                  </a:lnTo>
                  <a:lnTo>
                    <a:pt x="130" y="26"/>
                  </a:lnTo>
                  <a:lnTo>
                    <a:pt x="130" y="29"/>
                  </a:lnTo>
                  <a:lnTo>
                    <a:pt x="126" y="29"/>
                  </a:lnTo>
                  <a:lnTo>
                    <a:pt x="126" y="26"/>
                  </a:lnTo>
                  <a:lnTo>
                    <a:pt x="126" y="26"/>
                  </a:lnTo>
                  <a:lnTo>
                    <a:pt x="126" y="29"/>
                  </a:lnTo>
                  <a:lnTo>
                    <a:pt x="122" y="26"/>
                  </a:lnTo>
                  <a:lnTo>
                    <a:pt x="115" y="26"/>
                  </a:lnTo>
                  <a:lnTo>
                    <a:pt x="111" y="22"/>
                  </a:lnTo>
                  <a:lnTo>
                    <a:pt x="107" y="18"/>
                  </a:lnTo>
                  <a:lnTo>
                    <a:pt x="104" y="14"/>
                  </a:lnTo>
                  <a:lnTo>
                    <a:pt x="96" y="14"/>
                  </a:lnTo>
                  <a:lnTo>
                    <a:pt x="93" y="14"/>
                  </a:lnTo>
                  <a:lnTo>
                    <a:pt x="93" y="11"/>
                  </a:lnTo>
                  <a:lnTo>
                    <a:pt x="89" y="7"/>
                  </a:lnTo>
                  <a:lnTo>
                    <a:pt x="85" y="7"/>
                  </a:lnTo>
                  <a:lnTo>
                    <a:pt x="81" y="7"/>
                  </a:lnTo>
                  <a:lnTo>
                    <a:pt x="70" y="3"/>
                  </a:lnTo>
                  <a:lnTo>
                    <a:pt x="67" y="7"/>
                  </a:lnTo>
                  <a:lnTo>
                    <a:pt x="63" y="3"/>
                  </a:lnTo>
                  <a:lnTo>
                    <a:pt x="59" y="3"/>
                  </a:lnTo>
                  <a:lnTo>
                    <a:pt x="52" y="0"/>
                  </a:lnTo>
                  <a:lnTo>
                    <a:pt x="44" y="0"/>
                  </a:lnTo>
                  <a:lnTo>
                    <a:pt x="41" y="3"/>
                  </a:lnTo>
                  <a:lnTo>
                    <a:pt x="33" y="3"/>
                  </a:lnTo>
                  <a:lnTo>
                    <a:pt x="26" y="7"/>
                  </a:lnTo>
                  <a:lnTo>
                    <a:pt x="22" y="7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1" y="14"/>
                  </a:ln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9" name="Freeform 167"/>
            <p:cNvSpPr>
              <a:spLocks noEditPoints="1"/>
            </p:cNvSpPr>
            <p:nvPr/>
          </p:nvSpPr>
          <p:spPr bwMode="auto">
            <a:xfrm>
              <a:off x="2668005" y="2636870"/>
              <a:ext cx="119657" cy="128663"/>
            </a:xfrm>
            <a:custGeom>
              <a:avLst/>
              <a:gdLst>
                <a:gd name="T0" fmla="*/ 89 w 93"/>
                <a:gd name="T1" fmla="*/ 89 h 100"/>
                <a:gd name="T2" fmla="*/ 78 w 93"/>
                <a:gd name="T3" fmla="*/ 100 h 100"/>
                <a:gd name="T4" fmla="*/ 89 w 93"/>
                <a:gd name="T5" fmla="*/ 93 h 100"/>
                <a:gd name="T6" fmla="*/ 82 w 93"/>
                <a:gd name="T7" fmla="*/ 93 h 100"/>
                <a:gd name="T8" fmla="*/ 78 w 93"/>
                <a:gd name="T9" fmla="*/ 100 h 100"/>
                <a:gd name="T10" fmla="*/ 93 w 93"/>
                <a:gd name="T11" fmla="*/ 78 h 100"/>
                <a:gd name="T12" fmla="*/ 86 w 93"/>
                <a:gd name="T13" fmla="*/ 78 h 100"/>
                <a:gd name="T14" fmla="*/ 78 w 93"/>
                <a:gd name="T15" fmla="*/ 67 h 100"/>
                <a:gd name="T16" fmla="*/ 71 w 93"/>
                <a:gd name="T17" fmla="*/ 74 h 100"/>
                <a:gd name="T18" fmla="*/ 71 w 93"/>
                <a:gd name="T19" fmla="*/ 78 h 100"/>
                <a:gd name="T20" fmla="*/ 78 w 93"/>
                <a:gd name="T21" fmla="*/ 67 h 100"/>
                <a:gd name="T22" fmla="*/ 71 w 93"/>
                <a:gd name="T23" fmla="*/ 67 h 100"/>
                <a:gd name="T24" fmla="*/ 67 w 93"/>
                <a:gd name="T25" fmla="*/ 67 h 100"/>
                <a:gd name="T26" fmla="*/ 56 w 93"/>
                <a:gd name="T27" fmla="*/ 52 h 100"/>
                <a:gd name="T28" fmla="*/ 60 w 93"/>
                <a:gd name="T29" fmla="*/ 67 h 100"/>
                <a:gd name="T30" fmla="*/ 56 w 93"/>
                <a:gd name="T31" fmla="*/ 60 h 100"/>
                <a:gd name="T32" fmla="*/ 56 w 93"/>
                <a:gd name="T33" fmla="*/ 52 h 100"/>
                <a:gd name="T34" fmla="*/ 41 w 93"/>
                <a:gd name="T35" fmla="*/ 56 h 100"/>
                <a:gd name="T36" fmla="*/ 41 w 93"/>
                <a:gd name="T37" fmla="*/ 52 h 100"/>
                <a:gd name="T38" fmla="*/ 67 w 93"/>
                <a:gd name="T39" fmla="*/ 52 h 100"/>
                <a:gd name="T40" fmla="*/ 67 w 93"/>
                <a:gd name="T41" fmla="*/ 45 h 100"/>
                <a:gd name="T42" fmla="*/ 52 w 93"/>
                <a:gd name="T43" fmla="*/ 41 h 100"/>
                <a:gd name="T44" fmla="*/ 52 w 93"/>
                <a:gd name="T45" fmla="*/ 48 h 100"/>
                <a:gd name="T46" fmla="*/ 56 w 93"/>
                <a:gd name="T47" fmla="*/ 45 h 100"/>
                <a:gd name="T48" fmla="*/ 52 w 93"/>
                <a:gd name="T49" fmla="*/ 37 h 100"/>
                <a:gd name="T50" fmla="*/ 45 w 93"/>
                <a:gd name="T51" fmla="*/ 30 h 100"/>
                <a:gd name="T52" fmla="*/ 41 w 93"/>
                <a:gd name="T53" fmla="*/ 34 h 100"/>
                <a:gd name="T54" fmla="*/ 41 w 93"/>
                <a:gd name="T55" fmla="*/ 30 h 100"/>
                <a:gd name="T56" fmla="*/ 37 w 93"/>
                <a:gd name="T57" fmla="*/ 26 h 100"/>
                <a:gd name="T58" fmla="*/ 30 w 93"/>
                <a:gd name="T59" fmla="*/ 4 h 100"/>
                <a:gd name="T60" fmla="*/ 34 w 93"/>
                <a:gd name="T61" fmla="*/ 11 h 100"/>
                <a:gd name="T62" fmla="*/ 26 w 93"/>
                <a:gd name="T63" fmla="*/ 19 h 100"/>
                <a:gd name="T64" fmla="*/ 30 w 93"/>
                <a:gd name="T65" fmla="*/ 8 h 100"/>
                <a:gd name="T66" fmla="*/ 19 w 93"/>
                <a:gd name="T67" fmla="*/ 0 h 100"/>
                <a:gd name="T68" fmla="*/ 4 w 93"/>
                <a:gd name="T69" fmla="*/ 4 h 100"/>
                <a:gd name="T70" fmla="*/ 15 w 93"/>
                <a:gd name="T71" fmla="*/ 0 h 100"/>
                <a:gd name="T72" fmla="*/ 15 w 93"/>
                <a:gd name="T73" fmla="*/ 4 h 100"/>
                <a:gd name="T74" fmla="*/ 0 w 93"/>
                <a:gd name="T75" fmla="*/ 4 h 100"/>
                <a:gd name="T76" fmla="*/ 26 w 93"/>
                <a:gd name="T77" fmla="*/ 30 h 100"/>
                <a:gd name="T78" fmla="*/ 23 w 93"/>
                <a:gd name="T79" fmla="*/ 34 h 100"/>
                <a:gd name="T80" fmla="*/ 15 w 93"/>
                <a:gd name="T81" fmla="*/ 45 h 100"/>
                <a:gd name="T82" fmla="*/ 15 w 93"/>
                <a:gd name="T83" fmla="*/ 45 h 100"/>
                <a:gd name="T84" fmla="*/ 15 w 93"/>
                <a:gd name="T85" fmla="*/ 45 h 100"/>
                <a:gd name="T86" fmla="*/ 11 w 93"/>
                <a:gd name="T87" fmla="*/ 45 h 100"/>
                <a:gd name="T88" fmla="*/ 15 w 93"/>
                <a:gd name="T89" fmla="*/ 34 h 100"/>
                <a:gd name="T90" fmla="*/ 11 w 93"/>
                <a:gd name="T91" fmla="*/ 34 h 100"/>
                <a:gd name="T92" fmla="*/ 11 w 93"/>
                <a:gd name="T93" fmla="*/ 37 h 100"/>
                <a:gd name="T94" fmla="*/ 19 w 93"/>
                <a:gd name="T95" fmla="*/ 45 h 100"/>
                <a:gd name="T96" fmla="*/ 15 w 93"/>
                <a:gd name="T97" fmla="*/ 56 h 100"/>
                <a:gd name="T98" fmla="*/ 19 w 93"/>
                <a:gd name="T99" fmla="*/ 4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3" h="100">
                  <a:moveTo>
                    <a:pt x="89" y="89"/>
                  </a:move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9" y="89"/>
                  </a:lnTo>
                  <a:close/>
                  <a:moveTo>
                    <a:pt x="78" y="100"/>
                  </a:moveTo>
                  <a:lnTo>
                    <a:pt x="86" y="100"/>
                  </a:lnTo>
                  <a:lnTo>
                    <a:pt x="89" y="97"/>
                  </a:lnTo>
                  <a:lnTo>
                    <a:pt x="89" y="93"/>
                  </a:lnTo>
                  <a:lnTo>
                    <a:pt x="86" y="93"/>
                  </a:lnTo>
                  <a:lnTo>
                    <a:pt x="86" y="97"/>
                  </a:lnTo>
                  <a:lnTo>
                    <a:pt x="82" y="93"/>
                  </a:lnTo>
                  <a:lnTo>
                    <a:pt x="78" y="97"/>
                  </a:lnTo>
                  <a:lnTo>
                    <a:pt x="78" y="100"/>
                  </a:lnTo>
                  <a:lnTo>
                    <a:pt x="78" y="100"/>
                  </a:lnTo>
                  <a:close/>
                  <a:moveTo>
                    <a:pt x="86" y="74"/>
                  </a:moveTo>
                  <a:lnTo>
                    <a:pt x="89" y="74"/>
                  </a:lnTo>
                  <a:lnTo>
                    <a:pt x="93" y="78"/>
                  </a:lnTo>
                  <a:lnTo>
                    <a:pt x="93" y="78"/>
                  </a:lnTo>
                  <a:lnTo>
                    <a:pt x="89" y="78"/>
                  </a:lnTo>
                  <a:lnTo>
                    <a:pt x="86" y="78"/>
                  </a:lnTo>
                  <a:lnTo>
                    <a:pt x="86" y="74"/>
                  </a:lnTo>
                  <a:lnTo>
                    <a:pt x="86" y="74"/>
                  </a:lnTo>
                  <a:close/>
                  <a:moveTo>
                    <a:pt x="78" y="67"/>
                  </a:moveTo>
                  <a:lnTo>
                    <a:pt x="74" y="67"/>
                  </a:lnTo>
                  <a:lnTo>
                    <a:pt x="74" y="71"/>
                  </a:lnTo>
                  <a:lnTo>
                    <a:pt x="71" y="74"/>
                  </a:lnTo>
                  <a:lnTo>
                    <a:pt x="67" y="74"/>
                  </a:lnTo>
                  <a:lnTo>
                    <a:pt x="67" y="78"/>
                  </a:lnTo>
                  <a:lnTo>
                    <a:pt x="71" y="78"/>
                  </a:lnTo>
                  <a:lnTo>
                    <a:pt x="78" y="74"/>
                  </a:lnTo>
                  <a:lnTo>
                    <a:pt x="78" y="71"/>
                  </a:lnTo>
                  <a:lnTo>
                    <a:pt x="78" y="67"/>
                  </a:lnTo>
                  <a:lnTo>
                    <a:pt x="78" y="67"/>
                  </a:lnTo>
                  <a:close/>
                  <a:moveTo>
                    <a:pt x="67" y="67"/>
                  </a:moveTo>
                  <a:lnTo>
                    <a:pt x="71" y="67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close/>
                  <a:moveTo>
                    <a:pt x="56" y="52"/>
                  </a:moveTo>
                  <a:lnTo>
                    <a:pt x="56" y="60"/>
                  </a:lnTo>
                  <a:lnTo>
                    <a:pt x="60" y="63"/>
                  </a:lnTo>
                  <a:lnTo>
                    <a:pt x="60" y="67"/>
                  </a:lnTo>
                  <a:lnTo>
                    <a:pt x="60" y="67"/>
                  </a:lnTo>
                  <a:lnTo>
                    <a:pt x="56" y="63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56" y="56"/>
                  </a:lnTo>
                  <a:lnTo>
                    <a:pt x="56" y="52"/>
                  </a:lnTo>
                  <a:lnTo>
                    <a:pt x="56" y="52"/>
                  </a:lnTo>
                  <a:close/>
                  <a:moveTo>
                    <a:pt x="41" y="52"/>
                  </a:moveTo>
                  <a:lnTo>
                    <a:pt x="41" y="56"/>
                  </a:lnTo>
                  <a:lnTo>
                    <a:pt x="45" y="56"/>
                  </a:lnTo>
                  <a:lnTo>
                    <a:pt x="41" y="52"/>
                  </a:lnTo>
                  <a:lnTo>
                    <a:pt x="41" y="52"/>
                  </a:lnTo>
                  <a:close/>
                  <a:moveTo>
                    <a:pt x="67" y="45"/>
                  </a:moveTo>
                  <a:lnTo>
                    <a:pt x="67" y="48"/>
                  </a:lnTo>
                  <a:lnTo>
                    <a:pt x="67" y="52"/>
                  </a:lnTo>
                  <a:lnTo>
                    <a:pt x="71" y="48"/>
                  </a:lnTo>
                  <a:lnTo>
                    <a:pt x="67" y="45"/>
                  </a:lnTo>
                  <a:lnTo>
                    <a:pt x="67" y="45"/>
                  </a:lnTo>
                  <a:close/>
                  <a:moveTo>
                    <a:pt x="52" y="37"/>
                  </a:moveTo>
                  <a:lnTo>
                    <a:pt x="49" y="41"/>
                  </a:lnTo>
                  <a:lnTo>
                    <a:pt x="52" y="41"/>
                  </a:lnTo>
                  <a:lnTo>
                    <a:pt x="52" y="45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56" y="45"/>
                  </a:lnTo>
                  <a:lnTo>
                    <a:pt x="52" y="41"/>
                  </a:lnTo>
                  <a:lnTo>
                    <a:pt x="52" y="37"/>
                  </a:lnTo>
                  <a:lnTo>
                    <a:pt x="52" y="37"/>
                  </a:lnTo>
                  <a:close/>
                  <a:moveTo>
                    <a:pt x="37" y="26"/>
                  </a:moveTo>
                  <a:lnTo>
                    <a:pt x="41" y="26"/>
                  </a:lnTo>
                  <a:lnTo>
                    <a:pt x="45" y="30"/>
                  </a:lnTo>
                  <a:lnTo>
                    <a:pt x="45" y="37"/>
                  </a:lnTo>
                  <a:lnTo>
                    <a:pt x="41" y="37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5" y="34"/>
                  </a:lnTo>
                  <a:lnTo>
                    <a:pt x="41" y="30"/>
                  </a:lnTo>
                  <a:lnTo>
                    <a:pt x="37" y="26"/>
                  </a:lnTo>
                  <a:lnTo>
                    <a:pt x="37" y="26"/>
                  </a:lnTo>
                  <a:lnTo>
                    <a:pt x="37" y="26"/>
                  </a:lnTo>
                  <a:close/>
                  <a:moveTo>
                    <a:pt x="19" y="0"/>
                  </a:moveTo>
                  <a:lnTo>
                    <a:pt x="26" y="0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4" y="8"/>
                  </a:lnTo>
                  <a:lnTo>
                    <a:pt x="34" y="11"/>
                  </a:lnTo>
                  <a:lnTo>
                    <a:pt x="30" y="11"/>
                  </a:lnTo>
                  <a:lnTo>
                    <a:pt x="30" y="15"/>
                  </a:lnTo>
                  <a:lnTo>
                    <a:pt x="26" y="19"/>
                  </a:lnTo>
                  <a:lnTo>
                    <a:pt x="30" y="11"/>
                  </a:lnTo>
                  <a:lnTo>
                    <a:pt x="26" y="11"/>
                  </a:lnTo>
                  <a:lnTo>
                    <a:pt x="30" y="8"/>
                  </a:lnTo>
                  <a:lnTo>
                    <a:pt x="26" y="4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9" y="0"/>
                  </a:lnTo>
                  <a:close/>
                  <a:moveTo>
                    <a:pt x="0" y="4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5" y="4"/>
                  </a:lnTo>
                  <a:lnTo>
                    <a:pt x="8" y="8"/>
                  </a:lnTo>
                  <a:lnTo>
                    <a:pt x="4" y="8"/>
                  </a:lnTo>
                  <a:lnTo>
                    <a:pt x="0" y="4"/>
                  </a:lnTo>
                  <a:lnTo>
                    <a:pt x="0" y="4"/>
                  </a:lnTo>
                  <a:close/>
                  <a:moveTo>
                    <a:pt x="19" y="30"/>
                  </a:moveTo>
                  <a:lnTo>
                    <a:pt x="26" y="30"/>
                  </a:lnTo>
                  <a:lnTo>
                    <a:pt x="30" y="30"/>
                  </a:lnTo>
                  <a:lnTo>
                    <a:pt x="26" y="34"/>
                  </a:lnTo>
                  <a:lnTo>
                    <a:pt x="23" y="34"/>
                  </a:lnTo>
                  <a:lnTo>
                    <a:pt x="19" y="30"/>
                  </a:lnTo>
                  <a:lnTo>
                    <a:pt x="19" y="30"/>
                  </a:lnTo>
                  <a:close/>
                  <a:moveTo>
                    <a:pt x="15" y="45"/>
                  </a:moveTo>
                  <a:lnTo>
                    <a:pt x="15" y="45"/>
                  </a:lnTo>
                  <a:lnTo>
                    <a:pt x="19" y="45"/>
                  </a:lnTo>
                  <a:lnTo>
                    <a:pt x="15" y="45"/>
                  </a:lnTo>
                  <a:lnTo>
                    <a:pt x="15" y="45"/>
                  </a:lnTo>
                  <a:close/>
                  <a:moveTo>
                    <a:pt x="11" y="45"/>
                  </a:moveTo>
                  <a:lnTo>
                    <a:pt x="15" y="45"/>
                  </a:lnTo>
                  <a:lnTo>
                    <a:pt x="15" y="48"/>
                  </a:lnTo>
                  <a:lnTo>
                    <a:pt x="11" y="45"/>
                  </a:lnTo>
                  <a:lnTo>
                    <a:pt x="11" y="45"/>
                  </a:lnTo>
                  <a:close/>
                  <a:moveTo>
                    <a:pt x="15" y="41"/>
                  </a:moveTo>
                  <a:lnTo>
                    <a:pt x="19" y="41"/>
                  </a:lnTo>
                  <a:lnTo>
                    <a:pt x="15" y="34"/>
                  </a:lnTo>
                  <a:lnTo>
                    <a:pt x="15" y="30"/>
                  </a:lnTo>
                  <a:lnTo>
                    <a:pt x="11" y="30"/>
                  </a:lnTo>
                  <a:lnTo>
                    <a:pt x="11" y="34"/>
                  </a:lnTo>
                  <a:lnTo>
                    <a:pt x="8" y="37"/>
                  </a:lnTo>
                  <a:lnTo>
                    <a:pt x="11" y="41"/>
                  </a:lnTo>
                  <a:lnTo>
                    <a:pt x="11" y="37"/>
                  </a:lnTo>
                  <a:lnTo>
                    <a:pt x="15" y="41"/>
                  </a:lnTo>
                  <a:lnTo>
                    <a:pt x="15" y="41"/>
                  </a:lnTo>
                  <a:close/>
                  <a:moveTo>
                    <a:pt x="19" y="45"/>
                  </a:moveTo>
                  <a:lnTo>
                    <a:pt x="15" y="48"/>
                  </a:lnTo>
                  <a:lnTo>
                    <a:pt x="15" y="52"/>
                  </a:lnTo>
                  <a:lnTo>
                    <a:pt x="15" y="56"/>
                  </a:lnTo>
                  <a:lnTo>
                    <a:pt x="19" y="52"/>
                  </a:lnTo>
                  <a:lnTo>
                    <a:pt x="19" y="52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" name="Freeform 169"/>
            <p:cNvSpPr>
              <a:spLocks/>
            </p:cNvSpPr>
            <p:nvPr/>
          </p:nvSpPr>
          <p:spPr bwMode="auto">
            <a:xfrm>
              <a:off x="2558641" y="2990694"/>
              <a:ext cx="119657" cy="47606"/>
            </a:xfrm>
            <a:custGeom>
              <a:avLst/>
              <a:gdLst>
                <a:gd name="T0" fmla="*/ 82 w 93"/>
                <a:gd name="T1" fmla="*/ 33 h 37"/>
                <a:gd name="T2" fmla="*/ 74 w 93"/>
                <a:gd name="T3" fmla="*/ 26 h 37"/>
                <a:gd name="T4" fmla="*/ 78 w 93"/>
                <a:gd name="T5" fmla="*/ 18 h 37"/>
                <a:gd name="T6" fmla="*/ 82 w 93"/>
                <a:gd name="T7" fmla="*/ 18 h 37"/>
                <a:gd name="T8" fmla="*/ 78 w 93"/>
                <a:gd name="T9" fmla="*/ 15 h 37"/>
                <a:gd name="T10" fmla="*/ 78 w 93"/>
                <a:gd name="T11" fmla="*/ 18 h 37"/>
                <a:gd name="T12" fmla="*/ 74 w 93"/>
                <a:gd name="T13" fmla="*/ 15 h 37"/>
                <a:gd name="T14" fmla="*/ 67 w 93"/>
                <a:gd name="T15" fmla="*/ 11 h 37"/>
                <a:gd name="T16" fmla="*/ 63 w 93"/>
                <a:gd name="T17" fmla="*/ 7 h 37"/>
                <a:gd name="T18" fmla="*/ 56 w 93"/>
                <a:gd name="T19" fmla="*/ 11 h 37"/>
                <a:gd name="T20" fmla="*/ 56 w 93"/>
                <a:gd name="T21" fmla="*/ 15 h 37"/>
                <a:gd name="T22" fmla="*/ 52 w 93"/>
                <a:gd name="T23" fmla="*/ 18 h 37"/>
                <a:gd name="T24" fmla="*/ 41 w 93"/>
                <a:gd name="T25" fmla="*/ 22 h 37"/>
                <a:gd name="T26" fmla="*/ 45 w 93"/>
                <a:gd name="T27" fmla="*/ 26 h 37"/>
                <a:gd name="T28" fmla="*/ 48 w 93"/>
                <a:gd name="T29" fmla="*/ 29 h 37"/>
                <a:gd name="T30" fmla="*/ 48 w 93"/>
                <a:gd name="T31" fmla="*/ 33 h 37"/>
                <a:gd name="T32" fmla="*/ 41 w 93"/>
                <a:gd name="T33" fmla="*/ 33 h 37"/>
                <a:gd name="T34" fmla="*/ 34 w 93"/>
                <a:gd name="T35" fmla="*/ 37 h 37"/>
                <a:gd name="T36" fmla="*/ 34 w 93"/>
                <a:gd name="T37" fmla="*/ 33 h 37"/>
                <a:gd name="T38" fmla="*/ 34 w 93"/>
                <a:gd name="T39" fmla="*/ 29 h 37"/>
                <a:gd name="T40" fmla="*/ 30 w 93"/>
                <a:gd name="T41" fmla="*/ 26 h 37"/>
                <a:gd name="T42" fmla="*/ 30 w 93"/>
                <a:gd name="T43" fmla="*/ 29 h 37"/>
                <a:gd name="T44" fmla="*/ 26 w 93"/>
                <a:gd name="T45" fmla="*/ 29 h 37"/>
                <a:gd name="T46" fmla="*/ 22 w 93"/>
                <a:gd name="T47" fmla="*/ 26 h 37"/>
                <a:gd name="T48" fmla="*/ 15 w 93"/>
                <a:gd name="T49" fmla="*/ 22 h 37"/>
                <a:gd name="T50" fmla="*/ 15 w 93"/>
                <a:gd name="T51" fmla="*/ 18 h 37"/>
                <a:gd name="T52" fmla="*/ 11 w 93"/>
                <a:gd name="T53" fmla="*/ 18 h 37"/>
                <a:gd name="T54" fmla="*/ 4 w 93"/>
                <a:gd name="T55" fmla="*/ 18 h 37"/>
                <a:gd name="T56" fmla="*/ 4 w 93"/>
                <a:gd name="T57" fmla="*/ 18 h 37"/>
                <a:gd name="T58" fmla="*/ 4 w 93"/>
                <a:gd name="T59" fmla="*/ 15 h 37"/>
                <a:gd name="T60" fmla="*/ 4 w 93"/>
                <a:gd name="T61" fmla="*/ 11 h 37"/>
                <a:gd name="T62" fmla="*/ 0 w 93"/>
                <a:gd name="T63" fmla="*/ 7 h 37"/>
                <a:gd name="T64" fmla="*/ 4 w 93"/>
                <a:gd name="T65" fmla="*/ 3 h 37"/>
                <a:gd name="T66" fmla="*/ 8 w 93"/>
                <a:gd name="T67" fmla="*/ 0 h 37"/>
                <a:gd name="T68" fmla="*/ 11 w 93"/>
                <a:gd name="T69" fmla="*/ 3 h 37"/>
                <a:gd name="T70" fmla="*/ 15 w 93"/>
                <a:gd name="T71" fmla="*/ 7 h 37"/>
                <a:gd name="T72" fmla="*/ 15 w 93"/>
                <a:gd name="T73" fmla="*/ 7 h 37"/>
                <a:gd name="T74" fmla="*/ 15 w 93"/>
                <a:gd name="T75" fmla="*/ 7 h 37"/>
                <a:gd name="T76" fmla="*/ 19 w 93"/>
                <a:gd name="T77" fmla="*/ 11 h 37"/>
                <a:gd name="T78" fmla="*/ 19 w 93"/>
                <a:gd name="T79" fmla="*/ 7 h 37"/>
                <a:gd name="T80" fmla="*/ 22 w 93"/>
                <a:gd name="T81" fmla="*/ 7 h 37"/>
                <a:gd name="T82" fmla="*/ 34 w 93"/>
                <a:gd name="T83" fmla="*/ 11 h 37"/>
                <a:gd name="T84" fmla="*/ 37 w 93"/>
                <a:gd name="T85" fmla="*/ 7 h 37"/>
                <a:gd name="T86" fmla="*/ 56 w 93"/>
                <a:gd name="T87" fmla="*/ 3 h 37"/>
                <a:gd name="T88" fmla="*/ 59 w 93"/>
                <a:gd name="T89" fmla="*/ 0 h 37"/>
                <a:gd name="T90" fmla="*/ 63 w 93"/>
                <a:gd name="T91" fmla="*/ 3 h 37"/>
                <a:gd name="T92" fmla="*/ 74 w 93"/>
                <a:gd name="T93" fmla="*/ 3 h 37"/>
                <a:gd name="T94" fmla="*/ 85 w 93"/>
                <a:gd name="T95" fmla="*/ 7 h 37"/>
                <a:gd name="T96" fmla="*/ 89 w 93"/>
                <a:gd name="T97" fmla="*/ 11 h 37"/>
                <a:gd name="T98" fmla="*/ 93 w 93"/>
                <a:gd name="T99" fmla="*/ 15 h 37"/>
                <a:gd name="T100" fmla="*/ 93 w 93"/>
                <a:gd name="T101" fmla="*/ 18 h 37"/>
                <a:gd name="T102" fmla="*/ 89 w 93"/>
                <a:gd name="T103" fmla="*/ 26 h 37"/>
                <a:gd name="T104" fmla="*/ 85 w 93"/>
                <a:gd name="T105" fmla="*/ 29 h 37"/>
                <a:gd name="T106" fmla="*/ 82 w 93"/>
                <a:gd name="T10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3" h="37">
                  <a:moveTo>
                    <a:pt x="82" y="37"/>
                  </a:moveTo>
                  <a:lnTo>
                    <a:pt x="82" y="33"/>
                  </a:lnTo>
                  <a:lnTo>
                    <a:pt x="78" y="29"/>
                  </a:lnTo>
                  <a:lnTo>
                    <a:pt x="74" y="26"/>
                  </a:lnTo>
                  <a:lnTo>
                    <a:pt x="78" y="22"/>
                  </a:lnTo>
                  <a:lnTo>
                    <a:pt x="78" y="18"/>
                  </a:lnTo>
                  <a:lnTo>
                    <a:pt x="82" y="18"/>
                  </a:lnTo>
                  <a:lnTo>
                    <a:pt x="82" y="18"/>
                  </a:lnTo>
                  <a:lnTo>
                    <a:pt x="82" y="15"/>
                  </a:lnTo>
                  <a:lnTo>
                    <a:pt x="78" y="15"/>
                  </a:lnTo>
                  <a:lnTo>
                    <a:pt x="78" y="18"/>
                  </a:lnTo>
                  <a:lnTo>
                    <a:pt x="78" y="18"/>
                  </a:lnTo>
                  <a:lnTo>
                    <a:pt x="74" y="18"/>
                  </a:lnTo>
                  <a:lnTo>
                    <a:pt x="74" y="15"/>
                  </a:lnTo>
                  <a:lnTo>
                    <a:pt x="71" y="11"/>
                  </a:lnTo>
                  <a:lnTo>
                    <a:pt x="67" y="11"/>
                  </a:lnTo>
                  <a:lnTo>
                    <a:pt x="67" y="7"/>
                  </a:lnTo>
                  <a:lnTo>
                    <a:pt x="63" y="7"/>
                  </a:lnTo>
                  <a:lnTo>
                    <a:pt x="59" y="7"/>
                  </a:lnTo>
                  <a:lnTo>
                    <a:pt x="56" y="11"/>
                  </a:lnTo>
                  <a:lnTo>
                    <a:pt x="56" y="15"/>
                  </a:lnTo>
                  <a:lnTo>
                    <a:pt x="56" y="15"/>
                  </a:lnTo>
                  <a:lnTo>
                    <a:pt x="56" y="15"/>
                  </a:lnTo>
                  <a:lnTo>
                    <a:pt x="52" y="18"/>
                  </a:lnTo>
                  <a:lnTo>
                    <a:pt x="45" y="18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5" y="26"/>
                  </a:lnTo>
                  <a:lnTo>
                    <a:pt x="45" y="26"/>
                  </a:lnTo>
                  <a:lnTo>
                    <a:pt x="48" y="29"/>
                  </a:lnTo>
                  <a:lnTo>
                    <a:pt x="48" y="33"/>
                  </a:lnTo>
                  <a:lnTo>
                    <a:pt x="48" y="33"/>
                  </a:lnTo>
                  <a:lnTo>
                    <a:pt x="45" y="33"/>
                  </a:lnTo>
                  <a:lnTo>
                    <a:pt x="41" y="33"/>
                  </a:lnTo>
                  <a:lnTo>
                    <a:pt x="41" y="37"/>
                  </a:lnTo>
                  <a:lnTo>
                    <a:pt x="34" y="37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34" y="26"/>
                  </a:lnTo>
                  <a:lnTo>
                    <a:pt x="30" y="26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5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8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7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3"/>
                  </a:lnTo>
                  <a:lnTo>
                    <a:pt x="11" y="3"/>
                  </a:lnTo>
                  <a:lnTo>
                    <a:pt x="11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11"/>
                  </a:lnTo>
                  <a:lnTo>
                    <a:pt x="19" y="11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2" y="7"/>
                  </a:lnTo>
                  <a:lnTo>
                    <a:pt x="26" y="11"/>
                  </a:lnTo>
                  <a:lnTo>
                    <a:pt x="34" y="11"/>
                  </a:lnTo>
                  <a:lnTo>
                    <a:pt x="37" y="11"/>
                  </a:lnTo>
                  <a:lnTo>
                    <a:pt x="37" y="7"/>
                  </a:lnTo>
                  <a:lnTo>
                    <a:pt x="48" y="3"/>
                  </a:lnTo>
                  <a:lnTo>
                    <a:pt x="56" y="3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63" y="0"/>
                  </a:lnTo>
                  <a:lnTo>
                    <a:pt x="63" y="3"/>
                  </a:lnTo>
                  <a:lnTo>
                    <a:pt x="67" y="3"/>
                  </a:lnTo>
                  <a:lnTo>
                    <a:pt x="74" y="3"/>
                  </a:lnTo>
                  <a:lnTo>
                    <a:pt x="78" y="3"/>
                  </a:lnTo>
                  <a:lnTo>
                    <a:pt x="85" y="7"/>
                  </a:lnTo>
                  <a:lnTo>
                    <a:pt x="85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3" y="15"/>
                  </a:lnTo>
                  <a:lnTo>
                    <a:pt x="89" y="15"/>
                  </a:lnTo>
                  <a:lnTo>
                    <a:pt x="93" y="18"/>
                  </a:lnTo>
                  <a:lnTo>
                    <a:pt x="93" y="22"/>
                  </a:lnTo>
                  <a:lnTo>
                    <a:pt x="89" y="26"/>
                  </a:lnTo>
                  <a:lnTo>
                    <a:pt x="89" y="29"/>
                  </a:lnTo>
                  <a:lnTo>
                    <a:pt x="85" y="29"/>
                  </a:lnTo>
                  <a:lnTo>
                    <a:pt x="85" y="29"/>
                  </a:lnTo>
                  <a:lnTo>
                    <a:pt x="82" y="3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" name="Freeform 170"/>
            <p:cNvSpPr>
              <a:spLocks/>
            </p:cNvSpPr>
            <p:nvPr/>
          </p:nvSpPr>
          <p:spPr bwMode="auto">
            <a:xfrm>
              <a:off x="2496883" y="2957241"/>
              <a:ext cx="72051" cy="61758"/>
            </a:xfrm>
            <a:custGeom>
              <a:avLst/>
              <a:gdLst>
                <a:gd name="T0" fmla="*/ 52 w 56"/>
                <a:gd name="T1" fmla="*/ 44 h 48"/>
                <a:gd name="T2" fmla="*/ 52 w 56"/>
                <a:gd name="T3" fmla="*/ 44 h 48"/>
                <a:gd name="T4" fmla="*/ 52 w 56"/>
                <a:gd name="T5" fmla="*/ 48 h 48"/>
                <a:gd name="T6" fmla="*/ 48 w 56"/>
                <a:gd name="T7" fmla="*/ 48 h 48"/>
                <a:gd name="T8" fmla="*/ 45 w 56"/>
                <a:gd name="T9" fmla="*/ 48 h 48"/>
                <a:gd name="T10" fmla="*/ 41 w 56"/>
                <a:gd name="T11" fmla="*/ 41 h 48"/>
                <a:gd name="T12" fmla="*/ 41 w 56"/>
                <a:gd name="T13" fmla="*/ 41 h 48"/>
                <a:gd name="T14" fmla="*/ 41 w 56"/>
                <a:gd name="T15" fmla="*/ 41 h 48"/>
                <a:gd name="T16" fmla="*/ 45 w 56"/>
                <a:gd name="T17" fmla="*/ 48 h 48"/>
                <a:gd name="T18" fmla="*/ 41 w 56"/>
                <a:gd name="T19" fmla="*/ 44 h 48"/>
                <a:gd name="T20" fmla="*/ 33 w 56"/>
                <a:gd name="T21" fmla="*/ 41 h 48"/>
                <a:gd name="T22" fmla="*/ 37 w 56"/>
                <a:gd name="T23" fmla="*/ 37 h 48"/>
                <a:gd name="T24" fmla="*/ 33 w 56"/>
                <a:gd name="T25" fmla="*/ 33 h 48"/>
                <a:gd name="T26" fmla="*/ 26 w 56"/>
                <a:gd name="T27" fmla="*/ 29 h 48"/>
                <a:gd name="T28" fmla="*/ 22 w 56"/>
                <a:gd name="T29" fmla="*/ 26 h 48"/>
                <a:gd name="T30" fmla="*/ 19 w 56"/>
                <a:gd name="T31" fmla="*/ 18 h 48"/>
                <a:gd name="T32" fmla="*/ 15 w 56"/>
                <a:gd name="T33" fmla="*/ 15 h 48"/>
                <a:gd name="T34" fmla="*/ 11 w 56"/>
                <a:gd name="T35" fmla="*/ 18 h 48"/>
                <a:gd name="T36" fmla="*/ 19 w 56"/>
                <a:gd name="T37" fmla="*/ 26 h 48"/>
                <a:gd name="T38" fmla="*/ 15 w 56"/>
                <a:gd name="T39" fmla="*/ 26 h 48"/>
                <a:gd name="T40" fmla="*/ 11 w 56"/>
                <a:gd name="T41" fmla="*/ 22 h 48"/>
                <a:gd name="T42" fmla="*/ 0 w 56"/>
                <a:gd name="T43" fmla="*/ 18 h 48"/>
                <a:gd name="T44" fmla="*/ 4 w 56"/>
                <a:gd name="T45" fmla="*/ 15 h 48"/>
                <a:gd name="T46" fmla="*/ 4 w 56"/>
                <a:gd name="T47" fmla="*/ 7 h 48"/>
                <a:gd name="T48" fmla="*/ 0 w 56"/>
                <a:gd name="T49" fmla="*/ 7 h 48"/>
                <a:gd name="T50" fmla="*/ 4 w 56"/>
                <a:gd name="T51" fmla="*/ 3 h 48"/>
                <a:gd name="T52" fmla="*/ 4 w 56"/>
                <a:gd name="T53" fmla="*/ 3 h 48"/>
                <a:gd name="T54" fmla="*/ 11 w 56"/>
                <a:gd name="T55" fmla="*/ 0 h 48"/>
                <a:gd name="T56" fmla="*/ 22 w 56"/>
                <a:gd name="T57" fmla="*/ 3 h 48"/>
                <a:gd name="T58" fmla="*/ 26 w 56"/>
                <a:gd name="T59" fmla="*/ 3 h 48"/>
                <a:gd name="T60" fmla="*/ 30 w 56"/>
                <a:gd name="T61" fmla="*/ 7 h 48"/>
                <a:gd name="T62" fmla="*/ 33 w 56"/>
                <a:gd name="T63" fmla="*/ 7 h 48"/>
                <a:gd name="T64" fmla="*/ 37 w 56"/>
                <a:gd name="T65" fmla="*/ 11 h 48"/>
                <a:gd name="T66" fmla="*/ 41 w 56"/>
                <a:gd name="T67" fmla="*/ 7 h 48"/>
                <a:gd name="T68" fmla="*/ 41 w 56"/>
                <a:gd name="T69" fmla="*/ 11 h 48"/>
                <a:gd name="T70" fmla="*/ 45 w 56"/>
                <a:gd name="T71" fmla="*/ 18 h 48"/>
                <a:gd name="T72" fmla="*/ 48 w 56"/>
                <a:gd name="T73" fmla="*/ 22 h 48"/>
                <a:gd name="T74" fmla="*/ 52 w 56"/>
                <a:gd name="T75" fmla="*/ 26 h 48"/>
                <a:gd name="T76" fmla="*/ 56 w 56"/>
                <a:gd name="T77" fmla="*/ 26 h 48"/>
                <a:gd name="T78" fmla="*/ 52 w 56"/>
                <a:gd name="T79" fmla="*/ 29 h 48"/>
                <a:gd name="T80" fmla="*/ 48 w 56"/>
                <a:gd name="T81" fmla="*/ 33 h 48"/>
                <a:gd name="T82" fmla="*/ 52 w 56"/>
                <a:gd name="T83" fmla="*/ 37 h 48"/>
                <a:gd name="T84" fmla="*/ 52 w 56"/>
                <a:gd name="T85" fmla="*/ 41 h 48"/>
                <a:gd name="T86" fmla="*/ 52 w 56"/>
                <a:gd name="T87" fmla="*/ 44 h 48"/>
                <a:gd name="T88" fmla="*/ 52 w 56"/>
                <a:gd name="T89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8">
                  <a:moveTo>
                    <a:pt x="52" y="44"/>
                  </a:moveTo>
                  <a:lnTo>
                    <a:pt x="52" y="44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5" y="48"/>
                  </a:lnTo>
                  <a:lnTo>
                    <a:pt x="45" y="44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5" y="44"/>
                  </a:lnTo>
                  <a:lnTo>
                    <a:pt x="45" y="48"/>
                  </a:lnTo>
                  <a:lnTo>
                    <a:pt x="41" y="48"/>
                  </a:lnTo>
                  <a:lnTo>
                    <a:pt x="41" y="44"/>
                  </a:lnTo>
                  <a:lnTo>
                    <a:pt x="37" y="44"/>
                  </a:lnTo>
                  <a:lnTo>
                    <a:pt x="33" y="41"/>
                  </a:lnTo>
                  <a:lnTo>
                    <a:pt x="33" y="4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33" y="33"/>
                  </a:lnTo>
                  <a:lnTo>
                    <a:pt x="30" y="33"/>
                  </a:lnTo>
                  <a:lnTo>
                    <a:pt x="26" y="29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19" y="22"/>
                  </a:lnTo>
                  <a:lnTo>
                    <a:pt x="19" y="18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9" y="22"/>
                  </a:lnTo>
                  <a:lnTo>
                    <a:pt x="19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1" y="22"/>
                  </a:lnTo>
                  <a:lnTo>
                    <a:pt x="7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4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3"/>
                  </a:lnTo>
                  <a:lnTo>
                    <a:pt x="11" y="0"/>
                  </a:lnTo>
                  <a:lnTo>
                    <a:pt x="19" y="3"/>
                  </a:lnTo>
                  <a:lnTo>
                    <a:pt x="22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3" y="11"/>
                  </a:lnTo>
                  <a:lnTo>
                    <a:pt x="33" y="7"/>
                  </a:lnTo>
                  <a:lnTo>
                    <a:pt x="37" y="7"/>
                  </a:lnTo>
                  <a:lnTo>
                    <a:pt x="37" y="11"/>
                  </a:lnTo>
                  <a:lnTo>
                    <a:pt x="41" y="11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8" y="18"/>
                  </a:lnTo>
                  <a:lnTo>
                    <a:pt x="48" y="22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52" y="26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48" y="33"/>
                  </a:lnTo>
                  <a:lnTo>
                    <a:pt x="48" y="37"/>
                  </a:lnTo>
                  <a:lnTo>
                    <a:pt x="52" y="37"/>
                  </a:lnTo>
                  <a:lnTo>
                    <a:pt x="52" y="37"/>
                  </a:lnTo>
                  <a:lnTo>
                    <a:pt x="52" y="41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2" name="Freeform 171"/>
            <p:cNvSpPr>
              <a:spLocks/>
            </p:cNvSpPr>
            <p:nvPr/>
          </p:nvSpPr>
          <p:spPr bwMode="auto">
            <a:xfrm>
              <a:off x="2463432" y="2885191"/>
              <a:ext cx="100357" cy="86205"/>
            </a:xfrm>
            <a:custGeom>
              <a:avLst/>
              <a:gdLst>
                <a:gd name="T0" fmla="*/ 8 w 21"/>
                <a:gd name="T1" fmla="*/ 16 h 18"/>
                <a:gd name="T2" fmla="*/ 10 w 21"/>
                <a:gd name="T3" fmla="*/ 15 h 18"/>
                <a:gd name="T4" fmla="*/ 13 w 21"/>
                <a:gd name="T5" fmla="*/ 16 h 18"/>
                <a:gd name="T6" fmla="*/ 14 w 21"/>
                <a:gd name="T7" fmla="*/ 16 h 18"/>
                <a:gd name="T8" fmla="*/ 15 w 21"/>
                <a:gd name="T9" fmla="*/ 17 h 18"/>
                <a:gd name="T10" fmla="*/ 16 w 21"/>
                <a:gd name="T11" fmla="*/ 17 h 18"/>
                <a:gd name="T12" fmla="*/ 17 w 21"/>
                <a:gd name="T13" fmla="*/ 17 h 18"/>
                <a:gd name="T14" fmla="*/ 17 w 21"/>
                <a:gd name="T15" fmla="*/ 17 h 18"/>
                <a:gd name="T16" fmla="*/ 17 w 21"/>
                <a:gd name="T17" fmla="*/ 15 h 18"/>
                <a:gd name="T18" fmla="*/ 17 w 21"/>
                <a:gd name="T19" fmla="*/ 14 h 18"/>
                <a:gd name="T20" fmla="*/ 17 w 21"/>
                <a:gd name="T21" fmla="*/ 13 h 18"/>
                <a:gd name="T22" fmla="*/ 17 w 21"/>
                <a:gd name="T23" fmla="*/ 14 h 18"/>
                <a:gd name="T24" fmla="*/ 17 w 21"/>
                <a:gd name="T25" fmla="*/ 13 h 18"/>
                <a:gd name="T26" fmla="*/ 17 w 21"/>
                <a:gd name="T27" fmla="*/ 11 h 18"/>
                <a:gd name="T28" fmla="*/ 18 w 21"/>
                <a:gd name="T29" fmla="*/ 9 h 18"/>
                <a:gd name="T30" fmla="*/ 18 w 21"/>
                <a:gd name="T31" fmla="*/ 10 h 18"/>
                <a:gd name="T32" fmla="*/ 18 w 21"/>
                <a:gd name="T33" fmla="*/ 11 h 18"/>
                <a:gd name="T34" fmla="*/ 18 w 21"/>
                <a:gd name="T35" fmla="*/ 11 h 18"/>
                <a:gd name="T36" fmla="*/ 19 w 21"/>
                <a:gd name="T37" fmla="*/ 7 h 18"/>
                <a:gd name="T38" fmla="*/ 18 w 21"/>
                <a:gd name="T39" fmla="*/ 7 h 18"/>
                <a:gd name="T40" fmla="*/ 18 w 21"/>
                <a:gd name="T41" fmla="*/ 6 h 18"/>
                <a:gd name="T42" fmla="*/ 19 w 21"/>
                <a:gd name="T43" fmla="*/ 6 h 18"/>
                <a:gd name="T44" fmla="*/ 19 w 21"/>
                <a:gd name="T45" fmla="*/ 5 h 18"/>
                <a:gd name="T46" fmla="*/ 20 w 21"/>
                <a:gd name="T47" fmla="*/ 4 h 18"/>
                <a:gd name="T48" fmla="*/ 20 w 21"/>
                <a:gd name="T49" fmla="*/ 3 h 18"/>
                <a:gd name="T50" fmla="*/ 20 w 21"/>
                <a:gd name="T51" fmla="*/ 2 h 18"/>
                <a:gd name="T52" fmla="*/ 20 w 21"/>
                <a:gd name="T53" fmla="*/ 0 h 18"/>
                <a:gd name="T54" fmla="*/ 21 w 21"/>
                <a:gd name="T55" fmla="*/ 0 h 18"/>
                <a:gd name="T56" fmla="*/ 19 w 21"/>
                <a:gd name="T57" fmla="*/ 0 h 18"/>
                <a:gd name="T58" fmla="*/ 19 w 21"/>
                <a:gd name="T59" fmla="*/ 0 h 18"/>
                <a:gd name="T60" fmla="*/ 18 w 21"/>
                <a:gd name="T61" fmla="*/ 0 h 18"/>
                <a:gd name="T62" fmla="*/ 17 w 21"/>
                <a:gd name="T63" fmla="*/ 1 h 18"/>
                <a:gd name="T64" fmla="*/ 16 w 21"/>
                <a:gd name="T65" fmla="*/ 2 h 18"/>
                <a:gd name="T66" fmla="*/ 14 w 21"/>
                <a:gd name="T67" fmla="*/ 2 h 18"/>
                <a:gd name="T68" fmla="*/ 14 w 21"/>
                <a:gd name="T69" fmla="*/ 1 h 18"/>
                <a:gd name="T70" fmla="*/ 13 w 21"/>
                <a:gd name="T71" fmla="*/ 2 h 18"/>
                <a:gd name="T72" fmla="*/ 12 w 21"/>
                <a:gd name="T73" fmla="*/ 3 h 18"/>
                <a:gd name="T74" fmla="*/ 11 w 21"/>
                <a:gd name="T75" fmla="*/ 3 h 18"/>
                <a:gd name="T76" fmla="*/ 9 w 21"/>
                <a:gd name="T77" fmla="*/ 4 h 18"/>
                <a:gd name="T78" fmla="*/ 8 w 21"/>
                <a:gd name="T79" fmla="*/ 5 h 18"/>
                <a:gd name="T80" fmla="*/ 8 w 21"/>
                <a:gd name="T81" fmla="*/ 4 h 18"/>
                <a:gd name="T82" fmla="*/ 5 w 21"/>
                <a:gd name="T83" fmla="*/ 5 h 18"/>
                <a:gd name="T84" fmla="*/ 4 w 21"/>
                <a:gd name="T85" fmla="*/ 6 h 18"/>
                <a:gd name="T86" fmla="*/ 4 w 21"/>
                <a:gd name="T87" fmla="*/ 7 h 18"/>
                <a:gd name="T88" fmla="*/ 2 w 21"/>
                <a:gd name="T89" fmla="*/ 8 h 18"/>
                <a:gd name="T90" fmla="*/ 1 w 21"/>
                <a:gd name="T91" fmla="*/ 8 h 18"/>
                <a:gd name="T92" fmla="*/ 0 w 21"/>
                <a:gd name="T93" fmla="*/ 8 h 18"/>
                <a:gd name="T94" fmla="*/ 2 w 21"/>
                <a:gd name="T95" fmla="*/ 10 h 18"/>
                <a:gd name="T96" fmla="*/ 2 w 21"/>
                <a:gd name="T97" fmla="*/ 11 h 18"/>
                <a:gd name="T98" fmla="*/ 5 w 21"/>
                <a:gd name="T99" fmla="*/ 14 h 18"/>
                <a:gd name="T100" fmla="*/ 7 w 21"/>
                <a:gd name="T10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" h="18">
                  <a:moveTo>
                    <a:pt x="8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lnTo>
                    <a:pt x="8" y="1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" name="Freeform 172"/>
            <p:cNvSpPr>
              <a:spLocks/>
            </p:cNvSpPr>
            <p:nvPr/>
          </p:nvSpPr>
          <p:spPr bwMode="auto">
            <a:xfrm>
              <a:off x="2420973" y="2862031"/>
              <a:ext cx="142816" cy="61758"/>
            </a:xfrm>
            <a:custGeom>
              <a:avLst/>
              <a:gdLst>
                <a:gd name="T0" fmla="*/ 41 w 111"/>
                <a:gd name="T1" fmla="*/ 48 h 48"/>
                <a:gd name="T2" fmla="*/ 48 w 111"/>
                <a:gd name="T3" fmla="*/ 44 h 48"/>
                <a:gd name="T4" fmla="*/ 48 w 111"/>
                <a:gd name="T5" fmla="*/ 40 h 48"/>
                <a:gd name="T6" fmla="*/ 52 w 111"/>
                <a:gd name="T7" fmla="*/ 37 h 48"/>
                <a:gd name="T8" fmla="*/ 63 w 111"/>
                <a:gd name="T9" fmla="*/ 33 h 48"/>
                <a:gd name="T10" fmla="*/ 63 w 111"/>
                <a:gd name="T11" fmla="*/ 37 h 48"/>
                <a:gd name="T12" fmla="*/ 66 w 111"/>
                <a:gd name="T13" fmla="*/ 33 h 48"/>
                <a:gd name="T14" fmla="*/ 74 w 111"/>
                <a:gd name="T15" fmla="*/ 29 h 48"/>
                <a:gd name="T16" fmla="*/ 78 w 111"/>
                <a:gd name="T17" fmla="*/ 29 h 48"/>
                <a:gd name="T18" fmla="*/ 81 w 111"/>
                <a:gd name="T19" fmla="*/ 26 h 48"/>
                <a:gd name="T20" fmla="*/ 85 w 111"/>
                <a:gd name="T21" fmla="*/ 22 h 48"/>
                <a:gd name="T22" fmla="*/ 85 w 111"/>
                <a:gd name="T23" fmla="*/ 26 h 48"/>
                <a:gd name="T24" fmla="*/ 92 w 111"/>
                <a:gd name="T25" fmla="*/ 26 h 48"/>
                <a:gd name="T26" fmla="*/ 96 w 111"/>
                <a:gd name="T27" fmla="*/ 22 h 48"/>
                <a:gd name="T28" fmla="*/ 100 w 111"/>
                <a:gd name="T29" fmla="*/ 18 h 48"/>
                <a:gd name="T30" fmla="*/ 104 w 111"/>
                <a:gd name="T31" fmla="*/ 18 h 48"/>
                <a:gd name="T32" fmla="*/ 104 w 111"/>
                <a:gd name="T33" fmla="*/ 18 h 48"/>
                <a:gd name="T34" fmla="*/ 111 w 111"/>
                <a:gd name="T35" fmla="*/ 18 h 48"/>
                <a:gd name="T36" fmla="*/ 111 w 111"/>
                <a:gd name="T37" fmla="*/ 14 h 48"/>
                <a:gd name="T38" fmla="*/ 104 w 111"/>
                <a:gd name="T39" fmla="*/ 11 h 48"/>
                <a:gd name="T40" fmla="*/ 104 w 111"/>
                <a:gd name="T41" fmla="*/ 14 h 48"/>
                <a:gd name="T42" fmla="*/ 96 w 111"/>
                <a:gd name="T43" fmla="*/ 14 h 48"/>
                <a:gd name="T44" fmla="*/ 89 w 111"/>
                <a:gd name="T45" fmla="*/ 11 h 48"/>
                <a:gd name="T46" fmla="*/ 89 w 111"/>
                <a:gd name="T47" fmla="*/ 11 h 48"/>
                <a:gd name="T48" fmla="*/ 89 w 111"/>
                <a:gd name="T49" fmla="*/ 7 h 48"/>
                <a:gd name="T50" fmla="*/ 96 w 111"/>
                <a:gd name="T51" fmla="*/ 7 h 48"/>
                <a:gd name="T52" fmla="*/ 100 w 111"/>
                <a:gd name="T53" fmla="*/ 11 h 48"/>
                <a:gd name="T54" fmla="*/ 92 w 111"/>
                <a:gd name="T55" fmla="*/ 7 h 48"/>
                <a:gd name="T56" fmla="*/ 89 w 111"/>
                <a:gd name="T57" fmla="*/ 7 h 48"/>
                <a:gd name="T58" fmla="*/ 85 w 111"/>
                <a:gd name="T59" fmla="*/ 7 h 48"/>
                <a:gd name="T60" fmla="*/ 74 w 111"/>
                <a:gd name="T61" fmla="*/ 3 h 48"/>
                <a:gd name="T62" fmla="*/ 63 w 111"/>
                <a:gd name="T63" fmla="*/ 0 h 48"/>
                <a:gd name="T64" fmla="*/ 59 w 111"/>
                <a:gd name="T65" fmla="*/ 3 h 48"/>
                <a:gd name="T66" fmla="*/ 59 w 111"/>
                <a:gd name="T67" fmla="*/ 3 h 48"/>
                <a:gd name="T68" fmla="*/ 55 w 111"/>
                <a:gd name="T69" fmla="*/ 3 h 48"/>
                <a:gd name="T70" fmla="*/ 41 w 111"/>
                <a:gd name="T71" fmla="*/ 3 h 48"/>
                <a:gd name="T72" fmla="*/ 29 w 111"/>
                <a:gd name="T73" fmla="*/ 7 h 48"/>
                <a:gd name="T74" fmla="*/ 26 w 111"/>
                <a:gd name="T75" fmla="*/ 7 h 48"/>
                <a:gd name="T76" fmla="*/ 22 w 111"/>
                <a:gd name="T77" fmla="*/ 11 h 48"/>
                <a:gd name="T78" fmla="*/ 15 w 111"/>
                <a:gd name="T79" fmla="*/ 14 h 48"/>
                <a:gd name="T80" fmla="*/ 7 w 111"/>
                <a:gd name="T81" fmla="*/ 18 h 48"/>
                <a:gd name="T82" fmla="*/ 7 w 111"/>
                <a:gd name="T83" fmla="*/ 26 h 48"/>
                <a:gd name="T84" fmla="*/ 4 w 111"/>
                <a:gd name="T85" fmla="*/ 29 h 48"/>
                <a:gd name="T86" fmla="*/ 4 w 111"/>
                <a:gd name="T87" fmla="*/ 29 h 48"/>
                <a:gd name="T88" fmla="*/ 4 w 111"/>
                <a:gd name="T89" fmla="*/ 40 h 48"/>
                <a:gd name="T90" fmla="*/ 11 w 111"/>
                <a:gd name="T91" fmla="*/ 44 h 48"/>
                <a:gd name="T92" fmla="*/ 15 w 111"/>
                <a:gd name="T93" fmla="*/ 44 h 48"/>
                <a:gd name="T94" fmla="*/ 15 w 111"/>
                <a:gd name="T95" fmla="*/ 44 h 48"/>
                <a:gd name="T96" fmla="*/ 18 w 111"/>
                <a:gd name="T97" fmla="*/ 48 h 48"/>
                <a:gd name="T98" fmla="*/ 29 w 111"/>
                <a:gd name="T99" fmla="*/ 48 h 48"/>
                <a:gd name="T100" fmla="*/ 29 w 111"/>
                <a:gd name="T101" fmla="*/ 44 h 48"/>
                <a:gd name="T102" fmla="*/ 33 w 111"/>
                <a:gd name="T103" fmla="*/ 44 h 48"/>
                <a:gd name="T104" fmla="*/ 37 w 111"/>
                <a:gd name="T105" fmla="*/ 44 h 48"/>
                <a:gd name="T106" fmla="*/ 37 w 111"/>
                <a:gd name="T107" fmla="*/ 44 h 48"/>
                <a:gd name="T108" fmla="*/ 37 w 111"/>
                <a:gd name="T10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" h="48">
                  <a:moveTo>
                    <a:pt x="37" y="48"/>
                  </a:moveTo>
                  <a:lnTo>
                    <a:pt x="41" y="48"/>
                  </a:lnTo>
                  <a:lnTo>
                    <a:pt x="44" y="48"/>
                  </a:lnTo>
                  <a:lnTo>
                    <a:pt x="48" y="4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37"/>
                  </a:lnTo>
                  <a:lnTo>
                    <a:pt x="52" y="37"/>
                  </a:lnTo>
                  <a:lnTo>
                    <a:pt x="55" y="33"/>
                  </a:lnTo>
                  <a:lnTo>
                    <a:pt x="63" y="33"/>
                  </a:lnTo>
                  <a:lnTo>
                    <a:pt x="63" y="37"/>
                  </a:lnTo>
                  <a:lnTo>
                    <a:pt x="63" y="37"/>
                  </a:lnTo>
                  <a:lnTo>
                    <a:pt x="66" y="37"/>
                  </a:lnTo>
                  <a:lnTo>
                    <a:pt x="66" y="33"/>
                  </a:lnTo>
                  <a:lnTo>
                    <a:pt x="70" y="33"/>
                  </a:lnTo>
                  <a:lnTo>
                    <a:pt x="74" y="29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78" y="26"/>
                  </a:lnTo>
                  <a:lnTo>
                    <a:pt x="81" y="26"/>
                  </a:lnTo>
                  <a:lnTo>
                    <a:pt x="81" y="22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85" y="26"/>
                  </a:lnTo>
                  <a:lnTo>
                    <a:pt x="89" y="22"/>
                  </a:lnTo>
                  <a:lnTo>
                    <a:pt x="92" y="26"/>
                  </a:lnTo>
                  <a:lnTo>
                    <a:pt x="92" y="22"/>
                  </a:lnTo>
                  <a:lnTo>
                    <a:pt x="96" y="22"/>
                  </a:lnTo>
                  <a:lnTo>
                    <a:pt x="100" y="22"/>
                  </a:lnTo>
                  <a:lnTo>
                    <a:pt x="100" y="18"/>
                  </a:lnTo>
                  <a:lnTo>
                    <a:pt x="100" y="18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107" y="18"/>
                  </a:lnTo>
                  <a:lnTo>
                    <a:pt x="111" y="18"/>
                  </a:lnTo>
                  <a:lnTo>
                    <a:pt x="111" y="14"/>
                  </a:lnTo>
                  <a:lnTo>
                    <a:pt x="111" y="14"/>
                  </a:lnTo>
                  <a:lnTo>
                    <a:pt x="107" y="11"/>
                  </a:lnTo>
                  <a:lnTo>
                    <a:pt x="104" y="11"/>
                  </a:lnTo>
                  <a:lnTo>
                    <a:pt x="100" y="11"/>
                  </a:lnTo>
                  <a:lnTo>
                    <a:pt x="104" y="14"/>
                  </a:lnTo>
                  <a:lnTo>
                    <a:pt x="100" y="14"/>
                  </a:lnTo>
                  <a:lnTo>
                    <a:pt x="96" y="14"/>
                  </a:lnTo>
                  <a:lnTo>
                    <a:pt x="92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2" y="11"/>
                  </a:lnTo>
                  <a:lnTo>
                    <a:pt x="89" y="7"/>
                  </a:lnTo>
                  <a:lnTo>
                    <a:pt x="92" y="7"/>
                  </a:lnTo>
                  <a:lnTo>
                    <a:pt x="96" y="7"/>
                  </a:lnTo>
                  <a:lnTo>
                    <a:pt x="100" y="11"/>
                  </a:lnTo>
                  <a:lnTo>
                    <a:pt x="100" y="11"/>
                  </a:lnTo>
                  <a:lnTo>
                    <a:pt x="96" y="7"/>
                  </a:lnTo>
                  <a:lnTo>
                    <a:pt x="92" y="7"/>
                  </a:lnTo>
                  <a:lnTo>
                    <a:pt x="89" y="3"/>
                  </a:lnTo>
                  <a:lnTo>
                    <a:pt x="89" y="7"/>
                  </a:lnTo>
                  <a:lnTo>
                    <a:pt x="85" y="3"/>
                  </a:lnTo>
                  <a:lnTo>
                    <a:pt x="85" y="7"/>
                  </a:lnTo>
                  <a:lnTo>
                    <a:pt x="81" y="7"/>
                  </a:lnTo>
                  <a:lnTo>
                    <a:pt x="74" y="3"/>
                  </a:lnTo>
                  <a:lnTo>
                    <a:pt x="66" y="3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63" y="3"/>
                  </a:lnTo>
                  <a:lnTo>
                    <a:pt x="59" y="3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48" y="3"/>
                  </a:lnTo>
                  <a:lnTo>
                    <a:pt x="41" y="3"/>
                  </a:lnTo>
                  <a:lnTo>
                    <a:pt x="33" y="3"/>
                  </a:lnTo>
                  <a:lnTo>
                    <a:pt x="29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2" y="7"/>
                  </a:lnTo>
                  <a:lnTo>
                    <a:pt x="22" y="11"/>
                  </a:lnTo>
                  <a:lnTo>
                    <a:pt x="18" y="14"/>
                  </a:lnTo>
                  <a:lnTo>
                    <a:pt x="15" y="14"/>
                  </a:lnTo>
                  <a:lnTo>
                    <a:pt x="11" y="18"/>
                  </a:lnTo>
                  <a:lnTo>
                    <a:pt x="7" y="18"/>
                  </a:lnTo>
                  <a:lnTo>
                    <a:pt x="11" y="22"/>
                  </a:lnTo>
                  <a:lnTo>
                    <a:pt x="7" y="26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4" y="29"/>
                  </a:lnTo>
                  <a:lnTo>
                    <a:pt x="0" y="37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11" y="44"/>
                  </a:lnTo>
                  <a:lnTo>
                    <a:pt x="15" y="48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8" y="44"/>
                  </a:lnTo>
                  <a:lnTo>
                    <a:pt x="18" y="48"/>
                  </a:lnTo>
                  <a:lnTo>
                    <a:pt x="22" y="48"/>
                  </a:lnTo>
                  <a:lnTo>
                    <a:pt x="29" y="48"/>
                  </a:lnTo>
                  <a:lnTo>
                    <a:pt x="33" y="44"/>
                  </a:lnTo>
                  <a:lnTo>
                    <a:pt x="29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7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4" name="Freeform 173"/>
            <p:cNvSpPr>
              <a:spLocks/>
            </p:cNvSpPr>
            <p:nvPr/>
          </p:nvSpPr>
          <p:spPr bwMode="auto">
            <a:xfrm>
              <a:off x="2410678" y="2895484"/>
              <a:ext cx="52752" cy="28306"/>
            </a:xfrm>
            <a:custGeom>
              <a:avLst/>
              <a:gdLst>
                <a:gd name="T0" fmla="*/ 15 w 41"/>
                <a:gd name="T1" fmla="*/ 0 h 22"/>
                <a:gd name="T2" fmla="*/ 19 w 41"/>
                <a:gd name="T3" fmla="*/ 0 h 22"/>
                <a:gd name="T4" fmla="*/ 19 w 41"/>
                <a:gd name="T5" fmla="*/ 3 h 22"/>
                <a:gd name="T6" fmla="*/ 19 w 41"/>
                <a:gd name="T7" fmla="*/ 3 h 22"/>
                <a:gd name="T8" fmla="*/ 23 w 41"/>
                <a:gd name="T9" fmla="*/ 3 h 22"/>
                <a:gd name="T10" fmla="*/ 26 w 41"/>
                <a:gd name="T11" fmla="*/ 3 h 22"/>
                <a:gd name="T12" fmla="*/ 26 w 41"/>
                <a:gd name="T13" fmla="*/ 3 h 22"/>
                <a:gd name="T14" fmla="*/ 30 w 41"/>
                <a:gd name="T15" fmla="*/ 7 h 22"/>
                <a:gd name="T16" fmla="*/ 30 w 41"/>
                <a:gd name="T17" fmla="*/ 7 h 22"/>
                <a:gd name="T18" fmla="*/ 34 w 41"/>
                <a:gd name="T19" fmla="*/ 11 h 22"/>
                <a:gd name="T20" fmla="*/ 34 w 41"/>
                <a:gd name="T21" fmla="*/ 7 h 22"/>
                <a:gd name="T22" fmla="*/ 34 w 41"/>
                <a:gd name="T23" fmla="*/ 7 h 22"/>
                <a:gd name="T24" fmla="*/ 37 w 41"/>
                <a:gd name="T25" fmla="*/ 7 h 22"/>
                <a:gd name="T26" fmla="*/ 37 w 41"/>
                <a:gd name="T27" fmla="*/ 7 h 22"/>
                <a:gd name="T28" fmla="*/ 41 w 41"/>
                <a:gd name="T29" fmla="*/ 7 h 22"/>
                <a:gd name="T30" fmla="*/ 41 w 41"/>
                <a:gd name="T31" fmla="*/ 11 h 22"/>
                <a:gd name="T32" fmla="*/ 41 w 41"/>
                <a:gd name="T33" fmla="*/ 11 h 22"/>
                <a:gd name="T34" fmla="*/ 41 w 41"/>
                <a:gd name="T35" fmla="*/ 14 h 22"/>
                <a:gd name="T36" fmla="*/ 37 w 41"/>
                <a:gd name="T37" fmla="*/ 14 h 22"/>
                <a:gd name="T38" fmla="*/ 41 w 41"/>
                <a:gd name="T39" fmla="*/ 18 h 22"/>
                <a:gd name="T40" fmla="*/ 37 w 41"/>
                <a:gd name="T41" fmla="*/ 18 h 22"/>
                <a:gd name="T42" fmla="*/ 41 w 41"/>
                <a:gd name="T43" fmla="*/ 18 h 22"/>
                <a:gd name="T44" fmla="*/ 37 w 41"/>
                <a:gd name="T45" fmla="*/ 22 h 22"/>
                <a:gd name="T46" fmla="*/ 30 w 41"/>
                <a:gd name="T47" fmla="*/ 22 h 22"/>
                <a:gd name="T48" fmla="*/ 26 w 41"/>
                <a:gd name="T49" fmla="*/ 22 h 22"/>
                <a:gd name="T50" fmla="*/ 26 w 41"/>
                <a:gd name="T51" fmla="*/ 18 h 22"/>
                <a:gd name="T52" fmla="*/ 23 w 41"/>
                <a:gd name="T53" fmla="*/ 18 h 22"/>
                <a:gd name="T54" fmla="*/ 23 w 41"/>
                <a:gd name="T55" fmla="*/ 18 h 22"/>
                <a:gd name="T56" fmla="*/ 23 w 41"/>
                <a:gd name="T57" fmla="*/ 18 h 22"/>
                <a:gd name="T58" fmla="*/ 23 w 41"/>
                <a:gd name="T59" fmla="*/ 22 h 22"/>
                <a:gd name="T60" fmla="*/ 19 w 41"/>
                <a:gd name="T61" fmla="*/ 18 h 22"/>
                <a:gd name="T62" fmla="*/ 12 w 41"/>
                <a:gd name="T63" fmla="*/ 14 h 22"/>
                <a:gd name="T64" fmla="*/ 12 w 41"/>
                <a:gd name="T65" fmla="*/ 14 h 22"/>
                <a:gd name="T66" fmla="*/ 8 w 41"/>
                <a:gd name="T67" fmla="*/ 14 h 22"/>
                <a:gd name="T68" fmla="*/ 4 w 41"/>
                <a:gd name="T69" fmla="*/ 14 h 22"/>
                <a:gd name="T70" fmla="*/ 0 w 41"/>
                <a:gd name="T71" fmla="*/ 14 h 22"/>
                <a:gd name="T72" fmla="*/ 0 w 41"/>
                <a:gd name="T73" fmla="*/ 11 h 22"/>
                <a:gd name="T74" fmla="*/ 0 w 41"/>
                <a:gd name="T75" fmla="*/ 11 h 22"/>
                <a:gd name="T76" fmla="*/ 0 w 41"/>
                <a:gd name="T77" fmla="*/ 11 h 22"/>
                <a:gd name="T78" fmla="*/ 4 w 41"/>
                <a:gd name="T79" fmla="*/ 7 h 22"/>
                <a:gd name="T80" fmla="*/ 8 w 41"/>
                <a:gd name="T81" fmla="*/ 7 h 22"/>
                <a:gd name="T82" fmla="*/ 12 w 41"/>
                <a:gd name="T83" fmla="*/ 3 h 22"/>
                <a:gd name="T84" fmla="*/ 12 w 41"/>
                <a:gd name="T85" fmla="*/ 3 h 22"/>
                <a:gd name="T86" fmla="*/ 15 w 41"/>
                <a:gd name="T8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1" h="22">
                  <a:moveTo>
                    <a:pt x="15" y="0"/>
                  </a:moveTo>
                  <a:lnTo>
                    <a:pt x="19" y="0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4" y="11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4"/>
                  </a:lnTo>
                  <a:lnTo>
                    <a:pt x="37" y="14"/>
                  </a:lnTo>
                  <a:lnTo>
                    <a:pt x="41" y="18"/>
                  </a:lnTo>
                  <a:lnTo>
                    <a:pt x="37" y="18"/>
                  </a:lnTo>
                  <a:lnTo>
                    <a:pt x="41" y="18"/>
                  </a:lnTo>
                  <a:lnTo>
                    <a:pt x="37" y="22"/>
                  </a:lnTo>
                  <a:lnTo>
                    <a:pt x="30" y="22"/>
                  </a:lnTo>
                  <a:lnTo>
                    <a:pt x="26" y="22"/>
                  </a:lnTo>
                  <a:lnTo>
                    <a:pt x="26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18"/>
                  </a:lnTo>
                  <a:lnTo>
                    <a:pt x="23" y="22"/>
                  </a:lnTo>
                  <a:lnTo>
                    <a:pt x="19" y="18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8" y="14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4" y="7"/>
                  </a:lnTo>
                  <a:lnTo>
                    <a:pt x="8" y="7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5" name="Freeform 174"/>
            <p:cNvSpPr>
              <a:spLocks/>
            </p:cNvSpPr>
            <p:nvPr/>
          </p:nvSpPr>
          <p:spPr bwMode="auto">
            <a:xfrm>
              <a:off x="2435126" y="2818286"/>
              <a:ext cx="23159" cy="47606"/>
            </a:xfrm>
            <a:custGeom>
              <a:avLst/>
              <a:gdLst>
                <a:gd name="T0" fmla="*/ 0 w 18"/>
                <a:gd name="T1" fmla="*/ 8 h 37"/>
                <a:gd name="T2" fmla="*/ 0 w 18"/>
                <a:gd name="T3" fmla="*/ 8 h 37"/>
                <a:gd name="T4" fmla="*/ 0 w 18"/>
                <a:gd name="T5" fmla="*/ 8 h 37"/>
                <a:gd name="T6" fmla="*/ 0 w 18"/>
                <a:gd name="T7" fmla="*/ 4 h 37"/>
                <a:gd name="T8" fmla="*/ 4 w 18"/>
                <a:gd name="T9" fmla="*/ 4 h 37"/>
                <a:gd name="T10" fmla="*/ 4 w 18"/>
                <a:gd name="T11" fmla="*/ 8 h 37"/>
                <a:gd name="T12" fmla="*/ 4 w 18"/>
                <a:gd name="T13" fmla="*/ 8 h 37"/>
                <a:gd name="T14" fmla="*/ 4 w 18"/>
                <a:gd name="T15" fmla="*/ 8 h 37"/>
                <a:gd name="T16" fmla="*/ 7 w 18"/>
                <a:gd name="T17" fmla="*/ 8 h 37"/>
                <a:gd name="T18" fmla="*/ 7 w 18"/>
                <a:gd name="T19" fmla="*/ 4 h 37"/>
                <a:gd name="T20" fmla="*/ 7 w 18"/>
                <a:gd name="T21" fmla="*/ 4 h 37"/>
                <a:gd name="T22" fmla="*/ 11 w 18"/>
                <a:gd name="T23" fmla="*/ 0 h 37"/>
                <a:gd name="T24" fmla="*/ 11 w 18"/>
                <a:gd name="T25" fmla="*/ 0 h 37"/>
                <a:gd name="T26" fmla="*/ 11 w 18"/>
                <a:gd name="T27" fmla="*/ 0 h 37"/>
                <a:gd name="T28" fmla="*/ 15 w 18"/>
                <a:gd name="T29" fmla="*/ 0 h 37"/>
                <a:gd name="T30" fmla="*/ 15 w 18"/>
                <a:gd name="T31" fmla="*/ 0 h 37"/>
                <a:gd name="T32" fmla="*/ 15 w 18"/>
                <a:gd name="T33" fmla="*/ 0 h 37"/>
                <a:gd name="T34" fmla="*/ 18 w 18"/>
                <a:gd name="T35" fmla="*/ 0 h 37"/>
                <a:gd name="T36" fmla="*/ 18 w 18"/>
                <a:gd name="T37" fmla="*/ 0 h 37"/>
                <a:gd name="T38" fmla="*/ 18 w 18"/>
                <a:gd name="T39" fmla="*/ 0 h 37"/>
                <a:gd name="T40" fmla="*/ 18 w 18"/>
                <a:gd name="T41" fmla="*/ 8 h 37"/>
                <a:gd name="T42" fmla="*/ 15 w 18"/>
                <a:gd name="T43" fmla="*/ 11 h 37"/>
                <a:gd name="T44" fmla="*/ 15 w 18"/>
                <a:gd name="T45" fmla="*/ 15 h 37"/>
                <a:gd name="T46" fmla="*/ 15 w 18"/>
                <a:gd name="T47" fmla="*/ 19 h 37"/>
                <a:gd name="T48" fmla="*/ 15 w 18"/>
                <a:gd name="T49" fmla="*/ 22 h 37"/>
                <a:gd name="T50" fmla="*/ 15 w 18"/>
                <a:gd name="T51" fmla="*/ 26 h 37"/>
                <a:gd name="T52" fmla="*/ 11 w 18"/>
                <a:gd name="T53" fmla="*/ 34 h 37"/>
                <a:gd name="T54" fmla="*/ 7 w 18"/>
                <a:gd name="T55" fmla="*/ 30 h 37"/>
                <a:gd name="T56" fmla="*/ 4 w 18"/>
                <a:gd name="T57" fmla="*/ 34 h 37"/>
                <a:gd name="T58" fmla="*/ 4 w 18"/>
                <a:gd name="T59" fmla="*/ 37 h 37"/>
                <a:gd name="T60" fmla="*/ 4 w 18"/>
                <a:gd name="T61" fmla="*/ 37 h 37"/>
                <a:gd name="T62" fmla="*/ 4 w 18"/>
                <a:gd name="T63" fmla="*/ 37 h 37"/>
                <a:gd name="T64" fmla="*/ 0 w 18"/>
                <a:gd name="T65" fmla="*/ 37 h 37"/>
                <a:gd name="T66" fmla="*/ 0 w 18"/>
                <a:gd name="T67" fmla="*/ 37 h 37"/>
                <a:gd name="T68" fmla="*/ 0 w 18"/>
                <a:gd name="T69" fmla="*/ 8 h 37"/>
                <a:gd name="T70" fmla="*/ 0 w 18"/>
                <a:gd name="T71" fmla="*/ 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" h="37">
                  <a:moveTo>
                    <a:pt x="0" y="8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7" y="8"/>
                  </a:lnTo>
                  <a:lnTo>
                    <a:pt x="7" y="4"/>
                  </a:lnTo>
                  <a:lnTo>
                    <a:pt x="7" y="4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8"/>
                  </a:lnTo>
                  <a:lnTo>
                    <a:pt x="15" y="11"/>
                  </a:lnTo>
                  <a:lnTo>
                    <a:pt x="15" y="15"/>
                  </a:lnTo>
                  <a:lnTo>
                    <a:pt x="15" y="19"/>
                  </a:lnTo>
                  <a:lnTo>
                    <a:pt x="15" y="22"/>
                  </a:lnTo>
                  <a:lnTo>
                    <a:pt x="15" y="26"/>
                  </a:lnTo>
                  <a:lnTo>
                    <a:pt x="11" y="34"/>
                  </a:lnTo>
                  <a:lnTo>
                    <a:pt x="7" y="30"/>
                  </a:lnTo>
                  <a:lnTo>
                    <a:pt x="4" y="34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6" name="Freeform 175"/>
            <p:cNvSpPr>
              <a:spLocks/>
            </p:cNvSpPr>
            <p:nvPr/>
          </p:nvSpPr>
          <p:spPr bwMode="auto">
            <a:xfrm>
              <a:off x="2368222" y="2828579"/>
              <a:ext cx="86205" cy="81058"/>
            </a:xfrm>
            <a:custGeom>
              <a:avLst/>
              <a:gdLst>
                <a:gd name="T0" fmla="*/ 33 w 67"/>
                <a:gd name="T1" fmla="*/ 63 h 63"/>
                <a:gd name="T2" fmla="*/ 33 w 67"/>
                <a:gd name="T3" fmla="*/ 63 h 63"/>
                <a:gd name="T4" fmla="*/ 33 w 67"/>
                <a:gd name="T5" fmla="*/ 63 h 63"/>
                <a:gd name="T6" fmla="*/ 37 w 67"/>
                <a:gd name="T7" fmla="*/ 59 h 63"/>
                <a:gd name="T8" fmla="*/ 41 w 67"/>
                <a:gd name="T9" fmla="*/ 59 h 63"/>
                <a:gd name="T10" fmla="*/ 45 w 67"/>
                <a:gd name="T11" fmla="*/ 55 h 63"/>
                <a:gd name="T12" fmla="*/ 45 w 67"/>
                <a:gd name="T13" fmla="*/ 55 h 63"/>
                <a:gd name="T14" fmla="*/ 48 w 67"/>
                <a:gd name="T15" fmla="*/ 52 h 63"/>
                <a:gd name="T16" fmla="*/ 52 w 67"/>
                <a:gd name="T17" fmla="*/ 48 h 63"/>
                <a:gd name="T18" fmla="*/ 48 w 67"/>
                <a:gd name="T19" fmla="*/ 44 h 63"/>
                <a:gd name="T20" fmla="*/ 52 w 67"/>
                <a:gd name="T21" fmla="*/ 44 h 63"/>
                <a:gd name="T22" fmla="*/ 56 w 67"/>
                <a:gd name="T23" fmla="*/ 40 h 63"/>
                <a:gd name="T24" fmla="*/ 59 w 67"/>
                <a:gd name="T25" fmla="*/ 40 h 63"/>
                <a:gd name="T26" fmla="*/ 63 w 67"/>
                <a:gd name="T27" fmla="*/ 37 h 63"/>
                <a:gd name="T28" fmla="*/ 63 w 67"/>
                <a:gd name="T29" fmla="*/ 33 h 63"/>
                <a:gd name="T30" fmla="*/ 67 w 67"/>
                <a:gd name="T31" fmla="*/ 33 h 63"/>
                <a:gd name="T32" fmla="*/ 67 w 67"/>
                <a:gd name="T33" fmla="*/ 33 h 63"/>
                <a:gd name="T34" fmla="*/ 67 w 67"/>
                <a:gd name="T35" fmla="*/ 29 h 63"/>
                <a:gd name="T36" fmla="*/ 63 w 67"/>
                <a:gd name="T37" fmla="*/ 29 h 63"/>
                <a:gd name="T38" fmla="*/ 63 w 67"/>
                <a:gd name="T39" fmla="*/ 33 h 63"/>
                <a:gd name="T40" fmla="*/ 59 w 67"/>
                <a:gd name="T41" fmla="*/ 29 h 63"/>
                <a:gd name="T42" fmla="*/ 56 w 67"/>
                <a:gd name="T43" fmla="*/ 29 h 63"/>
                <a:gd name="T44" fmla="*/ 56 w 67"/>
                <a:gd name="T45" fmla="*/ 29 h 63"/>
                <a:gd name="T46" fmla="*/ 56 w 67"/>
                <a:gd name="T47" fmla="*/ 29 h 63"/>
                <a:gd name="T48" fmla="*/ 52 w 67"/>
                <a:gd name="T49" fmla="*/ 29 h 63"/>
                <a:gd name="T50" fmla="*/ 52 w 67"/>
                <a:gd name="T51" fmla="*/ 29 h 63"/>
                <a:gd name="T52" fmla="*/ 52 w 67"/>
                <a:gd name="T53" fmla="*/ 0 h 63"/>
                <a:gd name="T54" fmla="*/ 52 w 67"/>
                <a:gd name="T55" fmla="*/ 0 h 63"/>
                <a:gd name="T56" fmla="*/ 22 w 67"/>
                <a:gd name="T57" fmla="*/ 0 h 63"/>
                <a:gd name="T58" fmla="*/ 22 w 67"/>
                <a:gd name="T59" fmla="*/ 7 h 63"/>
                <a:gd name="T60" fmla="*/ 15 w 67"/>
                <a:gd name="T61" fmla="*/ 7 h 63"/>
                <a:gd name="T62" fmla="*/ 19 w 67"/>
                <a:gd name="T63" fmla="*/ 11 h 63"/>
                <a:gd name="T64" fmla="*/ 19 w 67"/>
                <a:gd name="T65" fmla="*/ 11 h 63"/>
                <a:gd name="T66" fmla="*/ 22 w 67"/>
                <a:gd name="T67" fmla="*/ 14 h 63"/>
                <a:gd name="T68" fmla="*/ 22 w 67"/>
                <a:gd name="T69" fmla="*/ 14 h 63"/>
                <a:gd name="T70" fmla="*/ 26 w 67"/>
                <a:gd name="T71" fmla="*/ 14 h 63"/>
                <a:gd name="T72" fmla="*/ 26 w 67"/>
                <a:gd name="T73" fmla="*/ 18 h 63"/>
                <a:gd name="T74" fmla="*/ 26 w 67"/>
                <a:gd name="T75" fmla="*/ 22 h 63"/>
                <a:gd name="T76" fmla="*/ 30 w 67"/>
                <a:gd name="T77" fmla="*/ 22 h 63"/>
                <a:gd name="T78" fmla="*/ 30 w 67"/>
                <a:gd name="T79" fmla="*/ 22 h 63"/>
                <a:gd name="T80" fmla="*/ 33 w 67"/>
                <a:gd name="T81" fmla="*/ 22 h 63"/>
                <a:gd name="T82" fmla="*/ 33 w 67"/>
                <a:gd name="T83" fmla="*/ 26 h 63"/>
                <a:gd name="T84" fmla="*/ 30 w 67"/>
                <a:gd name="T85" fmla="*/ 26 h 63"/>
                <a:gd name="T86" fmla="*/ 11 w 67"/>
                <a:gd name="T87" fmla="*/ 26 h 63"/>
                <a:gd name="T88" fmla="*/ 0 w 67"/>
                <a:gd name="T89" fmla="*/ 40 h 63"/>
                <a:gd name="T90" fmla="*/ 0 w 67"/>
                <a:gd name="T91" fmla="*/ 44 h 63"/>
                <a:gd name="T92" fmla="*/ 0 w 67"/>
                <a:gd name="T93" fmla="*/ 44 h 63"/>
                <a:gd name="T94" fmla="*/ 0 w 67"/>
                <a:gd name="T95" fmla="*/ 44 h 63"/>
                <a:gd name="T96" fmla="*/ 0 w 67"/>
                <a:gd name="T97" fmla="*/ 48 h 63"/>
                <a:gd name="T98" fmla="*/ 4 w 67"/>
                <a:gd name="T99" fmla="*/ 48 h 63"/>
                <a:gd name="T100" fmla="*/ 0 w 67"/>
                <a:gd name="T101" fmla="*/ 48 h 63"/>
                <a:gd name="T102" fmla="*/ 0 w 67"/>
                <a:gd name="T103" fmla="*/ 48 h 63"/>
                <a:gd name="T104" fmla="*/ 0 w 67"/>
                <a:gd name="T105" fmla="*/ 52 h 63"/>
                <a:gd name="T106" fmla="*/ 0 w 67"/>
                <a:gd name="T107" fmla="*/ 52 h 63"/>
                <a:gd name="T108" fmla="*/ 0 w 67"/>
                <a:gd name="T109" fmla="*/ 55 h 63"/>
                <a:gd name="T110" fmla="*/ 4 w 67"/>
                <a:gd name="T111" fmla="*/ 55 h 63"/>
                <a:gd name="T112" fmla="*/ 8 w 67"/>
                <a:gd name="T113" fmla="*/ 55 h 63"/>
                <a:gd name="T114" fmla="*/ 8 w 67"/>
                <a:gd name="T115" fmla="*/ 59 h 63"/>
                <a:gd name="T116" fmla="*/ 19 w 67"/>
                <a:gd name="T117" fmla="*/ 63 h 63"/>
                <a:gd name="T118" fmla="*/ 22 w 67"/>
                <a:gd name="T119" fmla="*/ 63 h 63"/>
                <a:gd name="T120" fmla="*/ 26 w 67"/>
                <a:gd name="T121" fmla="*/ 63 h 63"/>
                <a:gd name="T122" fmla="*/ 33 w 67"/>
                <a:gd name="T12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7" h="63">
                  <a:moveTo>
                    <a:pt x="33" y="63"/>
                  </a:moveTo>
                  <a:lnTo>
                    <a:pt x="33" y="63"/>
                  </a:lnTo>
                  <a:lnTo>
                    <a:pt x="33" y="63"/>
                  </a:lnTo>
                  <a:lnTo>
                    <a:pt x="37" y="59"/>
                  </a:lnTo>
                  <a:lnTo>
                    <a:pt x="41" y="59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48" y="52"/>
                  </a:lnTo>
                  <a:lnTo>
                    <a:pt x="52" y="48"/>
                  </a:lnTo>
                  <a:lnTo>
                    <a:pt x="48" y="44"/>
                  </a:lnTo>
                  <a:lnTo>
                    <a:pt x="52" y="44"/>
                  </a:lnTo>
                  <a:lnTo>
                    <a:pt x="56" y="40"/>
                  </a:lnTo>
                  <a:lnTo>
                    <a:pt x="59" y="40"/>
                  </a:lnTo>
                  <a:lnTo>
                    <a:pt x="63" y="37"/>
                  </a:lnTo>
                  <a:lnTo>
                    <a:pt x="63" y="33"/>
                  </a:lnTo>
                  <a:lnTo>
                    <a:pt x="67" y="33"/>
                  </a:lnTo>
                  <a:lnTo>
                    <a:pt x="67" y="33"/>
                  </a:lnTo>
                  <a:lnTo>
                    <a:pt x="67" y="29"/>
                  </a:lnTo>
                  <a:lnTo>
                    <a:pt x="63" y="29"/>
                  </a:lnTo>
                  <a:lnTo>
                    <a:pt x="63" y="33"/>
                  </a:lnTo>
                  <a:lnTo>
                    <a:pt x="59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22" y="0"/>
                  </a:lnTo>
                  <a:lnTo>
                    <a:pt x="22" y="7"/>
                  </a:lnTo>
                  <a:lnTo>
                    <a:pt x="15" y="7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6" y="14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3" y="26"/>
                  </a:lnTo>
                  <a:lnTo>
                    <a:pt x="30" y="26"/>
                  </a:lnTo>
                  <a:lnTo>
                    <a:pt x="11" y="26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4" y="55"/>
                  </a:lnTo>
                  <a:lnTo>
                    <a:pt x="8" y="55"/>
                  </a:lnTo>
                  <a:lnTo>
                    <a:pt x="8" y="59"/>
                  </a:lnTo>
                  <a:lnTo>
                    <a:pt x="19" y="63"/>
                  </a:lnTo>
                  <a:lnTo>
                    <a:pt x="22" y="63"/>
                  </a:lnTo>
                  <a:lnTo>
                    <a:pt x="26" y="63"/>
                  </a:lnTo>
                  <a:lnTo>
                    <a:pt x="33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" name="Freeform 176"/>
            <p:cNvSpPr>
              <a:spLocks noEditPoints="1"/>
            </p:cNvSpPr>
            <p:nvPr/>
          </p:nvSpPr>
          <p:spPr bwMode="auto">
            <a:xfrm>
              <a:off x="1892168" y="2488908"/>
              <a:ext cx="604717" cy="406575"/>
            </a:xfrm>
            <a:custGeom>
              <a:avLst/>
              <a:gdLst>
                <a:gd name="T0" fmla="*/ 174 w 470"/>
                <a:gd name="T1" fmla="*/ 30 h 316"/>
                <a:gd name="T2" fmla="*/ 189 w 470"/>
                <a:gd name="T3" fmla="*/ 41 h 316"/>
                <a:gd name="T4" fmla="*/ 196 w 470"/>
                <a:gd name="T5" fmla="*/ 60 h 316"/>
                <a:gd name="T6" fmla="*/ 207 w 470"/>
                <a:gd name="T7" fmla="*/ 71 h 316"/>
                <a:gd name="T8" fmla="*/ 222 w 470"/>
                <a:gd name="T9" fmla="*/ 67 h 316"/>
                <a:gd name="T10" fmla="*/ 244 w 470"/>
                <a:gd name="T11" fmla="*/ 60 h 316"/>
                <a:gd name="T12" fmla="*/ 259 w 470"/>
                <a:gd name="T13" fmla="*/ 78 h 316"/>
                <a:gd name="T14" fmla="*/ 274 w 470"/>
                <a:gd name="T15" fmla="*/ 104 h 316"/>
                <a:gd name="T16" fmla="*/ 292 w 470"/>
                <a:gd name="T17" fmla="*/ 126 h 316"/>
                <a:gd name="T18" fmla="*/ 303 w 470"/>
                <a:gd name="T19" fmla="*/ 134 h 316"/>
                <a:gd name="T20" fmla="*/ 296 w 470"/>
                <a:gd name="T21" fmla="*/ 149 h 316"/>
                <a:gd name="T22" fmla="*/ 289 w 470"/>
                <a:gd name="T23" fmla="*/ 186 h 316"/>
                <a:gd name="T24" fmla="*/ 292 w 470"/>
                <a:gd name="T25" fmla="*/ 212 h 316"/>
                <a:gd name="T26" fmla="*/ 318 w 470"/>
                <a:gd name="T27" fmla="*/ 249 h 316"/>
                <a:gd name="T28" fmla="*/ 355 w 470"/>
                <a:gd name="T29" fmla="*/ 252 h 316"/>
                <a:gd name="T30" fmla="*/ 385 w 470"/>
                <a:gd name="T31" fmla="*/ 256 h 316"/>
                <a:gd name="T32" fmla="*/ 400 w 470"/>
                <a:gd name="T33" fmla="*/ 234 h 316"/>
                <a:gd name="T34" fmla="*/ 440 w 470"/>
                <a:gd name="T35" fmla="*/ 204 h 316"/>
                <a:gd name="T36" fmla="*/ 463 w 470"/>
                <a:gd name="T37" fmla="*/ 219 h 316"/>
                <a:gd name="T38" fmla="*/ 452 w 470"/>
                <a:gd name="T39" fmla="*/ 241 h 316"/>
                <a:gd name="T40" fmla="*/ 444 w 470"/>
                <a:gd name="T41" fmla="*/ 249 h 316"/>
                <a:gd name="T42" fmla="*/ 426 w 470"/>
                <a:gd name="T43" fmla="*/ 264 h 316"/>
                <a:gd name="T44" fmla="*/ 389 w 470"/>
                <a:gd name="T45" fmla="*/ 275 h 316"/>
                <a:gd name="T46" fmla="*/ 381 w 470"/>
                <a:gd name="T47" fmla="*/ 290 h 316"/>
                <a:gd name="T48" fmla="*/ 366 w 470"/>
                <a:gd name="T49" fmla="*/ 312 h 316"/>
                <a:gd name="T50" fmla="*/ 333 w 470"/>
                <a:gd name="T51" fmla="*/ 290 h 316"/>
                <a:gd name="T52" fmla="*/ 333 w 470"/>
                <a:gd name="T53" fmla="*/ 290 h 316"/>
                <a:gd name="T54" fmla="*/ 329 w 470"/>
                <a:gd name="T55" fmla="*/ 290 h 316"/>
                <a:gd name="T56" fmla="*/ 274 w 470"/>
                <a:gd name="T57" fmla="*/ 290 h 316"/>
                <a:gd name="T58" fmla="*/ 237 w 470"/>
                <a:gd name="T59" fmla="*/ 275 h 316"/>
                <a:gd name="T60" fmla="*/ 196 w 470"/>
                <a:gd name="T61" fmla="*/ 256 h 316"/>
                <a:gd name="T62" fmla="*/ 170 w 470"/>
                <a:gd name="T63" fmla="*/ 241 h 316"/>
                <a:gd name="T64" fmla="*/ 163 w 470"/>
                <a:gd name="T65" fmla="*/ 219 h 316"/>
                <a:gd name="T66" fmla="*/ 159 w 470"/>
                <a:gd name="T67" fmla="*/ 189 h 316"/>
                <a:gd name="T68" fmla="*/ 126 w 470"/>
                <a:gd name="T69" fmla="*/ 149 h 316"/>
                <a:gd name="T70" fmla="*/ 107 w 470"/>
                <a:gd name="T71" fmla="*/ 130 h 316"/>
                <a:gd name="T72" fmla="*/ 111 w 470"/>
                <a:gd name="T73" fmla="*/ 115 h 316"/>
                <a:gd name="T74" fmla="*/ 92 w 470"/>
                <a:gd name="T75" fmla="*/ 93 h 316"/>
                <a:gd name="T76" fmla="*/ 74 w 470"/>
                <a:gd name="T77" fmla="*/ 78 h 316"/>
                <a:gd name="T78" fmla="*/ 63 w 470"/>
                <a:gd name="T79" fmla="*/ 52 h 316"/>
                <a:gd name="T80" fmla="*/ 52 w 470"/>
                <a:gd name="T81" fmla="*/ 26 h 316"/>
                <a:gd name="T82" fmla="*/ 33 w 470"/>
                <a:gd name="T83" fmla="*/ 30 h 316"/>
                <a:gd name="T84" fmla="*/ 44 w 470"/>
                <a:gd name="T85" fmla="*/ 67 h 316"/>
                <a:gd name="T86" fmla="*/ 63 w 470"/>
                <a:gd name="T87" fmla="*/ 93 h 316"/>
                <a:gd name="T88" fmla="*/ 70 w 470"/>
                <a:gd name="T89" fmla="*/ 108 h 316"/>
                <a:gd name="T90" fmla="*/ 81 w 470"/>
                <a:gd name="T91" fmla="*/ 137 h 316"/>
                <a:gd name="T92" fmla="*/ 89 w 470"/>
                <a:gd name="T93" fmla="*/ 152 h 316"/>
                <a:gd name="T94" fmla="*/ 92 w 470"/>
                <a:gd name="T95" fmla="*/ 178 h 316"/>
                <a:gd name="T96" fmla="*/ 70 w 470"/>
                <a:gd name="T97" fmla="*/ 152 h 316"/>
                <a:gd name="T98" fmla="*/ 59 w 470"/>
                <a:gd name="T99" fmla="*/ 119 h 316"/>
                <a:gd name="T100" fmla="*/ 41 w 470"/>
                <a:gd name="T101" fmla="*/ 104 h 316"/>
                <a:gd name="T102" fmla="*/ 26 w 470"/>
                <a:gd name="T103" fmla="*/ 89 h 316"/>
                <a:gd name="T104" fmla="*/ 37 w 470"/>
                <a:gd name="T105" fmla="*/ 82 h 316"/>
                <a:gd name="T106" fmla="*/ 15 w 470"/>
                <a:gd name="T107" fmla="*/ 56 h 316"/>
                <a:gd name="T108" fmla="*/ 11 w 470"/>
                <a:gd name="T109" fmla="*/ 26 h 316"/>
                <a:gd name="T110" fmla="*/ 85 w 470"/>
                <a:gd name="T111" fmla="*/ 141 h 316"/>
                <a:gd name="T112" fmla="*/ 89 w 470"/>
                <a:gd name="T113" fmla="*/ 149 h 316"/>
                <a:gd name="T114" fmla="*/ 296 w 470"/>
                <a:gd name="T115" fmla="*/ 14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0" h="316">
                  <a:moveTo>
                    <a:pt x="0" y="0"/>
                  </a:moveTo>
                  <a:lnTo>
                    <a:pt x="37" y="0"/>
                  </a:lnTo>
                  <a:lnTo>
                    <a:pt x="41" y="0"/>
                  </a:lnTo>
                  <a:lnTo>
                    <a:pt x="37" y="4"/>
                  </a:lnTo>
                  <a:lnTo>
                    <a:pt x="96" y="26"/>
                  </a:lnTo>
                  <a:lnTo>
                    <a:pt x="141" y="26"/>
                  </a:lnTo>
                  <a:lnTo>
                    <a:pt x="141" y="22"/>
                  </a:lnTo>
                  <a:lnTo>
                    <a:pt x="166" y="22"/>
                  </a:lnTo>
                  <a:lnTo>
                    <a:pt x="170" y="22"/>
                  </a:lnTo>
                  <a:lnTo>
                    <a:pt x="174" y="26"/>
                  </a:lnTo>
                  <a:lnTo>
                    <a:pt x="174" y="30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78" y="34"/>
                  </a:lnTo>
                  <a:lnTo>
                    <a:pt x="178" y="34"/>
                  </a:lnTo>
                  <a:lnTo>
                    <a:pt x="181" y="34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81" y="37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9" y="41"/>
                  </a:lnTo>
                  <a:lnTo>
                    <a:pt x="189" y="45"/>
                  </a:lnTo>
                  <a:lnTo>
                    <a:pt x="189" y="48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2" y="48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89" y="52"/>
                  </a:lnTo>
                  <a:lnTo>
                    <a:pt x="189" y="56"/>
                  </a:lnTo>
                  <a:lnTo>
                    <a:pt x="192" y="60"/>
                  </a:lnTo>
                  <a:lnTo>
                    <a:pt x="196" y="60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200" y="63"/>
                  </a:lnTo>
                  <a:lnTo>
                    <a:pt x="200" y="63"/>
                  </a:lnTo>
                  <a:lnTo>
                    <a:pt x="200" y="63"/>
                  </a:lnTo>
                  <a:lnTo>
                    <a:pt x="200" y="67"/>
                  </a:lnTo>
                  <a:lnTo>
                    <a:pt x="203" y="67"/>
                  </a:lnTo>
                  <a:lnTo>
                    <a:pt x="203" y="67"/>
                  </a:lnTo>
                  <a:lnTo>
                    <a:pt x="203" y="67"/>
                  </a:lnTo>
                  <a:lnTo>
                    <a:pt x="207" y="71"/>
                  </a:lnTo>
                  <a:lnTo>
                    <a:pt x="207" y="71"/>
                  </a:lnTo>
                  <a:lnTo>
                    <a:pt x="211" y="71"/>
                  </a:lnTo>
                  <a:lnTo>
                    <a:pt x="215" y="74"/>
                  </a:lnTo>
                  <a:lnTo>
                    <a:pt x="215" y="74"/>
                  </a:lnTo>
                  <a:lnTo>
                    <a:pt x="218" y="74"/>
                  </a:lnTo>
                  <a:lnTo>
                    <a:pt x="218" y="74"/>
                  </a:lnTo>
                  <a:lnTo>
                    <a:pt x="218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67"/>
                  </a:lnTo>
                  <a:lnTo>
                    <a:pt x="226" y="67"/>
                  </a:lnTo>
                  <a:lnTo>
                    <a:pt x="226" y="63"/>
                  </a:lnTo>
                  <a:lnTo>
                    <a:pt x="229" y="60"/>
                  </a:lnTo>
                  <a:lnTo>
                    <a:pt x="229" y="60"/>
                  </a:lnTo>
                  <a:lnTo>
                    <a:pt x="233" y="60"/>
                  </a:lnTo>
                  <a:lnTo>
                    <a:pt x="233" y="60"/>
                  </a:lnTo>
                  <a:lnTo>
                    <a:pt x="233" y="60"/>
                  </a:lnTo>
                  <a:lnTo>
                    <a:pt x="233" y="60"/>
                  </a:lnTo>
                  <a:lnTo>
                    <a:pt x="237" y="60"/>
                  </a:lnTo>
                  <a:lnTo>
                    <a:pt x="241" y="60"/>
                  </a:lnTo>
                  <a:lnTo>
                    <a:pt x="244" y="60"/>
                  </a:lnTo>
                  <a:lnTo>
                    <a:pt x="244" y="60"/>
                  </a:lnTo>
                  <a:lnTo>
                    <a:pt x="244" y="60"/>
                  </a:lnTo>
                  <a:lnTo>
                    <a:pt x="248" y="60"/>
                  </a:lnTo>
                  <a:lnTo>
                    <a:pt x="248" y="63"/>
                  </a:lnTo>
                  <a:lnTo>
                    <a:pt x="252" y="63"/>
                  </a:lnTo>
                  <a:lnTo>
                    <a:pt x="255" y="67"/>
                  </a:lnTo>
                  <a:lnTo>
                    <a:pt x="255" y="71"/>
                  </a:lnTo>
                  <a:lnTo>
                    <a:pt x="259" y="74"/>
                  </a:lnTo>
                  <a:lnTo>
                    <a:pt x="259" y="74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82"/>
                  </a:lnTo>
                  <a:lnTo>
                    <a:pt x="263" y="82"/>
                  </a:lnTo>
                  <a:lnTo>
                    <a:pt x="263" y="89"/>
                  </a:lnTo>
                  <a:lnTo>
                    <a:pt x="266" y="89"/>
                  </a:lnTo>
                  <a:lnTo>
                    <a:pt x="266" y="89"/>
                  </a:lnTo>
                  <a:lnTo>
                    <a:pt x="270" y="93"/>
                  </a:lnTo>
                  <a:lnTo>
                    <a:pt x="270" y="97"/>
                  </a:lnTo>
                  <a:lnTo>
                    <a:pt x="270" y="97"/>
                  </a:lnTo>
                  <a:lnTo>
                    <a:pt x="274" y="100"/>
                  </a:lnTo>
                  <a:lnTo>
                    <a:pt x="274" y="104"/>
                  </a:lnTo>
                  <a:lnTo>
                    <a:pt x="274" y="104"/>
                  </a:lnTo>
                  <a:lnTo>
                    <a:pt x="274" y="108"/>
                  </a:lnTo>
                  <a:lnTo>
                    <a:pt x="274" y="108"/>
                  </a:lnTo>
                  <a:lnTo>
                    <a:pt x="278" y="115"/>
                  </a:lnTo>
                  <a:lnTo>
                    <a:pt x="278" y="119"/>
                  </a:lnTo>
                  <a:lnTo>
                    <a:pt x="278" y="123"/>
                  </a:lnTo>
                  <a:lnTo>
                    <a:pt x="278" y="123"/>
                  </a:lnTo>
                  <a:lnTo>
                    <a:pt x="281" y="123"/>
                  </a:lnTo>
                  <a:lnTo>
                    <a:pt x="281" y="123"/>
                  </a:lnTo>
                  <a:lnTo>
                    <a:pt x="285" y="123"/>
                  </a:lnTo>
                  <a:lnTo>
                    <a:pt x="285" y="126"/>
                  </a:lnTo>
                  <a:lnTo>
                    <a:pt x="292" y="126"/>
                  </a:lnTo>
                  <a:lnTo>
                    <a:pt x="296" y="130"/>
                  </a:lnTo>
                  <a:lnTo>
                    <a:pt x="300" y="130"/>
                  </a:lnTo>
                  <a:lnTo>
                    <a:pt x="300" y="130"/>
                  </a:lnTo>
                  <a:lnTo>
                    <a:pt x="300" y="130"/>
                  </a:lnTo>
                  <a:lnTo>
                    <a:pt x="300" y="134"/>
                  </a:lnTo>
                  <a:lnTo>
                    <a:pt x="303" y="130"/>
                  </a:lnTo>
                  <a:lnTo>
                    <a:pt x="303" y="126"/>
                  </a:lnTo>
                  <a:lnTo>
                    <a:pt x="307" y="126"/>
                  </a:lnTo>
                  <a:lnTo>
                    <a:pt x="307" y="126"/>
                  </a:lnTo>
                  <a:lnTo>
                    <a:pt x="303" y="130"/>
                  </a:lnTo>
                  <a:lnTo>
                    <a:pt x="303" y="134"/>
                  </a:lnTo>
                  <a:lnTo>
                    <a:pt x="303" y="137"/>
                  </a:lnTo>
                  <a:lnTo>
                    <a:pt x="300" y="137"/>
                  </a:lnTo>
                  <a:lnTo>
                    <a:pt x="300" y="141"/>
                  </a:lnTo>
                  <a:lnTo>
                    <a:pt x="296" y="141"/>
                  </a:lnTo>
                  <a:lnTo>
                    <a:pt x="300" y="141"/>
                  </a:lnTo>
                  <a:lnTo>
                    <a:pt x="300" y="137"/>
                  </a:lnTo>
                  <a:lnTo>
                    <a:pt x="296" y="137"/>
                  </a:lnTo>
                  <a:lnTo>
                    <a:pt x="296" y="141"/>
                  </a:lnTo>
                  <a:lnTo>
                    <a:pt x="292" y="145"/>
                  </a:lnTo>
                  <a:lnTo>
                    <a:pt x="296" y="145"/>
                  </a:lnTo>
                  <a:lnTo>
                    <a:pt x="296" y="149"/>
                  </a:lnTo>
                  <a:lnTo>
                    <a:pt x="296" y="152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2" y="156"/>
                  </a:lnTo>
                  <a:lnTo>
                    <a:pt x="292" y="160"/>
                  </a:lnTo>
                  <a:lnTo>
                    <a:pt x="292" y="160"/>
                  </a:lnTo>
                  <a:lnTo>
                    <a:pt x="292" y="167"/>
                  </a:lnTo>
                  <a:lnTo>
                    <a:pt x="292" y="175"/>
                  </a:lnTo>
                  <a:lnTo>
                    <a:pt x="292" y="182"/>
                  </a:lnTo>
                  <a:lnTo>
                    <a:pt x="289" y="182"/>
                  </a:lnTo>
                  <a:lnTo>
                    <a:pt x="289" y="186"/>
                  </a:lnTo>
                  <a:lnTo>
                    <a:pt x="289" y="193"/>
                  </a:lnTo>
                  <a:lnTo>
                    <a:pt x="289" y="193"/>
                  </a:lnTo>
                  <a:lnTo>
                    <a:pt x="296" y="201"/>
                  </a:lnTo>
                  <a:lnTo>
                    <a:pt x="296" y="204"/>
                  </a:lnTo>
                  <a:lnTo>
                    <a:pt x="292" y="208"/>
                  </a:lnTo>
                  <a:lnTo>
                    <a:pt x="292" y="201"/>
                  </a:lnTo>
                  <a:lnTo>
                    <a:pt x="289" y="197"/>
                  </a:lnTo>
                  <a:lnTo>
                    <a:pt x="289" y="201"/>
                  </a:lnTo>
                  <a:lnTo>
                    <a:pt x="292" y="201"/>
                  </a:lnTo>
                  <a:lnTo>
                    <a:pt x="292" y="208"/>
                  </a:lnTo>
                  <a:lnTo>
                    <a:pt x="292" y="212"/>
                  </a:lnTo>
                  <a:lnTo>
                    <a:pt x="292" y="212"/>
                  </a:lnTo>
                  <a:lnTo>
                    <a:pt x="296" y="215"/>
                  </a:lnTo>
                  <a:lnTo>
                    <a:pt x="296" y="219"/>
                  </a:lnTo>
                  <a:lnTo>
                    <a:pt x="303" y="226"/>
                  </a:lnTo>
                  <a:lnTo>
                    <a:pt x="307" y="230"/>
                  </a:lnTo>
                  <a:lnTo>
                    <a:pt x="307" y="234"/>
                  </a:lnTo>
                  <a:lnTo>
                    <a:pt x="307" y="238"/>
                  </a:lnTo>
                  <a:lnTo>
                    <a:pt x="311" y="238"/>
                  </a:lnTo>
                  <a:lnTo>
                    <a:pt x="315" y="245"/>
                  </a:lnTo>
                  <a:lnTo>
                    <a:pt x="318" y="249"/>
                  </a:lnTo>
                  <a:lnTo>
                    <a:pt x="318" y="249"/>
                  </a:lnTo>
                  <a:lnTo>
                    <a:pt x="326" y="249"/>
                  </a:lnTo>
                  <a:lnTo>
                    <a:pt x="326" y="249"/>
                  </a:lnTo>
                  <a:lnTo>
                    <a:pt x="329" y="249"/>
                  </a:lnTo>
                  <a:lnTo>
                    <a:pt x="333" y="256"/>
                  </a:lnTo>
                  <a:lnTo>
                    <a:pt x="337" y="260"/>
                  </a:lnTo>
                  <a:lnTo>
                    <a:pt x="340" y="256"/>
                  </a:lnTo>
                  <a:lnTo>
                    <a:pt x="344" y="256"/>
                  </a:lnTo>
                  <a:lnTo>
                    <a:pt x="348" y="256"/>
                  </a:lnTo>
                  <a:lnTo>
                    <a:pt x="348" y="256"/>
                  </a:lnTo>
                  <a:lnTo>
                    <a:pt x="355" y="252"/>
                  </a:lnTo>
                  <a:lnTo>
                    <a:pt x="355" y="252"/>
                  </a:lnTo>
                  <a:lnTo>
                    <a:pt x="363" y="252"/>
                  </a:lnTo>
                  <a:lnTo>
                    <a:pt x="366" y="252"/>
                  </a:lnTo>
                  <a:lnTo>
                    <a:pt x="370" y="249"/>
                  </a:lnTo>
                  <a:lnTo>
                    <a:pt x="374" y="249"/>
                  </a:lnTo>
                  <a:lnTo>
                    <a:pt x="378" y="252"/>
                  </a:lnTo>
                  <a:lnTo>
                    <a:pt x="378" y="249"/>
                  </a:lnTo>
                  <a:lnTo>
                    <a:pt x="381" y="249"/>
                  </a:lnTo>
                  <a:lnTo>
                    <a:pt x="378" y="252"/>
                  </a:lnTo>
                  <a:lnTo>
                    <a:pt x="378" y="252"/>
                  </a:lnTo>
                  <a:lnTo>
                    <a:pt x="381" y="256"/>
                  </a:lnTo>
                  <a:lnTo>
                    <a:pt x="385" y="256"/>
                  </a:lnTo>
                  <a:lnTo>
                    <a:pt x="385" y="256"/>
                  </a:lnTo>
                  <a:lnTo>
                    <a:pt x="385" y="256"/>
                  </a:lnTo>
                  <a:lnTo>
                    <a:pt x="389" y="252"/>
                  </a:lnTo>
                  <a:lnTo>
                    <a:pt x="389" y="249"/>
                  </a:lnTo>
                  <a:lnTo>
                    <a:pt x="392" y="245"/>
                  </a:lnTo>
                  <a:lnTo>
                    <a:pt x="389" y="249"/>
                  </a:lnTo>
                  <a:lnTo>
                    <a:pt x="389" y="245"/>
                  </a:lnTo>
                  <a:lnTo>
                    <a:pt x="396" y="241"/>
                  </a:lnTo>
                  <a:lnTo>
                    <a:pt x="396" y="241"/>
                  </a:lnTo>
                  <a:lnTo>
                    <a:pt x="400" y="238"/>
                  </a:lnTo>
                  <a:lnTo>
                    <a:pt x="400" y="234"/>
                  </a:lnTo>
                  <a:lnTo>
                    <a:pt x="407" y="226"/>
                  </a:lnTo>
                  <a:lnTo>
                    <a:pt x="407" y="226"/>
                  </a:lnTo>
                  <a:lnTo>
                    <a:pt x="407" y="219"/>
                  </a:lnTo>
                  <a:lnTo>
                    <a:pt x="411" y="212"/>
                  </a:lnTo>
                  <a:lnTo>
                    <a:pt x="411" y="212"/>
                  </a:lnTo>
                  <a:lnTo>
                    <a:pt x="411" y="208"/>
                  </a:lnTo>
                  <a:lnTo>
                    <a:pt x="422" y="208"/>
                  </a:lnTo>
                  <a:lnTo>
                    <a:pt x="433" y="208"/>
                  </a:lnTo>
                  <a:lnTo>
                    <a:pt x="437" y="204"/>
                  </a:lnTo>
                  <a:lnTo>
                    <a:pt x="440" y="204"/>
                  </a:lnTo>
                  <a:lnTo>
                    <a:pt x="440" y="204"/>
                  </a:lnTo>
                  <a:lnTo>
                    <a:pt x="444" y="204"/>
                  </a:lnTo>
                  <a:lnTo>
                    <a:pt x="444" y="201"/>
                  </a:lnTo>
                  <a:lnTo>
                    <a:pt x="452" y="201"/>
                  </a:lnTo>
                  <a:lnTo>
                    <a:pt x="459" y="204"/>
                  </a:lnTo>
                  <a:lnTo>
                    <a:pt x="463" y="204"/>
                  </a:lnTo>
                  <a:lnTo>
                    <a:pt x="463" y="201"/>
                  </a:lnTo>
                  <a:lnTo>
                    <a:pt x="463" y="201"/>
                  </a:lnTo>
                  <a:lnTo>
                    <a:pt x="470" y="204"/>
                  </a:lnTo>
                  <a:lnTo>
                    <a:pt x="470" y="208"/>
                  </a:lnTo>
                  <a:lnTo>
                    <a:pt x="466" y="212"/>
                  </a:lnTo>
                  <a:lnTo>
                    <a:pt x="463" y="219"/>
                  </a:lnTo>
                  <a:lnTo>
                    <a:pt x="455" y="223"/>
                  </a:lnTo>
                  <a:lnTo>
                    <a:pt x="455" y="226"/>
                  </a:lnTo>
                  <a:lnTo>
                    <a:pt x="455" y="230"/>
                  </a:lnTo>
                  <a:lnTo>
                    <a:pt x="452" y="234"/>
                  </a:lnTo>
                  <a:lnTo>
                    <a:pt x="448" y="234"/>
                  </a:lnTo>
                  <a:lnTo>
                    <a:pt x="452" y="234"/>
                  </a:lnTo>
                  <a:lnTo>
                    <a:pt x="455" y="234"/>
                  </a:lnTo>
                  <a:lnTo>
                    <a:pt x="455" y="238"/>
                  </a:lnTo>
                  <a:lnTo>
                    <a:pt x="452" y="241"/>
                  </a:lnTo>
                  <a:lnTo>
                    <a:pt x="452" y="241"/>
                  </a:lnTo>
                  <a:lnTo>
                    <a:pt x="452" y="241"/>
                  </a:lnTo>
                  <a:lnTo>
                    <a:pt x="452" y="241"/>
                  </a:lnTo>
                  <a:lnTo>
                    <a:pt x="455" y="241"/>
                  </a:lnTo>
                  <a:lnTo>
                    <a:pt x="452" y="245"/>
                  </a:lnTo>
                  <a:lnTo>
                    <a:pt x="452" y="252"/>
                  </a:lnTo>
                  <a:lnTo>
                    <a:pt x="448" y="256"/>
                  </a:lnTo>
                  <a:lnTo>
                    <a:pt x="448" y="260"/>
                  </a:lnTo>
                  <a:lnTo>
                    <a:pt x="444" y="256"/>
                  </a:lnTo>
                  <a:lnTo>
                    <a:pt x="440" y="252"/>
                  </a:lnTo>
                  <a:lnTo>
                    <a:pt x="440" y="252"/>
                  </a:lnTo>
                  <a:lnTo>
                    <a:pt x="444" y="252"/>
                  </a:lnTo>
                  <a:lnTo>
                    <a:pt x="444" y="249"/>
                  </a:lnTo>
                  <a:lnTo>
                    <a:pt x="440" y="249"/>
                  </a:lnTo>
                  <a:lnTo>
                    <a:pt x="437" y="252"/>
                  </a:lnTo>
                  <a:lnTo>
                    <a:pt x="437" y="256"/>
                  </a:lnTo>
                  <a:lnTo>
                    <a:pt x="437" y="256"/>
                  </a:lnTo>
                  <a:lnTo>
                    <a:pt x="433" y="256"/>
                  </a:lnTo>
                  <a:lnTo>
                    <a:pt x="433" y="256"/>
                  </a:lnTo>
                  <a:lnTo>
                    <a:pt x="433" y="256"/>
                  </a:lnTo>
                  <a:lnTo>
                    <a:pt x="429" y="260"/>
                  </a:lnTo>
                  <a:lnTo>
                    <a:pt x="429" y="260"/>
                  </a:lnTo>
                  <a:lnTo>
                    <a:pt x="429" y="264"/>
                  </a:lnTo>
                  <a:lnTo>
                    <a:pt x="426" y="264"/>
                  </a:lnTo>
                  <a:lnTo>
                    <a:pt x="426" y="264"/>
                  </a:lnTo>
                  <a:lnTo>
                    <a:pt x="426" y="264"/>
                  </a:lnTo>
                  <a:lnTo>
                    <a:pt x="426" y="260"/>
                  </a:lnTo>
                  <a:lnTo>
                    <a:pt x="422" y="260"/>
                  </a:lnTo>
                  <a:lnTo>
                    <a:pt x="422" y="264"/>
                  </a:lnTo>
                  <a:lnTo>
                    <a:pt x="422" y="264"/>
                  </a:lnTo>
                  <a:lnTo>
                    <a:pt x="392" y="264"/>
                  </a:lnTo>
                  <a:lnTo>
                    <a:pt x="392" y="271"/>
                  </a:lnTo>
                  <a:lnTo>
                    <a:pt x="385" y="271"/>
                  </a:lnTo>
                  <a:lnTo>
                    <a:pt x="389" y="275"/>
                  </a:lnTo>
                  <a:lnTo>
                    <a:pt x="389" y="275"/>
                  </a:lnTo>
                  <a:lnTo>
                    <a:pt x="392" y="278"/>
                  </a:lnTo>
                  <a:lnTo>
                    <a:pt x="392" y="278"/>
                  </a:lnTo>
                  <a:lnTo>
                    <a:pt x="396" y="278"/>
                  </a:lnTo>
                  <a:lnTo>
                    <a:pt x="396" y="282"/>
                  </a:lnTo>
                  <a:lnTo>
                    <a:pt x="396" y="286"/>
                  </a:lnTo>
                  <a:lnTo>
                    <a:pt x="400" y="286"/>
                  </a:lnTo>
                  <a:lnTo>
                    <a:pt x="400" y="286"/>
                  </a:lnTo>
                  <a:lnTo>
                    <a:pt x="403" y="286"/>
                  </a:lnTo>
                  <a:lnTo>
                    <a:pt x="403" y="290"/>
                  </a:lnTo>
                  <a:lnTo>
                    <a:pt x="400" y="290"/>
                  </a:lnTo>
                  <a:lnTo>
                    <a:pt x="381" y="290"/>
                  </a:lnTo>
                  <a:lnTo>
                    <a:pt x="370" y="304"/>
                  </a:lnTo>
                  <a:lnTo>
                    <a:pt x="370" y="308"/>
                  </a:lnTo>
                  <a:lnTo>
                    <a:pt x="370" y="308"/>
                  </a:lnTo>
                  <a:lnTo>
                    <a:pt x="370" y="308"/>
                  </a:lnTo>
                  <a:lnTo>
                    <a:pt x="370" y="312"/>
                  </a:lnTo>
                  <a:lnTo>
                    <a:pt x="374" y="312"/>
                  </a:lnTo>
                  <a:lnTo>
                    <a:pt x="370" y="312"/>
                  </a:lnTo>
                  <a:lnTo>
                    <a:pt x="370" y="312"/>
                  </a:lnTo>
                  <a:lnTo>
                    <a:pt x="370" y="316"/>
                  </a:lnTo>
                  <a:lnTo>
                    <a:pt x="370" y="316"/>
                  </a:lnTo>
                  <a:lnTo>
                    <a:pt x="366" y="312"/>
                  </a:lnTo>
                  <a:lnTo>
                    <a:pt x="363" y="308"/>
                  </a:lnTo>
                  <a:lnTo>
                    <a:pt x="363" y="308"/>
                  </a:lnTo>
                  <a:lnTo>
                    <a:pt x="359" y="304"/>
                  </a:lnTo>
                  <a:lnTo>
                    <a:pt x="348" y="297"/>
                  </a:lnTo>
                  <a:lnTo>
                    <a:pt x="344" y="297"/>
                  </a:lnTo>
                  <a:lnTo>
                    <a:pt x="344" y="293"/>
                  </a:lnTo>
                  <a:lnTo>
                    <a:pt x="344" y="290"/>
                  </a:lnTo>
                  <a:lnTo>
                    <a:pt x="340" y="290"/>
                  </a:lnTo>
                  <a:lnTo>
                    <a:pt x="337" y="290"/>
                  </a:lnTo>
                  <a:lnTo>
                    <a:pt x="337" y="290"/>
                  </a:lnTo>
                  <a:lnTo>
                    <a:pt x="333" y="290"/>
                  </a:lnTo>
                  <a:lnTo>
                    <a:pt x="333" y="290"/>
                  </a:lnTo>
                  <a:lnTo>
                    <a:pt x="340" y="290"/>
                  </a:lnTo>
                  <a:lnTo>
                    <a:pt x="344" y="293"/>
                  </a:lnTo>
                  <a:lnTo>
                    <a:pt x="344" y="297"/>
                  </a:lnTo>
                  <a:lnTo>
                    <a:pt x="340" y="293"/>
                  </a:lnTo>
                  <a:lnTo>
                    <a:pt x="337" y="290"/>
                  </a:lnTo>
                  <a:lnTo>
                    <a:pt x="333" y="290"/>
                  </a:lnTo>
                  <a:lnTo>
                    <a:pt x="333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33" y="290"/>
                  </a:lnTo>
                  <a:lnTo>
                    <a:pt x="333" y="286"/>
                  </a:lnTo>
                  <a:lnTo>
                    <a:pt x="329" y="286"/>
                  </a:lnTo>
                  <a:lnTo>
                    <a:pt x="329" y="290"/>
                  </a:lnTo>
                  <a:lnTo>
                    <a:pt x="329" y="286"/>
                  </a:lnTo>
                  <a:lnTo>
                    <a:pt x="326" y="286"/>
                  </a:lnTo>
                  <a:lnTo>
                    <a:pt x="322" y="290"/>
                  </a:lnTo>
                  <a:lnTo>
                    <a:pt x="322" y="290"/>
                  </a:lnTo>
                  <a:lnTo>
                    <a:pt x="326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9" y="290"/>
                  </a:lnTo>
                  <a:lnTo>
                    <a:pt x="322" y="290"/>
                  </a:lnTo>
                  <a:lnTo>
                    <a:pt x="322" y="290"/>
                  </a:lnTo>
                  <a:lnTo>
                    <a:pt x="315" y="293"/>
                  </a:lnTo>
                  <a:lnTo>
                    <a:pt x="311" y="293"/>
                  </a:lnTo>
                  <a:lnTo>
                    <a:pt x="303" y="297"/>
                  </a:lnTo>
                  <a:lnTo>
                    <a:pt x="300" y="297"/>
                  </a:lnTo>
                  <a:lnTo>
                    <a:pt x="292" y="293"/>
                  </a:lnTo>
                  <a:lnTo>
                    <a:pt x="289" y="293"/>
                  </a:lnTo>
                  <a:lnTo>
                    <a:pt x="281" y="293"/>
                  </a:lnTo>
                  <a:lnTo>
                    <a:pt x="278" y="290"/>
                  </a:lnTo>
                  <a:lnTo>
                    <a:pt x="274" y="290"/>
                  </a:lnTo>
                  <a:lnTo>
                    <a:pt x="270" y="290"/>
                  </a:lnTo>
                  <a:lnTo>
                    <a:pt x="270" y="290"/>
                  </a:lnTo>
                  <a:lnTo>
                    <a:pt x="266" y="286"/>
                  </a:lnTo>
                  <a:lnTo>
                    <a:pt x="263" y="286"/>
                  </a:lnTo>
                  <a:lnTo>
                    <a:pt x="263" y="282"/>
                  </a:lnTo>
                  <a:lnTo>
                    <a:pt x="259" y="286"/>
                  </a:lnTo>
                  <a:lnTo>
                    <a:pt x="255" y="282"/>
                  </a:lnTo>
                  <a:lnTo>
                    <a:pt x="252" y="282"/>
                  </a:lnTo>
                  <a:lnTo>
                    <a:pt x="248" y="278"/>
                  </a:lnTo>
                  <a:lnTo>
                    <a:pt x="244" y="278"/>
                  </a:lnTo>
                  <a:lnTo>
                    <a:pt x="237" y="275"/>
                  </a:lnTo>
                  <a:lnTo>
                    <a:pt x="229" y="275"/>
                  </a:lnTo>
                  <a:lnTo>
                    <a:pt x="226" y="271"/>
                  </a:lnTo>
                  <a:lnTo>
                    <a:pt x="222" y="267"/>
                  </a:lnTo>
                  <a:lnTo>
                    <a:pt x="215" y="264"/>
                  </a:lnTo>
                  <a:lnTo>
                    <a:pt x="215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07" y="260"/>
                  </a:lnTo>
                  <a:lnTo>
                    <a:pt x="200" y="260"/>
                  </a:lnTo>
                  <a:lnTo>
                    <a:pt x="200" y="260"/>
                  </a:lnTo>
                  <a:lnTo>
                    <a:pt x="196" y="256"/>
                  </a:lnTo>
                  <a:lnTo>
                    <a:pt x="196" y="260"/>
                  </a:lnTo>
                  <a:lnTo>
                    <a:pt x="192" y="256"/>
                  </a:lnTo>
                  <a:lnTo>
                    <a:pt x="189" y="252"/>
                  </a:lnTo>
                  <a:lnTo>
                    <a:pt x="185" y="249"/>
                  </a:lnTo>
                  <a:lnTo>
                    <a:pt x="181" y="245"/>
                  </a:lnTo>
                  <a:lnTo>
                    <a:pt x="178" y="245"/>
                  </a:lnTo>
                  <a:lnTo>
                    <a:pt x="178" y="245"/>
                  </a:lnTo>
                  <a:lnTo>
                    <a:pt x="181" y="241"/>
                  </a:lnTo>
                  <a:lnTo>
                    <a:pt x="178" y="241"/>
                  </a:lnTo>
                  <a:lnTo>
                    <a:pt x="174" y="241"/>
                  </a:lnTo>
                  <a:lnTo>
                    <a:pt x="170" y="241"/>
                  </a:lnTo>
                  <a:lnTo>
                    <a:pt x="166" y="238"/>
                  </a:lnTo>
                  <a:lnTo>
                    <a:pt x="166" y="238"/>
                  </a:lnTo>
                  <a:lnTo>
                    <a:pt x="163" y="238"/>
                  </a:lnTo>
                  <a:lnTo>
                    <a:pt x="163" y="234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6"/>
                  </a:lnTo>
                  <a:lnTo>
                    <a:pt x="155" y="223"/>
                  </a:lnTo>
                  <a:lnTo>
                    <a:pt x="155" y="219"/>
                  </a:lnTo>
                  <a:lnTo>
                    <a:pt x="159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3" y="212"/>
                  </a:lnTo>
                  <a:lnTo>
                    <a:pt x="166" y="208"/>
                  </a:lnTo>
                  <a:lnTo>
                    <a:pt x="166" y="204"/>
                  </a:lnTo>
                  <a:lnTo>
                    <a:pt x="163" y="197"/>
                  </a:lnTo>
                  <a:lnTo>
                    <a:pt x="159" y="193"/>
                  </a:lnTo>
                  <a:lnTo>
                    <a:pt x="159" y="189"/>
                  </a:lnTo>
                  <a:lnTo>
                    <a:pt x="159" y="189"/>
                  </a:lnTo>
                  <a:lnTo>
                    <a:pt x="159" y="186"/>
                  </a:lnTo>
                  <a:lnTo>
                    <a:pt x="152" y="178"/>
                  </a:lnTo>
                  <a:lnTo>
                    <a:pt x="152" y="175"/>
                  </a:lnTo>
                  <a:lnTo>
                    <a:pt x="148" y="171"/>
                  </a:lnTo>
                  <a:lnTo>
                    <a:pt x="144" y="163"/>
                  </a:lnTo>
                  <a:lnTo>
                    <a:pt x="141" y="160"/>
                  </a:lnTo>
                  <a:lnTo>
                    <a:pt x="133" y="156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29" y="149"/>
                  </a:lnTo>
                  <a:lnTo>
                    <a:pt x="126" y="149"/>
                  </a:lnTo>
                  <a:lnTo>
                    <a:pt x="126" y="149"/>
                  </a:lnTo>
                  <a:lnTo>
                    <a:pt x="126" y="149"/>
                  </a:lnTo>
                  <a:lnTo>
                    <a:pt x="129" y="145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6" y="137"/>
                  </a:lnTo>
                  <a:lnTo>
                    <a:pt x="122" y="137"/>
                  </a:lnTo>
                  <a:lnTo>
                    <a:pt x="118" y="137"/>
                  </a:lnTo>
                  <a:lnTo>
                    <a:pt x="111" y="134"/>
                  </a:lnTo>
                  <a:lnTo>
                    <a:pt x="111" y="130"/>
                  </a:lnTo>
                  <a:lnTo>
                    <a:pt x="107" y="130"/>
                  </a:lnTo>
                  <a:lnTo>
                    <a:pt x="104" y="130"/>
                  </a:lnTo>
                  <a:lnTo>
                    <a:pt x="104" y="126"/>
                  </a:lnTo>
                  <a:lnTo>
                    <a:pt x="107" y="123"/>
                  </a:lnTo>
                  <a:lnTo>
                    <a:pt x="107" y="119"/>
                  </a:lnTo>
                  <a:lnTo>
                    <a:pt x="111" y="119"/>
                  </a:lnTo>
                  <a:lnTo>
                    <a:pt x="115" y="119"/>
                  </a:lnTo>
                  <a:lnTo>
                    <a:pt x="115" y="119"/>
                  </a:lnTo>
                  <a:lnTo>
                    <a:pt x="115" y="115"/>
                  </a:lnTo>
                  <a:lnTo>
                    <a:pt x="115" y="115"/>
                  </a:lnTo>
                  <a:lnTo>
                    <a:pt x="111" y="115"/>
                  </a:lnTo>
                  <a:lnTo>
                    <a:pt x="111" y="115"/>
                  </a:lnTo>
                  <a:lnTo>
                    <a:pt x="107" y="111"/>
                  </a:lnTo>
                  <a:lnTo>
                    <a:pt x="107" y="111"/>
                  </a:lnTo>
                  <a:lnTo>
                    <a:pt x="104" y="111"/>
                  </a:lnTo>
                  <a:lnTo>
                    <a:pt x="100" y="111"/>
                  </a:lnTo>
                  <a:lnTo>
                    <a:pt x="100" y="108"/>
                  </a:lnTo>
                  <a:lnTo>
                    <a:pt x="100" y="104"/>
                  </a:lnTo>
                  <a:lnTo>
                    <a:pt x="100" y="104"/>
                  </a:lnTo>
                  <a:lnTo>
                    <a:pt x="96" y="104"/>
                  </a:lnTo>
                  <a:lnTo>
                    <a:pt x="89" y="100"/>
                  </a:lnTo>
                  <a:lnTo>
                    <a:pt x="89" y="97"/>
                  </a:lnTo>
                  <a:lnTo>
                    <a:pt x="92" y="93"/>
                  </a:lnTo>
                  <a:lnTo>
                    <a:pt x="92" y="89"/>
                  </a:lnTo>
                  <a:lnTo>
                    <a:pt x="89" y="89"/>
                  </a:lnTo>
                  <a:lnTo>
                    <a:pt x="89" y="89"/>
                  </a:lnTo>
                  <a:lnTo>
                    <a:pt x="85" y="89"/>
                  </a:lnTo>
                  <a:lnTo>
                    <a:pt x="85" y="89"/>
                  </a:lnTo>
                  <a:lnTo>
                    <a:pt x="81" y="89"/>
                  </a:lnTo>
                  <a:lnTo>
                    <a:pt x="81" y="86"/>
                  </a:lnTo>
                  <a:lnTo>
                    <a:pt x="81" y="82"/>
                  </a:lnTo>
                  <a:lnTo>
                    <a:pt x="78" y="78"/>
                  </a:lnTo>
                  <a:lnTo>
                    <a:pt x="78" y="78"/>
                  </a:lnTo>
                  <a:lnTo>
                    <a:pt x="74" y="78"/>
                  </a:lnTo>
                  <a:lnTo>
                    <a:pt x="74" y="74"/>
                  </a:lnTo>
                  <a:lnTo>
                    <a:pt x="74" y="71"/>
                  </a:lnTo>
                  <a:lnTo>
                    <a:pt x="70" y="71"/>
                  </a:lnTo>
                  <a:lnTo>
                    <a:pt x="70" y="67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0"/>
                  </a:lnTo>
                  <a:lnTo>
                    <a:pt x="63" y="56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48"/>
                  </a:lnTo>
                  <a:lnTo>
                    <a:pt x="59" y="45"/>
                  </a:lnTo>
                  <a:lnTo>
                    <a:pt x="59" y="41"/>
                  </a:lnTo>
                  <a:lnTo>
                    <a:pt x="59" y="37"/>
                  </a:lnTo>
                  <a:lnTo>
                    <a:pt x="59" y="34"/>
                  </a:lnTo>
                  <a:lnTo>
                    <a:pt x="59" y="30"/>
                  </a:lnTo>
                  <a:lnTo>
                    <a:pt x="59" y="30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2" y="26"/>
                  </a:lnTo>
                  <a:lnTo>
                    <a:pt x="52" y="22"/>
                  </a:lnTo>
                  <a:lnTo>
                    <a:pt x="48" y="26"/>
                  </a:lnTo>
                  <a:lnTo>
                    <a:pt x="44" y="26"/>
                  </a:lnTo>
                  <a:lnTo>
                    <a:pt x="44" y="22"/>
                  </a:lnTo>
                  <a:lnTo>
                    <a:pt x="41" y="19"/>
                  </a:lnTo>
                  <a:lnTo>
                    <a:pt x="37" y="19"/>
                  </a:lnTo>
                  <a:lnTo>
                    <a:pt x="33" y="15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3" y="26"/>
                  </a:lnTo>
                  <a:lnTo>
                    <a:pt x="33" y="30"/>
                  </a:lnTo>
                  <a:lnTo>
                    <a:pt x="33" y="34"/>
                  </a:lnTo>
                  <a:lnTo>
                    <a:pt x="33" y="45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7" y="52"/>
                  </a:lnTo>
                  <a:lnTo>
                    <a:pt x="37" y="56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4" y="63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71"/>
                  </a:lnTo>
                  <a:lnTo>
                    <a:pt x="48" y="71"/>
                  </a:lnTo>
                  <a:lnTo>
                    <a:pt x="52" y="74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5" y="78"/>
                  </a:lnTo>
                  <a:lnTo>
                    <a:pt x="59" y="82"/>
                  </a:lnTo>
                  <a:lnTo>
                    <a:pt x="55" y="86"/>
                  </a:lnTo>
                  <a:lnTo>
                    <a:pt x="55" y="89"/>
                  </a:lnTo>
                  <a:lnTo>
                    <a:pt x="59" y="93"/>
                  </a:lnTo>
                  <a:lnTo>
                    <a:pt x="63" y="93"/>
                  </a:lnTo>
                  <a:lnTo>
                    <a:pt x="63" y="97"/>
                  </a:lnTo>
                  <a:lnTo>
                    <a:pt x="66" y="100"/>
                  </a:lnTo>
                  <a:lnTo>
                    <a:pt x="66" y="100"/>
                  </a:lnTo>
                  <a:lnTo>
                    <a:pt x="66" y="104"/>
                  </a:lnTo>
                  <a:lnTo>
                    <a:pt x="66" y="104"/>
                  </a:lnTo>
                  <a:lnTo>
                    <a:pt x="66" y="108"/>
                  </a:lnTo>
                  <a:lnTo>
                    <a:pt x="70" y="111"/>
                  </a:lnTo>
                  <a:lnTo>
                    <a:pt x="70" y="111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74" y="111"/>
                  </a:lnTo>
                  <a:lnTo>
                    <a:pt x="74" y="111"/>
                  </a:lnTo>
                  <a:lnTo>
                    <a:pt x="78" y="119"/>
                  </a:lnTo>
                  <a:lnTo>
                    <a:pt x="74" y="123"/>
                  </a:lnTo>
                  <a:lnTo>
                    <a:pt x="74" y="126"/>
                  </a:lnTo>
                  <a:lnTo>
                    <a:pt x="78" y="126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78" y="134"/>
                  </a:lnTo>
                  <a:lnTo>
                    <a:pt x="81" y="134"/>
                  </a:lnTo>
                  <a:lnTo>
                    <a:pt x="81" y="137"/>
                  </a:lnTo>
                  <a:lnTo>
                    <a:pt x="78" y="137"/>
                  </a:lnTo>
                  <a:lnTo>
                    <a:pt x="81" y="141"/>
                  </a:lnTo>
                  <a:lnTo>
                    <a:pt x="81" y="145"/>
                  </a:lnTo>
                  <a:lnTo>
                    <a:pt x="81" y="149"/>
                  </a:lnTo>
                  <a:lnTo>
                    <a:pt x="81" y="149"/>
                  </a:lnTo>
                  <a:lnTo>
                    <a:pt x="85" y="152"/>
                  </a:lnTo>
                  <a:lnTo>
                    <a:pt x="85" y="156"/>
                  </a:lnTo>
                  <a:lnTo>
                    <a:pt x="85" y="156"/>
                  </a:lnTo>
                  <a:lnTo>
                    <a:pt x="89" y="156"/>
                  </a:lnTo>
                  <a:lnTo>
                    <a:pt x="89" y="152"/>
                  </a:lnTo>
                  <a:lnTo>
                    <a:pt x="89" y="152"/>
                  </a:lnTo>
                  <a:lnTo>
                    <a:pt x="89" y="152"/>
                  </a:lnTo>
                  <a:lnTo>
                    <a:pt x="92" y="156"/>
                  </a:lnTo>
                  <a:lnTo>
                    <a:pt x="92" y="156"/>
                  </a:lnTo>
                  <a:lnTo>
                    <a:pt x="96" y="160"/>
                  </a:lnTo>
                  <a:lnTo>
                    <a:pt x="96" y="163"/>
                  </a:lnTo>
                  <a:lnTo>
                    <a:pt x="96" y="163"/>
                  </a:lnTo>
                  <a:lnTo>
                    <a:pt x="100" y="167"/>
                  </a:lnTo>
                  <a:lnTo>
                    <a:pt x="100" y="167"/>
                  </a:lnTo>
                  <a:lnTo>
                    <a:pt x="100" y="171"/>
                  </a:lnTo>
                  <a:lnTo>
                    <a:pt x="96" y="175"/>
                  </a:lnTo>
                  <a:lnTo>
                    <a:pt x="92" y="178"/>
                  </a:lnTo>
                  <a:lnTo>
                    <a:pt x="89" y="175"/>
                  </a:lnTo>
                  <a:lnTo>
                    <a:pt x="89" y="175"/>
                  </a:lnTo>
                  <a:lnTo>
                    <a:pt x="89" y="171"/>
                  </a:lnTo>
                  <a:lnTo>
                    <a:pt x="89" y="171"/>
                  </a:lnTo>
                  <a:lnTo>
                    <a:pt x="85" y="167"/>
                  </a:lnTo>
                  <a:lnTo>
                    <a:pt x="85" y="163"/>
                  </a:lnTo>
                  <a:lnTo>
                    <a:pt x="81" y="163"/>
                  </a:lnTo>
                  <a:lnTo>
                    <a:pt x="78" y="160"/>
                  </a:lnTo>
                  <a:lnTo>
                    <a:pt x="78" y="160"/>
                  </a:lnTo>
                  <a:lnTo>
                    <a:pt x="74" y="156"/>
                  </a:lnTo>
                  <a:lnTo>
                    <a:pt x="70" y="152"/>
                  </a:lnTo>
                  <a:lnTo>
                    <a:pt x="66" y="149"/>
                  </a:lnTo>
                  <a:lnTo>
                    <a:pt x="63" y="149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59" y="145"/>
                  </a:lnTo>
                  <a:lnTo>
                    <a:pt x="59" y="141"/>
                  </a:lnTo>
                  <a:lnTo>
                    <a:pt x="59" y="137"/>
                  </a:lnTo>
                  <a:lnTo>
                    <a:pt x="63" y="130"/>
                  </a:lnTo>
                  <a:lnTo>
                    <a:pt x="63" y="126"/>
                  </a:lnTo>
                  <a:lnTo>
                    <a:pt x="59" y="119"/>
                  </a:lnTo>
                  <a:lnTo>
                    <a:pt x="59" y="119"/>
                  </a:lnTo>
                  <a:lnTo>
                    <a:pt x="55" y="119"/>
                  </a:lnTo>
                  <a:lnTo>
                    <a:pt x="55" y="119"/>
                  </a:lnTo>
                  <a:lnTo>
                    <a:pt x="48" y="111"/>
                  </a:lnTo>
                  <a:lnTo>
                    <a:pt x="48" y="108"/>
                  </a:lnTo>
                  <a:lnTo>
                    <a:pt x="48" y="104"/>
                  </a:lnTo>
                  <a:lnTo>
                    <a:pt x="48" y="104"/>
                  </a:lnTo>
                  <a:lnTo>
                    <a:pt x="44" y="108"/>
                  </a:lnTo>
                  <a:lnTo>
                    <a:pt x="41" y="108"/>
                  </a:lnTo>
                  <a:lnTo>
                    <a:pt x="41" y="108"/>
                  </a:lnTo>
                  <a:lnTo>
                    <a:pt x="37" y="108"/>
                  </a:lnTo>
                  <a:lnTo>
                    <a:pt x="41" y="104"/>
                  </a:lnTo>
                  <a:lnTo>
                    <a:pt x="37" y="104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26" y="97"/>
                  </a:lnTo>
                  <a:lnTo>
                    <a:pt x="26" y="97"/>
                  </a:lnTo>
                  <a:lnTo>
                    <a:pt x="22" y="93"/>
                  </a:lnTo>
                  <a:lnTo>
                    <a:pt x="18" y="89"/>
                  </a:lnTo>
                  <a:lnTo>
                    <a:pt x="22" y="89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33" y="89"/>
                  </a:lnTo>
                  <a:lnTo>
                    <a:pt x="33" y="93"/>
                  </a:lnTo>
                  <a:lnTo>
                    <a:pt x="33" y="89"/>
                  </a:lnTo>
                  <a:lnTo>
                    <a:pt x="37" y="89"/>
                  </a:lnTo>
                  <a:lnTo>
                    <a:pt x="33" y="89"/>
                  </a:lnTo>
                  <a:lnTo>
                    <a:pt x="33" y="86"/>
                  </a:lnTo>
                  <a:lnTo>
                    <a:pt x="33" y="86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7" y="82"/>
                  </a:lnTo>
                  <a:lnTo>
                    <a:pt x="37" y="82"/>
                  </a:lnTo>
                  <a:lnTo>
                    <a:pt x="37" y="78"/>
                  </a:lnTo>
                  <a:lnTo>
                    <a:pt x="37" y="74"/>
                  </a:lnTo>
                  <a:lnTo>
                    <a:pt x="33" y="74"/>
                  </a:lnTo>
                  <a:lnTo>
                    <a:pt x="33" y="71"/>
                  </a:lnTo>
                  <a:lnTo>
                    <a:pt x="29" y="67"/>
                  </a:lnTo>
                  <a:lnTo>
                    <a:pt x="29" y="63"/>
                  </a:lnTo>
                  <a:lnTo>
                    <a:pt x="26" y="60"/>
                  </a:lnTo>
                  <a:lnTo>
                    <a:pt x="22" y="56"/>
                  </a:lnTo>
                  <a:lnTo>
                    <a:pt x="18" y="56"/>
                  </a:lnTo>
                  <a:lnTo>
                    <a:pt x="15" y="56"/>
                  </a:lnTo>
                  <a:lnTo>
                    <a:pt x="15" y="52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11" y="26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7" y="19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85" y="145"/>
                  </a:moveTo>
                  <a:lnTo>
                    <a:pt x="85" y="141"/>
                  </a:lnTo>
                  <a:lnTo>
                    <a:pt x="85" y="141"/>
                  </a:lnTo>
                  <a:lnTo>
                    <a:pt x="85" y="137"/>
                  </a:lnTo>
                  <a:lnTo>
                    <a:pt x="81" y="137"/>
                  </a:lnTo>
                  <a:lnTo>
                    <a:pt x="85" y="141"/>
                  </a:lnTo>
                  <a:lnTo>
                    <a:pt x="85" y="145"/>
                  </a:lnTo>
                  <a:lnTo>
                    <a:pt x="85" y="145"/>
                  </a:lnTo>
                  <a:close/>
                  <a:moveTo>
                    <a:pt x="89" y="149"/>
                  </a:moveTo>
                  <a:lnTo>
                    <a:pt x="89" y="152"/>
                  </a:lnTo>
                  <a:lnTo>
                    <a:pt x="89" y="152"/>
                  </a:lnTo>
                  <a:lnTo>
                    <a:pt x="89" y="149"/>
                  </a:lnTo>
                  <a:lnTo>
                    <a:pt x="89" y="149"/>
                  </a:lnTo>
                  <a:lnTo>
                    <a:pt x="89" y="149"/>
                  </a:lnTo>
                  <a:close/>
                  <a:moveTo>
                    <a:pt x="296" y="145"/>
                  </a:moveTo>
                  <a:lnTo>
                    <a:pt x="300" y="145"/>
                  </a:lnTo>
                  <a:lnTo>
                    <a:pt x="300" y="145"/>
                  </a:lnTo>
                  <a:lnTo>
                    <a:pt x="296" y="145"/>
                  </a:lnTo>
                  <a:lnTo>
                    <a:pt x="296" y="145"/>
                  </a:lnTo>
                  <a:lnTo>
                    <a:pt x="296" y="145"/>
                  </a:lnTo>
                  <a:close/>
                  <a:moveTo>
                    <a:pt x="296" y="149"/>
                  </a:moveTo>
                  <a:lnTo>
                    <a:pt x="296" y="149"/>
                  </a:lnTo>
                  <a:lnTo>
                    <a:pt x="296" y="149"/>
                  </a:lnTo>
                  <a:lnTo>
                    <a:pt x="296" y="149"/>
                  </a:lnTo>
                  <a:lnTo>
                    <a:pt x="296" y="149"/>
                  </a:lnTo>
                  <a:lnTo>
                    <a:pt x="296" y="149"/>
                  </a:lnTo>
                  <a:close/>
                  <a:moveTo>
                    <a:pt x="296" y="156"/>
                  </a:moveTo>
                  <a:lnTo>
                    <a:pt x="296" y="152"/>
                  </a:lnTo>
                  <a:lnTo>
                    <a:pt x="296" y="152"/>
                  </a:lnTo>
                  <a:lnTo>
                    <a:pt x="296" y="15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" name="Freeform 177"/>
            <p:cNvSpPr>
              <a:spLocks noEditPoints="1"/>
            </p:cNvSpPr>
            <p:nvPr/>
          </p:nvSpPr>
          <p:spPr bwMode="auto">
            <a:xfrm>
              <a:off x="2749063" y="3075611"/>
              <a:ext cx="829877" cy="788705"/>
            </a:xfrm>
            <a:custGeom>
              <a:avLst/>
              <a:gdLst>
                <a:gd name="T0" fmla="*/ 103 w 174"/>
                <a:gd name="T1" fmla="*/ 22 h 165"/>
                <a:gd name="T2" fmla="*/ 105 w 174"/>
                <a:gd name="T3" fmla="*/ 21 h 165"/>
                <a:gd name="T4" fmla="*/ 106 w 174"/>
                <a:gd name="T5" fmla="*/ 21 h 165"/>
                <a:gd name="T6" fmla="*/ 109 w 174"/>
                <a:gd name="T7" fmla="*/ 22 h 165"/>
                <a:gd name="T8" fmla="*/ 100 w 174"/>
                <a:gd name="T9" fmla="*/ 5 h 165"/>
                <a:gd name="T10" fmla="*/ 94 w 174"/>
                <a:gd name="T11" fmla="*/ 12 h 165"/>
                <a:gd name="T12" fmla="*/ 88 w 174"/>
                <a:gd name="T13" fmla="*/ 13 h 165"/>
                <a:gd name="T14" fmla="*/ 79 w 174"/>
                <a:gd name="T15" fmla="*/ 12 h 165"/>
                <a:gd name="T16" fmla="*/ 75 w 174"/>
                <a:gd name="T17" fmla="*/ 13 h 165"/>
                <a:gd name="T18" fmla="*/ 64 w 174"/>
                <a:gd name="T19" fmla="*/ 15 h 165"/>
                <a:gd name="T20" fmla="*/ 64 w 174"/>
                <a:gd name="T21" fmla="*/ 5 h 165"/>
                <a:gd name="T22" fmla="*/ 59 w 174"/>
                <a:gd name="T23" fmla="*/ 0 h 165"/>
                <a:gd name="T24" fmla="*/ 44 w 174"/>
                <a:gd name="T25" fmla="*/ 6 h 165"/>
                <a:gd name="T26" fmla="*/ 47 w 174"/>
                <a:gd name="T27" fmla="*/ 12 h 165"/>
                <a:gd name="T28" fmla="*/ 30 w 174"/>
                <a:gd name="T29" fmla="*/ 17 h 165"/>
                <a:gd name="T30" fmla="*/ 18 w 174"/>
                <a:gd name="T31" fmla="*/ 16 h 165"/>
                <a:gd name="T32" fmla="*/ 20 w 174"/>
                <a:gd name="T33" fmla="*/ 28 h 165"/>
                <a:gd name="T34" fmla="*/ 10 w 174"/>
                <a:gd name="T35" fmla="*/ 40 h 165"/>
                <a:gd name="T36" fmla="*/ 3 w 174"/>
                <a:gd name="T37" fmla="*/ 49 h 165"/>
                <a:gd name="T38" fmla="*/ 5 w 174"/>
                <a:gd name="T39" fmla="*/ 60 h 165"/>
                <a:gd name="T40" fmla="*/ 16 w 174"/>
                <a:gd name="T41" fmla="*/ 67 h 165"/>
                <a:gd name="T42" fmla="*/ 27 w 174"/>
                <a:gd name="T43" fmla="*/ 66 h 165"/>
                <a:gd name="T44" fmla="*/ 38 w 174"/>
                <a:gd name="T45" fmla="*/ 65 h 165"/>
                <a:gd name="T46" fmla="*/ 50 w 174"/>
                <a:gd name="T47" fmla="*/ 75 h 165"/>
                <a:gd name="T48" fmla="*/ 62 w 174"/>
                <a:gd name="T49" fmla="*/ 86 h 165"/>
                <a:gd name="T50" fmla="*/ 74 w 174"/>
                <a:gd name="T51" fmla="*/ 106 h 165"/>
                <a:gd name="T52" fmla="*/ 84 w 174"/>
                <a:gd name="T53" fmla="*/ 114 h 165"/>
                <a:gd name="T54" fmla="*/ 90 w 174"/>
                <a:gd name="T55" fmla="*/ 127 h 165"/>
                <a:gd name="T56" fmla="*/ 92 w 174"/>
                <a:gd name="T57" fmla="*/ 136 h 165"/>
                <a:gd name="T58" fmla="*/ 83 w 174"/>
                <a:gd name="T59" fmla="*/ 143 h 165"/>
                <a:gd name="T60" fmla="*/ 84 w 174"/>
                <a:gd name="T61" fmla="*/ 150 h 165"/>
                <a:gd name="T62" fmla="*/ 95 w 174"/>
                <a:gd name="T63" fmla="*/ 157 h 165"/>
                <a:gd name="T64" fmla="*/ 102 w 174"/>
                <a:gd name="T65" fmla="*/ 159 h 165"/>
                <a:gd name="T66" fmla="*/ 105 w 174"/>
                <a:gd name="T67" fmla="*/ 152 h 165"/>
                <a:gd name="T68" fmla="*/ 108 w 174"/>
                <a:gd name="T69" fmla="*/ 149 h 165"/>
                <a:gd name="T70" fmla="*/ 104 w 174"/>
                <a:gd name="T71" fmla="*/ 156 h 165"/>
                <a:gd name="T72" fmla="*/ 116 w 174"/>
                <a:gd name="T73" fmla="*/ 140 h 165"/>
                <a:gd name="T74" fmla="*/ 116 w 174"/>
                <a:gd name="T75" fmla="*/ 133 h 165"/>
                <a:gd name="T76" fmla="*/ 119 w 174"/>
                <a:gd name="T77" fmla="*/ 126 h 165"/>
                <a:gd name="T78" fmla="*/ 131 w 174"/>
                <a:gd name="T79" fmla="*/ 119 h 165"/>
                <a:gd name="T80" fmla="*/ 136 w 174"/>
                <a:gd name="T81" fmla="*/ 115 h 165"/>
                <a:gd name="T82" fmla="*/ 141 w 174"/>
                <a:gd name="T83" fmla="*/ 116 h 165"/>
                <a:gd name="T84" fmla="*/ 149 w 174"/>
                <a:gd name="T85" fmla="*/ 109 h 165"/>
                <a:gd name="T86" fmla="*/ 154 w 174"/>
                <a:gd name="T87" fmla="*/ 96 h 165"/>
                <a:gd name="T88" fmla="*/ 156 w 174"/>
                <a:gd name="T89" fmla="*/ 78 h 165"/>
                <a:gd name="T90" fmla="*/ 155 w 174"/>
                <a:gd name="T91" fmla="*/ 73 h 165"/>
                <a:gd name="T92" fmla="*/ 161 w 174"/>
                <a:gd name="T93" fmla="*/ 71 h 165"/>
                <a:gd name="T94" fmla="*/ 173 w 174"/>
                <a:gd name="T95" fmla="*/ 56 h 165"/>
                <a:gd name="T96" fmla="*/ 168 w 174"/>
                <a:gd name="T97" fmla="*/ 42 h 165"/>
                <a:gd name="T98" fmla="*/ 151 w 174"/>
                <a:gd name="T99" fmla="*/ 33 h 165"/>
                <a:gd name="T100" fmla="*/ 142 w 174"/>
                <a:gd name="T101" fmla="*/ 33 h 165"/>
                <a:gd name="T102" fmla="*/ 134 w 174"/>
                <a:gd name="T103" fmla="*/ 32 h 165"/>
                <a:gd name="T104" fmla="*/ 130 w 174"/>
                <a:gd name="T105" fmla="*/ 35 h 165"/>
                <a:gd name="T106" fmla="*/ 126 w 174"/>
                <a:gd name="T107" fmla="*/ 29 h 165"/>
                <a:gd name="T108" fmla="*/ 120 w 174"/>
                <a:gd name="T109" fmla="*/ 25 h 165"/>
                <a:gd name="T110" fmla="*/ 113 w 174"/>
                <a:gd name="T111" fmla="*/ 27 h 165"/>
                <a:gd name="T112" fmla="*/ 107 w 174"/>
                <a:gd name="T113" fmla="*/ 33 h 165"/>
                <a:gd name="T114" fmla="*/ 105 w 174"/>
                <a:gd name="T115" fmla="*/ 29 h 165"/>
                <a:gd name="T116" fmla="*/ 113 w 174"/>
                <a:gd name="T117" fmla="*/ 24 h 165"/>
                <a:gd name="T118" fmla="*/ 104 w 174"/>
                <a:gd name="T119" fmla="*/ 25 h 165"/>
                <a:gd name="T120" fmla="*/ 99 w 174"/>
                <a:gd name="T121" fmla="*/ 25 h 165"/>
                <a:gd name="T122" fmla="*/ 106 w 174"/>
                <a:gd name="T123" fmla="*/ 17 h 165"/>
                <a:gd name="T124" fmla="*/ 102 w 174"/>
                <a:gd name="T125" fmla="*/ 9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" h="165">
                  <a:moveTo>
                    <a:pt x="102" y="24"/>
                  </a:moveTo>
                  <a:cubicBezTo>
                    <a:pt x="102" y="24"/>
                    <a:pt x="102" y="24"/>
                    <a:pt x="102" y="24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4"/>
                    <a:pt x="102" y="24"/>
                    <a:pt x="102" y="24"/>
                  </a:cubicBezTo>
                  <a:close/>
                  <a:moveTo>
                    <a:pt x="101" y="24"/>
                  </a:moveTo>
                  <a:cubicBezTo>
                    <a:pt x="101" y="24"/>
                    <a:pt x="101" y="24"/>
                    <a:pt x="101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24"/>
                    <a:pt x="101" y="24"/>
                    <a:pt x="101" y="24"/>
                  </a:cubicBezTo>
                  <a:close/>
                  <a:moveTo>
                    <a:pt x="105" y="21"/>
                  </a:move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5" y="21"/>
                    <a:pt x="105" y="21"/>
                    <a:pt x="105" y="21"/>
                  </a:cubicBezTo>
                  <a:close/>
                  <a:moveTo>
                    <a:pt x="105" y="21"/>
                  </a:moveTo>
                  <a:cubicBezTo>
                    <a:pt x="104" y="20"/>
                    <a:pt x="104" y="20"/>
                    <a:pt x="104" y="2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5" y="21"/>
                    <a:pt x="105" y="21"/>
                    <a:pt x="105" y="21"/>
                  </a:cubicBezTo>
                  <a:close/>
                  <a:moveTo>
                    <a:pt x="105" y="21"/>
                  </a:moveTo>
                  <a:cubicBezTo>
                    <a:pt x="105" y="21"/>
                    <a:pt x="105" y="21"/>
                    <a:pt x="105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21"/>
                    <a:pt x="108" y="21"/>
                    <a:pt x="108" y="21"/>
                  </a:cubicBezTo>
                  <a:cubicBezTo>
                    <a:pt x="107" y="20"/>
                    <a:pt x="107" y="20"/>
                    <a:pt x="107" y="20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lose/>
                  <a:moveTo>
                    <a:pt x="107" y="22"/>
                  </a:moveTo>
                  <a:cubicBezTo>
                    <a:pt x="108" y="22"/>
                    <a:pt x="108" y="22"/>
                    <a:pt x="108" y="22"/>
                  </a:cubicBezTo>
                  <a:cubicBezTo>
                    <a:pt x="108" y="21"/>
                    <a:pt x="108" y="21"/>
                    <a:pt x="108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7" y="22"/>
                    <a:pt x="107" y="22"/>
                    <a:pt x="107" y="22"/>
                  </a:cubicBezTo>
                  <a:close/>
                  <a:moveTo>
                    <a:pt x="105" y="14"/>
                  </a:moveTo>
                  <a:cubicBezTo>
                    <a:pt x="104" y="13"/>
                    <a:pt x="104" y="13"/>
                    <a:pt x="104" y="13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lose/>
                  <a:moveTo>
                    <a:pt x="101" y="6"/>
                  </a:moveTo>
                  <a:cubicBezTo>
                    <a:pt x="100" y="5"/>
                    <a:pt x="100" y="5"/>
                    <a:pt x="100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8" y="6"/>
                    <a:pt x="98" y="6"/>
                    <a:pt x="98" y="6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2" y="13"/>
                    <a:pt x="92" y="13"/>
                    <a:pt x="92" y="13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6"/>
                    <a:pt x="27" y="66"/>
                    <a:pt x="27" y="66"/>
                  </a:cubicBezTo>
                  <a:cubicBezTo>
                    <a:pt x="28" y="66"/>
                    <a:pt x="28" y="66"/>
                    <a:pt x="28" y="66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9" y="70"/>
                    <a:pt x="39" y="70"/>
                    <a:pt x="39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9" y="74"/>
                    <a:pt x="49" y="74"/>
                    <a:pt x="49" y="74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4" y="112"/>
                    <a:pt x="74" y="112"/>
                    <a:pt x="74" y="112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7" y="114"/>
                    <a:pt x="77" y="114"/>
                    <a:pt x="77" y="114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82" y="113"/>
                    <a:pt x="82" y="113"/>
                    <a:pt x="82" y="113"/>
                  </a:cubicBezTo>
                  <a:cubicBezTo>
                    <a:pt x="83" y="114"/>
                    <a:pt x="83" y="114"/>
                    <a:pt x="83" y="114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5"/>
                    <a:pt x="84" y="115"/>
                    <a:pt x="84" y="115"/>
                  </a:cubicBezTo>
                  <a:cubicBezTo>
                    <a:pt x="86" y="119"/>
                    <a:pt x="86" y="119"/>
                    <a:pt x="86" y="119"/>
                  </a:cubicBezTo>
                  <a:cubicBezTo>
                    <a:pt x="86" y="121"/>
                    <a:pt x="86" y="121"/>
                    <a:pt x="86" y="121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89" y="120"/>
                    <a:pt x="89" y="120"/>
                    <a:pt x="89" y="120"/>
                  </a:cubicBezTo>
                  <a:cubicBezTo>
                    <a:pt x="90" y="120"/>
                    <a:pt x="90" y="120"/>
                    <a:pt x="90" y="120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1" y="122"/>
                    <a:pt x="91" y="122"/>
                    <a:pt x="91" y="122"/>
                  </a:cubicBezTo>
                  <a:cubicBezTo>
                    <a:pt x="91" y="126"/>
                    <a:pt x="91" y="126"/>
                    <a:pt x="91" y="126"/>
                  </a:cubicBezTo>
                  <a:cubicBezTo>
                    <a:pt x="91" y="126"/>
                    <a:pt x="91" y="126"/>
                    <a:pt x="91" y="126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90" y="127"/>
                    <a:pt x="90" y="127"/>
                    <a:pt x="90" y="127"/>
                  </a:cubicBezTo>
                  <a:cubicBezTo>
                    <a:pt x="90" y="127"/>
                    <a:pt x="90" y="127"/>
                    <a:pt x="90" y="127"/>
                  </a:cubicBezTo>
                  <a:cubicBezTo>
                    <a:pt x="90" y="128"/>
                    <a:pt x="90" y="128"/>
                    <a:pt x="90" y="128"/>
                  </a:cubicBezTo>
                  <a:cubicBezTo>
                    <a:pt x="91" y="127"/>
                    <a:pt x="91" y="127"/>
                    <a:pt x="91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28"/>
                    <a:pt x="93" y="128"/>
                    <a:pt x="93" y="128"/>
                  </a:cubicBezTo>
                  <a:cubicBezTo>
                    <a:pt x="94" y="130"/>
                    <a:pt x="94" y="130"/>
                    <a:pt x="94" y="130"/>
                  </a:cubicBezTo>
                  <a:cubicBezTo>
                    <a:pt x="94" y="131"/>
                    <a:pt x="94" y="131"/>
                    <a:pt x="94" y="131"/>
                  </a:cubicBezTo>
                  <a:cubicBezTo>
                    <a:pt x="94" y="133"/>
                    <a:pt x="94" y="133"/>
                    <a:pt x="94" y="133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4" y="135"/>
                    <a:pt x="94" y="135"/>
                    <a:pt x="94" y="135"/>
                  </a:cubicBezTo>
                  <a:cubicBezTo>
                    <a:pt x="93" y="135"/>
                    <a:pt x="93" y="135"/>
                    <a:pt x="93" y="135"/>
                  </a:cubicBezTo>
                  <a:cubicBezTo>
                    <a:pt x="92" y="135"/>
                    <a:pt x="92" y="135"/>
                    <a:pt x="92" y="135"/>
                  </a:cubicBezTo>
                  <a:cubicBezTo>
                    <a:pt x="92" y="136"/>
                    <a:pt x="92" y="136"/>
                    <a:pt x="92" y="136"/>
                  </a:cubicBezTo>
                  <a:cubicBezTo>
                    <a:pt x="91" y="136"/>
                    <a:pt x="91" y="136"/>
                    <a:pt x="91" y="136"/>
                  </a:cubicBezTo>
                  <a:cubicBezTo>
                    <a:pt x="91" y="136"/>
                    <a:pt x="91" y="136"/>
                    <a:pt x="91" y="136"/>
                  </a:cubicBezTo>
                  <a:cubicBezTo>
                    <a:pt x="89" y="137"/>
                    <a:pt x="89" y="137"/>
                    <a:pt x="89" y="137"/>
                  </a:cubicBezTo>
                  <a:cubicBezTo>
                    <a:pt x="89" y="138"/>
                    <a:pt x="89" y="138"/>
                    <a:pt x="89" y="138"/>
                  </a:cubicBezTo>
                  <a:cubicBezTo>
                    <a:pt x="88" y="138"/>
                    <a:pt x="88" y="138"/>
                    <a:pt x="88" y="138"/>
                  </a:cubicBezTo>
                  <a:cubicBezTo>
                    <a:pt x="86" y="139"/>
                    <a:pt x="86" y="139"/>
                    <a:pt x="86" y="139"/>
                  </a:cubicBezTo>
                  <a:cubicBezTo>
                    <a:pt x="86" y="139"/>
                    <a:pt x="86" y="139"/>
                    <a:pt x="86" y="139"/>
                  </a:cubicBezTo>
                  <a:cubicBezTo>
                    <a:pt x="86" y="140"/>
                    <a:pt x="86" y="140"/>
                    <a:pt x="86" y="140"/>
                  </a:cubicBezTo>
                  <a:cubicBezTo>
                    <a:pt x="85" y="140"/>
                    <a:pt x="85" y="140"/>
                    <a:pt x="85" y="140"/>
                  </a:cubicBezTo>
                  <a:cubicBezTo>
                    <a:pt x="85" y="140"/>
                    <a:pt x="85" y="140"/>
                    <a:pt x="85" y="140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3" y="143"/>
                    <a:pt x="83" y="143"/>
                    <a:pt x="83" y="143"/>
                  </a:cubicBezTo>
                  <a:cubicBezTo>
                    <a:pt x="82" y="143"/>
                    <a:pt x="82" y="143"/>
                    <a:pt x="82" y="143"/>
                  </a:cubicBezTo>
                  <a:cubicBezTo>
                    <a:pt x="82" y="144"/>
                    <a:pt x="82" y="144"/>
                    <a:pt x="82" y="144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8"/>
                    <a:pt x="80" y="148"/>
                    <a:pt x="80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2" y="148"/>
                    <a:pt x="82" y="148"/>
                    <a:pt x="82" y="148"/>
                  </a:cubicBezTo>
                  <a:cubicBezTo>
                    <a:pt x="83" y="149"/>
                    <a:pt x="83" y="149"/>
                    <a:pt x="83" y="149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50"/>
                    <a:pt x="85" y="150"/>
                    <a:pt x="85" y="150"/>
                  </a:cubicBezTo>
                  <a:cubicBezTo>
                    <a:pt x="86" y="151"/>
                    <a:pt x="86" y="151"/>
                    <a:pt x="86" y="151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9" y="154"/>
                    <a:pt x="89" y="154"/>
                    <a:pt x="89" y="154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92" y="154"/>
                    <a:pt x="92" y="154"/>
                    <a:pt x="92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4" y="156"/>
                    <a:pt x="94" y="156"/>
                    <a:pt x="94" y="156"/>
                  </a:cubicBezTo>
                  <a:cubicBezTo>
                    <a:pt x="95" y="157"/>
                    <a:pt x="95" y="157"/>
                    <a:pt x="95" y="157"/>
                  </a:cubicBezTo>
                  <a:cubicBezTo>
                    <a:pt x="96" y="158"/>
                    <a:pt x="96" y="158"/>
                    <a:pt x="96" y="158"/>
                  </a:cubicBezTo>
                  <a:cubicBezTo>
                    <a:pt x="97" y="159"/>
                    <a:pt x="97" y="159"/>
                    <a:pt x="97" y="159"/>
                  </a:cubicBezTo>
                  <a:cubicBezTo>
                    <a:pt x="98" y="160"/>
                    <a:pt x="98" y="160"/>
                    <a:pt x="98" y="160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7" y="162"/>
                    <a:pt x="97" y="162"/>
                    <a:pt x="97" y="162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8" y="164"/>
                    <a:pt x="98" y="164"/>
                    <a:pt x="98" y="164"/>
                  </a:cubicBezTo>
                  <a:cubicBezTo>
                    <a:pt x="98" y="164"/>
                    <a:pt x="98" y="164"/>
                    <a:pt x="98" y="164"/>
                  </a:cubicBezTo>
                  <a:cubicBezTo>
                    <a:pt x="99" y="165"/>
                    <a:pt x="99" y="165"/>
                    <a:pt x="99" y="165"/>
                  </a:cubicBezTo>
                  <a:cubicBezTo>
                    <a:pt x="99" y="165"/>
                    <a:pt x="99" y="165"/>
                    <a:pt x="99" y="165"/>
                  </a:cubicBezTo>
                  <a:cubicBezTo>
                    <a:pt x="101" y="164"/>
                    <a:pt x="101" y="164"/>
                    <a:pt x="101" y="164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3" y="158"/>
                    <a:pt x="103" y="158"/>
                    <a:pt x="103" y="158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2" y="157"/>
                    <a:pt x="102" y="157"/>
                    <a:pt x="102" y="157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2" y="155"/>
                    <a:pt x="102" y="155"/>
                    <a:pt x="102" y="155"/>
                  </a:cubicBezTo>
                  <a:cubicBezTo>
                    <a:pt x="103" y="155"/>
                    <a:pt x="103" y="155"/>
                    <a:pt x="103" y="155"/>
                  </a:cubicBezTo>
                  <a:cubicBezTo>
                    <a:pt x="103" y="154"/>
                    <a:pt x="103" y="154"/>
                    <a:pt x="103" y="154"/>
                  </a:cubicBezTo>
                  <a:cubicBezTo>
                    <a:pt x="104" y="153"/>
                    <a:pt x="104" y="153"/>
                    <a:pt x="104" y="153"/>
                  </a:cubicBezTo>
                  <a:cubicBezTo>
                    <a:pt x="104" y="153"/>
                    <a:pt x="104" y="153"/>
                    <a:pt x="104" y="153"/>
                  </a:cubicBezTo>
                  <a:cubicBezTo>
                    <a:pt x="104" y="153"/>
                    <a:pt x="104" y="153"/>
                    <a:pt x="104" y="153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5" y="153"/>
                    <a:pt x="105" y="153"/>
                    <a:pt x="105" y="153"/>
                  </a:cubicBezTo>
                  <a:cubicBezTo>
                    <a:pt x="105" y="152"/>
                    <a:pt x="105" y="152"/>
                    <a:pt x="105" y="152"/>
                  </a:cubicBezTo>
                  <a:cubicBezTo>
                    <a:pt x="106" y="151"/>
                    <a:pt x="106" y="151"/>
                    <a:pt x="106" y="151"/>
                  </a:cubicBezTo>
                  <a:cubicBezTo>
                    <a:pt x="106" y="151"/>
                    <a:pt x="106" y="151"/>
                    <a:pt x="106" y="151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7" y="149"/>
                    <a:pt x="107" y="149"/>
                    <a:pt x="107" y="149"/>
                  </a:cubicBezTo>
                  <a:cubicBezTo>
                    <a:pt x="107" y="149"/>
                    <a:pt x="107" y="149"/>
                    <a:pt x="107" y="149"/>
                  </a:cubicBezTo>
                  <a:cubicBezTo>
                    <a:pt x="106" y="148"/>
                    <a:pt x="106" y="148"/>
                    <a:pt x="106" y="148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9" y="149"/>
                    <a:pt x="109" y="149"/>
                    <a:pt x="109" y="149"/>
                  </a:cubicBezTo>
                  <a:cubicBezTo>
                    <a:pt x="109" y="149"/>
                    <a:pt x="109" y="149"/>
                    <a:pt x="109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8" y="151"/>
                    <a:pt x="108" y="151"/>
                    <a:pt x="108" y="151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5"/>
                    <a:pt x="104" y="155"/>
                    <a:pt x="104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6"/>
                    <a:pt x="103" y="156"/>
                    <a:pt x="103" y="156"/>
                  </a:cubicBezTo>
                  <a:cubicBezTo>
                    <a:pt x="103" y="156"/>
                    <a:pt x="103" y="156"/>
                    <a:pt x="103" y="156"/>
                  </a:cubicBezTo>
                  <a:cubicBezTo>
                    <a:pt x="103" y="156"/>
                    <a:pt x="103" y="156"/>
                    <a:pt x="103" y="156"/>
                  </a:cubicBezTo>
                  <a:cubicBezTo>
                    <a:pt x="104" y="157"/>
                    <a:pt x="104" y="157"/>
                    <a:pt x="104" y="157"/>
                  </a:cubicBezTo>
                  <a:cubicBezTo>
                    <a:pt x="107" y="155"/>
                    <a:pt x="107" y="155"/>
                    <a:pt x="107" y="155"/>
                  </a:cubicBezTo>
                  <a:cubicBezTo>
                    <a:pt x="108" y="153"/>
                    <a:pt x="108" y="153"/>
                    <a:pt x="108" y="153"/>
                  </a:cubicBezTo>
                  <a:cubicBezTo>
                    <a:pt x="110" y="150"/>
                    <a:pt x="110" y="150"/>
                    <a:pt x="110" y="150"/>
                  </a:cubicBezTo>
                  <a:cubicBezTo>
                    <a:pt x="111" y="148"/>
                    <a:pt x="111" y="148"/>
                    <a:pt x="111" y="148"/>
                  </a:cubicBezTo>
                  <a:cubicBezTo>
                    <a:pt x="112" y="146"/>
                    <a:pt x="112" y="146"/>
                    <a:pt x="112" y="146"/>
                  </a:cubicBezTo>
                  <a:cubicBezTo>
                    <a:pt x="114" y="143"/>
                    <a:pt x="114" y="143"/>
                    <a:pt x="114" y="143"/>
                  </a:cubicBezTo>
                  <a:cubicBezTo>
                    <a:pt x="116" y="141"/>
                    <a:pt x="116" y="141"/>
                    <a:pt x="116" y="141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39"/>
                    <a:pt x="116" y="139"/>
                    <a:pt x="116" y="139"/>
                  </a:cubicBezTo>
                  <a:cubicBezTo>
                    <a:pt x="116" y="139"/>
                    <a:pt x="116" y="139"/>
                    <a:pt x="116" y="139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7" y="137"/>
                    <a:pt x="117" y="137"/>
                    <a:pt x="117" y="137"/>
                  </a:cubicBezTo>
                  <a:cubicBezTo>
                    <a:pt x="117" y="137"/>
                    <a:pt x="117" y="137"/>
                    <a:pt x="117" y="137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7" y="135"/>
                    <a:pt x="117" y="135"/>
                    <a:pt x="117" y="135"/>
                  </a:cubicBezTo>
                  <a:cubicBezTo>
                    <a:pt x="116" y="134"/>
                    <a:pt x="116" y="134"/>
                    <a:pt x="116" y="134"/>
                  </a:cubicBezTo>
                  <a:cubicBezTo>
                    <a:pt x="116" y="134"/>
                    <a:pt x="116" y="134"/>
                    <a:pt x="116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6" y="132"/>
                    <a:pt x="116" y="132"/>
                    <a:pt x="116" y="132"/>
                  </a:cubicBezTo>
                  <a:cubicBezTo>
                    <a:pt x="115" y="130"/>
                    <a:pt x="115" y="130"/>
                    <a:pt x="115" y="130"/>
                  </a:cubicBezTo>
                  <a:cubicBezTo>
                    <a:pt x="116" y="130"/>
                    <a:pt x="116" y="130"/>
                    <a:pt x="116" y="130"/>
                  </a:cubicBezTo>
                  <a:cubicBezTo>
                    <a:pt x="117" y="130"/>
                    <a:pt x="117" y="130"/>
                    <a:pt x="117" y="130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16" y="128"/>
                    <a:pt x="116" y="128"/>
                    <a:pt x="116" y="128"/>
                  </a:cubicBezTo>
                  <a:cubicBezTo>
                    <a:pt x="117" y="127"/>
                    <a:pt x="117" y="127"/>
                    <a:pt x="117" y="127"/>
                  </a:cubicBezTo>
                  <a:cubicBezTo>
                    <a:pt x="117" y="127"/>
                    <a:pt x="117" y="127"/>
                    <a:pt x="117" y="127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9" y="126"/>
                    <a:pt x="119" y="126"/>
                    <a:pt x="119" y="126"/>
                  </a:cubicBezTo>
                  <a:cubicBezTo>
                    <a:pt x="120" y="125"/>
                    <a:pt x="120" y="125"/>
                    <a:pt x="120" y="125"/>
                  </a:cubicBezTo>
                  <a:cubicBezTo>
                    <a:pt x="120" y="125"/>
                    <a:pt x="120" y="125"/>
                    <a:pt x="120" y="125"/>
                  </a:cubicBezTo>
                  <a:cubicBezTo>
                    <a:pt x="121" y="124"/>
                    <a:pt x="121" y="124"/>
                    <a:pt x="121" y="124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4" y="121"/>
                    <a:pt x="124" y="121"/>
                    <a:pt x="124" y="121"/>
                  </a:cubicBezTo>
                  <a:cubicBezTo>
                    <a:pt x="126" y="121"/>
                    <a:pt x="126" y="121"/>
                    <a:pt x="126" y="121"/>
                  </a:cubicBezTo>
                  <a:cubicBezTo>
                    <a:pt x="127" y="120"/>
                    <a:pt x="127" y="120"/>
                    <a:pt x="127" y="120"/>
                  </a:cubicBezTo>
                  <a:cubicBezTo>
                    <a:pt x="128" y="120"/>
                    <a:pt x="128" y="120"/>
                    <a:pt x="128" y="120"/>
                  </a:cubicBezTo>
                  <a:cubicBezTo>
                    <a:pt x="129" y="120"/>
                    <a:pt x="129" y="120"/>
                    <a:pt x="129" y="120"/>
                  </a:cubicBezTo>
                  <a:cubicBezTo>
                    <a:pt x="129" y="120"/>
                    <a:pt x="129" y="120"/>
                    <a:pt x="129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0" y="120"/>
                    <a:pt x="130" y="120"/>
                    <a:pt x="130" y="120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2" y="117"/>
                    <a:pt x="132" y="117"/>
                    <a:pt x="132" y="117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2" y="117"/>
                    <a:pt x="132" y="117"/>
                    <a:pt x="132" y="117"/>
                  </a:cubicBezTo>
                  <a:cubicBezTo>
                    <a:pt x="132" y="116"/>
                    <a:pt x="132" y="116"/>
                    <a:pt x="132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9" y="115"/>
                    <a:pt x="139" y="116"/>
                    <a:pt x="139" y="116"/>
                  </a:cubicBezTo>
                  <a:cubicBezTo>
                    <a:pt x="139" y="116"/>
                    <a:pt x="140" y="116"/>
                    <a:pt x="140" y="116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4" y="116"/>
                    <a:pt x="144" y="116"/>
                    <a:pt x="144" y="116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15"/>
                    <a:pt x="144" y="115"/>
                    <a:pt x="144" y="115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9" y="112"/>
                    <a:pt x="149" y="112"/>
                    <a:pt x="149" y="112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48" y="110"/>
                    <a:pt x="148" y="110"/>
                    <a:pt x="148" y="110"/>
                  </a:cubicBezTo>
                  <a:cubicBezTo>
                    <a:pt x="149" y="109"/>
                    <a:pt x="149" y="109"/>
                    <a:pt x="149" y="109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9" y="107"/>
                    <a:pt x="149" y="107"/>
                    <a:pt x="149" y="107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51" y="105"/>
                    <a:pt x="151" y="105"/>
                    <a:pt x="151" y="105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4" y="102"/>
                    <a:pt x="154" y="102"/>
                    <a:pt x="154" y="102"/>
                  </a:cubicBezTo>
                  <a:cubicBezTo>
                    <a:pt x="154" y="101"/>
                    <a:pt x="154" y="101"/>
                    <a:pt x="154" y="101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3" y="98"/>
                    <a:pt x="153" y="98"/>
                    <a:pt x="153" y="98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5" y="92"/>
                    <a:pt x="155" y="92"/>
                    <a:pt x="155" y="92"/>
                  </a:cubicBezTo>
                  <a:cubicBezTo>
                    <a:pt x="156" y="91"/>
                    <a:pt x="156" y="91"/>
                    <a:pt x="156" y="91"/>
                  </a:cubicBezTo>
                  <a:cubicBezTo>
                    <a:pt x="156" y="89"/>
                    <a:pt x="156" y="89"/>
                    <a:pt x="156" y="89"/>
                  </a:cubicBezTo>
                  <a:cubicBezTo>
                    <a:pt x="156" y="88"/>
                    <a:pt x="156" y="88"/>
                    <a:pt x="156" y="88"/>
                  </a:cubicBezTo>
                  <a:cubicBezTo>
                    <a:pt x="156" y="88"/>
                    <a:pt x="156" y="88"/>
                    <a:pt x="156" y="88"/>
                  </a:cubicBezTo>
                  <a:cubicBezTo>
                    <a:pt x="156" y="86"/>
                    <a:pt x="156" y="86"/>
                    <a:pt x="156" y="86"/>
                  </a:cubicBezTo>
                  <a:cubicBezTo>
                    <a:pt x="156" y="81"/>
                    <a:pt x="156" y="81"/>
                    <a:pt x="156" y="81"/>
                  </a:cubicBezTo>
                  <a:cubicBezTo>
                    <a:pt x="156" y="80"/>
                    <a:pt x="156" y="80"/>
                    <a:pt x="156" y="80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56" y="78"/>
                    <a:pt x="156" y="78"/>
                    <a:pt x="156" y="78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55" y="78"/>
                    <a:pt x="155" y="78"/>
                    <a:pt x="155" y="78"/>
                  </a:cubicBezTo>
                  <a:cubicBezTo>
                    <a:pt x="155" y="78"/>
                    <a:pt x="155" y="78"/>
                    <a:pt x="155" y="78"/>
                  </a:cubicBezTo>
                  <a:cubicBezTo>
                    <a:pt x="156" y="77"/>
                    <a:pt x="156" y="77"/>
                    <a:pt x="156" y="77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5"/>
                    <a:pt x="156" y="75"/>
                    <a:pt x="156" y="75"/>
                  </a:cubicBezTo>
                  <a:cubicBezTo>
                    <a:pt x="156" y="75"/>
                    <a:pt x="156" y="75"/>
                    <a:pt x="156" y="75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56" y="73"/>
                    <a:pt x="156" y="73"/>
                    <a:pt x="156" y="73"/>
                  </a:cubicBezTo>
                  <a:cubicBezTo>
                    <a:pt x="155" y="73"/>
                    <a:pt x="155" y="73"/>
                    <a:pt x="155" y="73"/>
                  </a:cubicBezTo>
                  <a:cubicBezTo>
                    <a:pt x="155" y="73"/>
                    <a:pt x="155" y="73"/>
                    <a:pt x="155" y="73"/>
                  </a:cubicBezTo>
                  <a:cubicBezTo>
                    <a:pt x="155" y="72"/>
                    <a:pt x="155" y="72"/>
                    <a:pt x="155" y="72"/>
                  </a:cubicBezTo>
                  <a:cubicBezTo>
                    <a:pt x="155" y="73"/>
                    <a:pt x="155" y="73"/>
                    <a:pt x="155" y="73"/>
                  </a:cubicBezTo>
                  <a:cubicBezTo>
                    <a:pt x="156" y="73"/>
                    <a:pt x="156" y="73"/>
                    <a:pt x="156" y="73"/>
                  </a:cubicBezTo>
                  <a:cubicBezTo>
                    <a:pt x="157" y="73"/>
                    <a:pt x="157" y="73"/>
                    <a:pt x="157" y="73"/>
                  </a:cubicBezTo>
                  <a:cubicBezTo>
                    <a:pt x="157" y="72"/>
                    <a:pt x="157" y="72"/>
                    <a:pt x="157" y="72"/>
                  </a:cubicBezTo>
                  <a:cubicBezTo>
                    <a:pt x="157" y="72"/>
                    <a:pt x="157" y="72"/>
                    <a:pt x="157" y="72"/>
                  </a:cubicBezTo>
                  <a:cubicBezTo>
                    <a:pt x="158" y="73"/>
                    <a:pt x="158" y="73"/>
                    <a:pt x="158" y="73"/>
                  </a:cubicBezTo>
                  <a:cubicBezTo>
                    <a:pt x="158" y="73"/>
                    <a:pt x="158" y="73"/>
                    <a:pt x="158" y="73"/>
                  </a:cubicBezTo>
                  <a:cubicBezTo>
                    <a:pt x="158" y="74"/>
                    <a:pt x="158" y="74"/>
                    <a:pt x="158" y="74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8" y="74"/>
                    <a:pt x="158" y="74"/>
                    <a:pt x="158" y="74"/>
                  </a:cubicBezTo>
                  <a:cubicBezTo>
                    <a:pt x="159" y="73"/>
                    <a:pt x="159" y="73"/>
                    <a:pt x="159" y="73"/>
                  </a:cubicBezTo>
                  <a:cubicBezTo>
                    <a:pt x="161" y="71"/>
                    <a:pt x="161" y="71"/>
                    <a:pt x="161" y="71"/>
                  </a:cubicBezTo>
                  <a:cubicBezTo>
                    <a:pt x="162" y="70"/>
                    <a:pt x="162" y="70"/>
                    <a:pt x="162" y="70"/>
                  </a:cubicBezTo>
                  <a:cubicBezTo>
                    <a:pt x="162" y="69"/>
                    <a:pt x="162" y="69"/>
                    <a:pt x="162" y="69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3" y="67"/>
                    <a:pt x="163" y="67"/>
                    <a:pt x="163" y="67"/>
                  </a:cubicBezTo>
                  <a:cubicBezTo>
                    <a:pt x="164" y="66"/>
                    <a:pt x="164" y="66"/>
                    <a:pt x="164" y="66"/>
                  </a:cubicBezTo>
                  <a:cubicBezTo>
                    <a:pt x="166" y="64"/>
                    <a:pt x="166" y="64"/>
                    <a:pt x="166" y="64"/>
                  </a:cubicBezTo>
                  <a:cubicBezTo>
                    <a:pt x="166" y="64"/>
                    <a:pt x="166" y="64"/>
                    <a:pt x="166" y="64"/>
                  </a:cubicBezTo>
                  <a:cubicBezTo>
                    <a:pt x="167" y="64"/>
                    <a:pt x="167" y="64"/>
                    <a:pt x="167" y="64"/>
                  </a:cubicBezTo>
                  <a:cubicBezTo>
                    <a:pt x="167" y="63"/>
                    <a:pt x="167" y="63"/>
                    <a:pt x="167" y="63"/>
                  </a:cubicBezTo>
                  <a:cubicBezTo>
                    <a:pt x="169" y="61"/>
                    <a:pt x="169" y="61"/>
                    <a:pt x="169" y="61"/>
                  </a:cubicBezTo>
                  <a:cubicBezTo>
                    <a:pt x="171" y="59"/>
                    <a:pt x="171" y="59"/>
                    <a:pt x="171" y="59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4"/>
                    <a:pt x="174" y="54"/>
                    <a:pt x="174" y="54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4" y="50"/>
                    <a:pt x="174" y="50"/>
                    <a:pt x="174" y="50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68" y="42"/>
                    <a:pt x="168" y="42"/>
                    <a:pt x="168" y="42"/>
                  </a:cubicBezTo>
                  <a:cubicBezTo>
                    <a:pt x="167" y="42"/>
                    <a:pt x="167" y="42"/>
                    <a:pt x="167" y="42"/>
                  </a:cubicBezTo>
                  <a:cubicBezTo>
                    <a:pt x="165" y="43"/>
                    <a:pt x="165" y="43"/>
                    <a:pt x="165" y="43"/>
                  </a:cubicBezTo>
                  <a:cubicBezTo>
                    <a:pt x="164" y="42"/>
                    <a:pt x="164" y="42"/>
                    <a:pt x="164" y="42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58" y="38"/>
                    <a:pt x="158" y="38"/>
                    <a:pt x="158" y="38"/>
                  </a:cubicBezTo>
                  <a:cubicBezTo>
                    <a:pt x="157" y="36"/>
                    <a:pt x="157" y="36"/>
                    <a:pt x="157" y="36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5" y="35"/>
                    <a:pt x="155" y="35"/>
                    <a:pt x="155" y="35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49" y="33"/>
                    <a:pt x="149" y="33"/>
                    <a:pt x="149" y="33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7" y="33"/>
                    <a:pt x="147" y="33"/>
                    <a:pt x="147" y="33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5" y="33"/>
                    <a:pt x="145" y="33"/>
                    <a:pt x="145" y="33"/>
                  </a:cubicBezTo>
                  <a:cubicBezTo>
                    <a:pt x="144" y="33"/>
                    <a:pt x="144" y="33"/>
                    <a:pt x="144" y="33"/>
                  </a:cubicBezTo>
                  <a:cubicBezTo>
                    <a:pt x="143" y="32"/>
                    <a:pt x="143" y="32"/>
                    <a:pt x="143" y="32"/>
                  </a:cubicBezTo>
                  <a:cubicBezTo>
                    <a:pt x="143" y="33"/>
                    <a:pt x="143" y="33"/>
                    <a:pt x="143" y="33"/>
                  </a:cubicBezTo>
                  <a:cubicBezTo>
                    <a:pt x="142" y="32"/>
                    <a:pt x="142" y="32"/>
                    <a:pt x="142" y="32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2" y="33"/>
                    <a:pt x="142" y="33"/>
                    <a:pt x="142" y="33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1" y="32"/>
                    <a:pt x="141" y="32"/>
                    <a:pt x="141" y="32"/>
                  </a:cubicBezTo>
                  <a:cubicBezTo>
                    <a:pt x="141" y="32"/>
                    <a:pt x="141" y="32"/>
                    <a:pt x="141" y="32"/>
                  </a:cubicBezTo>
                  <a:cubicBezTo>
                    <a:pt x="141" y="32"/>
                    <a:pt x="141" y="32"/>
                    <a:pt x="141" y="32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8" y="32"/>
                    <a:pt x="138" y="32"/>
                    <a:pt x="138" y="32"/>
                  </a:cubicBezTo>
                  <a:cubicBezTo>
                    <a:pt x="135" y="31"/>
                    <a:pt x="135" y="31"/>
                    <a:pt x="135" y="31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3" y="32"/>
                    <a:pt x="133" y="32"/>
                    <a:pt x="133" y="32"/>
                  </a:cubicBezTo>
                  <a:cubicBezTo>
                    <a:pt x="133" y="32"/>
                    <a:pt x="133" y="32"/>
                    <a:pt x="133" y="32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6"/>
                    <a:pt x="130" y="36"/>
                    <a:pt x="130" y="36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31" y="31"/>
                    <a:pt x="131" y="31"/>
                    <a:pt x="131" y="31"/>
                  </a:cubicBezTo>
                  <a:cubicBezTo>
                    <a:pt x="131" y="31"/>
                    <a:pt x="131" y="31"/>
                    <a:pt x="131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6" y="29"/>
                    <a:pt x="126" y="29"/>
                    <a:pt x="126" y="29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9" y="25"/>
                    <a:pt x="119" y="25"/>
                    <a:pt x="119" y="25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4" y="26"/>
                    <a:pt x="114" y="26"/>
                    <a:pt x="114" y="26"/>
                  </a:cubicBezTo>
                  <a:cubicBezTo>
                    <a:pt x="114" y="26"/>
                    <a:pt x="114" y="26"/>
                    <a:pt x="114" y="26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2" y="28"/>
                    <a:pt x="112" y="28"/>
                    <a:pt x="112" y="28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8" y="32"/>
                    <a:pt x="108" y="32"/>
                    <a:pt x="108" y="32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08" y="32"/>
                    <a:pt x="108" y="32"/>
                    <a:pt x="108" y="32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7" y="30"/>
                    <a:pt x="107" y="30"/>
                    <a:pt x="107" y="3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7" y="29"/>
                    <a:pt x="107" y="29"/>
                    <a:pt x="107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10" y="22"/>
                    <a:pt x="110" y="22"/>
                    <a:pt x="110" y="22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100" y="25"/>
                    <a:pt x="100" y="25"/>
                    <a:pt x="100" y="25"/>
                  </a:cubicBezTo>
                  <a:cubicBezTo>
                    <a:pt x="99" y="25"/>
                    <a:pt x="99" y="25"/>
                    <a:pt x="99" y="25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6" y="15"/>
                    <a:pt x="106" y="15"/>
                    <a:pt x="106" y="15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7"/>
                    <a:pt x="101" y="7"/>
                    <a:pt x="101" y="7"/>
                  </a:cubicBezTo>
                  <a:lnTo>
                    <a:pt x="101" y="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9" name="Freeform 178"/>
            <p:cNvSpPr>
              <a:spLocks/>
            </p:cNvSpPr>
            <p:nvPr/>
          </p:nvSpPr>
          <p:spPr bwMode="auto">
            <a:xfrm>
              <a:off x="3159498" y="3066605"/>
              <a:ext cx="61758" cy="81058"/>
            </a:xfrm>
            <a:custGeom>
              <a:avLst/>
              <a:gdLst>
                <a:gd name="T0" fmla="*/ 3 w 48"/>
                <a:gd name="T1" fmla="*/ 48 h 63"/>
                <a:gd name="T2" fmla="*/ 3 w 48"/>
                <a:gd name="T3" fmla="*/ 52 h 63"/>
                <a:gd name="T4" fmla="*/ 3 w 48"/>
                <a:gd name="T5" fmla="*/ 52 h 63"/>
                <a:gd name="T6" fmla="*/ 3 w 48"/>
                <a:gd name="T7" fmla="*/ 52 h 63"/>
                <a:gd name="T8" fmla="*/ 3 w 48"/>
                <a:gd name="T9" fmla="*/ 56 h 63"/>
                <a:gd name="T10" fmla="*/ 7 w 48"/>
                <a:gd name="T11" fmla="*/ 56 h 63"/>
                <a:gd name="T12" fmla="*/ 11 w 48"/>
                <a:gd name="T13" fmla="*/ 59 h 63"/>
                <a:gd name="T14" fmla="*/ 11 w 48"/>
                <a:gd name="T15" fmla="*/ 56 h 63"/>
                <a:gd name="T16" fmla="*/ 15 w 48"/>
                <a:gd name="T17" fmla="*/ 56 h 63"/>
                <a:gd name="T18" fmla="*/ 15 w 48"/>
                <a:gd name="T19" fmla="*/ 56 h 63"/>
                <a:gd name="T20" fmla="*/ 15 w 48"/>
                <a:gd name="T21" fmla="*/ 56 h 63"/>
                <a:gd name="T22" fmla="*/ 18 w 48"/>
                <a:gd name="T23" fmla="*/ 56 h 63"/>
                <a:gd name="T24" fmla="*/ 18 w 48"/>
                <a:gd name="T25" fmla="*/ 59 h 63"/>
                <a:gd name="T26" fmla="*/ 18 w 48"/>
                <a:gd name="T27" fmla="*/ 63 h 63"/>
                <a:gd name="T28" fmla="*/ 22 w 48"/>
                <a:gd name="T29" fmla="*/ 59 h 63"/>
                <a:gd name="T30" fmla="*/ 22 w 48"/>
                <a:gd name="T31" fmla="*/ 56 h 63"/>
                <a:gd name="T32" fmla="*/ 26 w 48"/>
                <a:gd name="T33" fmla="*/ 56 h 63"/>
                <a:gd name="T34" fmla="*/ 26 w 48"/>
                <a:gd name="T35" fmla="*/ 56 h 63"/>
                <a:gd name="T36" fmla="*/ 29 w 48"/>
                <a:gd name="T37" fmla="*/ 52 h 63"/>
                <a:gd name="T38" fmla="*/ 33 w 48"/>
                <a:gd name="T39" fmla="*/ 48 h 63"/>
                <a:gd name="T40" fmla="*/ 37 w 48"/>
                <a:gd name="T41" fmla="*/ 41 h 63"/>
                <a:gd name="T42" fmla="*/ 37 w 48"/>
                <a:gd name="T43" fmla="*/ 41 h 63"/>
                <a:gd name="T44" fmla="*/ 40 w 48"/>
                <a:gd name="T45" fmla="*/ 33 h 63"/>
                <a:gd name="T46" fmla="*/ 44 w 48"/>
                <a:gd name="T47" fmla="*/ 30 h 63"/>
                <a:gd name="T48" fmla="*/ 44 w 48"/>
                <a:gd name="T49" fmla="*/ 30 h 63"/>
                <a:gd name="T50" fmla="*/ 44 w 48"/>
                <a:gd name="T51" fmla="*/ 30 h 63"/>
                <a:gd name="T52" fmla="*/ 48 w 48"/>
                <a:gd name="T53" fmla="*/ 26 h 63"/>
                <a:gd name="T54" fmla="*/ 48 w 48"/>
                <a:gd name="T55" fmla="*/ 22 h 63"/>
                <a:gd name="T56" fmla="*/ 44 w 48"/>
                <a:gd name="T57" fmla="*/ 19 h 63"/>
                <a:gd name="T58" fmla="*/ 44 w 48"/>
                <a:gd name="T59" fmla="*/ 19 h 63"/>
                <a:gd name="T60" fmla="*/ 40 w 48"/>
                <a:gd name="T61" fmla="*/ 19 h 63"/>
                <a:gd name="T62" fmla="*/ 40 w 48"/>
                <a:gd name="T63" fmla="*/ 15 h 63"/>
                <a:gd name="T64" fmla="*/ 33 w 48"/>
                <a:gd name="T65" fmla="*/ 11 h 63"/>
                <a:gd name="T66" fmla="*/ 33 w 48"/>
                <a:gd name="T67" fmla="*/ 7 h 63"/>
                <a:gd name="T68" fmla="*/ 29 w 48"/>
                <a:gd name="T69" fmla="*/ 7 h 63"/>
                <a:gd name="T70" fmla="*/ 22 w 48"/>
                <a:gd name="T71" fmla="*/ 4 h 63"/>
                <a:gd name="T72" fmla="*/ 15 w 48"/>
                <a:gd name="T73" fmla="*/ 0 h 63"/>
                <a:gd name="T74" fmla="*/ 11 w 48"/>
                <a:gd name="T75" fmla="*/ 0 h 63"/>
                <a:gd name="T76" fmla="*/ 7 w 48"/>
                <a:gd name="T77" fmla="*/ 4 h 63"/>
                <a:gd name="T78" fmla="*/ 7 w 48"/>
                <a:gd name="T79" fmla="*/ 4 h 63"/>
                <a:gd name="T80" fmla="*/ 7 w 48"/>
                <a:gd name="T81" fmla="*/ 4 h 63"/>
                <a:gd name="T82" fmla="*/ 3 w 48"/>
                <a:gd name="T83" fmla="*/ 4 h 63"/>
                <a:gd name="T84" fmla="*/ 3 w 48"/>
                <a:gd name="T85" fmla="*/ 7 h 63"/>
                <a:gd name="T86" fmla="*/ 0 w 48"/>
                <a:gd name="T87" fmla="*/ 7 h 63"/>
                <a:gd name="T88" fmla="*/ 3 w 48"/>
                <a:gd name="T89" fmla="*/ 15 h 63"/>
                <a:gd name="T90" fmla="*/ 3 w 48"/>
                <a:gd name="T91" fmla="*/ 15 h 63"/>
                <a:gd name="T92" fmla="*/ 3 w 48"/>
                <a:gd name="T93" fmla="*/ 19 h 63"/>
                <a:gd name="T94" fmla="*/ 3 w 48"/>
                <a:gd name="T95" fmla="*/ 22 h 63"/>
                <a:gd name="T96" fmla="*/ 7 w 48"/>
                <a:gd name="T97" fmla="*/ 22 h 63"/>
                <a:gd name="T98" fmla="*/ 7 w 48"/>
                <a:gd name="T99" fmla="*/ 26 h 63"/>
                <a:gd name="T100" fmla="*/ 7 w 48"/>
                <a:gd name="T101" fmla="*/ 30 h 63"/>
                <a:gd name="T102" fmla="*/ 11 w 48"/>
                <a:gd name="T103" fmla="*/ 33 h 63"/>
                <a:gd name="T104" fmla="*/ 11 w 48"/>
                <a:gd name="T105" fmla="*/ 33 h 63"/>
                <a:gd name="T106" fmla="*/ 11 w 48"/>
                <a:gd name="T107" fmla="*/ 37 h 63"/>
                <a:gd name="T108" fmla="*/ 7 w 48"/>
                <a:gd name="T109" fmla="*/ 37 h 63"/>
                <a:gd name="T110" fmla="*/ 7 w 48"/>
                <a:gd name="T111" fmla="*/ 41 h 63"/>
                <a:gd name="T112" fmla="*/ 7 w 48"/>
                <a:gd name="T113" fmla="*/ 45 h 63"/>
                <a:gd name="T114" fmla="*/ 7 w 48"/>
                <a:gd name="T115" fmla="*/ 48 h 63"/>
                <a:gd name="T116" fmla="*/ 3 w 48"/>
                <a:gd name="T117" fmla="*/ 48 h 63"/>
                <a:gd name="T118" fmla="*/ 3 w 48"/>
                <a:gd name="T119" fmla="*/ 4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8" h="63">
                  <a:moveTo>
                    <a:pt x="3" y="48"/>
                  </a:moveTo>
                  <a:lnTo>
                    <a:pt x="3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6"/>
                  </a:lnTo>
                  <a:lnTo>
                    <a:pt x="7" y="56"/>
                  </a:lnTo>
                  <a:lnTo>
                    <a:pt x="11" y="59"/>
                  </a:lnTo>
                  <a:lnTo>
                    <a:pt x="11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8" y="56"/>
                  </a:lnTo>
                  <a:lnTo>
                    <a:pt x="18" y="59"/>
                  </a:lnTo>
                  <a:lnTo>
                    <a:pt x="18" y="63"/>
                  </a:lnTo>
                  <a:lnTo>
                    <a:pt x="22" y="59"/>
                  </a:lnTo>
                  <a:lnTo>
                    <a:pt x="22" y="56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9" y="52"/>
                  </a:lnTo>
                  <a:lnTo>
                    <a:pt x="33" y="48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40" y="33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8" y="26"/>
                  </a:lnTo>
                  <a:lnTo>
                    <a:pt x="48" y="22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0" y="19"/>
                  </a:lnTo>
                  <a:lnTo>
                    <a:pt x="40" y="15"/>
                  </a:lnTo>
                  <a:lnTo>
                    <a:pt x="33" y="11"/>
                  </a:lnTo>
                  <a:lnTo>
                    <a:pt x="33" y="7"/>
                  </a:lnTo>
                  <a:lnTo>
                    <a:pt x="29" y="7"/>
                  </a:lnTo>
                  <a:lnTo>
                    <a:pt x="22" y="4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3" y="4"/>
                  </a:lnTo>
                  <a:lnTo>
                    <a:pt x="3" y="7"/>
                  </a:lnTo>
                  <a:lnTo>
                    <a:pt x="0" y="7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9"/>
                  </a:lnTo>
                  <a:lnTo>
                    <a:pt x="3" y="22"/>
                  </a:lnTo>
                  <a:lnTo>
                    <a:pt x="7" y="22"/>
                  </a:lnTo>
                  <a:lnTo>
                    <a:pt x="7" y="26"/>
                  </a:lnTo>
                  <a:lnTo>
                    <a:pt x="7" y="30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1" y="37"/>
                  </a:lnTo>
                  <a:lnTo>
                    <a:pt x="7" y="37"/>
                  </a:lnTo>
                  <a:lnTo>
                    <a:pt x="7" y="41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3" y="48"/>
                  </a:lnTo>
                  <a:lnTo>
                    <a:pt x="3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" name="Freeform 179"/>
            <p:cNvSpPr>
              <a:spLocks/>
            </p:cNvSpPr>
            <p:nvPr/>
          </p:nvSpPr>
          <p:spPr bwMode="auto">
            <a:xfrm>
              <a:off x="3087448" y="3061459"/>
              <a:ext cx="86205" cy="81058"/>
            </a:xfrm>
            <a:custGeom>
              <a:avLst/>
              <a:gdLst>
                <a:gd name="T0" fmla="*/ 26 w 67"/>
                <a:gd name="T1" fmla="*/ 63 h 63"/>
                <a:gd name="T2" fmla="*/ 30 w 67"/>
                <a:gd name="T3" fmla="*/ 63 h 63"/>
                <a:gd name="T4" fmla="*/ 37 w 67"/>
                <a:gd name="T5" fmla="*/ 63 h 63"/>
                <a:gd name="T6" fmla="*/ 34 w 67"/>
                <a:gd name="T7" fmla="*/ 60 h 63"/>
                <a:gd name="T8" fmla="*/ 30 w 67"/>
                <a:gd name="T9" fmla="*/ 56 h 63"/>
                <a:gd name="T10" fmla="*/ 34 w 67"/>
                <a:gd name="T11" fmla="*/ 52 h 63"/>
                <a:gd name="T12" fmla="*/ 45 w 67"/>
                <a:gd name="T13" fmla="*/ 52 h 63"/>
                <a:gd name="T14" fmla="*/ 52 w 67"/>
                <a:gd name="T15" fmla="*/ 49 h 63"/>
                <a:gd name="T16" fmla="*/ 59 w 67"/>
                <a:gd name="T17" fmla="*/ 52 h 63"/>
                <a:gd name="T18" fmla="*/ 63 w 67"/>
                <a:gd name="T19" fmla="*/ 49 h 63"/>
                <a:gd name="T20" fmla="*/ 63 w 67"/>
                <a:gd name="T21" fmla="*/ 41 h 63"/>
                <a:gd name="T22" fmla="*/ 67 w 67"/>
                <a:gd name="T23" fmla="*/ 37 h 63"/>
                <a:gd name="T24" fmla="*/ 63 w 67"/>
                <a:gd name="T25" fmla="*/ 34 h 63"/>
                <a:gd name="T26" fmla="*/ 63 w 67"/>
                <a:gd name="T27" fmla="*/ 26 h 63"/>
                <a:gd name="T28" fmla="*/ 59 w 67"/>
                <a:gd name="T29" fmla="*/ 23 h 63"/>
                <a:gd name="T30" fmla="*/ 59 w 67"/>
                <a:gd name="T31" fmla="*/ 19 h 63"/>
                <a:gd name="T32" fmla="*/ 59 w 67"/>
                <a:gd name="T33" fmla="*/ 11 h 63"/>
                <a:gd name="T34" fmla="*/ 63 w 67"/>
                <a:gd name="T35" fmla="*/ 8 h 63"/>
                <a:gd name="T36" fmla="*/ 63 w 67"/>
                <a:gd name="T37" fmla="*/ 4 h 63"/>
                <a:gd name="T38" fmla="*/ 56 w 67"/>
                <a:gd name="T39" fmla="*/ 0 h 63"/>
                <a:gd name="T40" fmla="*/ 48 w 67"/>
                <a:gd name="T41" fmla="*/ 0 h 63"/>
                <a:gd name="T42" fmla="*/ 37 w 67"/>
                <a:gd name="T43" fmla="*/ 0 h 63"/>
                <a:gd name="T44" fmla="*/ 26 w 67"/>
                <a:gd name="T45" fmla="*/ 0 h 63"/>
                <a:gd name="T46" fmla="*/ 15 w 67"/>
                <a:gd name="T47" fmla="*/ 0 h 63"/>
                <a:gd name="T48" fmla="*/ 15 w 67"/>
                <a:gd name="T49" fmla="*/ 4 h 63"/>
                <a:gd name="T50" fmla="*/ 15 w 67"/>
                <a:gd name="T51" fmla="*/ 8 h 63"/>
                <a:gd name="T52" fmla="*/ 8 w 67"/>
                <a:gd name="T53" fmla="*/ 15 h 63"/>
                <a:gd name="T54" fmla="*/ 4 w 67"/>
                <a:gd name="T55" fmla="*/ 19 h 63"/>
                <a:gd name="T56" fmla="*/ 0 w 67"/>
                <a:gd name="T57" fmla="*/ 26 h 63"/>
                <a:gd name="T58" fmla="*/ 4 w 67"/>
                <a:gd name="T59" fmla="*/ 30 h 63"/>
                <a:gd name="T60" fmla="*/ 4 w 67"/>
                <a:gd name="T61" fmla="*/ 34 h 63"/>
                <a:gd name="T62" fmla="*/ 8 w 67"/>
                <a:gd name="T63" fmla="*/ 37 h 63"/>
                <a:gd name="T64" fmla="*/ 11 w 67"/>
                <a:gd name="T65" fmla="*/ 37 h 63"/>
                <a:gd name="T66" fmla="*/ 15 w 67"/>
                <a:gd name="T67" fmla="*/ 41 h 63"/>
                <a:gd name="T68" fmla="*/ 15 w 67"/>
                <a:gd name="T69" fmla="*/ 49 h 63"/>
                <a:gd name="T70" fmla="*/ 19 w 67"/>
                <a:gd name="T71" fmla="*/ 52 h 63"/>
                <a:gd name="T72" fmla="*/ 22 w 67"/>
                <a:gd name="T73" fmla="*/ 56 h 63"/>
                <a:gd name="T74" fmla="*/ 22 w 67"/>
                <a:gd name="T75" fmla="*/ 6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" h="63">
                  <a:moveTo>
                    <a:pt x="26" y="63"/>
                  </a:moveTo>
                  <a:lnTo>
                    <a:pt x="26" y="63"/>
                  </a:lnTo>
                  <a:lnTo>
                    <a:pt x="26" y="63"/>
                  </a:lnTo>
                  <a:lnTo>
                    <a:pt x="30" y="63"/>
                  </a:lnTo>
                  <a:lnTo>
                    <a:pt x="34" y="63"/>
                  </a:lnTo>
                  <a:lnTo>
                    <a:pt x="37" y="63"/>
                  </a:lnTo>
                  <a:lnTo>
                    <a:pt x="37" y="63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30" y="56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7" y="52"/>
                  </a:lnTo>
                  <a:lnTo>
                    <a:pt x="45" y="52"/>
                  </a:lnTo>
                  <a:lnTo>
                    <a:pt x="48" y="49"/>
                  </a:lnTo>
                  <a:lnTo>
                    <a:pt x="52" y="49"/>
                  </a:lnTo>
                  <a:lnTo>
                    <a:pt x="56" y="52"/>
                  </a:lnTo>
                  <a:lnTo>
                    <a:pt x="59" y="52"/>
                  </a:lnTo>
                  <a:lnTo>
                    <a:pt x="63" y="52"/>
                  </a:lnTo>
                  <a:lnTo>
                    <a:pt x="63" y="49"/>
                  </a:lnTo>
                  <a:lnTo>
                    <a:pt x="63" y="45"/>
                  </a:lnTo>
                  <a:lnTo>
                    <a:pt x="63" y="41"/>
                  </a:lnTo>
                  <a:lnTo>
                    <a:pt x="67" y="41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63" y="34"/>
                  </a:lnTo>
                  <a:lnTo>
                    <a:pt x="63" y="30"/>
                  </a:lnTo>
                  <a:lnTo>
                    <a:pt x="63" y="26"/>
                  </a:lnTo>
                  <a:lnTo>
                    <a:pt x="59" y="26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59" y="19"/>
                  </a:lnTo>
                  <a:lnTo>
                    <a:pt x="56" y="11"/>
                  </a:lnTo>
                  <a:lnTo>
                    <a:pt x="59" y="11"/>
                  </a:lnTo>
                  <a:lnTo>
                    <a:pt x="59" y="8"/>
                  </a:lnTo>
                  <a:lnTo>
                    <a:pt x="63" y="8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4" y="15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4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1" y="37"/>
                  </a:lnTo>
                  <a:lnTo>
                    <a:pt x="11" y="41"/>
                  </a:lnTo>
                  <a:lnTo>
                    <a:pt x="15" y="41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5" y="52"/>
                  </a:lnTo>
                  <a:lnTo>
                    <a:pt x="19" y="52"/>
                  </a:lnTo>
                  <a:lnTo>
                    <a:pt x="19" y="56"/>
                  </a:lnTo>
                  <a:lnTo>
                    <a:pt x="22" y="56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6" y="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1" name="Freeform 180"/>
            <p:cNvSpPr>
              <a:spLocks/>
            </p:cNvSpPr>
            <p:nvPr/>
          </p:nvSpPr>
          <p:spPr bwMode="auto">
            <a:xfrm>
              <a:off x="3016682" y="3013854"/>
              <a:ext cx="104218" cy="144103"/>
            </a:xfrm>
            <a:custGeom>
              <a:avLst/>
              <a:gdLst>
                <a:gd name="T0" fmla="*/ 11 w 81"/>
                <a:gd name="T1" fmla="*/ 48 h 112"/>
                <a:gd name="T2" fmla="*/ 14 w 81"/>
                <a:gd name="T3" fmla="*/ 48 h 112"/>
                <a:gd name="T4" fmla="*/ 22 w 81"/>
                <a:gd name="T5" fmla="*/ 52 h 112"/>
                <a:gd name="T6" fmla="*/ 18 w 81"/>
                <a:gd name="T7" fmla="*/ 60 h 112"/>
                <a:gd name="T8" fmla="*/ 22 w 81"/>
                <a:gd name="T9" fmla="*/ 63 h 112"/>
                <a:gd name="T10" fmla="*/ 26 w 81"/>
                <a:gd name="T11" fmla="*/ 63 h 112"/>
                <a:gd name="T12" fmla="*/ 29 w 81"/>
                <a:gd name="T13" fmla="*/ 67 h 112"/>
                <a:gd name="T14" fmla="*/ 26 w 81"/>
                <a:gd name="T15" fmla="*/ 71 h 112"/>
                <a:gd name="T16" fmla="*/ 22 w 81"/>
                <a:gd name="T17" fmla="*/ 82 h 112"/>
                <a:gd name="T18" fmla="*/ 22 w 81"/>
                <a:gd name="T19" fmla="*/ 86 h 112"/>
                <a:gd name="T20" fmla="*/ 22 w 81"/>
                <a:gd name="T21" fmla="*/ 89 h 112"/>
                <a:gd name="T22" fmla="*/ 22 w 81"/>
                <a:gd name="T23" fmla="*/ 93 h 112"/>
                <a:gd name="T24" fmla="*/ 29 w 81"/>
                <a:gd name="T25" fmla="*/ 100 h 112"/>
                <a:gd name="T26" fmla="*/ 29 w 81"/>
                <a:gd name="T27" fmla="*/ 104 h 112"/>
                <a:gd name="T28" fmla="*/ 40 w 81"/>
                <a:gd name="T29" fmla="*/ 112 h 112"/>
                <a:gd name="T30" fmla="*/ 44 w 81"/>
                <a:gd name="T31" fmla="*/ 108 h 112"/>
                <a:gd name="T32" fmla="*/ 48 w 81"/>
                <a:gd name="T33" fmla="*/ 108 h 112"/>
                <a:gd name="T34" fmla="*/ 52 w 81"/>
                <a:gd name="T35" fmla="*/ 104 h 112"/>
                <a:gd name="T36" fmla="*/ 63 w 81"/>
                <a:gd name="T37" fmla="*/ 104 h 112"/>
                <a:gd name="T38" fmla="*/ 66 w 81"/>
                <a:gd name="T39" fmla="*/ 100 h 112"/>
                <a:gd name="T40" fmla="*/ 74 w 81"/>
                <a:gd name="T41" fmla="*/ 100 h 112"/>
                <a:gd name="T42" fmla="*/ 81 w 81"/>
                <a:gd name="T43" fmla="*/ 100 h 112"/>
                <a:gd name="T44" fmla="*/ 77 w 81"/>
                <a:gd name="T45" fmla="*/ 97 h 112"/>
                <a:gd name="T46" fmla="*/ 74 w 81"/>
                <a:gd name="T47" fmla="*/ 93 h 112"/>
                <a:gd name="T48" fmla="*/ 70 w 81"/>
                <a:gd name="T49" fmla="*/ 89 h 112"/>
                <a:gd name="T50" fmla="*/ 70 w 81"/>
                <a:gd name="T51" fmla="*/ 86 h 112"/>
                <a:gd name="T52" fmla="*/ 66 w 81"/>
                <a:gd name="T53" fmla="*/ 78 h 112"/>
                <a:gd name="T54" fmla="*/ 63 w 81"/>
                <a:gd name="T55" fmla="*/ 74 h 112"/>
                <a:gd name="T56" fmla="*/ 63 w 81"/>
                <a:gd name="T57" fmla="*/ 74 h 112"/>
                <a:gd name="T58" fmla="*/ 59 w 81"/>
                <a:gd name="T59" fmla="*/ 67 h 112"/>
                <a:gd name="T60" fmla="*/ 55 w 81"/>
                <a:gd name="T61" fmla="*/ 67 h 112"/>
                <a:gd name="T62" fmla="*/ 59 w 81"/>
                <a:gd name="T63" fmla="*/ 56 h 112"/>
                <a:gd name="T64" fmla="*/ 59 w 81"/>
                <a:gd name="T65" fmla="*/ 52 h 112"/>
                <a:gd name="T66" fmla="*/ 66 w 81"/>
                <a:gd name="T67" fmla="*/ 48 h 112"/>
                <a:gd name="T68" fmla="*/ 70 w 81"/>
                <a:gd name="T69" fmla="*/ 45 h 112"/>
                <a:gd name="T70" fmla="*/ 70 w 81"/>
                <a:gd name="T71" fmla="*/ 41 h 112"/>
                <a:gd name="T72" fmla="*/ 70 w 81"/>
                <a:gd name="T73" fmla="*/ 37 h 112"/>
                <a:gd name="T74" fmla="*/ 66 w 81"/>
                <a:gd name="T75" fmla="*/ 34 h 112"/>
                <a:gd name="T76" fmla="*/ 55 w 81"/>
                <a:gd name="T77" fmla="*/ 26 h 112"/>
                <a:gd name="T78" fmla="*/ 52 w 81"/>
                <a:gd name="T79" fmla="*/ 26 h 112"/>
                <a:gd name="T80" fmla="*/ 44 w 81"/>
                <a:gd name="T81" fmla="*/ 26 h 112"/>
                <a:gd name="T82" fmla="*/ 44 w 81"/>
                <a:gd name="T83" fmla="*/ 26 h 112"/>
                <a:gd name="T84" fmla="*/ 48 w 81"/>
                <a:gd name="T85" fmla="*/ 19 h 112"/>
                <a:gd name="T86" fmla="*/ 40 w 81"/>
                <a:gd name="T87" fmla="*/ 11 h 112"/>
                <a:gd name="T88" fmla="*/ 33 w 81"/>
                <a:gd name="T89" fmla="*/ 4 h 112"/>
                <a:gd name="T90" fmla="*/ 29 w 81"/>
                <a:gd name="T91" fmla="*/ 0 h 112"/>
                <a:gd name="T92" fmla="*/ 22 w 81"/>
                <a:gd name="T93" fmla="*/ 0 h 112"/>
                <a:gd name="T94" fmla="*/ 18 w 81"/>
                <a:gd name="T95" fmla="*/ 4 h 112"/>
                <a:gd name="T96" fmla="*/ 11 w 81"/>
                <a:gd name="T97" fmla="*/ 8 h 112"/>
                <a:gd name="T98" fmla="*/ 11 w 81"/>
                <a:gd name="T99" fmla="*/ 15 h 112"/>
                <a:gd name="T100" fmla="*/ 14 w 81"/>
                <a:gd name="T101" fmla="*/ 19 h 112"/>
                <a:gd name="T102" fmla="*/ 18 w 81"/>
                <a:gd name="T103" fmla="*/ 23 h 112"/>
                <a:gd name="T104" fmla="*/ 11 w 81"/>
                <a:gd name="T105" fmla="*/ 26 h 112"/>
                <a:gd name="T106" fmla="*/ 3 w 81"/>
                <a:gd name="T107" fmla="*/ 26 h 112"/>
                <a:gd name="T108" fmla="*/ 3 w 81"/>
                <a:gd name="T109" fmla="*/ 30 h 112"/>
                <a:gd name="T110" fmla="*/ 0 w 81"/>
                <a:gd name="T111" fmla="*/ 37 h 112"/>
                <a:gd name="T112" fmla="*/ 11 w 81"/>
                <a:gd name="T113" fmla="*/ 4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1" h="112">
                  <a:moveTo>
                    <a:pt x="11" y="48"/>
                  </a:moveTo>
                  <a:lnTo>
                    <a:pt x="11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8" y="48"/>
                  </a:lnTo>
                  <a:lnTo>
                    <a:pt x="22" y="52"/>
                  </a:lnTo>
                  <a:lnTo>
                    <a:pt x="22" y="56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22" y="63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6" y="67"/>
                  </a:lnTo>
                  <a:lnTo>
                    <a:pt x="29" y="67"/>
                  </a:lnTo>
                  <a:lnTo>
                    <a:pt x="29" y="67"/>
                  </a:lnTo>
                  <a:lnTo>
                    <a:pt x="26" y="71"/>
                  </a:lnTo>
                  <a:lnTo>
                    <a:pt x="26" y="74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2" y="86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93"/>
                  </a:lnTo>
                  <a:lnTo>
                    <a:pt x="22" y="93"/>
                  </a:lnTo>
                  <a:lnTo>
                    <a:pt x="26" y="97"/>
                  </a:lnTo>
                  <a:lnTo>
                    <a:pt x="29" y="100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37" y="112"/>
                  </a:lnTo>
                  <a:lnTo>
                    <a:pt x="40" y="112"/>
                  </a:lnTo>
                  <a:lnTo>
                    <a:pt x="40" y="108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8" y="108"/>
                  </a:lnTo>
                  <a:lnTo>
                    <a:pt x="52" y="108"/>
                  </a:lnTo>
                  <a:lnTo>
                    <a:pt x="52" y="104"/>
                  </a:lnTo>
                  <a:lnTo>
                    <a:pt x="55" y="104"/>
                  </a:lnTo>
                  <a:lnTo>
                    <a:pt x="63" y="104"/>
                  </a:lnTo>
                  <a:lnTo>
                    <a:pt x="63" y="100"/>
                  </a:lnTo>
                  <a:lnTo>
                    <a:pt x="66" y="100"/>
                  </a:lnTo>
                  <a:lnTo>
                    <a:pt x="70" y="97"/>
                  </a:lnTo>
                  <a:lnTo>
                    <a:pt x="74" y="100"/>
                  </a:lnTo>
                  <a:lnTo>
                    <a:pt x="77" y="100"/>
                  </a:lnTo>
                  <a:lnTo>
                    <a:pt x="81" y="10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77" y="93"/>
                  </a:lnTo>
                  <a:lnTo>
                    <a:pt x="74" y="93"/>
                  </a:lnTo>
                  <a:lnTo>
                    <a:pt x="74" y="89"/>
                  </a:lnTo>
                  <a:lnTo>
                    <a:pt x="70" y="89"/>
                  </a:lnTo>
                  <a:lnTo>
                    <a:pt x="70" y="86"/>
                  </a:lnTo>
                  <a:lnTo>
                    <a:pt x="70" y="86"/>
                  </a:lnTo>
                  <a:lnTo>
                    <a:pt x="70" y="78"/>
                  </a:lnTo>
                  <a:lnTo>
                    <a:pt x="66" y="78"/>
                  </a:lnTo>
                  <a:lnTo>
                    <a:pt x="66" y="7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59" y="71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5" y="67"/>
                  </a:lnTo>
                  <a:lnTo>
                    <a:pt x="55" y="63"/>
                  </a:lnTo>
                  <a:lnTo>
                    <a:pt x="59" y="56"/>
                  </a:lnTo>
                  <a:lnTo>
                    <a:pt x="59" y="56"/>
                  </a:lnTo>
                  <a:lnTo>
                    <a:pt x="59" y="52"/>
                  </a:lnTo>
                  <a:lnTo>
                    <a:pt x="63" y="52"/>
                  </a:lnTo>
                  <a:lnTo>
                    <a:pt x="66" y="48"/>
                  </a:lnTo>
                  <a:lnTo>
                    <a:pt x="70" y="45"/>
                  </a:lnTo>
                  <a:lnTo>
                    <a:pt x="70" y="45"/>
                  </a:lnTo>
                  <a:lnTo>
                    <a:pt x="70" y="41"/>
                  </a:lnTo>
                  <a:lnTo>
                    <a:pt x="70" y="41"/>
                  </a:lnTo>
                  <a:lnTo>
                    <a:pt x="70" y="41"/>
                  </a:lnTo>
                  <a:lnTo>
                    <a:pt x="70" y="37"/>
                  </a:lnTo>
                  <a:lnTo>
                    <a:pt x="70" y="34"/>
                  </a:lnTo>
                  <a:lnTo>
                    <a:pt x="66" y="34"/>
                  </a:lnTo>
                  <a:lnTo>
                    <a:pt x="63" y="30"/>
                  </a:lnTo>
                  <a:lnTo>
                    <a:pt x="55" y="26"/>
                  </a:lnTo>
                  <a:lnTo>
                    <a:pt x="52" y="23"/>
                  </a:lnTo>
                  <a:lnTo>
                    <a:pt x="52" y="26"/>
                  </a:lnTo>
                  <a:lnTo>
                    <a:pt x="48" y="26"/>
                  </a:lnTo>
                  <a:lnTo>
                    <a:pt x="44" y="26"/>
                  </a:lnTo>
                  <a:lnTo>
                    <a:pt x="44" y="30"/>
                  </a:lnTo>
                  <a:lnTo>
                    <a:pt x="44" y="26"/>
                  </a:lnTo>
                  <a:lnTo>
                    <a:pt x="44" y="23"/>
                  </a:lnTo>
                  <a:lnTo>
                    <a:pt x="48" y="19"/>
                  </a:lnTo>
                  <a:lnTo>
                    <a:pt x="44" y="15"/>
                  </a:lnTo>
                  <a:lnTo>
                    <a:pt x="40" y="11"/>
                  </a:lnTo>
                  <a:lnTo>
                    <a:pt x="37" y="11"/>
                  </a:lnTo>
                  <a:lnTo>
                    <a:pt x="33" y="4"/>
                  </a:lnTo>
                  <a:lnTo>
                    <a:pt x="29" y="4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11" y="8"/>
                  </a:lnTo>
                  <a:lnTo>
                    <a:pt x="7" y="11"/>
                  </a:lnTo>
                  <a:lnTo>
                    <a:pt x="11" y="15"/>
                  </a:lnTo>
                  <a:lnTo>
                    <a:pt x="11" y="19"/>
                  </a:lnTo>
                  <a:lnTo>
                    <a:pt x="14" y="19"/>
                  </a:lnTo>
                  <a:lnTo>
                    <a:pt x="18" y="19"/>
                  </a:lnTo>
                  <a:lnTo>
                    <a:pt x="18" y="2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7" y="2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30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3" y="45"/>
                  </a:lnTo>
                  <a:lnTo>
                    <a:pt x="11" y="48"/>
                  </a:lnTo>
                  <a:lnTo>
                    <a:pt x="11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2" name="Freeform 181"/>
            <p:cNvSpPr>
              <a:spLocks noEditPoints="1"/>
            </p:cNvSpPr>
            <p:nvPr/>
          </p:nvSpPr>
          <p:spPr bwMode="auto">
            <a:xfrm>
              <a:off x="2763217" y="2932796"/>
              <a:ext cx="281773" cy="234167"/>
            </a:xfrm>
            <a:custGeom>
              <a:avLst/>
              <a:gdLst>
                <a:gd name="T0" fmla="*/ 34 w 59"/>
                <a:gd name="T1" fmla="*/ 49 h 49"/>
                <a:gd name="T2" fmla="*/ 40 w 59"/>
                <a:gd name="T3" fmla="*/ 44 h 49"/>
                <a:gd name="T4" fmla="*/ 42 w 59"/>
                <a:gd name="T5" fmla="*/ 41 h 49"/>
                <a:gd name="T6" fmla="*/ 40 w 59"/>
                <a:gd name="T7" fmla="*/ 37 h 49"/>
                <a:gd name="T8" fmla="*/ 38 w 59"/>
                <a:gd name="T9" fmla="*/ 35 h 49"/>
                <a:gd name="T10" fmla="*/ 45 w 59"/>
                <a:gd name="T11" fmla="*/ 35 h 49"/>
                <a:gd name="T12" fmla="*/ 52 w 59"/>
                <a:gd name="T13" fmla="*/ 33 h 49"/>
                <a:gd name="T14" fmla="*/ 54 w 59"/>
                <a:gd name="T15" fmla="*/ 29 h 49"/>
                <a:gd name="T16" fmla="*/ 54 w 59"/>
                <a:gd name="T17" fmla="*/ 24 h 49"/>
                <a:gd name="T18" fmla="*/ 58 w 59"/>
                <a:gd name="T19" fmla="*/ 22 h 49"/>
                <a:gd name="T20" fmla="*/ 56 w 59"/>
                <a:gd name="T21" fmla="*/ 19 h 49"/>
                <a:gd name="T22" fmla="*/ 59 w 59"/>
                <a:gd name="T23" fmla="*/ 17 h 49"/>
                <a:gd name="T24" fmla="*/ 55 w 59"/>
                <a:gd name="T25" fmla="*/ 16 h 49"/>
                <a:gd name="T26" fmla="*/ 52 w 59"/>
                <a:gd name="T27" fmla="*/ 16 h 49"/>
                <a:gd name="T28" fmla="*/ 55 w 59"/>
                <a:gd name="T29" fmla="*/ 14 h 49"/>
                <a:gd name="T30" fmla="*/ 51 w 59"/>
                <a:gd name="T31" fmla="*/ 12 h 49"/>
                <a:gd name="T32" fmla="*/ 48 w 59"/>
                <a:gd name="T33" fmla="*/ 10 h 49"/>
                <a:gd name="T34" fmla="*/ 46 w 59"/>
                <a:gd name="T35" fmla="*/ 9 h 49"/>
                <a:gd name="T36" fmla="*/ 50 w 59"/>
                <a:gd name="T37" fmla="*/ 8 h 49"/>
                <a:gd name="T38" fmla="*/ 45 w 59"/>
                <a:gd name="T39" fmla="*/ 7 h 49"/>
                <a:gd name="T40" fmla="*/ 39 w 59"/>
                <a:gd name="T41" fmla="*/ 9 h 49"/>
                <a:gd name="T42" fmla="*/ 35 w 59"/>
                <a:gd name="T43" fmla="*/ 10 h 49"/>
                <a:gd name="T44" fmla="*/ 26 w 59"/>
                <a:gd name="T45" fmla="*/ 9 h 49"/>
                <a:gd name="T46" fmla="*/ 23 w 59"/>
                <a:gd name="T47" fmla="*/ 7 h 49"/>
                <a:gd name="T48" fmla="*/ 18 w 59"/>
                <a:gd name="T49" fmla="*/ 5 h 49"/>
                <a:gd name="T50" fmla="*/ 16 w 59"/>
                <a:gd name="T51" fmla="*/ 1 h 49"/>
                <a:gd name="T52" fmla="*/ 14 w 59"/>
                <a:gd name="T53" fmla="*/ 4 h 49"/>
                <a:gd name="T54" fmla="*/ 15 w 59"/>
                <a:gd name="T55" fmla="*/ 5 h 49"/>
                <a:gd name="T56" fmla="*/ 13 w 59"/>
                <a:gd name="T57" fmla="*/ 6 h 49"/>
                <a:gd name="T58" fmla="*/ 9 w 59"/>
                <a:gd name="T59" fmla="*/ 9 h 49"/>
                <a:gd name="T60" fmla="*/ 7 w 59"/>
                <a:gd name="T61" fmla="*/ 14 h 49"/>
                <a:gd name="T62" fmla="*/ 6 w 59"/>
                <a:gd name="T63" fmla="*/ 11 h 49"/>
                <a:gd name="T64" fmla="*/ 7 w 59"/>
                <a:gd name="T65" fmla="*/ 6 h 49"/>
                <a:gd name="T66" fmla="*/ 8 w 59"/>
                <a:gd name="T67" fmla="*/ 4 h 49"/>
                <a:gd name="T68" fmla="*/ 7 w 59"/>
                <a:gd name="T69" fmla="*/ 4 h 49"/>
                <a:gd name="T70" fmla="*/ 3 w 59"/>
                <a:gd name="T71" fmla="*/ 8 h 49"/>
                <a:gd name="T72" fmla="*/ 0 w 59"/>
                <a:gd name="T73" fmla="*/ 13 h 49"/>
                <a:gd name="T74" fmla="*/ 4 w 59"/>
                <a:gd name="T75" fmla="*/ 18 h 49"/>
                <a:gd name="T76" fmla="*/ 4 w 59"/>
                <a:gd name="T77" fmla="*/ 21 h 49"/>
                <a:gd name="T78" fmla="*/ 8 w 59"/>
                <a:gd name="T79" fmla="*/ 22 h 49"/>
                <a:gd name="T80" fmla="*/ 14 w 59"/>
                <a:gd name="T81" fmla="*/ 23 h 49"/>
                <a:gd name="T82" fmla="*/ 20 w 59"/>
                <a:gd name="T83" fmla="*/ 26 h 49"/>
                <a:gd name="T84" fmla="*/ 24 w 59"/>
                <a:gd name="T85" fmla="*/ 26 h 49"/>
                <a:gd name="T86" fmla="*/ 26 w 59"/>
                <a:gd name="T87" fmla="*/ 28 h 49"/>
                <a:gd name="T88" fmla="*/ 24 w 59"/>
                <a:gd name="T89" fmla="*/ 32 h 49"/>
                <a:gd name="T90" fmla="*/ 24 w 59"/>
                <a:gd name="T91" fmla="*/ 36 h 49"/>
                <a:gd name="T92" fmla="*/ 25 w 59"/>
                <a:gd name="T93" fmla="*/ 41 h 49"/>
                <a:gd name="T94" fmla="*/ 26 w 59"/>
                <a:gd name="T95" fmla="*/ 43 h 49"/>
                <a:gd name="T96" fmla="*/ 22 w 59"/>
                <a:gd name="T97" fmla="*/ 1 h 49"/>
                <a:gd name="T98" fmla="*/ 22 w 59"/>
                <a:gd name="T99" fmla="*/ 2 h 49"/>
                <a:gd name="T100" fmla="*/ 20 w 59"/>
                <a:gd name="T101" fmla="*/ 2 h 49"/>
                <a:gd name="T102" fmla="*/ 15 w 59"/>
                <a:gd name="T103" fmla="*/ 0 h 49"/>
                <a:gd name="T104" fmla="*/ 40 w 59"/>
                <a:gd name="T105" fmla="*/ 6 h 49"/>
                <a:gd name="T106" fmla="*/ 41 w 59"/>
                <a:gd name="T107" fmla="*/ 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" h="49">
                  <a:moveTo>
                    <a:pt x="27" y="47"/>
                  </a:moveTo>
                  <a:cubicBezTo>
                    <a:pt x="29" y="48"/>
                    <a:pt x="29" y="48"/>
                    <a:pt x="29" y="48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8" y="23"/>
                    <a:pt x="58" y="23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1" y="12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7" y="47"/>
                    <a:pt x="27" y="47"/>
                    <a:pt x="27" y="47"/>
                  </a:cubicBezTo>
                  <a:close/>
                  <a:moveTo>
                    <a:pt x="22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2" y="1"/>
                    <a:pt x="22" y="1"/>
                  </a:cubicBezTo>
                  <a:close/>
                  <a:moveTo>
                    <a:pt x="19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1"/>
                    <a:pt x="19" y="1"/>
                    <a:pt x="19" y="1"/>
                  </a:cubicBezTo>
                  <a:close/>
                  <a:moveTo>
                    <a:pt x="14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lose/>
                  <a:moveTo>
                    <a:pt x="39" y="7"/>
                  </a:moveTo>
                  <a:cubicBezTo>
                    <a:pt x="40" y="6"/>
                    <a:pt x="40" y="6"/>
                    <a:pt x="40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39" y="7"/>
                    <a:pt x="39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3" name="Freeform 182"/>
            <p:cNvSpPr>
              <a:spLocks/>
            </p:cNvSpPr>
            <p:nvPr/>
          </p:nvSpPr>
          <p:spPr bwMode="auto">
            <a:xfrm>
              <a:off x="2639699" y="2932795"/>
              <a:ext cx="257326" cy="329377"/>
            </a:xfrm>
            <a:custGeom>
              <a:avLst/>
              <a:gdLst>
                <a:gd name="T0" fmla="*/ 163 w 200"/>
                <a:gd name="T1" fmla="*/ 208 h 256"/>
                <a:gd name="T2" fmla="*/ 159 w 200"/>
                <a:gd name="T3" fmla="*/ 186 h 256"/>
                <a:gd name="T4" fmla="*/ 159 w 200"/>
                <a:gd name="T5" fmla="*/ 175 h 256"/>
                <a:gd name="T6" fmla="*/ 174 w 200"/>
                <a:gd name="T7" fmla="*/ 163 h 256"/>
                <a:gd name="T8" fmla="*/ 189 w 200"/>
                <a:gd name="T9" fmla="*/ 160 h 256"/>
                <a:gd name="T10" fmla="*/ 200 w 200"/>
                <a:gd name="T11" fmla="*/ 175 h 256"/>
                <a:gd name="T12" fmla="*/ 193 w 200"/>
                <a:gd name="T13" fmla="*/ 156 h 256"/>
                <a:gd name="T14" fmla="*/ 185 w 200"/>
                <a:gd name="T15" fmla="*/ 152 h 256"/>
                <a:gd name="T16" fmla="*/ 185 w 200"/>
                <a:gd name="T17" fmla="*/ 126 h 256"/>
                <a:gd name="T18" fmla="*/ 185 w 200"/>
                <a:gd name="T19" fmla="*/ 111 h 256"/>
                <a:gd name="T20" fmla="*/ 193 w 200"/>
                <a:gd name="T21" fmla="*/ 97 h 256"/>
                <a:gd name="T22" fmla="*/ 178 w 200"/>
                <a:gd name="T23" fmla="*/ 97 h 256"/>
                <a:gd name="T24" fmla="*/ 167 w 200"/>
                <a:gd name="T25" fmla="*/ 97 h 256"/>
                <a:gd name="T26" fmla="*/ 137 w 200"/>
                <a:gd name="T27" fmla="*/ 86 h 256"/>
                <a:gd name="T28" fmla="*/ 122 w 200"/>
                <a:gd name="T29" fmla="*/ 82 h 256"/>
                <a:gd name="T30" fmla="*/ 111 w 200"/>
                <a:gd name="T31" fmla="*/ 74 h 256"/>
                <a:gd name="T32" fmla="*/ 104 w 200"/>
                <a:gd name="T33" fmla="*/ 52 h 256"/>
                <a:gd name="T34" fmla="*/ 100 w 200"/>
                <a:gd name="T35" fmla="*/ 41 h 256"/>
                <a:gd name="T36" fmla="*/ 111 w 200"/>
                <a:gd name="T37" fmla="*/ 22 h 256"/>
                <a:gd name="T38" fmla="*/ 130 w 200"/>
                <a:gd name="T39" fmla="*/ 11 h 256"/>
                <a:gd name="T40" fmla="*/ 133 w 200"/>
                <a:gd name="T41" fmla="*/ 4 h 256"/>
                <a:gd name="T42" fmla="*/ 122 w 200"/>
                <a:gd name="T43" fmla="*/ 4 h 256"/>
                <a:gd name="T44" fmla="*/ 115 w 200"/>
                <a:gd name="T45" fmla="*/ 8 h 256"/>
                <a:gd name="T46" fmla="*/ 96 w 200"/>
                <a:gd name="T47" fmla="*/ 19 h 256"/>
                <a:gd name="T48" fmla="*/ 82 w 200"/>
                <a:gd name="T49" fmla="*/ 22 h 256"/>
                <a:gd name="T50" fmla="*/ 78 w 200"/>
                <a:gd name="T51" fmla="*/ 26 h 256"/>
                <a:gd name="T52" fmla="*/ 67 w 200"/>
                <a:gd name="T53" fmla="*/ 26 h 256"/>
                <a:gd name="T54" fmla="*/ 59 w 200"/>
                <a:gd name="T55" fmla="*/ 41 h 256"/>
                <a:gd name="T56" fmla="*/ 52 w 200"/>
                <a:gd name="T57" fmla="*/ 48 h 256"/>
                <a:gd name="T58" fmla="*/ 41 w 200"/>
                <a:gd name="T59" fmla="*/ 60 h 256"/>
                <a:gd name="T60" fmla="*/ 37 w 200"/>
                <a:gd name="T61" fmla="*/ 71 h 256"/>
                <a:gd name="T62" fmla="*/ 33 w 200"/>
                <a:gd name="T63" fmla="*/ 63 h 256"/>
                <a:gd name="T64" fmla="*/ 30 w 200"/>
                <a:gd name="T65" fmla="*/ 67 h 256"/>
                <a:gd name="T66" fmla="*/ 19 w 200"/>
                <a:gd name="T67" fmla="*/ 82 h 256"/>
                <a:gd name="T68" fmla="*/ 26 w 200"/>
                <a:gd name="T69" fmla="*/ 93 h 256"/>
                <a:gd name="T70" fmla="*/ 26 w 200"/>
                <a:gd name="T71" fmla="*/ 100 h 256"/>
                <a:gd name="T72" fmla="*/ 26 w 200"/>
                <a:gd name="T73" fmla="*/ 108 h 256"/>
                <a:gd name="T74" fmla="*/ 26 w 200"/>
                <a:gd name="T75" fmla="*/ 126 h 256"/>
                <a:gd name="T76" fmla="*/ 33 w 200"/>
                <a:gd name="T77" fmla="*/ 134 h 256"/>
                <a:gd name="T78" fmla="*/ 22 w 200"/>
                <a:gd name="T79" fmla="*/ 149 h 256"/>
                <a:gd name="T80" fmla="*/ 4 w 200"/>
                <a:gd name="T81" fmla="*/ 167 h 256"/>
                <a:gd name="T82" fmla="*/ 22 w 200"/>
                <a:gd name="T83" fmla="*/ 178 h 256"/>
                <a:gd name="T84" fmla="*/ 37 w 200"/>
                <a:gd name="T85" fmla="*/ 189 h 256"/>
                <a:gd name="T86" fmla="*/ 48 w 200"/>
                <a:gd name="T87" fmla="*/ 186 h 256"/>
                <a:gd name="T88" fmla="*/ 59 w 200"/>
                <a:gd name="T89" fmla="*/ 193 h 256"/>
                <a:gd name="T90" fmla="*/ 74 w 200"/>
                <a:gd name="T91" fmla="*/ 197 h 256"/>
                <a:gd name="T92" fmla="*/ 82 w 200"/>
                <a:gd name="T93" fmla="*/ 208 h 256"/>
                <a:gd name="T94" fmla="*/ 96 w 200"/>
                <a:gd name="T95" fmla="*/ 223 h 256"/>
                <a:gd name="T96" fmla="*/ 104 w 200"/>
                <a:gd name="T97" fmla="*/ 230 h 256"/>
                <a:gd name="T98" fmla="*/ 122 w 200"/>
                <a:gd name="T99" fmla="*/ 226 h 256"/>
                <a:gd name="T100" fmla="*/ 141 w 200"/>
                <a:gd name="T101" fmla="*/ 226 h 256"/>
                <a:gd name="T102" fmla="*/ 137 w 200"/>
                <a:gd name="T103" fmla="*/ 249 h 256"/>
                <a:gd name="T104" fmla="*/ 148 w 200"/>
                <a:gd name="T10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0" h="256">
                  <a:moveTo>
                    <a:pt x="148" y="256"/>
                  </a:moveTo>
                  <a:lnTo>
                    <a:pt x="152" y="249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3" y="208"/>
                  </a:lnTo>
                  <a:lnTo>
                    <a:pt x="156" y="204"/>
                  </a:lnTo>
                  <a:lnTo>
                    <a:pt x="152" y="201"/>
                  </a:lnTo>
                  <a:lnTo>
                    <a:pt x="148" y="197"/>
                  </a:lnTo>
                  <a:lnTo>
                    <a:pt x="148" y="186"/>
                  </a:lnTo>
                  <a:lnTo>
                    <a:pt x="159" y="186"/>
                  </a:lnTo>
                  <a:lnTo>
                    <a:pt x="163" y="186"/>
                  </a:lnTo>
                  <a:lnTo>
                    <a:pt x="163" y="182"/>
                  </a:lnTo>
                  <a:lnTo>
                    <a:pt x="163" y="182"/>
                  </a:lnTo>
                  <a:lnTo>
                    <a:pt x="163" y="182"/>
                  </a:lnTo>
                  <a:lnTo>
                    <a:pt x="159" y="175"/>
                  </a:lnTo>
                  <a:lnTo>
                    <a:pt x="156" y="175"/>
                  </a:lnTo>
                  <a:lnTo>
                    <a:pt x="152" y="171"/>
                  </a:lnTo>
                  <a:lnTo>
                    <a:pt x="156" y="167"/>
                  </a:lnTo>
                  <a:lnTo>
                    <a:pt x="174" y="167"/>
                  </a:lnTo>
                  <a:lnTo>
                    <a:pt x="174" y="163"/>
                  </a:lnTo>
                  <a:lnTo>
                    <a:pt x="178" y="163"/>
                  </a:lnTo>
                  <a:lnTo>
                    <a:pt x="182" y="167"/>
                  </a:lnTo>
                  <a:lnTo>
                    <a:pt x="182" y="167"/>
                  </a:lnTo>
                  <a:lnTo>
                    <a:pt x="185" y="163"/>
                  </a:lnTo>
                  <a:lnTo>
                    <a:pt x="189" y="160"/>
                  </a:lnTo>
                  <a:lnTo>
                    <a:pt x="189" y="163"/>
                  </a:lnTo>
                  <a:lnTo>
                    <a:pt x="193" y="167"/>
                  </a:lnTo>
                  <a:lnTo>
                    <a:pt x="193" y="171"/>
                  </a:lnTo>
                  <a:lnTo>
                    <a:pt x="193" y="175"/>
                  </a:lnTo>
                  <a:lnTo>
                    <a:pt x="200" y="175"/>
                  </a:lnTo>
                  <a:lnTo>
                    <a:pt x="196" y="171"/>
                  </a:lnTo>
                  <a:lnTo>
                    <a:pt x="196" y="163"/>
                  </a:lnTo>
                  <a:lnTo>
                    <a:pt x="193" y="160"/>
                  </a:lnTo>
                  <a:lnTo>
                    <a:pt x="193" y="156"/>
                  </a:lnTo>
                  <a:lnTo>
                    <a:pt x="193" y="156"/>
                  </a:lnTo>
                  <a:lnTo>
                    <a:pt x="189" y="152"/>
                  </a:lnTo>
                  <a:lnTo>
                    <a:pt x="189" y="152"/>
                  </a:lnTo>
                  <a:lnTo>
                    <a:pt x="189" y="152"/>
                  </a:lnTo>
                  <a:lnTo>
                    <a:pt x="189" y="152"/>
                  </a:lnTo>
                  <a:lnTo>
                    <a:pt x="185" y="152"/>
                  </a:lnTo>
                  <a:lnTo>
                    <a:pt x="185" y="149"/>
                  </a:lnTo>
                  <a:lnTo>
                    <a:pt x="189" y="141"/>
                  </a:lnTo>
                  <a:lnTo>
                    <a:pt x="185" y="134"/>
                  </a:lnTo>
                  <a:lnTo>
                    <a:pt x="185" y="130"/>
                  </a:lnTo>
                  <a:lnTo>
                    <a:pt x="185" y="126"/>
                  </a:lnTo>
                  <a:lnTo>
                    <a:pt x="185" y="123"/>
                  </a:lnTo>
                  <a:lnTo>
                    <a:pt x="185" y="119"/>
                  </a:lnTo>
                  <a:lnTo>
                    <a:pt x="185" y="119"/>
                  </a:lnTo>
                  <a:lnTo>
                    <a:pt x="185" y="111"/>
                  </a:lnTo>
                  <a:lnTo>
                    <a:pt x="185" y="111"/>
                  </a:lnTo>
                  <a:lnTo>
                    <a:pt x="189" y="108"/>
                  </a:lnTo>
                  <a:lnTo>
                    <a:pt x="193" y="108"/>
                  </a:lnTo>
                  <a:lnTo>
                    <a:pt x="193" y="104"/>
                  </a:lnTo>
                  <a:lnTo>
                    <a:pt x="193" y="104"/>
                  </a:lnTo>
                  <a:lnTo>
                    <a:pt x="193" y="97"/>
                  </a:lnTo>
                  <a:lnTo>
                    <a:pt x="189" y="97"/>
                  </a:lnTo>
                  <a:lnTo>
                    <a:pt x="185" y="97"/>
                  </a:lnTo>
                  <a:lnTo>
                    <a:pt x="185" y="97"/>
                  </a:lnTo>
                  <a:lnTo>
                    <a:pt x="182" y="97"/>
                  </a:lnTo>
                  <a:lnTo>
                    <a:pt x="178" y="97"/>
                  </a:lnTo>
                  <a:lnTo>
                    <a:pt x="174" y="97"/>
                  </a:lnTo>
                  <a:lnTo>
                    <a:pt x="174" y="97"/>
                  </a:lnTo>
                  <a:lnTo>
                    <a:pt x="170" y="97"/>
                  </a:lnTo>
                  <a:lnTo>
                    <a:pt x="167" y="97"/>
                  </a:lnTo>
                  <a:lnTo>
                    <a:pt x="167" y="97"/>
                  </a:lnTo>
                  <a:lnTo>
                    <a:pt x="163" y="97"/>
                  </a:lnTo>
                  <a:lnTo>
                    <a:pt x="148" y="86"/>
                  </a:lnTo>
                  <a:lnTo>
                    <a:pt x="148" y="86"/>
                  </a:lnTo>
                  <a:lnTo>
                    <a:pt x="141" y="82"/>
                  </a:lnTo>
                  <a:lnTo>
                    <a:pt x="137" y="86"/>
                  </a:lnTo>
                  <a:lnTo>
                    <a:pt x="137" y="86"/>
                  </a:lnTo>
                  <a:lnTo>
                    <a:pt x="133" y="82"/>
                  </a:lnTo>
                  <a:lnTo>
                    <a:pt x="126" y="82"/>
                  </a:lnTo>
                  <a:lnTo>
                    <a:pt x="126" y="86"/>
                  </a:lnTo>
                  <a:lnTo>
                    <a:pt x="122" y="82"/>
                  </a:lnTo>
                  <a:lnTo>
                    <a:pt x="119" y="82"/>
                  </a:lnTo>
                  <a:lnTo>
                    <a:pt x="115" y="82"/>
                  </a:lnTo>
                  <a:lnTo>
                    <a:pt x="111" y="78"/>
                  </a:lnTo>
                  <a:lnTo>
                    <a:pt x="111" y="74"/>
                  </a:lnTo>
                  <a:lnTo>
                    <a:pt x="111" y="74"/>
                  </a:lnTo>
                  <a:lnTo>
                    <a:pt x="111" y="71"/>
                  </a:lnTo>
                  <a:lnTo>
                    <a:pt x="111" y="71"/>
                  </a:lnTo>
                  <a:lnTo>
                    <a:pt x="111" y="67"/>
                  </a:lnTo>
                  <a:lnTo>
                    <a:pt x="108" y="63"/>
                  </a:lnTo>
                  <a:lnTo>
                    <a:pt x="104" y="52"/>
                  </a:lnTo>
                  <a:lnTo>
                    <a:pt x="100" y="52"/>
                  </a:lnTo>
                  <a:lnTo>
                    <a:pt x="96" y="52"/>
                  </a:lnTo>
                  <a:lnTo>
                    <a:pt x="96" y="48"/>
                  </a:lnTo>
                  <a:lnTo>
                    <a:pt x="100" y="45"/>
                  </a:lnTo>
                  <a:lnTo>
                    <a:pt x="100" y="41"/>
                  </a:lnTo>
                  <a:lnTo>
                    <a:pt x="100" y="37"/>
                  </a:lnTo>
                  <a:lnTo>
                    <a:pt x="100" y="34"/>
                  </a:lnTo>
                  <a:lnTo>
                    <a:pt x="108" y="30"/>
                  </a:lnTo>
                  <a:lnTo>
                    <a:pt x="108" y="26"/>
                  </a:lnTo>
                  <a:lnTo>
                    <a:pt x="111" y="22"/>
                  </a:lnTo>
                  <a:lnTo>
                    <a:pt x="115" y="22"/>
                  </a:lnTo>
                  <a:lnTo>
                    <a:pt x="115" y="19"/>
                  </a:lnTo>
                  <a:lnTo>
                    <a:pt x="122" y="15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3" y="11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33" y="4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22" y="4"/>
                  </a:lnTo>
                  <a:lnTo>
                    <a:pt x="122" y="4"/>
                  </a:lnTo>
                  <a:lnTo>
                    <a:pt x="122" y="4"/>
                  </a:lnTo>
                  <a:lnTo>
                    <a:pt x="119" y="4"/>
                  </a:lnTo>
                  <a:lnTo>
                    <a:pt x="119" y="4"/>
                  </a:lnTo>
                  <a:lnTo>
                    <a:pt x="115" y="4"/>
                  </a:lnTo>
                  <a:lnTo>
                    <a:pt x="115" y="8"/>
                  </a:lnTo>
                  <a:lnTo>
                    <a:pt x="115" y="8"/>
                  </a:lnTo>
                  <a:lnTo>
                    <a:pt x="115" y="11"/>
                  </a:lnTo>
                  <a:lnTo>
                    <a:pt x="108" y="11"/>
                  </a:lnTo>
                  <a:lnTo>
                    <a:pt x="104" y="15"/>
                  </a:lnTo>
                  <a:lnTo>
                    <a:pt x="100" y="19"/>
                  </a:lnTo>
                  <a:lnTo>
                    <a:pt x="96" y="19"/>
                  </a:lnTo>
                  <a:lnTo>
                    <a:pt x="89" y="19"/>
                  </a:lnTo>
                  <a:lnTo>
                    <a:pt x="85" y="19"/>
                  </a:lnTo>
                  <a:lnTo>
                    <a:pt x="82" y="19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2" y="26"/>
                  </a:lnTo>
                  <a:lnTo>
                    <a:pt x="82" y="30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78" y="26"/>
                  </a:lnTo>
                  <a:lnTo>
                    <a:pt x="82" y="22"/>
                  </a:lnTo>
                  <a:lnTo>
                    <a:pt x="78" y="22"/>
                  </a:lnTo>
                  <a:lnTo>
                    <a:pt x="74" y="22"/>
                  </a:lnTo>
                  <a:lnTo>
                    <a:pt x="71" y="22"/>
                  </a:lnTo>
                  <a:lnTo>
                    <a:pt x="67" y="26"/>
                  </a:lnTo>
                  <a:lnTo>
                    <a:pt x="63" y="26"/>
                  </a:lnTo>
                  <a:lnTo>
                    <a:pt x="63" y="30"/>
                  </a:lnTo>
                  <a:lnTo>
                    <a:pt x="56" y="37"/>
                  </a:lnTo>
                  <a:lnTo>
                    <a:pt x="56" y="41"/>
                  </a:lnTo>
                  <a:lnTo>
                    <a:pt x="59" y="41"/>
                  </a:lnTo>
                  <a:lnTo>
                    <a:pt x="59" y="41"/>
                  </a:lnTo>
                  <a:lnTo>
                    <a:pt x="59" y="45"/>
                  </a:lnTo>
                  <a:lnTo>
                    <a:pt x="59" y="45"/>
                  </a:lnTo>
                  <a:lnTo>
                    <a:pt x="56" y="48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41" y="63"/>
                  </a:lnTo>
                  <a:lnTo>
                    <a:pt x="41" y="67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3" y="67"/>
                  </a:lnTo>
                  <a:lnTo>
                    <a:pt x="33" y="67"/>
                  </a:lnTo>
                  <a:lnTo>
                    <a:pt x="37" y="67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0" y="60"/>
                  </a:lnTo>
                  <a:lnTo>
                    <a:pt x="26" y="60"/>
                  </a:lnTo>
                  <a:lnTo>
                    <a:pt x="30" y="63"/>
                  </a:lnTo>
                  <a:lnTo>
                    <a:pt x="30" y="67"/>
                  </a:lnTo>
                  <a:lnTo>
                    <a:pt x="26" y="71"/>
                  </a:lnTo>
                  <a:lnTo>
                    <a:pt x="26" y="7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19" y="82"/>
                  </a:lnTo>
                  <a:lnTo>
                    <a:pt x="22" y="82"/>
                  </a:lnTo>
                  <a:lnTo>
                    <a:pt x="22" y="86"/>
                  </a:lnTo>
                  <a:lnTo>
                    <a:pt x="22" y="89"/>
                  </a:lnTo>
                  <a:lnTo>
                    <a:pt x="26" y="93"/>
                  </a:lnTo>
                  <a:lnTo>
                    <a:pt x="26" y="93"/>
                  </a:lnTo>
                  <a:lnTo>
                    <a:pt x="30" y="89"/>
                  </a:lnTo>
                  <a:lnTo>
                    <a:pt x="30" y="93"/>
                  </a:lnTo>
                  <a:lnTo>
                    <a:pt x="30" y="97"/>
                  </a:lnTo>
                  <a:lnTo>
                    <a:pt x="26" y="97"/>
                  </a:lnTo>
                  <a:lnTo>
                    <a:pt x="26" y="100"/>
                  </a:lnTo>
                  <a:lnTo>
                    <a:pt x="30" y="100"/>
                  </a:lnTo>
                  <a:lnTo>
                    <a:pt x="30" y="104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30" y="111"/>
                  </a:lnTo>
                  <a:lnTo>
                    <a:pt x="30" y="115"/>
                  </a:lnTo>
                  <a:lnTo>
                    <a:pt x="30" y="123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6" y="130"/>
                  </a:lnTo>
                  <a:lnTo>
                    <a:pt x="30" y="130"/>
                  </a:lnTo>
                  <a:lnTo>
                    <a:pt x="30" y="130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7"/>
                  </a:lnTo>
                  <a:lnTo>
                    <a:pt x="30" y="141"/>
                  </a:lnTo>
                  <a:lnTo>
                    <a:pt x="26" y="145"/>
                  </a:lnTo>
                  <a:lnTo>
                    <a:pt x="22" y="149"/>
                  </a:lnTo>
                  <a:lnTo>
                    <a:pt x="19" y="152"/>
                  </a:lnTo>
                  <a:lnTo>
                    <a:pt x="11" y="152"/>
                  </a:lnTo>
                  <a:lnTo>
                    <a:pt x="8" y="156"/>
                  </a:lnTo>
                  <a:lnTo>
                    <a:pt x="4" y="163"/>
                  </a:lnTo>
                  <a:lnTo>
                    <a:pt x="4" y="167"/>
                  </a:lnTo>
                  <a:lnTo>
                    <a:pt x="0" y="171"/>
                  </a:lnTo>
                  <a:lnTo>
                    <a:pt x="8" y="171"/>
                  </a:lnTo>
                  <a:lnTo>
                    <a:pt x="11" y="175"/>
                  </a:lnTo>
                  <a:lnTo>
                    <a:pt x="19" y="178"/>
                  </a:lnTo>
                  <a:lnTo>
                    <a:pt x="22" y="178"/>
                  </a:lnTo>
                  <a:lnTo>
                    <a:pt x="26" y="182"/>
                  </a:lnTo>
                  <a:lnTo>
                    <a:pt x="26" y="186"/>
                  </a:lnTo>
                  <a:lnTo>
                    <a:pt x="26" y="189"/>
                  </a:lnTo>
                  <a:lnTo>
                    <a:pt x="30" y="189"/>
                  </a:lnTo>
                  <a:lnTo>
                    <a:pt x="37" y="189"/>
                  </a:lnTo>
                  <a:lnTo>
                    <a:pt x="37" y="193"/>
                  </a:lnTo>
                  <a:lnTo>
                    <a:pt x="45" y="193"/>
                  </a:lnTo>
                  <a:lnTo>
                    <a:pt x="45" y="193"/>
                  </a:lnTo>
                  <a:lnTo>
                    <a:pt x="45" y="189"/>
                  </a:lnTo>
                  <a:lnTo>
                    <a:pt x="48" y="186"/>
                  </a:lnTo>
                  <a:lnTo>
                    <a:pt x="48" y="186"/>
                  </a:lnTo>
                  <a:lnTo>
                    <a:pt x="56" y="189"/>
                  </a:lnTo>
                  <a:lnTo>
                    <a:pt x="56" y="189"/>
                  </a:lnTo>
                  <a:lnTo>
                    <a:pt x="56" y="193"/>
                  </a:lnTo>
                  <a:lnTo>
                    <a:pt x="59" y="193"/>
                  </a:lnTo>
                  <a:lnTo>
                    <a:pt x="59" y="193"/>
                  </a:lnTo>
                  <a:lnTo>
                    <a:pt x="59" y="193"/>
                  </a:lnTo>
                  <a:lnTo>
                    <a:pt x="63" y="193"/>
                  </a:lnTo>
                  <a:lnTo>
                    <a:pt x="71" y="197"/>
                  </a:lnTo>
                  <a:lnTo>
                    <a:pt x="74" y="197"/>
                  </a:lnTo>
                  <a:lnTo>
                    <a:pt x="74" y="197"/>
                  </a:lnTo>
                  <a:lnTo>
                    <a:pt x="78" y="201"/>
                  </a:lnTo>
                  <a:lnTo>
                    <a:pt x="78" y="204"/>
                  </a:lnTo>
                  <a:lnTo>
                    <a:pt x="82" y="208"/>
                  </a:lnTo>
                  <a:lnTo>
                    <a:pt x="82" y="208"/>
                  </a:lnTo>
                  <a:lnTo>
                    <a:pt x="89" y="212"/>
                  </a:lnTo>
                  <a:lnTo>
                    <a:pt x="93" y="215"/>
                  </a:lnTo>
                  <a:lnTo>
                    <a:pt x="93" y="219"/>
                  </a:lnTo>
                  <a:lnTo>
                    <a:pt x="96" y="219"/>
                  </a:lnTo>
                  <a:lnTo>
                    <a:pt x="96" y="223"/>
                  </a:lnTo>
                  <a:lnTo>
                    <a:pt x="100" y="226"/>
                  </a:lnTo>
                  <a:lnTo>
                    <a:pt x="96" y="226"/>
                  </a:lnTo>
                  <a:lnTo>
                    <a:pt x="100" y="230"/>
                  </a:lnTo>
                  <a:lnTo>
                    <a:pt x="100" y="230"/>
                  </a:lnTo>
                  <a:lnTo>
                    <a:pt x="104" y="230"/>
                  </a:lnTo>
                  <a:lnTo>
                    <a:pt x="108" y="230"/>
                  </a:lnTo>
                  <a:lnTo>
                    <a:pt x="111" y="230"/>
                  </a:lnTo>
                  <a:lnTo>
                    <a:pt x="115" y="230"/>
                  </a:lnTo>
                  <a:lnTo>
                    <a:pt x="119" y="226"/>
                  </a:lnTo>
                  <a:lnTo>
                    <a:pt x="122" y="226"/>
                  </a:lnTo>
                  <a:lnTo>
                    <a:pt x="126" y="230"/>
                  </a:lnTo>
                  <a:lnTo>
                    <a:pt x="133" y="226"/>
                  </a:lnTo>
                  <a:lnTo>
                    <a:pt x="137" y="226"/>
                  </a:lnTo>
                  <a:lnTo>
                    <a:pt x="137" y="226"/>
                  </a:lnTo>
                  <a:lnTo>
                    <a:pt x="141" y="226"/>
                  </a:lnTo>
                  <a:lnTo>
                    <a:pt x="145" y="230"/>
                  </a:lnTo>
                  <a:lnTo>
                    <a:pt x="145" y="230"/>
                  </a:lnTo>
                  <a:lnTo>
                    <a:pt x="148" y="230"/>
                  </a:lnTo>
                  <a:lnTo>
                    <a:pt x="148" y="234"/>
                  </a:lnTo>
                  <a:lnTo>
                    <a:pt x="137" y="249"/>
                  </a:lnTo>
                  <a:lnTo>
                    <a:pt x="137" y="252"/>
                  </a:lnTo>
                  <a:lnTo>
                    <a:pt x="141" y="252"/>
                  </a:lnTo>
                  <a:lnTo>
                    <a:pt x="145" y="249"/>
                  </a:lnTo>
                  <a:lnTo>
                    <a:pt x="148" y="252"/>
                  </a:lnTo>
                  <a:lnTo>
                    <a:pt x="148" y="25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4" name="Freeform 183"/>
            <p:cNvSpPr>
              <a:spLocks noEditPoints="1"/>
            </p:cNvSpPr>
            <p:nvPr/>
          </p:nvSpPr>
          <p:spPr bwMode="auto">
            <a:xfrm>
              <a:off x="2597240" y="3152809"/>
              <a:ext cx="123517" cy="123517"/>
            </a:xfrm>
            <a:custGeom>
              <a:avLst/>
              <a:gdLst>
                <a:gd name="T0" fmla="*/ 92 w 96"/>
                <a:gd name="T1" fmla="*/ 22 h 96"/>
                <a:gd name="T2" fmla="*/ 89 w 96"/>
                <a:gd name="T3" fmla="*/ 18 h 96"/>
                <a:gd name="T4" fmla="*/ 81 w 96"/>
                <a:gd name="T5" fmla="*/ 15 h 96"/>
                <a:gd name="T6" fmla="*/ 78 w 96"/>
                <a:gd name="T7" fmla="*/ 18 h 96"/>
                <a:gd name="T8" fmla="*/ 78 w 96"/>
                <a:gd name="T9" fmla="*/ 22 h 96"/>
                <a:gd name="T10" fmla="*/ 70 w 96"/>
                <a:gd name="T11" fmla="*/ 18 h 96"/>
                <a:gd name="T12" fmla="*/ 59 w 96"/>
                <a:gd name="T13" fmla="*/ 18 h 96"/>
                <a:gd name="T14" fmla="*/ 59 w 96"/>
                <a:gd name="T15" fmla="*/ 11 h 96"/>
                <a:gd name="T16" fmla="*/ 52 w 96"/>
                <a:gd name="T17" fmla="*/ 7 h 96"/>
                <a:gd name="T18" fmla="*/ 41 w 96"/>
                <a:gd name="T19" fmla="*/ 0 h 96"/>
                <a:gd name="T20" fmla="*/ 33 w 96"/>
                <a:gd name="T21" fmla="*/ 4 h 96"/>
                <a:gd name="T22" fmla="*/ 22 w 96"/>
                <a:gd name="T23" fmla="*/ 7 h 96"/>
                <a:gd name="T24" fmla="*/ 11 w 96"/>
                <a:gd name="T25" fmla="*/ 11 h 96"/>
                <a:gd name="T26" fmla="*/ 15 w 96"/>
                <a:gd name="T27" fmla="*/ 15 h 96"/>
                <a:gd name="T28" fmla="*/ 15 w 96"/>
                <a:gd name="T29" fmla="*/ 22 h 96"/>
                <a:gd name="T30" fmla="*/ 7 w 96"/>
                <a:gd name="T31" fmla="*/ 30 h 96"/>
                <a:gd name="T32" fmla="*/ 7 w 96"/>
                <a:gd name="T33" fmla="*/ 37 h 96"/>
                <a:gd name="T34" fmla="*/ 0 w 96"/>
                <a:gd name="T35" fmla="*/ 41 h 96"/>
                <a:gd name="T36" fmla="*/ 4 w 96"/>
                <a:gd name="T37" fmla="*/ 44 h 96"/>
                <a:gd name="T38" fmla="*/ 4 w 96"/>
                <a:gd name="T39" fmla="*/ 52 h 96"/>
                <a:gd name="T40" fmla="*/ 0 w 96"/>
                <a:gd name="T41" fmla="*/ 55 h 96"/>
                <a:gd name="T42" fmla="*/ 7 w 96"/>
                <a:gd name="T43" fmla="*/ 59 h 96"/>
                <a:gd name="T44" fmla="*/ 11 w 96"/>
                <a:gd name="T45" fmla="*/ 67 h 96"/>
                <a:gd name="T46" fmla="*/ 15 w 96"/>
                <a:gd name="T47" fmla="*/ 59 h 96"/>
                <a:gd name="T48" fmla="*/ 18 w 96"/>
                <a:gd name="T49" fmla="*/ 55 h 96"/>
                <a:gd name="T50" fmla="*/ 18 w 96"/>
                <a:gd name="T51" fmla="*/ 63 h 96"/>
                <a:gd name="T52" fmla="*/ 18 w 96"/>
                <a:gd name="T53" fmla="*/ 59 h 96"/>
                <a:gd name="T54" fmla="*/ 22 w 96"/>
                <a:gd name="T55" fmla="*/ 63 h 96"/>
                <a:gd name="T56" fmla="*/ 22 w 96"/>
                <a:gd name="T57" fmla="*/ 70 h 96"/>
                <a:gd name="T58" fmla="*/ 15 w 96"/>
                <a:gd name="T59" fmla="*/ 74 h 96"/>
                <a:gd name="T60" fmla="*/ 18 w 96"/>
                <a:gd name="T61" fmla="*/ 81 h 96"/>
                <a:gd name="T62" fmla="*/ 11 w 96"/>
                <a:gd name="T63" fmla="*/ 85 h 96"/>
                <a:gd name="T64" fmla="*/ 15 w 96"/>
                <a:gd name="T65" fmla="*/ 89 h 96"/>
                <a:gd name="T66" fmla="*/ 18 w 96"/>
                <a:gd name="T67" fmla="*/ 89 h 96"/>
                <a:gd name="T68" fmla="*/ 29 w 96"/>
                <a:gd name="T69" fmla="*/ 89 h 96"/>
                <a:gd name="T70" fmla="*/ 33 w 96"/>
                <a:gd name="T71" fmla="*/ 96 h 96"/>
                <a:gd name="T72" fmla="*/ 52 w 96"/>
                <a:gd name="T73" fmla="*/ 70 h 96"/>
                <a:gd name="T74" fmla="*/ 70 w 96"/>
                <a:gd name="T75" fmla="*/ 63 h 96"/>
                <a:gd name="T76" fmla="*/ 89 w 96"/>
                <a:gd name="T77" fmla="*/ 48 h 96"/>
                <a:gd name="T78" fmla="*/ 96 w 96"/>
                <a:gd name="T79" fmla="*/ 41 h 96"/>
                <a:gd name="T80" fmla="*/ 96 w 96"/>
                <a:gd name="T81" fmla="*/ 33 h 96"/>
                <a:gd name="T82" fmla="*/ 92 w 96"/>
                <a:gd name="T83" fmla="*/ 26 h 96"/>
                <a:gd name="T84" fmla="*/ 92 w 96"/>
                <a:gd name="T85" fmla="*/ 22 h 96"/>
                <a:gd name="T86" fmla="*/ 92 w 96"/>
                <a:gd name="T87" fmla="*/ 22 h 96"/>
                <a:gd name="T88" fmla="*/ 11 w 96"/>
                <a:gd name="T89" fmla="*/ 70 h 96"/>
                <a:gd name="T90" fmla="*/ 15 w 96"/>
                <a:gd name="T91" fmla="*/ 63 h 96"/>
                <a:gd name="T92" fmla="*/ 15 w 96"/>
                <a:gd name="T93" fmla="*/ 67 h 96"/>
                <a:gd name="T94" fmla="*/ 15 w 96"/>
                <a:gd name="T95" fmla="*/ 70 h 96"/>
                <a:gd name="T96" fmla="*/ 11 w 96"/>
                <a:gd name="T97" fmla="*/ 7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96">
                  <a:moveTo>
                    <a:pt x="92" y="22"/>
                  </a:moveTo>
                  <a:lnTo>
                    <a:pt x="92" y="22"/>
                  </a:lnTo>
                  <a:lnTo>
                    <a:pt x="89" y="22"/>
                  </a:lnTo>
                  <a:lnTo>
                    <a:pt x="89" y="18"/>
                  </a:lnTo>
                  <a:lnTo>
                    <a:pt x="89" y="18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78" y="18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0" y="22"/>
                  </a:lnTo>
                  <a:lnTo>
                    <a:pt x="70" y="18"/>
                  </a:lnTo>
                  <a:lnTo>
                    <a:pt x="63" y="18"/>
                  </a:lnTo>
                  <a:lnTo>
                    <a:pt x="59" y="18"/>
                  </a:lnTo>
                  <a:lnTo>
                    <a:pt x="59" y="15"/>
                  </a:lnTo>
                  <a:lnTo>
                    <a:pt x="59" y="11"/>
                  </a:lnTo>
                  <a:lnTo>
                    <a:pt x="55" y="7"/>
                  </a:lnTo>
                  <a:lnTo>
                    <a:pt x="52" y="7"/>
                  </a:lnTo>
                  <a:lnTo>
                    <a:pt x="44" y="4"/>
                  </a:lnTo>
                  <a:lnTo>
                    <a:pt x="41" y="0"/>
                  </a:lnTo>
                  <a:lnTo>
                    <a:pt x="33" y="0"/>
                  </a:lnTo>
                  <a:lnTo>
                    <a:pt x="33" y="4"/>
                  </a:lnTo>
                  <a:lnTo>
                    <a:pt x="29" y="4"/>
                  </a:lnTo>
                  <a:lnTo>
                    <a:pt x="22" y="7"/>
                  </a:lnTo>
                  <a:lnTo>
                    <a:pt x="18" y="7"/>
                  </a:lnTo>
                  <a:lnTo>
                    <a:pt x="11" y="11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8"/>
                  </a:lnTo>
                  <a:lnTo>
                    <a:pt x="15" y="22"/>
                  </a:lnTo>
                  <a:lnTo>
                    <a:pt x="11" y="30"/>
                  </a:lnTo>
                  <a:lnTo>
                    <a:pt x="7" y="30"/>
                  </a:lnTo>
                  <a:lnTo>
                    <a:pt x="11" y="33"/>
                  </a:lnTo>
                  <a:lnTo>
                    <a:pt x="7" y="37"/>
                  </a:lnTo>
                  <a:lnTo>
                    <a:pt x="4" y="37"/>
                  </a:lnTo>
                  <a:lnTo>
                    <a:pt x="0" y="41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4" y="59"/>
                  </a:lnTo>
                  <a:lnTo>
                    <a:pt x="7" y="59"/>
                  </a:lnTo>
                  <a:lnTo>
                    <a:pt x="7" y="63"/>
                  </a:lnTo>
                  <a:lnTo>
                    <a:pt x="11" y="67"/>
                  </a:lnTo>
                  <a:lnTo>
                    <a:pt x="11" y="63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18" y="55"/>
                  </a:lnTo>
                  <a:lnTo>
                    <a:pt x="18" y="59"/>
                  </a:lnTo>
                  <a:lnTo>
                    <a:pt x="18" y="63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22" y="63"/>
                  </a:lnTo>
                  <a:lnTo>
                    <a:pt x="18" y="67"/>
                  </a:lnTo>
                  <a:lnTo>
                    <a:pt x="22" y="70"/>
                  </a:lnTo>
                  <a:lnTo>
                    <a:pt x="18" y="74"/>
                  </a:lnTo>
                  <a:lnTo>
                    <a:pt x="15" y="74"/>
                  </a:lnTo>
                  <a:lnTo>
                    <a:pt x="15" y="78"/>
                  </a:lnTo>
                  <a:lnTo>
                    <a:pt x="18" y="81"/>
                  </a:lnTo>
                  <a:lnTo>
                    <a:pt x="15" y="81"/>
                  </a:lnTo>
                  <a:lnTo>
                    <a:pt x="11" y="85"/>
                  </a:lnTo>
                  <a:lnTo>
                    <a:pt x="11" y="89"/>
                  </a:lnTo>
                  <a:lnTo>
                    <a:pt x="15" y="89"/>
                  </a:lnTo>
                  <a:lnTo>
                    <a:pt x="18" y="85"/>
                  </a:lnTo>
                  <a:lnTo>
                    <a:pt x="18" y="89"/>
                  </a:lnTo>
                  <a:lnTo>
                    <a:pt x="26" y="89"/>
                  </a:lnTo>
                  <a:lnTo>
                    <a:pt x="29" y="89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7" y="93"/>
                  </a:lnTo>
                  <a:lnTo>
                    <a:pt x="52" y="70"/>
                  </a:lnTo>
                  <a:lnTo>
                    <a:pt x="52" y="67"/>
                  </a:lnTo>
                  <a:lnTo>
                    <a:pt x="70" y="63"/>
                  </a:lnTo>
                  <a:lnTo>
                    <a:pt x="78" y="59"/>
                  </a:lnTo>
                  <a:lnTo>
                    <a:pt x="89" y="48"/>
                  </a:lnTo>
                  <a:lnTo>
                    <a:pt x="92" y="41"/>
                  </a:lnTo>
                  <a:lnTo>
                    <a:pt x="96" y="41"/>
                  </a:lnTo>
                  <a:lnTo>
                    <a:pt x="96" y="37"/>
                  </a:lnTo>
                  <a:lnTo>
                    <a:pt x="96" y="33"/>
                  </a:lnTo>
                  <a:lnTo>
                    <a:pt x="96" y="30"/>
                  </a:lnTo>
                  <a:lnTo>
                    <a:pt x="92" y="26"/>
                  </a:lnTo>
                  <a:lnTo>
                    <a:pt x="92" y="22"/>
                  </a:lnTo>
                  <a:lnTo>
                    <a:pt x="92" y="22"/>
                  </a:lnTo>
                  <a:lnTo>
                    <a:pt x="92" y="22"/>
                  </a:lnTo>
                  <a:lnTo>
                    <a:pt x="92" y="22"/>
                  </a:lnTo>
                  <a:close/>
                  <a:moveTo>
                    <a:pt x="11" y="70"/>
                  </a:moveTo>
                  <a:lnTo>
                    <a:pt x="11" y="70"/>
                  </a:lnTo>
                  <a:lnTo>
                    <a:pt x="15" y="67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70"/>
                  </a:lnTo>
                  <a:lnTo>
                    <a:pt x="11" y="70"/>
                  </a:lnTo>
                  <a:lnTo>
                    <a:pt x="11" y="7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" name="Freeform 184"/>
            <p:cNvSpPr>
              <a:spLocks/>
            </p:cNvSpPr>
            <p:nvPr/>
          </p:nvSpPr>
          <p:spPr bwMode="auto">
            <a:xfrm>
              <a:off x="2592095" y="3181115"/>
              <a:ext cx="271480" cy="362830"/>
            </a:xfrm>
            <a:custGeom>
              <a:avLst/>
              <a:gdLst>
                <a:gd name="T0" fmla="*/ 193 w 211"/>
                <a:gd name="T1" fmla="*/ 167 h 282"/>
                <a:gd name="T2" fmla="*/ 182 w 211"/>
                <a:gd name="T3" fmla="*/ 167 h 282"/>
                <a:gd name="T4" fmla="*/ 182 w 211"/>
                <a:gd name="T5" fmla="*/ 148 h 282"/>
                <a:gd name="T6" fmla="*/ 167 w 211"/>
                <a:gd name="T7" fmla="*/ 152 h 282"/>
                <a:gd name="T8" fmla="*/ 148 w 211"/>
                <a:gd name="T9" fmla="*/ 141 h 282"/>
                <a:gd name="T10" fmla="*/ 126 w 211"/>
                <a:gd name="T11" fmla="*/ 126 h 282"/>
                <a:gd name="T12" fmla="*/ 122 w 211"/>
                <a:gd name="T13" fmla="*/ 115 h 282"/>
                <a:gd name="T14" fmla="*/ 126 w 211"/>
                <a:gd name="T15" fmla="*/ 104 h 282"/>
                <a:gd name="T16" fmla="*/ 133 w 211"/>
                <a:gd name="T17" fmla="*/ 97 h 282"/>
                <a:gd name="T18" fmla="*/ 137 w 211"/>
                <a:gd name="T19" fmla="*/ 82 h 282"/>
                <a:gd name="T20" fmla="*/ 148 w 211"/>
                <a:gd name="T21" fmla="*/ 71 h 282"/>
                <a:gd name="T22" fmla="*/ 170 w 211"/>
                <a:gd name="T23" fmla="*/ 63 h 282"/>
                <a:gd name="T24" fmla="*/ 178 w 211"/>
                <a:gd name="T25" fmla="*/ 63 h 282"/>
                <a:gd name="T26" fmla="*/ 185 w 211"/>
                <a:gd name="T27" fmla="*/ 63 h 282"/>
                <a:gd name="T28" fmla="*/ 174 w 211"/>
                <a:gd name="T29" fmla="*/ 59 h 282"/>
                <a:gd name="T30" fmla="*/ 182 w 211"/>
                <a:gd name="T31" fmla="*/ 37 h 282"/>
                <a:gd name="T32" fmla="*/ 174 w 211"/>
                <a:gd name="T33" fmla="*/ 33 h 282"/>
                <a:gd name="T34" fmla="*/ 156 w 211"/>
                <a:gd name="T35" fmla="*/ 33 h 282"/>
                <a:gd name="T36" fmla="*/ 141 w 211"/>
                <a:gd name="T37" fmla="*/ 37 h 282"/>
                <a:gd name="T38" fmla="*/ 137 w 211"/>
                <a:gd name="T39" fmla="*/ 33 h 282"/>
                <a:gd name="T40" fmla="*/ 130 w 211"/>
                <a:gd name="T41" fmla="*/ 22 h 282"/>
                <a:gd name="T42" fmla="*/ 115 w 211"/>
                <a:gd name="T43" fmla="*/ 11 h 282"/>
                <a:gd name="T44" fmla="*/ 108 w 211"/>
                <a:gd name="T45" fmla="*/ 4 h 282"/>
                <a:gd name="T46" fmla="*/ 96 w 211"/>
                <a:gd name="T47" fmla="*/ 0 h 282"/>
                <a:gd name="T48" fmla="*/ 100 w 211"/>
                <a:gd name="T49" fmla="*/ 15 h 282"/>
                <a:gd name="T50" fmla="*/ 82 w 211"/>
                <a:gd name="T51" fmla="*/ 37 h 282"/>
                <a:gd name="T52" fmla="*/ 41 w 211"/>
                <a:gd name="T53" fmla="*/ 71 h 282"/>
                <a:gd name="T54" fmla="*/ 30 w 211"/>
                <a:gd name="T55" fmla="*/ 67 h 282"/>
                <a:gd name="T56" fmla="*/ 15 w 211"/>
                <a:gd name="T57" fmla="*/ 67 h 282"/>
                <a:gd name="T58" fmla="*/ 19 w 211"/>
                <a:gd name="T59" fmla="*/ 56 h 282"/>
                <a:gd name="T60" fmla="*/ 8 w 211"/>
                <a:gd name="T61" fmla="*/ 59 h 282"/>
                <a:gd name="T62" fmla="*/ 0 w 211"/>
                <a:gd name="T63" fmla="*/ 71 h 282"/>
                <a:gd name="T64" fmla="*/ 0 w 211"/>
                <a:gd name="T65" fmla="*/ 78 h 282"/>
                <a:gd name="T66" fmla="*/ 4 w 211"/>
                <a:gd name="T67" fmla="*/ 89 h 282"/>
                <a:gd name="T68" fmla="*/ 4 w 211"/>
                <a:gd name="T69" fmla="*/ 97 h 282"/>
                <a:gd name="T70" fmla="*/ 26 w 211"/>
                <a:gd name="T71" fmla="*/ 104 h 282"/>
                <a:gd name="T72" fmla="*/ 33 w 211"/>
                <a:gd name="T73" fmla="*/ 119 h 282"/>
                <a:gd name="T74" fmla="*/ 45 w 211"/>
                <a:gd name="T75" fmla="*/ 134 h 282"/>
                <a:gd name="T76" fmla="*/ 52 w 211"/>
                <a:gd name="T77" fmla="*/ 148 h 282"/>
                <a:gd name="T78" fmla="*/ 59 w 211"/>
                <a:gd name="T79" fmla="*/ 163 h 282"/>
                <a:gd name="T80" fmla="*/ 63 w 211"/>
                <a:gd name="T81" fmla="*/ 171 h 282"/>
                <a:gd name="T82" fmla="*/ 74 w 211"/>
                <a:gd name="T83" fmla="*/ 186 h 282"/>
                <a:gd name="T84" fmla="*/ 85 w 211"/>
                <a:gd name="T85" fmla="*/ 200 h 282"/>
                <a:gd name="T86" fmla="*/ 85 w 211"/>
                <a:gd name="T87" fmla="*/ 212 h 282"/>
                <a:gd name="T88" fmla="*/ 89 w 211"/>
                <a:gd name="T89" fmla="*/ 215 h 282"/>
                <a:gd name="T90" fmla="*/ 96 w 211"/>
                <a:gd name="T91" fmla="*/ 223 h 282"/>
                <a:gd name="T92" fmla="*/ 108 w 211"/>
                <a:gd name="T93" fmla="*/ 230 h 282"/>
                <a:gd name="T94" fmla="*/ 119 w 211"/>
                <a:gd name="T95" fmla="*/ 237 h 282"/>
                <a:gd name="T96" fmla="*/ 126 w 211"/>
                <a:gd name="T97" fmla="*/ 241 h 282"/>
                <a:gd name="T98" fmla="*/ 133 w 211"/>
                <a:gd name="T99" fmla="*/ 249 h 282"/>
                <a:gd name="T100" fmla="*/ 148 w 211"/>
                <a:gd name="T101" fmla="*/ 256 h 282"/>
                <a:gd name="T102" fmla="*/ 159 w 211"/>
                <a:gd name="T103" fmla="*/ 260 h 282"/>
                <a:gd name="T104" fmla="*/ 170 w 211"/>
                <a:gd name="T105" fmla="*/ 267 h 282"/>
                <a:gd name="T106" fmla="*/ 178 w 211"/>
                <a:gd name="T107" fmla="*/ 275 h 282"/>
                <a:gd name="T108" fmla="*/ 189 w 211"/>
                <a:gd name="T109" fmla="*/ 282 h 282"/>
                <a:gd name="T110" fmla="*/ 200 w 211"/>
                <a:gd name="T111" fmla="*/ 278 h 282"/>
                <a:gd name="T112" fmla="*/ 204 w 211"/>
                <a:gd name="T113" fmla="*/ 267 h 282"/>
                <a:gd name="T114" fmla="*/ 200 w 211"/>
                <a:gd name="T115" fmla="*/ 263 h 282"/>
                <a:gd name="T116" fmla="*/ 211 w 211"/>
                <a:gd name="T117" fmla="*/ 249 h 282"/>
                <a:gd name="T118" fmla="*/ 207 w 211"/>
                <a:gd name="T119" fmla="*/ 230 h 282"/>
                <a:gd name="T120" fmla="*/ 207 w 211"/>
                <a:gd name="T121" fmla="*/ 212 h 282"/>
                <a:gd name="T122" fmla="*/ 211 w 211"/>
                <a:gd name="T123" fmla="*/ 189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1" h="282">
                  <a:moveTo>
                    <a:pt x="196" y="167"/>
                  </a:moveTo>
                  <a:lnTo>
                    <a:pt x="196" y="167"/>
                  </a:lnTo>
                  <a:lnTo>
                    <a:pt x="193" y="167"/>
                  </a:lnTo>
                  <a:lnTo>
                    <a:pt x="193" y="167"/>
                  </a:lnTo>
                  <a:lnTo>
                    <a:pt x="189" y="167"/>
                  </a:lnTo>
                  <a:lnTo>
                    <a:pt x="185" y="167"/>
                  </a:lnTo>
                  <a:lnTo>
                    <a:pt x="182" y="167"/>
                  </a:lnTo>
                  <a:lnTo>
                    <a:pt x="182" y="167"/>
                  </a:lnTo>
                  <a:lnTo>
                    <a:pt x="182" y="163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8"/>
                  </a:lnTo>
                  <a:lnTo>
                    <a:pt x="182" y="145"/>
                  </a:lnTo>
                  <a:lnTo>
                    <a:pt x="178" y="141"/>
                  </a:lnTo>
                  <a:lnTo>
                    <a:pt x="174" y="145"/>
                  </a:lnTo>
                  <a:lnTo>
                    <a:pt x="167" y="152"/>
                  </a:lnTo>
                  <a:lnTo>
                    <a:pt x="159" y="152"/>
                  </a:lnTo>
                  <a:lnTo>
                    <a:pt x="152" y="152"/>
                  </a:lnTo>
                  <a:lnTo>
                    <a:pt x="152" y="145"/>
                  </a:lnTo>
                  <a:lnTo>
                    <a:pt x="148" y="141"/>
                  </a:lnTo>
                  <a:lnTo>
                    <a:pt x="141" y="141"/>
                  </a:lnTo>
                  <a:lnTo>
                    <a:pt x="130" y="141"/>
                  </a:lnTo>
                  <a:lnTo>
                    <a:pt x="137" y="137"/>
                  </a:lnTo>
                  <a:lnTo>
                    <a:pt x="126" y="126"/>
                  </a:lnTo>
                  <a:lnTo>
                    <a:pt x="122" y="123"/>
                  </a:lnTo>
                  <a:lnTo>
                    <a:pt x="122" y="119"/>
                  </a:lnTo>
                  <a:lnTo>
                    <a:pt x="122" y="115"/>
                  </a:lnTo>
                  <a:lnTo>
                    <a:pt x="122" y="115"/>
                  </a:lnTo>
                  <a:lnTo>
                    <a:pt x="126" y="111"/>
                  </a:lnTo>
                  <a:lnTo>
                    <a:pt x="122" y="108"/>
                  </a:lnTo>
                  <a:lnTo>
                    <a:pt x="126" y="108"/>
                  </a:lnTo>
                  <a:lnTo>
                    <a:pt x="126" y="104"/>
                  </a:lnTo>
                  <a:lnTo>
                    <a:pt x="130" y="100"/>
                  </a:lnTo>
                  <a:lnTo>
                    <a:pt x="133" y="100"/>
                  </a:lnTo>
                  <a:lnTo>
                    <a:pt x="133" y="100"/>
                  </a:lnTo>
                  <a:lnTo>
                    <a:pt x="133" y="97"/>
                  </a:lnTo>
                  <a:lnTo>
                    <a:pt x="133" y="93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2"/>
                  </a:lnTo>
                  <a:lnTo>
                    <a:pt x="137" y="78"/>
                  </a:lnTo>
                  <a:lnTo>
                    <a:pt x="141" y="78"/>
                  </a:lnTo>
                  <a:lnTo>
                    <a:pt x="145" y="74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52" y="71"/>
                  </a:lnTo>
                  <a:lnTo>
                    <a:pt x="159" y="67"/>
                  </a:lnTo>
                  <a:lnTo>
                    <a:pt x="170" y="63"/>
                  </a:lnTo>
                  <a:lnTo>
                    <a:pt x="170" y="63"/>
                  </a:lnTo>
                  <a:lnTo>
                    <a:pt x="174" y="63"/>
                  </a:lnTo>
                  <a:lnTo>
                    <a:pt x="178" y="63"/>
                  </a:lnTo>
                  <a:lnTo>
                    <a:pt x="178" y="63"/>
                  </a:lnTo>
                  <a:lnTo>
                    <a:pt x="182" y="63"/>
                  </a:lnTo>
                  <a:lnTo>
                    <a:pt x="182" y="67"/>
                  </a:lnTo>
                  <a:lnTo>
                    <a:pt x="185" y="67"/>
                  </a:lnTo>
                  <a:lnTo>
                    <a:pt x="185" y="63"/>
                  </a:lnTo>
                  <a:lnTo>
                    <a:pt x="185" y="59"/>
                  </a:lnTo>
                  <a:lnTo>
                    <a:pt x="182" y="56"/>
                  </a:lnTo>
                  <a:lnTo>
                    <a:pt x="178" y="59"/>
                  </a:lnTo>
                  <a:lnTo>
                    <a:pt x="174" y="59"/>
                  </a:lnTo>
                  <a:lnTo>
                    <a:pt x="174" y="56"/>
                  </a:lnTo>
                  <a:lnTo>
                    <a:pt x="185" y="41"/>
                  </a:lnTo>
                  <a:lnTo>
                    <a:pt x="185" y="37"/>
                  </a:lnTo>
                  <a:lnTo>
                    <a:pt x="182" y="37"/>
                  </a:lnTo>
                  <a:lnTo>
                    <a:pt x="182" y="37"/>
                  </a:lnTo>
                  <a:lnTo>
                    <a:pt x="178" y="33"/>
                  </a:lnTo>
                  <a:lnTo>
                    <a:pt x="174" y="33"/>
                  </a:lnTo>
                  <a:lnTo>
                    <a:pt x="174" y="33"/>
                  </a:lnTo>
                  <a:lnTo>
                    <a:pt x="170" y="33"/>
                  </a:lnTo>
                  <a:lnTo>
                    <a:pt x="163" y="37"/>
                  </a:lnTo>
                  <a:lnTo>
                    <a:pt x="159" y="33"/>
                  </a:lnTo>
                  <a:lnTo>
                    <a:pt x="156" y="33"/>
                  </a:lnTo>
                  <a:lnTo>
                    <a:pt x="152" y="37"/>
                  </a:lnTo>
                  <a:lnTo>
                    <a:pt x="148" y="37"/>
                  </a:lnTo>
                  <a:lnTo>
                    <a:pt x="145" y="37"/>
                  </a:lnTo>
                  <a:lnTo>
                    <a:pt x="141" y="37"/>
                  </a:lnTo>
                  <a:lnTo>
                    <a:pt x="137" y="37"/>
                  </a:lnTo>
                  <a:lnTo>
                    <a:pt x="137" y="37"/>
                  </a:lnTo>
                  <a:lnTo>
                    <a:pt x="133" y="33"/>
                  </a:lnTo>
                  <a:lnTo>
                    <a:pt x="137" y="33"/>
                  </a:lnTo>
                  <a:lnTo>
                    <a:pt x="133" y="30"/>
                  </a:lnTo>
                  <a:lnTo>
                    <a:pt x="133" y="26"/>
                  </a:lnTo>
                  <a:lnTo>
                    <a:pt x="130" y="26"/>
                  </a:lnTo>
                  <a:lnTo>
                    <a:pt x="130" y="22"/>
                  </a:lnTo>
                  <a:lnTo>
                    <a:pt x="126" y="19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5" y="11"/>
                  </a:lnTo>
                  <a:lnTo>
                    <a:pt x="115" y="8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08" y="4"/>
                  </a:lnTo>
                  <a:lnTo>
                    <a:pt x="100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4"/>
                  </a:lnTo>
                  <a:lnTo>
                    <a:pt x="100" y="8"/>
                  </a:lnTo>
                  <a:lnTo>
                    <a:pt x="100" y="11"/>
                  </a:lnTo>
                  <a:lnTo>
                    <a:pt x="100" y="15"/>
                  </a:lnTo>
                  <a:lnTo>
                    <a:pt x="100" y="19"/>
                  </a:lnTo>
                  <a:lnTo>
                    <a:pt x="96" y="19"/>
                  </a:lnTo>
                  <a:lnTo>
                    <a:pt x="93" y="26"/>
                  </a:lnTo>
                  <a:lnTo>
                    <a:pt x="82" y="37"/>
                  </a:lnTo>
                  <a:lnTo>
                    <a:pt x="74" y="41"/>
                  </a:lnTo>
                  <a:lnTo>
                    <a:pt x="56" y="45"/>
                  </a:lnTo>
                  <a:lnTo>
                    <a:pt x="56" y="48"/>
                  </a:lnTo>
                  <a:lnTo>
                    <a:pt x="41" y="71"/>
                  </a:lnTo>
                  <a:lnTo>
                    <a:pt x="37" y="74"/>
                  </a:lnTo>
                  <a:lnTo>
                    <a:pt x="37" y="74"/>
                  </a:lnTo>
                  <a:lnTo>
                    <a:pt x="33" y="67"/>
                  </a:lnTo>
                  <a:lnTo>
                    <a:pt x="30" y="67"/>
                  </a:lnTo>
                  <a:lnTo>
                    <a:pt x="22" y="67"/>
                  </a:lnTo>
                  <a:lnTo>
                    <a:pt x="22" y="63"/>
                  </a:lnTo>
                  <a:lnTo>
                    <a:pt x="19" y="67"/>
                  </a:lnTo>
                  <a:lnTo>
                    <a:pt x="15" y="67"/>
                  </a:lnTo>
                  <a:lnTo>
                    <a:pt x="15" y="63"/>
                  </a:lnTo>
                  <a:lnTo>
                    <a:pt x="19" y="59"/>
                  </a:lnTo>
                  <a:lnTo>
                    <a:pt x="22" y="59"/>
                  </a:lnTo>
                  <a:lnTo>
                    <a:pt x="19" y="56"/>
                  </a:lnTo>
                  <a:lnTo>
                    <a:pt x="19" y="52"/>
                  </a:lnTo>
                  <a:lnTo>
                    <a:pt x="19" y="52"/>
                  </a:lnTo>
                  <a:lnTo>
                    <a:pt x="11" y="56"/>
                  </a:lnTo>
                  <a:lnTo>
                    <a:pt x="8" y="59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4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4" y="82"/>
                  </a:lnTo>
                  <a:lnTo>
                    <a:pt x="8" y="85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0" y="89"/>
                  </a:lnTo>
                  <a:lnTo>
                    <a:pt x="0" y="93"/>
                  </a:lnTo>
                  <a:lnTo>
                    <a:pt x="4" y="97"/>
                  </a:lnTo>
                  <a:lnTo>
                    <a:pt x="4" y="97"/>
                  </a:lnTo>
                  <a:lnTo>
                    <a:pt x="11" y="100"/>
                  </a:lnTo>
                  <a:lnTo>
                    <a:pt x="15" y="100"/>
                  </a:lnTo>
                  <a:lnTo>
                    <a:pt x="22" y="104"/>
                  </a:lnTo>
                  <a:lnTo>
                    <a:pt x="26" y="104"/>
                  </a:lnTo>
                  <a:lnTo>
                    <a:pt x="26" y="108"/>
                  </a:lnTo>
                  <a:lnTo>
                    <a:pt x="30" y="111"/>
                  </a:lnTo>
                  <a:lnTo>
                    <a:pt x="30" y="115"/>
                  </a:lnTo>
                  <a:lnTo>
                    <a:pt x="33" y="119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1" y="130"/>
                  </a:lnTo>
                  <a:lnTo>
                    <a:pt x="45" y="134"/>
                  </a:lnTo>
                  <a:lnTo>
                    <a:pt x="45" y="137"/>
                  </a:lnTo>
                  <a:lnTo>
                    <a:pt x="48" y="141"/>
                  </a:lnTo>
                  <a:lnTo>
                    <a:pt x="48" y="145"/>
                  </a:lnTo>
                  <a:lnTo>
                    <a:pt x="52" y="148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6" y="160"/>
                  </a:lnTo>
                  <a:lnTo>
                    <a:pt x="59" y="163"/>
                  </a:lnTo>
                  <a:lnTo>
                    <a:pt x="63" y="167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70" y="178"/>
                  </a:lnTo>
                  <a:lnTo>
                    <a:pt x="70" y="178"/>
                  </a:lnTo>
                  <a:lnTo>
                    <a:pt x="70" y="182"/>
                  </a:lnTo>
                  <a:lnTo>
                    <a:pt x="74" y="186"/>
                  </a:lnTo>
                  <a:lnTo>
                    <a:pt x="78" y="186"/>
                  </a:lnTo>
                  <a:lnTo>
                    <a:pt x="78" y="189"/>
                  </a:lnTo>
                  <a:lnTo>
                    <a:pt x="82" y="197"/>
                  </a:lnTo>
                  <a:lnTo>
                    <a:pt x="85" y="200"/>
                  </a:lnTo>
                  <a:lnTo>
                    <a:pt x="89" y="208"/>
                  </a:lnTo>
                  <a:lnTo>
                    <a:pt x="89" y="212"/>
                  </a:lnTo>
                  <a:lnTo>
                    <a:pt x="89" y="212"/>
                  </a:lnTo>
                  <a:lnTo>
                    <a:pt x="85" y="212"/>
                  </a:lnTo>
                  <a:lnTo>
                    <a:pt x="85" y="212"/>
                  </a:lnTo>
                  <a:lnTo>
                    <a:pt x="85" y="215"/>
                  </a:lnTo>
                  <a:lnTo>
                    <a:pt x="85" y="215"/>
                  </a:lnTo>
                  <a:lnTo>
                    <a:pt x="89" y="215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3" y="219"/>
                  </a:lnTo>
                  <a:lnTo>
                    <a:pt x="96" y="223"/>
                  </a:lnTo>
                  <a:lnTo>
                    <a:pt x="100" y="226"/>
                  </a:lnTo>
                  <a:lnTo>
                    <a:pt x="100" y="230"/>
                  </a:lnTo>
                  <a:lnTo>
                    <a:pt x="104" y="230"/>
                  </a:lnTo>
                  <a:lnTo>
                    <a:pt x="108" y="230"/>
                  </a:lnTo>
                  <a:lnTo>
                    <a:pt x="108" y="234"/>
                  </a:lnTo>
                  <a:lnTo>
                    <a:pt x="111" y="234"/>
                  </a:lnTo>
                  <a:lnTo>
                    <a:pt x="111" y="237"/>
                  </a:lnTo>
                  <a:lnTo>
                    <a:pt x="119" y="237"/>
                  </a:lnTo>
                  <a:lnTo>
                    <a:pt x="119" y="234"/>
                  </a:lnTo>
                  <a:lnTo>
                    <a:pt x="119" y="237"/>
                  </a:lnTo>
                  <a:lnTo>
                    <a:pt x="119" y="241"/>
                  </a:lnTo>
                  <a:lnTo>
                    <a:pt x="126" y="241"/>
                  </a:lnTo>
                  <a:lnTo>
                    <a:pt x="130" y="245"/>
                  </a:lnTo>
                  <a:lnTo>
                    <a:pt x="130" y="249"/>
                  </a:lnTo>
                  <a:lnTo>
                    <a:pt x="130" y="249"/>
                  </a:lnTo>
                  <a:lnTo>
                    <a:pt x="133" y="249"/>
                  </a:lnTo>
                  <a:lnTo>
                    <a:pt x="137" y="249"/>
                  </a:lnTo>
                  <a:lnTo>
                    <a:pt x="141" y="249"/>
                  </a:lnTo>
                  <a:lnTo>
                    <a:pt x="145" y="252"/>
                  </a:lnTo>
                  <a:lnTo>
                    <a:pt x="148" y="256"/>
                  </a:lnTo>
                  <a:lnTo>
                    <a:pt x="152" y="256"/>
                  </a:lnTo>
                  <a:lnTo>
                    <a:pt x="156" y="256"/>
                  </a:lnTo>
                  <a:lnTo>
                    <a:pt x="156" y="256"/>
                  </a:lnTo>
                  <a:lnTo>
                    <a:pt x="159" y="260"/>
                  </a:lnTo>
                  <a:lnTo>
                    <a:pt x="163" y="263"/>
                  </a:lnTo>
                  <a:lnTo>
                    <a:pt x="167" y="263"/>
                  </a:lnTo>
                  <a:lnTo>
                    <a:pt x="167" y="267"/>
                  </a:lnTo>
                  <a:lnTo>
                    <a:pt x="170" y="267"/>
                  </a:lnTo>
                  <a:lnTo>
                    <a:pt x="170" y="271"/>
                  </a:lnTo>
                  <a:lnTo>
                    <a:pt x="170" y="271"/>
                  </a:lnTo>
                  <a:lnTo>
                    <a:pt x="174" y="271"/>
                  </a:lnTo>
                  <a:lnTo>
                    <a:pt x="178" y="275"/>
                  </a:lnTo>
                  <a:lnTo>
                    <a:pt x="182" y="278"/>
                  </a:lnTo>
                  <a:lnTo>
                    <a:pt x="185" y="282"/>
                  </a:lnTo>
                  <a:lnTo>
                    <a:pt x="189" y="282"/>
                  </a:lnTo>
                  <a:lnTo>
                    <a:pt x="189" y="282"/>
                  </a:lnTo>
                  <a:lnTo>
                    <a:pt x="193" y="282"/>
                  </a:lnTo>
                  <a:lnTo>
                    <a:pt x="196" y="278"/>
                  </a:lnTo>
                  <a:lnTo>
                    <a:pt x="196" y="278"/>
                  </a:lnTo>
                  <a:lnTo>
                    <a:pt x="200" y="278"/>
                  </a:lnTo>
                  <a:lnTo>
                    <a:pt x="204" y="275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4" y="267"/>
                  </a:lnTo>
                  <a:lnTo>
                    <a:pt x="204" y="267"/>
                  </a:lnTo>
                  <a:lnTo>
                    <a:pt x="204" y="267"/>
                  </a:lnTo>
                  <a:lnTo>
                    <a:pt x="204" y="267"/>
                  </a:lnTo>
                  <a:lnTo>
                    <a:pt x="200" y="263"/>
                  </a:lnTo>
                  <a:lnTo>
                    <a:pt x="204" y="260"/>
                  </a:lnTo>
                  <a:lnTo>
                    <a:pt x="207" y="256"/>
                  </a:lnTo>
                  <a:lnTo>
                    <a:pt x="211" y="252"/>
                  </a:lnTo>
                  <a:lnTo>
                    <a:pt x="211" y="249"/>
                  </a:lnTo>
                  <a:lnTo>
                    <a:pt x="207" y="241"/>
                  </a:lnTo>
                  <a:lnTo>
                    <a:pt x="207" y="237"/>
                  </a:lnTo>
                  <a:lnTo>
                    <a:pt x="207" y="234"/>
                  </a:lnTo>
                  <a:lnTo>
                    <a:pt x="207" y="230"/>
                  </a:lnTo>
                  <a:lnTo>
                    <a:pt x="204" y="230"/>
                  </a:lnTo>
                  <a:lnTo>
                    <a:pt x="207" y="226"/>
                  </a:lnTo>
                  <a:lnTo>
                    <a:pt x="207" y="223"/>
                  </a:lnTo>
                  <a:lnTo>
                    <a:pt x="207" y="212"/>
                  </a:lnTo>
                  <a:lnTo>
                    <a:pt x="207" y="208"/>
                  </a:lnTo>
                  <a:lnTo>
                    <a:pt x="207" y="204"/>
                  </a:lnTo>
                  <a:lnTo>
                    <a:pt x="207" y="193"/>
                  </a:lnTo>
                  <a:lnTo>
                    <a:pt x="211" y="189"/>
                  </a:lnTo>
                  <a:lnTo>
                    <a:pt x="211" y="186"/>
                  </a:lnTo>
                  <a:lnTo>
                    <a:pt x="196" y="16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" name="Freeform 185"/>
            <p:cNvSpPr>
              <a:spLocks/>
            </p:cNvSpPr>
            <p:nvPr/>
          </p:nvSpPr>
          <p:spPr bwMode="auto">
            <a:xfrm>
              <a:off x="2844273" y="3367677"/>
              <a:ext cx="262473" cy="266333"/>
            </a:xfrm>
            <a:custGeom>
              <a:avLst/>
              <a:gdLst>
                <a:gd name="T0" fmla="*/ 197 w 204"/>
                <a:gd name="T1" fmla="*/ 152 h 207"/>
                <a:gd name="T2" fmla="*/ 197 w 204"/>
                <a:gd name="T3" fmla="*/ 118 h 207"/>
                <a:gd name="T4" fmla="*/ 186 w 204"/>
                <a:gd name="T5" fmla="*/ 100 h 207"/>
                <a:gd name="T6" fmla="*/ 152 w 204"/>
                <a:gd name="T7" fmla="*/ 85 h 207"/>
                <a:gd name="T8" fmla="*/ 152 w 204"/>
                <a:gd name="T9" fmla="*/ 67 h 207"/>
                <a:gd name="T10" fmla="*/ 134 w 204"/>
                <a:gd name="T11" fmla="*/ 63 h 207"/>
                <a:gd name="T12" fmla="*/ 126 w 204"/>
                <a:gd name="T13" fmla="*/ 55 h 207"/>
                <a:gd name="T14" fmla="*/ 111 w 204"/>
                <a:gd name="T15" fmla="*/ 52 h 207"/>
                <a:gd name="T16" fmla="*/ 97 w 204"/>
                <a:gd name="T17" fmla="*/ 41 h 207"/>
                <a:gd name="T18" fmla="*/ 86 w 204"/>
                <a:gd name="T19" fmla="*/ 41 h 207"/>
                <a:gd name="T20" fmla="*/ 74 w 204"/>
                <a:gd name="T21" fmla="*/ 33 h 207"/>
                <a:gd name="T22" fmla="*/ 71 w 204"/>
                <a:gd name="T23" fmla="*/ 22 h 207"/>
                <a:gd name="T24" fmla="*/ 67 w 204"/>
                <a:gd name="T25" fmla="*/ 7 h 207"/>
                <a:gd name="T26" fmla="*/ 63 w 204"/>
                <a:gd name="T27" fmla="*/ 3 h 207"/>
                <a:gd name="T28" fmla="*/ 52 w 204"/>
                <a:gd name="T29" fmla="*/ 3 h 207"/>
                <a:gd name="T30" fmla="*/ 34 w 204"/>
                <a:gd name="T31" fmla="*/ 15 h 207"/>
                <a:gd name="T32" fmla="*/ 23 w 204"/>
                <a:gd name="T33" fmla="*/ 18 h 207"/>
                <a:gd name="T34" fmla="*/ 11 w 204"/>
                <a:gd name="T35" fmla="*/ 22 h 207"/>
                <a:gd name="T36" fmla="*/ 15 w 204"/>
                <a:gd name="T37" fmla="*/ 44 h 207"/>
                <a:gd name="T38" fmla="*/ 11 w 204"/>
                <a:gd name="T39" fmla="*/ 63 h 207"/>
                <a:gd name="T40" fmla="*/ 11 w 204"/>
                <a:gd name="T41" fmla="*/ 81 h 207"/>
                <a:gd name="T42" fmla="*/ 11 w 204"/>
                <a:gd name="T43" fmla="*/ 89 h 207"/>
                <a:gd name="T44" fmla="*/ 15 w 204"/>
                <a:gd name="T45" fmla="*/ 104 h 207"/>
                <a:gd name="T46" fmla="*/ 8 w 204"/>
                <a:gd name="T47" fmla="*/ 115 h 207"/>
                <a:gd name="T48" fmla="*/ 8 w 204"/>
                <a:gd name="T49" fmla="*/ 122 h 207"/>
                <a:gd name="T50" fmla="*/ 11 w 204"/>
                <a:gd name="T51" fmla="*/ 126 h 207"/>
                <a:gd name="T52" fmla="*/ 15 w 204"/>
                <a:gd name="T53" fmla="*/ 133 h 207"/>
                <a:gd name="T54" fmla="*/ 15 w 204"/>
                <a:gd name="T55" fmla="*/ 144 h 207"/>
                <a:gd name="T56" fmla="*/ 26 w 204"/>
                <a:gd name="T57" fmla="*/ 156 h 207"/>
                <a:gd name="T58" fmla="*/ 23 w 204"/>
                <a:gd name="T59" fmla="*/ 170 h 207"/>
                <a:gd name="T60" fmla="*/ 45 w 204"/>
                <a:gd name="T61" fmla="*/ 207 h 207"/>
                <a:gd name="T62" fmla="*/ 52 w 204"/>
                <a:gd name="T63" fmla="*/ 207 h 207"/>
                <a:gd name="T64" fmla="*/ 56 w 204"/>
                <a:gd name="T65" fmla="*/ 200 h 207"/>
                <a:gd name="T66" fmla="*/ 71 w 204"/>
                <a:gd name="T67" fmla="*/ 196 h 207"/>
                <a:gd name="T68" fmla="*/ 82 w 204"/>
                <a:gd name="T69" fmla="*/ 193 h 207"/>
                <a:gd name="T70" fmla="*/ 93 w 204"/>
                <a:gd name="T71" fmla="*/ 196 h 207"/>
                <a:gd name="T72" fmla="*/ 97 w 204"/>
                <a:gd name="T73" fmla="*/ 204 h 207"/>
                <a:gd name="T74" fmla="*/ 100 w 204"/>
                <a:gd name="T75" fmla="*/ 196 h 207"/>
                <a:gd name="T76" fmla="*/ 119 w 204"/>
                <a:gd name="T77" fmla="*/ 193 h 207"/>
                <a:gd name="T78" fmla="*/ 130 w 204"/>
                <a:gd name="T79" fmla="*/ 182 h 207"/>
                <a:gd name="T80" fmla="*/ 126 w 204"/>
                <a:gd name="T81" fmla="*/ 170 h 207"/>
                <a:gd name="T82" fmla="*/ 134 w 204"/>
                <a:gd name="T83" fmla="*/ 156 h 207"/>
                <a:gd name="T84" fmla="*/ 178 w 204"/>
                <a:gd name="T85" fmla="*/ 148 h 207"/>
                <a:gd name="T86" fmla="*/ 197 w 204"/>
                <a:gd name="T87" fmla="*/ 159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4" h="207">
                  <a:moveTo>
                    <a:pt x="197" y="159"/>
                  </a:moveTo>
                  <a:lnTo>
                    <a:pt x="197" y="156"/>
                  </a:lnTo>
                  <a:lnTo>
                    <a:pt x="197" y="152"/>
                  </a:lnTo>
                  <a:lnTo>
                    <a:pt x="204" y="137"/>
                  </a:lnTo>
                  <a:lnTo>
                    <a:pt x="204" y="133"/>
                  </a:lnTo>
                  <a:lnTo>
                    <a:pt x="197" y="118"/>
                  </a:lnTo>
                  <a:lnTo>
                    <a:pt x="186" y="115"/>
                  </a:lnTo>
                  <a:lnTo>
                    <a:pt x="189" y="111"/>
                  </a:lnTo>
                  <a:lnTo>
                    <a:pt x="186" y="100"/>
                  </a:lnTo>
                  <a:lnTo>
                    <a:pt x="156" y="100"/>
                  </a:lnTo>
                  <a:lnTo>
                    <a:pt x="156" y="92"/>
                  </a:lnTo>
                  <a:lnTo>
                    <a:pt x="152" y="85"/>
                  </a:lnTo>
                  <a:lnTo>
                    <a:pt x="152" y="81"/>
                  </a:lnTo>
                  <a:lnTo>
                    <a:pt x="152" y="74"/>
                  </a:lnTo>
                  <a:lnTo>
                    <a:pt x="152" y="67"/>
                  </a:lnTo>
                  <a:lnTo>
                    <a:pt x="152" y="67"/>
                  </a:lnTo>
                  <a:lnTo>
                    <a:pt x="145" y="63"/>
                  </a:lnTo>
                  <a:lnTo>
                    <a:pt x="134" y="63"/>
                  </a:lnTo>
                  <a:lnTo>
                    <a:pt x="130" y="59"/>
                  </a:lnTo>
                  <a:lnTo>
                    <a:pt x="126" y="59"/>
                  </a:lnTo>
                  <a:lnTo>
                    <a:pt x="126" y="55"/>
                  </a:lnTo>
                  <a:lnTo>
                    <a:pt x="123" y="55"/>
                  </a:lnTo>
                  <a:lnTo>
                    <a:pt x="115" y="52"/>
                  </a:lnTo>
                  <a:lnTo>
                    <a:pt x="111" y="52"/>
                  </a:lnTo>
                  <a:lnTo>
                    <a:pt x="108" y="48"/>
                  </a:lnTo>
                  <a:lnTo>
                    <a:pt x="104" y="48"/>
                  </a:lnTo>
                  <a:lnTo>
                    <a:pt x="97" y="41"/>
                  </a:lnTo>
                  <a:lnTo>
                    <a:pt x="89" y="44"/>
                  </a:lnTo>
                  <a:lnTo>
                    <a:pt x="89" y="44"/>
                  </a:lnTo>
                  <a:lnTo>
                    <a:pt x="86" y="41"/>
                  </a:lnTo>
                  <a:lnTo>
                    <a:pt x="78" y="41"/>
                  </a:lnTo>
                  <a:lnTo>
                    <a:pt x="74" y="37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7" y="26"/>
                  </a:lnTo>
                  <a:lnTo>
                    <a:pt x="71" y="22"/>
                  </a:lnTo>
                  <a:lnTo>
                    <a:pt x="67" y="15"/>
                  </a:lnTo>
                  <a:lnTo>
                    <a:pt x="71" y="11"/>
                  </a:lnTo>
                  <a:lnTo>
                    <a:pt x="67" y="7"/>
                  </a:lnTo>
                  <a:lnTo>
                    <a:pt x="67" y="3"/>
                  </a:lnTo>
                  <a:lnTo>
                    <a:pt x="67" y="0"/>
                  </a:lnTo>
                  <a:lnTo>
                    <a:pt x="63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2" y="3"/>
                  </a:lnTo>
                  <a:lnTo>
                    <a:pt x="45" y="3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0" y="18"/>
                  </a:lnTo>
                  <a:lnTo>
                    <a:pt x="26" y="18"/>
                  </a:lnTo>
                  <a:lnTo>
                    <a:pt x="23" y="18"/>
                  </a:lnTo>
                  <a:lnTo>
                    <a:pt x="19" y="18"/>
                  </a:lnTo>
                  <a:lnTo>
                    <a:pt x="15" y="22"/>
                  </a:lnTo>
                  <a:lnTo>
                    <a:pt x="11" y="22"/>
                  </a:lnTo>
                  <a:lnTo>
                    <a:pt x="0" y="22"/>
                  </a:lnTo>
                  <a:lnTo>
                    <a:pt x="15" y="41"/>
                  </a:lnTo>
                  <a:lnTo>
                    <a:pt x="15" y="44"/>
                  </a:lnTo>
                  <a:lnTo>
                    <a:pt x="11" y="48"/>
                  </a:lnTo>
                  <a:lnTo>
                    <a:pt x="11" y="59"/>
                  </a:lnTo>
                  <a:lnTo>
                    <a:pt x="11" y="63"/>
                  </a:lnTo>
                  <a:lnTo>
                    <a:pt x="11" y="67"/>
                  </a:lnTo>
                  <a:lnTo>
                    <a:pt x="11" y="78"/>
                  </a:lnTo>
                  <a:lnTo>
                    <a:pt x="11" y="81"/>
                  </a:lnTo>
                  <a:lnTo>
                    <a:pt x="8" y="85"/>
                  </a:lnTo>
                  <a:lnTo>
                    <a:pt x="11" y="85"/>
                  </a:lnTo>
                  <a:lnTo>
                    <a:pt x="11" y="89"/>
                  </a:lnTo>
                  <a:lnTo>
                    <a:pt x="11" y="92"/>
                  </a:lnTo>
                  <a:lnTo>
                    <a:pt x="11" y="96"/>
                  </a:lnTo>
                  <a:lnTo>
                    <a:pt x="15" y="104"/>
                  </a:lnTo>
                  <a:lnTo>
                    <a:pt x="15" y="107"/>
                  </a:lnTo>
                  <a:lnTo>
                    <a:pt x="11" y="111"/>
                  </a:lnTo>
                  <a:lnTo>
                    <a:pt x="8" y="115"/>
                  </a:lnTo>
                  <a:lnTo>
                    <a:pt x="4" y="118"/>
                  </a:lnTo>
                  <a:lnTo>
                    <a:pt x="8" y="122"/>
                  </a:lnTo>
                  <a:lnTo>
                    <a:pt x="8" y="122"/>
                  </a:lnTo>
                  <a:lnTo>
                    <a:pt x="8" y="122"/>
                  </a:lnTo>
                  <a:lnTo>
                    <a:pt x="8" y="122"/>
                  </a:lnTo>
                  <a:lnTo>
                    <a:pt x="11" y="126"/>
                  </a:lnTo>
                  <a:lnTo>
                    <a:pt x="11" y="130"/>
                  </a:lnTo>
                  <a:lnTo>
                    <a:pt x="15" y="130"/>
                  </a:lnTo>
                  <a:lnTo>
                    <a:pt x="15" y="133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5" y="144"/>
                  </a:lnTo>
                  <a:lnTo>
                    <a:pt x="19" y="148"/>
                  </a:lnTo>
                  <a:lnTo>
                    <a:pt x="26" y="152"/>
                  </a:lnTo>
                  <a:lnTo>
                    <a:pt x="26" y="156"/>
                  </a:lnTo>
                  <a:lnTo>
                    <a:pt x="26" y="159"/>
                  </a:lnTo>
                  <a:lnTo>
                    <a:pt x="26" y="163"/>
                  </a:lnTo>
                  <a:lnTo>
                    <a:pt x="23" y="170"/>
                  </a:lnTo>
                  <a:lnTo>
                    <a:pt x="23" y="174"/>
                  </a:lnTo>
                  <a:lnTo>
                    <a:pt x="34" y="178"/>
                  </a:lnTo>
                  <a:lnTo>
                    <a:pt x="45" y="207"/>
                  </a:lnTo>
                  <a:lnTo>
                    <a:pt x="49" y="207"/>
                  </a:lnTo>
                  <a:lnTo>
                    <a:pt x="49" y="207"/>
                  </a:lnTo>
                  <a:lnTo>
                    <a:pt x="52" y="207"/>
                  </a:lnTo>
                  <a:lnTo>
                    <a:pt x="52" y="207"/>
                  </a:lnTo>
                  <a:lnTo>
                    <a:pt x="56" y="204"/>
                  </a:lnTo>
                  <a:lnTo>
                    <a:pt x="56" y="200"/>
                  </a:lnTo>
                  <a:lnTo>
                    <a:pt x="63" y="193"/>
                  </a:lnTo>
                  <a:lnTo>
                    <a:pt x="67" y="193"/>
                  </a:lnTo>
                  <a:lnTo>
                    <a:pt x="71" y="196"/>
                  </a:lnTo>
                  <a:lnTo>
                    <a:pt x="78" y="193"/>
                  </a:lnTo>
                  <a:lnTo>
                    <a:pt x="78" y="193"/>
                  </a:lnTo>
                  <a:lnTo>
                    <a:pt x="82" y="193"/>
                  </a:lnTo>
                  <a:lnTo>
                    <a:pt x="89" y="193"/>
                  </a:lnTo>
                  <a:lnTo>
                    <a:pt x="93" y="193"/>
                  </a:lnTo>
                  <a:lnTo>
                    <a:pt x="93" y="196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97" y="204"/>
                  </a:lnTo>
                  <a:lnTo>
                    <a:pt x="97" y="200"/>
                  </a:lnTo>
                  <a:lnTo>
                    <a:pt x="100" y="200"/>
                  </a:lnTo>
                  <a:lnTo>
                    <a:pt x="100" y="196"/>
                  </a:lnTo>
                  <a:lnTo>
                    <a:pt x="104" y="193"/>
                  </a:lnTo>
                  <a:lnTo>
                    <a:pt x="111" y="193"/>
                  </a:lnTo>
                  <a:lnTo>
                    <a:pt x="119" y="193"/>
                  </a:lnTo>
                  <a:lnTo>
                    <a:pt x="123" y="196"/>
                  </a:lnTo>
                  <a:lnTo>
                    <a:pt x="126" y="189"/>
                  </a:lnTo>
                  <a:lnTo>
                    <a:pt x="130" y="182"/>
                  </a:lnTo>
                  <a:lnTo>
                    <a:pt x="130" y="178"/>
                  </a:lnTo>
                  <a:lnTo>
                    <a:pt x="130" y="174"/>
                  </a:lnTo>
                  <a:lnTo>
                    <a:pt x="126" y="170"/>
                  </a:lnTo>
                  <a:lnTo>
                    <a:pt x="134" y="163"/>
                  </a:lnTo>
                  <a:lnTo>
                    <a:pt x="134" y="159"/>
                  </a:lnTo>
                  <a:lnTo>
                    <a:pt x="134" y="156"/>
                  </a:lnTo>
                  <a:lnTo>
                    <a:pt x="137" y="156"/>
                  </a:lnTo>
                  <a:lnTo>
                    <a:pt x="160" y="148"/>
                  </a:lnTo>
                  <a:lnTo>
                    <a:pt x="178" y="148"/>
                  </a:lnTo>
                  <a:lnTo>
                    <a:pt x="189" y="156"/>
                  </a:lnTo>
                  <a:lnTo>
                    <a:pt x="193" y="156"/>
                  </a:lnTo>
                  <a:lnTo>
                    <a:pt x="197" y="15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7" name="Freeform 186"/>
            <p:cNvSpPr>
              <a:spLocks/>
            </p:cNvSpPr>
            <p:nvPr/>
          </p:nvSpPr>
          <p:spPr bwMode="auto">
            <a:xfrm>
              <a:off x="3002529" y="3558098"/>
              <a:ext cx="180128" cy="172409"/>
            </a:xfrm>
            <a:custGeom>
              <a:avLst/>
              <a:gdLst>
                <a:gd name="T0" fmla="*/ 3 w 140"/>
                <a:gd name="T1" fmla="*/ 41 h 134"/>
                <a:gd name="T2" fmla="*/ 7 w 140"/>
                <a:gd name="T3" fmla="*/ 30 h 134"/>
                <a:gd name="T4" fmla="*/ 3 w 140"/>
                <a:gd name="T5" fmla="*/ 22 h 134"/>
                <a:gd name="T6" fmla="*/ 11 w 140"/>
                <a:gd name="T7" fmla="*/ 11 h 134"/>
                <a:gd name="T8" fmla="*/ 14 w 140"/>
                <a:gd name="T9" fmla="*/ 8 h 134"/>
                <a:gd name="T10" fmla="*/ 55 w 140"/>
                <a:gd name="T11" fmla="*/ 0 h 134"/>
                <a:gd name="T12" fmla="*/ 70 w 140"/>
                <a:gd name="T13" fmla="*/ 8 h 134"/>
                <a:gd name="T14" fmla="*/ 74 w 140"/>
                <a:gd name="T15" fmla="*/ 15 h 134"/>
                <a:gd name="T16" fmla="*/ 77 w 140"/>
                <a:gd name="T17" fmla="*/ 22 h 134"/>
                <a:gd name="T18" fmla="*/ 77 w 140"/>
                <a:gd name="T19" fmla="*/ 37 h 134"/>
                <a:gd name="T20" fmla="*/ 77 w 140"/>
                <a:gd name="T21" fmla="*/ 41 h 134"/>
                <a:gd name="T22" fmla="*/ 85 w 140"/>
                <a:gd name="T23" fmla="*/ 45 h 134"/>
                <a:gd name="T24" fmla="*/ 96 w 140"/>
                <a:gd name="T25" fmla="*/ 45 h 134"/>
                <a:gd name="T26" fmla="*/ 107 w 140"/>
                <a:gd name="T27" fmla="*/ 45 h 134"/>
                <a:gd name="T28" fmla="*/ 114 w 140"/>
                <a:gd name="T29" fmla="*/ 48 h 134"/>
                <a:gd name="T30" fmla="*/ 122 w 140"/>
                <a:gd name="T31" fmla="*/ 67 h 134"/>
                <a:gd name="T32" fmla="*/ 125 w 140"/>
                <a:gd name="T33" fmla="*/ 74 h 134"/>
                <a:gd name="T34" fmla="*/ 137 w 140"/>
                <a:gd name="T35" fmla="*/ 71 h 134"/>
                <a:gd name="T36" fmla="*/ 140 w 140"/>
                <a:gd name="T37" fmla="*/ 74 h 134"/>
                <a:gd name="T38" fmla="*/ 140 w 140"/>
                <a:gd name="T39" fmla="*/ 93 h 134"/>
                <a:gd name="T40" fmla="*/ 137 w 140"/>
                <a:gd name="T41" fmla="*/ 93 h 134"/>
                <a:gd name="T42" fmla="*/ 137 w 140"/>
                <a:gd name="T43" fmla="*/ 97 h 134"/>
                <a:gd name="T44" fmla="*/ 137 w 140"/>
                <a:gd name="T45" fmla="*/ 100 h 134"/>
                <a:gd name="T46" fmla="*/ 137 w 140"/>
                <a:gd name="T47" fmla="*/ 104 h 134"/>
                <a:gd name="T48" fmla="*/ 133 w 140"/>
                <a:gd name="T49" fmla="*/ 111 h 134"/>
                <a:gd name="T50" fmla="*/ 129 w 140"/>
                <a:gd name="T51" fmla="*/ 119 h 134"/>
                <a:gd name="T52" fmla="*/ 122 w 140"/>
                <a:gd name="T53" fmla="*/ 126 h 134"/>
                <a:gd name="T54" fmla="*/ 114 w 140"/>
                <a:gd name="T55" fmla="*/ 130 h 134"/>
                <a:gd name="T56" fmla="*/ 111 w 140"/>
                <a:gd name="T57" fmla="*/ 134 h 134"/>
                <a:gd name="T58" fmla="*/ 107 w 140"/>
                <a:gd name="T59" fmla="*/ 134 h 134"/>
                <a:gd name="T60" fmla="*/ 96 w 140"/>
                <a:gd name="T61" fmla="*/ 130 h 134"/>
                <a:gd name="T62" fmla="*/ 74 w 140"/>
                <a:gd name="T63" fmla="*/ 130 h 134"/>
                <a:gd name="T64" fmla="*/ 74 w 140"/>
                <a:gd name="T65" fmla="*/ 126 h 134"/>
                <a:gd name="T66" fmla="*/ 81 w 140"/>
                <a:gd name="T67" fmla="*/ 115 h 134"/>
                <a:gd name="T68" fmla="*/ 81 w 140"/>
                <a:gd name="T69" fmla="*/ 111 h 134"/>
                <a:gd name="T70" fmla="*/ 85 w 140"/>
                <a:gd name="T71" fmla="*/ 104 h 134"/>
                <a:gd name="T72" fmla="*/ 85 w 140"/>
                <a:gd name="T73" fmla="*/ 97 h 134"/>
                <a:gd name="T74" fmla="*/ 77 w 140"/>
                <a:gd name="T75" fmla="*/ 89 h 134"/>
                <a:gd name="T76" fmla="*/ 59 w 140"/>
                <a:gd name="T77" fmla="*/ 85 h 134"/>
                <a:gd name="T78" fmla="*/ 48 w 140"/>
                <a:gd name="T79" fmla="*/ 82 h 134"/>
                <a:gd name="T80" fmla="*/ 33 w 140"/>
                <a:gd name="T81" fmla="*/ 74 h 134"/>
                <a:gd name="T82" fmla="*/ 25 w 140"/>
                <a:gd name="T83" fmla="*/ 67 h 134"/>
                <a:gd name="T84" fmla="*/ 11 w 140"/>
                <a:gd name="T85" fmla="*/ 59 h 134"/>
                <a:gd name="T86" fmla="*/ 3 w 140"/>
                <a:gd name="T87" fmla="*/ 52 h 134"/>
                <a:gd name="T88" fmla="*/ 0 w 140"/>
                <a:gd name="T89" fmla="*/ 4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0" h="134">
                  <a:moveTo>
                    <a:pt x="0" y="48"/>
                  </a:moveTo>
                  <a:lnTo>
                    <a:pt x="3" y="41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3" y="22"/>
                  </a:lnTo>
                  <a:lnTo>
                    <a:pt x="11" y="15"/>
                  </a:lnTo>
                  <a:lnTo>
                    <a:pt x="11" y="11"/>
                  </a:lnTo>
                  <a:lnTo>
                    <a:pt x="11" y="8"/>
                  </a:lnTo>
                  <a:lnTo>
                    <a:pt x="14" y="8"/>
                  </a:lnTo>
                  <a:lnTo>
                    <a:pt x="37" y="0"/>
                  </a:lnTo>
                  <a:lnTo>
                    <a:pt x="55" y="0"/>
                  </a:lnTo>
                  <a:lnTo>
                    <a:pt x="66" y="8"/>
                  </a:lnTo>
                  <a:lnTo>
                    <a:pt x="70" y="8"/>
                  </a:lnTo>
                  <a:lnTo>
                    <a:pt x="74" y="11"/>
                  </a:lnTo>
                  <a:lnTo>
                    <a:pt x="74" y="15"/>
                  </a:lnTo>
                  <a:lnTo>
                    <a:pt x="77" y="19"/>
                  </a:lnTo>
                  <a:lnTo>
                    <a:pt x="77" y="22"/>
                  </a:lnTo>
                  <a:lnTo>
                    <a:pt x="81" y="26"/>
                  </a:lnTo>
                  <a:lnTo>
                    <a:pt x="77" y="37"/>
                  </a:lnTo>
                  <a:lnTo>
                    <a:pt x="81" y="41"/>
                  </a:lnTo>
                  <a:lnTo>
                    <a:pt x="77" y="41"/>
                  </a:lnTo>
                  <a:lnTo>
                    <a:pt x="81" y="45"/>
                  </a:lnTo>
                  <a:lnTo>
                    <a:pt x="85" y="45"/>
                  </a:lnTo>
                  <a:lnTo>
                    <a:pt x="88" y="48"/>
                  </a:lnTo>
                  <a:lnTo>
                    <a:pt x="96" y="45"/>
                  </a:lnTo>
                  <a:lnTo>
                    <a:pt x="100" y="48"/>
                  </a:lnTo>
                  <a:lnTo>
                    <a:pt x="107" y="45"/>
                  </a:lnTo>
                  <a:lnTo>
                    <a:pt x="111" y="48"/>
                  </a:lnTo>
                  <a:lnTo>
                    <a:pt x="114" y="48"/>
                  </a:lnTo>
                  <a:lnTo>
                    <a:pt x="114" y="52"/>
                  </a:lnTo>
                  <a:lnTo>
                    <a:pt x="122" y="67"/>
                  </a:lnTo>
                  <a:lnTo>
                    <a:pt x="122" y="74"/>
                  </a:lnTo>
                  <a:lnTo>
                    <a:pt x="125" y="74"/>
                  </a:lnTo>
                  <a:lnTo>
                    <a:pt x="133" y="71"/>
                  </a:lnTo>
                  <a:lnTo>
                    <a:pt x="137" y="71"/>
                  </a:lnTo>
                  <a:lnTo>
                    <a:pt x="140" y="74"/>
                  </a:lnTo>
                  <a:lnTo>
                    <a:pt x="140" y="74"/>
                  </a:lnTo>
                  <a:lnTo>
                    <a:pt x="140" y="78"/>
                  </a:lnTo>
                  <a:lnTo>
                    <a:pt x="140" y="93"/>
                  </a:lnTo>
                  <a:lnTo>
                    <a:pt x="140" y="93"/>
                  </a:lnTo>
                  <a:lnTo>
                    <a:pt x="137" y="93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100"/>
                  </a:lnTo>
                  <a:lnTo>
                    <a:pt x="137" y="100"/>
                  </a:lnTo>
                  <a:lnTo>
                    <a:pt x="137" y="104"/>
                  </a:lnTo>
                  <a:lnTo>
                    <a:pt x="137" y="104"/>
                  </a:lnTo>
                  <a:lnTo>
                    <a:pt x="137" y="111"/>
                  </a:lnTo>
                  <a:lnTo>
                    <a:pt x="133" y="111"/>
                  </a:lnTo>
                  <a:lnTo>
                    <a:pt x="133" y="115"/>
                  </a:lnTo>
                  <a:lnTo>
                    <a:pt x="129" y="119"/>
                  </a:lnTo>
                  <a:lnTo>
                    <a:pt x="122" y="123"/>
                  </a:lnTo>
                  <a:lnTo>
                    <a:pt x="122" y="126"/>
                  </a:lnTo>
                  <a:lnTo>
                    <a:pt x="118" y="130"/>
                  </a:lnTo>
                  <a:lnTo>
                    <a:pt x="114" y="130"/>
                  </a:lnTo>
                  <a:lnTo>
                    <a:pt x="114" y="130"/>
                  </a:lnTo>
                  <a:lnTo>
                    <a:pt x="111" y="134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03" y="134"/>
                  </a:lnTo>
                  <a:lnTo>
                    <a:pt x="96" y="130"/>
                  </a:lnTo>
                  <a:lnTo>
                    <a:pt x="85" y="130"/>
                  </a:lnTo>
                  <a:lnTo>
                    <a:pt x="74" y="130"/>
                  </a:lnTo>
                  <a:lnTo>
                    <a:pt x="70" y="130"/>
                  </a:lnTo>
                  <a:lnTo>
                    <a:pt x="74" y="126"/>
                  </a:lnTo>
                  <a:lnTo>
                    <a:pt x="77" y="123"/>
                  </a:lnTo>
                  <a:lnTo>
                    <a:pt x="81" y="115"/>
                  </a:lnTo>
                  <a:lnTo>
                    <a:pt x="77" y="111"/>
                  </a:lnTo>
                  <a:lnTo>
                    <a:pt x="81" y="111"/>
                  </a:lnTo>
                  <a:lnTo>
                    <a:pt x="85" y="108"/>
                  </a:lnTo>
                  <a:lnTo>
                    <a:pt x="85" y="104"/>
                  </a:lnTo>
                  <a:lnTo>
                    <a:pt x="88" y="100"/>
                  </a:lnTo>
                  <a:lnTo>
                    <a:pt x="85" y="97"/>
                  </a:lnTo>
                  <a:lnTo>
                    <a:pt x="81" y="97"/>
                  </a:lnTo>
                  <a:lnTo>
                    <a:pt x="77" y="89"/>
                  </a:lnTo>
                  <a:lnTo>
                    <a:pt x="66" y="89"/>
                  </a:lnTo>
                  <a:lnTo>
                    <a:pt x="59" y="85"/>
                  </a:lnTo>
                  <a:lnTo>
                    <a:pt x="51" y="82"/>
                  </a:lnTo>
                  <a:lnTo>
                    <a:pt x="48" y="82"/>
                  </a:lnTo>
                  <a:lnTo>
                    <a:pt x="44" y="78"/>
                  </a:lnTo>
                  <a:lnTo>
                    <a:pt x="33" y="74"/>
                  </a:lnTo>
                  <a:lnTo>
                    <a:pt x="29" y="71"/>
                  </a:lnTo>
                  <a:lnTo>
                    <a:pt x="25" y="67"/>
                  </a:lnTo>
                  <a:lnTo>
                    <a:pt x="22" y="67"/>
                  </a:lnTo>
                  <a:lnTo>
                    <a:pt x="11" y="59"/>
                  </a:lnTo>
                  <a:lnTo>
                    <a:pt x="7" y="52"/>
                  </a:lnTo>
                  <a:lnTo>
                    <a:pt x="3" y="52"/>
                  </a:lnTo>
                  <a:lnTo>
                    <a:pt x="0" y="48"/>
                  </a:lnTo>
                  <a:lnTo>
                    <a:pt x="0" y="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" name="Freeform 187"/>
            <p:cNvSpPr>
              <a:spLocks/>
            </p:cNvSpPr>
            <p:nvPr/>
          </p:nvSpPr>
          <p:spPr bwMode="auto">
            <a:xfrm>
              <a:off x="3111893" y="3781972"/>
              <a:ext cx="109364" cy="110650"/>
            </a:xfrm>
            <a:custGeom>
              <a:avLst/>
              <a:gdLst>
                <a:gd name="T0" fmla="*/ 11 w 85"/>
                <a:gd name="T1" fmla="*/ 0 h 86"/>
                <a:gd name="T2" fmla="*/ 22 w 85"/>
                <a:gd name="T3" fmla="*/ 0 h 86"/>
                <a:gd name="T4" fmla="*/ 29 w 85"/>
                <a:gd name="T5" fmla="*/ 8 h 86"/>
                <a:gd name="T6" fmla="*/ 37 w 85"/>
                <a:gd name="T7" fmla="*/ 12 h 86"/>
                <a:gd name="T8" fmla="*/ 40 w 85"/>
                <a:gd name="T9" fmla="*/ 19 h 86"/>
                <a:gd name="T10" fmla="*/ 44 w 85"/>
                <a:gd name="T11" fmla="*/ 15 h 86"/>
                <a:gd name="T12" fmla="*/ 55 w 85"/>
                <a:gd name="T13" fmla="*/ 23 h 86"/>
                <a:gd name="T14" fmla="*/ 63 w 85"/>
                <a:gd name="T15" fmla="*/ 26 h 86"/>
                <a:gd name="T16" fmla="*/ 66 w 85"/>
                <a:gd name="T17" fmla="*/ 30 h 86"/>
                <a:gd name="T18" fmla="*/ 74 w 85"/>
                <a:gd name="T19" fmla="*/ 38 h 86"/>
                <a:gd name="T20" fmla="*/ 81 w 85"/>
                <a:gd name="T21" fmla="*/ 45 h 86"/>
                <a:gd name="T22" fmla="*/ 77 w 85"/>
                <a:gd name="T23" fmla="*/ 52 h 86"/>
                <a:gd name="T24" fmla="*/ 81 w 85"/>
                <a:gd name="T25" fmla="*/ 60 h 86"/>
                <a:gd name="T26" fmla="*/ 85 w 85"/>
                <a:gd name="T27" fmla="*/ 64 h 86"/>
                <a:gd name="T28" fmla="*/ 85 w 85"/>
                <a:gd name="T29" fmla="*/ 64 h 86"/>
                <a:gd name="T30" fmla="*/ 81 w 85"/>
                <a:gd name="T31" fmla="*/ 71 h 86"/>
                <a:gd name="T32" fmla="*/ 77 w 85"/>
                <a:gd name="T33" fmla="*/ 75 h 86"/>
                <a:gd name="T34" fmla="*/ 74 w 85"/>
                <a:gd name="T35" fmla="*/ 78 h 86"/>
                <a:gd name="T36" fmla="*/ 66 w 85"/>
                <a:gd name="T37" fmla="*/ 82 h 86"/>
                <a:gd name="T38" fmla="*/ 63 w 85"/>
                <a:gd name="T39" fmla="*/ 82 h 86"/>
                <a:gd name="T40" fmla="*/ 63 w 85"/>
                <a:gd name="T41" fmla="*/ 86 h 86"/>
                <a:gd name="T42" fmla="*/ 55 w 85"/>
                <a:gd name="T43" fmla="*/ 86 h 86"/>
                <a:gd name="T44" fmla="*/ 52 w 85"/>
                <a:gd name="T45" fmla="*/ 86 h 86"/>
                <a:gd name="T46" fmla="*/ 44 w 85"/>
                <a:gd name="T47" fmla="*/ 86 h 86"/>
                <a:gd name="T48" fmla="*/ 37 w 85"/>
                <a:gd name="T49" fmla="*/ 86 h 86"/>
                <a:gd name="T50" fmla="*/ 37 w 85"/>
                <a:gd name="T51" fmla="*/ 82 h 86"/>
                <a:gd name="T52" fmla="*/ 33 w 85"/>
                <a:gd name="T53" fmla="*/ 82 h 86"/>
                <a:gd name="T54" fmla="*/ 29 w 85"/>
                <a:gd name="T55" fmla="*/ 78 h 86"/>
                <a:gd name="T56" fmla="*/ 18 w 85"/>
                <a:gd name="T57" fmla="*/ 78 h 86"/>
                <a:gd name="T58" fmla="*/ 11 w 85"/>
                <a:gd name="T59" fmla="*/ 75 h 86"/>
                <a:gd name="T60" fmla="*/ 3 w 85"/>
                <a:gd name="T61" fmla="*/ 67 h 86"/>
                <a:gd name="T62" fmla="*/ 0 w 85"/>
                <a:gd name="T63" fmla="*/ 56 h 86"/>
                <a:gd name="T64" fmla="*/ 3 w 85"/>
                <a:gd name="T65" fmla="*/ 56 h 86"/>
                <a:gd name="T66" fmla="*/ 3 w 85"/>
                <a:gd name="T67" fmla="*/ 52 h 86"/>
                <a:gd name="T68" fmla="*/ 3 w 85"/>
                <a:gd name="T69" fmla="*/ 41 h 86"/>
                <a:gd name="T70" fmla="*/ 3 w 85"/>
                <a:gd name="T71" fmla="*/ 34 h 86"/>
                <a:gd name="T72" fmla="*/ 3 w 85"/>
                <a:gd name="T73" fmla="*/ 26 h 86"/>
                <a:gd name="T74" fmla="*/ 7 w 85"/>
                <a:gd name="T75" fmla="*/ 19 h 86"/>
                <a:gd name="T76" fmla="*/ 7 w 85"/>
                <a:gd name="T77" fmla="*/ 15 h 86"/>
                <a:gd name="T78" fmla="*/ 7 w 85"/>
                <a:gd name="T79" fmla="*/ 8 h 86"/>
                <a:gd name="T80" fmla="*/ 11 w 85"/>
                <a:gd name="T8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5" h="86">
                  <a:moveTo>
                    <a:pt x="11" y="0"/>
                  </a:moveTo>
                  <a:lnTo>
                    <a:pt x="11" y="0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26" y="4"/>
                  </a:lnTo>
                  <a:lnTo>
                    <a:pt x="29" y="8"/>
                  </a:lnTo>
                  <a:lnTo>
                    <a:pt x="33" y="8"/>
                  </a:lnTo>
                  <a:lnTo>
                    <a:pt x="37" y="12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48" y="23"/>
                  </a:lnTo>
                  <a:lnTo>
                    <a:pt x="55" y="23"/>
                  </a:lnTo>
                  <a:lnTo>
                    <a:pt x="59" y="23"/>
                  </a:lnTo>
                  <a:lnTo>
                    <a:pt x="63" y="26"/>
                  </a:lnTo>
                  <a:lnTo>
                    <a:pt x="63" y="30"/>
                  </a:lnTo>
                  <a:lnTo>
                    <a:pt x="66" y="30"/>
                  </a:lnTo>
                  <a:lnTo>
                    <a:pt x="70" y="34"/>
                  </a:lnTo>
                  <a:lnTo>
                    <a:pt x="74" y="38"/>
                  </a:lnTo>
                  <a:lnTo>
                    <a:pt x="77" y="41"/>
                  </a:lnTo>
                  <a:lnTo>
                    <a:pt x="81" y="45"/>
                  </a:lnTo>
                  <a:lnTo>
                    <a:pt x="81" y="49"/>
                  </a:lnTo>
                  <a:lnTo>
                    <a:pt x="77" y="52"/>
                  </a:lnTo>
                  <a:lnTo>
                    <a:pt x="81" y="56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5" y="64"/>
                  </a:lnTo>
                  <a:lnTo>
                    <a:pt x="85" y="64"/>
                  </a:lnTo>
                  <a:lnTo>
                    <a:pt x="85" y="64"/>
                  </a:lnTo>
                  <a:lnTo>
                    <a:pt x="81" y="67"/>
                  </a:lnTo>
                  <a:lnTo>
                    <a:pt x="81" y="71"/>
                  </a:lnTo>
                  <a:lnTo>
                    <a:pt x="77" y="75"/>
                  </a:lnTo>
                  <a:lnTo>
                    <a:pt x="77" y="75"/>
                  </a:lnTo>
                  <a:lnTo>
                    <a:pt x="77" y="75"/>
                  </a:lnTo>
                  <a:lnTo>
                    <a:pt x="74" y="78"/>
                  </a:lnTo>
                  <a:lnTo>
                    <a:pt x="70" y="82"/>
                  </a:lnTo>
                  <a:lnTo>
                    <a:pt x="66" y="82"/>
                  </a:lnTo>
                  <a:lnTo>
                    <a:pt x="63" y="82"/>
                  </a:lnTo>
                  <a:lnTo>
                    <a:pt x="63" y="82"/>
                  </a:lnTo>
                  <a:lnTo>
                    <a:pt x="63" y="86"/>
                  </a:lnTo>
                  <a:lnTo>
                    <a:pt x="63" y="86"/>
                  </a:lnTo>
                  <a:lnTo>
                    <a:pt x="59" y="86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52" y="86"/>
                  </a:lnTo>
                  <a:lnTo>
                    <a:pt x="48" y="82"/>
                  </a:lnTo>
                  <a:lnTo>
                    <a:pt x="44" y="86"/>
                  </a:lnTo>
                  <a:lnTo>
                    <a:pt x="40" y="86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7" y="82"/>
                  </a:lnTo>
                  <a:lnTo>
                    <a:pt x="37" y="82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29" y="78"/>
                  </a:lnTo>
                  <a:lnTo>
                    <a:pt x="26" y="78"/>
                  </a:lnTo>
                  <a:lnTo>
                    <a:pt x="18" y="78"/>
                  </a:lnTo>
                  <a:lnTo>
                    <a:pt x="15" y="78"/>
                  </a:lnTo>
                  <a:lnTo>
                    <a:pt x="11" y="75"/>
                  </a:lnTo>
                  <a:lnTo>
                    <a:pt x="7" y="75"/>
                  </a:lnTo>
                  <a:lnTo>
                    <a:pt x="3" y="67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3" y="56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45"/>
                  </a:lnTo>
                  <a:lnTo>
                    <a:pt x="3" y="41"/>
                  </a:lnTo>
                  <a:lnTo>
                    <a:pt x="3" y="38"/>
                  </a:lnTo>
                  <a:lnTo>
                    <a:pt x="3" y="34"/>
                  </a:lnTo>
                  <a:lnTo>
                    <a:pt x="3" y="30"/>
                  </a:lnTo>
                  <a:lnTo>
                    <a:pt x="3" y="26"/>
                  </a:lnTo>
                  <a:lnTo>
                    <a:pt x="7" y="26"/>
                  </a:lnTo>
                  <a:lnTo>
                    <a:pt x="7" y="19"/>
                  </a:lnTo>
                  <a:lnTo>
                    <a:pt x="3" y="15"/>
                  </a:lnTo>
                  <a:lnTo>
                    <a:pt x="7" y="15"/>
                  </a:lnTo>
                  <a:lnTo>
                    <a:pt x="3" y="8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9" name="Freeform 188"/>
            <p:cNvSpPr>
              <a:spLocks noEditPoints="1"/>
            </p:cNvSpPr>
            <p:nvPr/>
          </p:nvSpPr>
          <p:spPr bwMode="auto">
            <a:xfrm>
              <a:off x="2858428" y="3615997"/>
              <a:ext cx="338384" cy="791278"/>
            </a:xfrm>
            <a:custGeom>
              <a:avLst/>
              <a:gdLst>
                <a:gd name="T0" fmla="*/ 67 w 263"/>
                <a:gd name="T1" fmla="*/ 0 h 615"/>
                <a:gd name="T2" fmla="*/ 86 w 263"/>
                <a:gd name="T3" fmla="*/ 7 h 615"/>
                <a:gd name="T4" fmla="*/ 119 w 263"/>
                <a:gd name="T5" fmla="*/ 7 h 615"/>
                <a:gd name="T6" fmla="*/ 163 w 263"/>
                <a:gd name="T7" fmla="*/ 37 h 615"/>
                <a:gd name="T8" fmla="*/ 197 w 263"/>
                <a:gd name="T9" fmla="*/ 63 h 615"/>
                <a:gd name="T10" fmla="*/ 197 w 263"/>
                <a:gd name="T11" fmla="*/ 85 h 615"/>
                <a:gd name="T12" fmla="*/ 230 w 263"/>
                <a:gd name="T13" fmla="*/ 85 h 615"/>
                <a:gd name="T14" fmla="*/ 249 w 263"/>
                <a:gd name="T15" fmla="*/ 59 h 615"/>
                <a:gd name="T16" fmla="*/ 263 w 263"/>
                <a:gd name="T17" fmla="*/ 78 h 615"/>
                <a:gd name="T18" fmla="*/ 245 w 263"/>
                <a:gd name="T19" fmla="*/ 92 h 615"/>
                <a:gd name="T20" fmla="*/ 223 w 263"/>
                <a:gd name="T21" fmla="*/ 107 h 615"/>
                <a:gd name="T22" fmla="*/ 208 w 263"/>
                <a:gd name="T23" fmla="*/ 129 h 615"/>
                <a:gd name="T24" fmla="*/ 200 w 263"/>
                <a:gd name="T25" fmla="*/ 155 h 615"/>
                <a:gd name="T26" fmla="*/ 200 w 263"/>
                <a:gd name="T27" fmla="*/ 185 h 615"/>
                <a:gd name="T28" fmla="*/ 200 w 263"/>
                <a:gd name="T29" fmla="*/ 204 h 615"/>
                <a:gd name="T30" fmla="*/ 219 w 263"/>
                <a:gd name="T31" fmla="*/ 233 h 615"/>
                <a:gd name="T32" fmla="*/ 234 w 263"/>
                <a:gd name="T33" fmla="*/ 248 h 615"/>
                <a:gd name="T34" fmla="*/ 226 w 263"/>
                <a:gd name="T35" fmla="*/ 270 h 615"/>
                <a:gd name="T36" fmla="*/ 178 w 263"/>
                <a:gd name="T37" fmla="*/ 285 h 615"/>
                <a:gd name="T38" fmla="*/ 152 w 263"/>
                <a:gd name="T39" fmla="*/ 282 h 615"/>
                <a:gd name="T40" fmla="*/ 156 w 263"/>
                <a:gd name="T41" fmla="*/ 300 h 615"/>
                <a:gd name="T42" fmla="*/ 156 w 263"/>
                <a:gd name="T43" fmla="*/ 315 h 615"/>
                <a:gd name="T44" fmla="*/ 137 w 263"/>
                <a:gd name="T45" fmla="*/ 330 h 615"/>
                <a:gd name="T46" fmla="*/ 112 w 263"/>
                <a:gd name="T47" fmla="*/ 326 h 615"/>
                <a:gd name="T48" fmla="*/ 126 w 263"/>
                <a:gd name="T49" fmla="*/ 348 h 615"/>
                <a:gd name="T50" fmla="*/ 130 w 263"/>
                <a:gd name="T51" fmla="*/ 348 h 615"/>
                <a:gd name="T52" fmla="*/ 141 w 263"/>
                <a:gd name="T53" fmla="*/ 359 h 615"/>
                <a:gd name="T54" fmla="*/ 123 w 263"/>
                <a:gd name="T55" fmla="*/ 356 h 615"/>
                <a:gd name="T56" fmla="*/ 119 w 263"/>
                <a:gd name="T57" fmla="*/ 371 h 615"/>
                <a:gd name="T58" fmla="*/ 119 w 263"/>
                <a:gd name="T59" fmla="*/ 389 h 615"/>
                <a:gd name="T60" fmla="*/ 119 w 263"/>
                <a:gd name="T61" fmla="*/ 404 h 615"/>
                <a:gd name="T62" fmla="*/ 97 w 263"/>
                <a:gd name="T63" fmla="*/ 415 h 615"/>
                <a:gd name="T64" fmla="*/ 93 w 263"/>
                <a:gd name="T65" fmla="*/ 434 h 615"/>
                <a:gd name="T66" fmla="*/ 123 w 263"/>
                <a:gd name="T67" fmla="*/ 449 h 615"/>
                <a:gd name="T68" fmla="*/ 126 w 263"/>
                <a:gd name="T69" fmla="*/ 463 h 615"/>
                <a:gd name="T70" fmla="*/ 115 w 263"/>
                <a:gd name="T71" fmla="*/ 478 h 615"/>
                <a:gd name="T72" fmla="*/ 104 w 263"/>
                <a:gd name="T73" fmla="*/ 493 h 615"/>
                <a:gd name="T74" fmla="*/ 93 w 263"/>
                <a:gd name="T75" fmla="*/ 504 h 615"/>
                <a:gd name="T76" fmla="*/ 89 w 263"/>
                <a:gd name="T77" fmla="*/ 526 h 615"/>
                <a:gd name="T78" fmla="*/ 97 w 263"/>
                <a:gd name="T79" fmla="*/ 545 h 615"/>
                <a:gd name="T80" fmla="*/ 97 w 263"/>
                <a:gd name="T81" fmla="*/ 552 h 615"/>
                <a:gd name="T82" fmla="*/ 45 w 263"/>
                <a:gd name="T83" fmla="*/ 538 h 615"/>
                <a:gd name="T84" fmla="*/ 19 w 263"/>
                <a:gd name="T85" fmla="*/ 515 h 615"/>
                <a:gd name="T86" fmla="*/ 30 w 263"/>
                <a:gd name="T87" fmla="*/ 460 h 615"/>
                <a:gd name="T88" fmla="*/ 26 w 263"/>
                <a:gd name="T89" fmla="*/ 423 h 615"/>
                <a:gd name="T90" fmla="*/ 15 w 263"/>
                <a:gd name="T91" fmla="*/ 400 h 615"/>
                <a:gd name="T92" fmla="*/ 15 w 263"/>
                <a:gd name="T93" fmla="*/ 382 h 615"/>
                <a:gd name="T94" fmla="*/ 12 w 263"/>
                <a:gd name="T95" fmla="*/ 345 h 615"/>
                <a:gd name="T96" fmla="*/ 12 w 263"/>
                <a:gd name="T97" fmla="*/ 293 h 615"/>
                <a:gd name="T98" fmla="*/ 15 w 263"/>
                <a:gd name="T99" fmla="*/ 241 h 615"/>
                <a:gd name="T100" fmla="*/ 19 w 263"/>
                <a:gd name="T101" fmla="*/ 204 h 615"/>
                <a:gd name="T102" fmla="*/ 0 w 263"/>
                <a:gd name="T103" fmla="*/ 155 h 615"/>
                <a:gd name="T104" fmla="*/ 8 w 263"/>
                <a:gd name="T105" fmla="*/ 115 h 615"/>
                <a:gd name="T106" fmla="*/ 26 w 263"/>
                <a:gd name="T107" fmla="*/ 78 h 615"/>
                <a:gd name="T108" fmla="*/ 23 w 263"/>
                <a:gd name="T109" fmla="*/ 52 h 615"/>
                <a:gd name="T110" fmla="*/ 178 w 263"/>
                <a:gd name="T111" fmla="*/ 608 h 615"/>
                <a:gd name="T112" fmla="*/ 178 w 263"/>
                <a:gd name="T113" fmla="*/ 608 h 615"/>
                <a:gd name="T114" fmla="*/ 108 w 263"/>
                <a:gd name="T115" fmla="*/ 575 h 615"/>
                <a:gd name="T116" fmla="*/ 119 w 263"/>
                <a:gd name="T117" fmla="*/ 586 h 615"/>
                <a:gd name="T118" fmla="*/ 156 w 263"/>
                <a:gd name="T119" fmla="*/ 604 h 615"/>
                <a:gd name="T120" fmla="*/ 156 w 263"/>
                <a:gd name="T121" fmla="*/ 612 h 615"/>
                <a:gd name="T122" fmla="*/ 119 w 263"/>
                <a:gd name="T123" fmla="*/ 612 h 615"/>
                <a:gd name="T124" fmla="*/ 123 w 263"/>
                <a:gd name="T125" fmla="*/ 60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3" h="615">
                  <a:moveTo>
                    <a:pt x="41" y="14"/>
                  </a:moveTo>
                  <a:lnTo>
                    <a:pt x="45" y="11"/>
                  </a:lnTo>
                  <a:lnTo>
                    <a:pt x="45" y="7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0" y="3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2" y="3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7"/>
                  </a:lnTo>
                  <a:lnTo>
                    <a:pt x="89" y="7"/>
                  </a:lnTo>
                  <a:lnTo>
                    <a:pt x="89" y="3"/>
                  </a:lnTo>
                  <a:lnTo>
                    <a:pt x="93" y="0"/>
                  </a:lnTo>
                  <a:lnTo>
                    <a:pt x="100" y="0"/>
                  </a:lnTo>
                  <a:lnTo>
                    <a:pt x="108" y="0"/>
                  </a:lnTo>
                  <a:lnTo>
                    <a:pt x="112" y="3"/>
                  </a:lnTo>
                  <a:lnTo>
                    <a:pt x="115" y="7"/>
                  </a:lnTo>
                  <a:lnTo>
                    <a:pt x="119" y="7"/>
                  </a:lnTo>
                  <a:lnTo>
                    <a:pt x="123" y="14"/>
                  </a:lnTo>
                  <a:lnTo>
                    <a:pt x="134" y="22"/>
                  </a:lnTo>
                  <a:lnTo>
                    <a:pt x="137" y="22"/>
                  </a:lnTo>
                  <a:lnTo>
                    <a:pt x="141" y="26"/>
                  </a:lnTo>
                  <a:lnTo>
                    <a:pt x="145" y="29"/>
                  </a:lnTo>
                  <a:lnTo>
                    <a:pt x="156" y="33"/>
                  </a:lnTo>
                  <a:lnTo>
                    <a:pt x="160" y="37"/>
                  </a:lnTo>
                  <a:lnTo>
                    <a:pt x="163" y="37"/>
                  </a:lnTo>
                  <a:lnTo>
                    <a:pt x="171" y="40"/>
                  </a:lnTo>
                  <a:lnTo>
                    <a:pt x="178" y="44"/>
                  </a:lnTo>
                  <a:lnTo>
                    <a:pt x="189" y="44"/>
                  </a:lnTo>
                  <a:lnTo>
                    <a:pt x="193" y="52"/>
                  </a:lnTo>
                  <a:lnTo>
                    <a:pt x="197" y="52"/>
                  </a:lnTo>
                  <a:lnTo>
                    <a:pt x="200" y="55"/>
                  </a:lnTo>
                  <a:lnTo>
                    <a:pt x="197" y="59"/>
                  </a:lnTo>
                  <a:lnTo>
                    <a:pt x="197" y="63"/>
                  </a:lnTo>
                  <a:lnTo>
                    <a:pt x="193" y="66"/>
                  </a:lnTo>
                  <a:lnTo>
                    <a:pt x="189" y="66"/>
                  </a:lnTo>
                  <a:lnTo>
                    <a:pt x="193" y="70"/>
                  </a:lnTo>
                  <a:lnTo>
                    <a:pt x="189" y="78"/>
                  </a:lnTo>
                  <a:lnTo>
                    <a:pt x="186" y="81"/>
                  </a:lnTo>
                  <a:lnTo>
                    <a:pt x="182" y="85"/>
                  </a:lnTo>
                  <a:lnTo>
                    <a:pt x="186" y="85"/>
                  </a:lnTo>
                  <a:lnTo>
                    <a:pt x="197" y="85"/>
                  </a:lnTo>
                  <a:lnTo>
                    <a:pt x="208" y="85"/>
                  </a:lnTo>
                  <a:lnTo>
                    <a:pt x="215" y="89"/>
                  </a:lnTo>
                  <a:lnTo>
                    <a:pt x="219" y="89"/>
                  </a:lnTo>
                  <a:lnTo>
                    <a:pt x="219" y="89"/>
                  </a:lnTo>
                  <a:lnTo>
                    <a:pt x="223" y="89"/>
                  </a:lnTo>
                  <a:lnTo>
                    <a:pt x="226" y="85"/>
                  </a:lnTo>
                  <a:lnTo>
                    <a:pt x="226" y="85"/>
                  </a:lnTo>
                  <a:lnTo>
                    <a:pt x="230" y="85"/>
                  </a:lnTo>
                  <a:lnTo>
                    <a:pt x="234" y="81"/>
                  </a:lnTo>
                  <a:lnTo>
                    <a:pt x="234" y="78"/>
                  </a:lnTo>
                  <a:lnTo>
                    <a:pt x="241" y="74"/>
                  </a:lnTo>
                  <a:lnTo>
                    <a:pt x="245" y="70"/>
                  </a:lnTo>
                  <a:lnTo>
                    <a:pt x="245" y="66"/>
                  </a:lnTo>
                  <a:lnTo>
                    <a:pt x="249" y="66"/>
                  </a:lnTo>
                  <a:lnTo>
                    <a:pt x="249" y="59"/>
                  </a:lnTo>
                  <a:lnTo>
                    <a:pt x="249" y="59"/>
                  </a:lnTo>
                  <a:lnTo>
                    <a:pt x="249" y="55"/>
                  </a:lnTo>
                  <a:lnTo>
                    <a:pt x="252" y="52"/>
                  </a:lnTo>
                  <a:lnTo>
                    <a:pt x="260" y="52"/>
                  </a:lnTo>
                  <a:lnTo>
                    <a:pt x="260" y="55"/>
                  </a:lnTo>
                  <a:lnTo>
                    <a:pt x="263" y="63"/>
                  </a:lnTo>
                  <a:lnTo>
                    <a:pt x="263" y="66"/>
                  </a:lnTo>
                  <a:lnTo>
                    <a:pt x="263" y="74"/>
                  </a:lnTo>
                  <a:lnTo>
                    <a:pt x="263" y="78"/>
                  </a:lnTo>
                  <a:lnTo>
                    <a:pt x="263" y="81"/>
                  </a:lnTo>
                  <a:lnTo>
                    <a:pt x="260" y="81"/>
                  </a:lnTo>
                  <a:lnTo>
                    <a:pt x="256" y="81"/>
                  </a:lnTo>
                  <a:lnTo>
                    <a:pt x="256" y="85"/>
                  </a:lnTo>
                  <a:lnTo>
                    <a:pt x="252" y="85"/>
                  </a:lnTo>
                  <a:lnTo>
                    <a:pt x="252" y="85"/>
                  </a:lnTo>
                  <a:lnTo>
                    <a:pt x="245" y="89"/>
                  </a:lnTo>
                  <a:lnTo>
                    <a:pt x="245" y="92"/>
                  </a:lnTo>
                  <a:lnTo>
                    <a:pt x="241" y="92"/>
                  </a:lnTo>
                  <a:lnTo>
                    <a:pt x="234" y="96"/>
                  </a:lnTo>
                  <a:lnTo>
                    <a:pt x="234" y="96"/>
                  </a:lnTo>
                  <a:lnTo>
                    <a:pt x="234" y="100"/>
                  </a:lnTo>
                  <a:lnTo>
                    <a:pt x="230" y="100"/>
                  </a:lnTo>
                  <a:lnTo>
                    <a:pt x="230" y="100"/>
                  </a:lnTo>
                  <a:lnTo>
                    <a:pt x="223" y="107"/>
                  </a:lnTo>
                  <a:lnTo>
                    <a:pt x="223" y="107"/>
                  </a:lnTo>
                  <a:lnTo>
                    <a:pt x="223" y="111"/>
                  </a:lnTo>
                  <a:lnTo>
                    <a:pt x="219" y="111"/>
                  </a:lnTo>
                  <a:lnTo>
                    <a:pt x="219" y="115"/>
                  </a:lnTo>
                  <a:lnTo>
                    <a:pt x="215" y="118"/>
                  </a:lnTo>
                  <a:lnTo>
                    <a:pt x="212" y="122"/>
                  </a:lnTo>
                  <a:lnTo>
                    <a:pt x="212" y="126"/>
                  </a:lnTo>
                  <a:lnTo>
                    <a:pt x="212" y="129"/>
                  </a:lnTo>
                  <a:lnTo>
                    <a:pt x="208" y="129"/>
                  </a:lnTo>
                  <a:lnTo>
                    <a:pt x="208" y="133"/>
                  </a:lnTo>
                  <a:lnTo>
                    <a:pt x="204" y="137"/>
                  </a:lnTo>
                  <a:lnTo>
                    <a:pt x="200" y="137"/>
                  </a:lnTo>
                  <a:lnTo>
                    <a:pt x="204" y="144"/>
                  </a:lnTo>
                  <a:lnTo>
                    <a:pt x="200" y="144"/>
                  </a:lnTo>
                  <a:lnTo>
                    <a:pt x="204" y="148"/>
                  </a:lnTo>
                  <a:lnTo>
                    <a:pt x="204" y="155"/>
                  </a:lnTo>
                  <a:lnTo>
                    <a:pt x="200" y="155"/>
                  </a:lnTo>
                  <a:lnTo>
                    <a:pt x="200" y="159"/>
                  </a:lnTo>
                  <a:lnTo>
                    <a:pt x="200" y="163"/>
                  </a:lnTo>
                  <a:lnTo>
                    <a:pt x="200" y="167"/>
                  </a:lnTo>
                  <a:lnTo>
                    <a:pt x="200" y="170"/>
                  </a:lnTo>
                  <a:lnTo>
                    <a:pt x="200" y="174"/>
                  </a:lnTo>
                  <a:lnTo>
                    <a:pt x="200" y="181"/>
                  </a:lnTo>
                  <a:lnTo>
                    <a:pt x="200" y="181"/>
                  </a:lnTo>
                  <a:lnTo>
                    <a:pt x="200" y="185"/>
                  </a:lnTo>
                  <a:lnTo>
                    <a:pt x="197" y="185"/>
                  </a:lnTo>
                  <a:lnTo>
                    <a:pt x="197" y="185"/>
                  </a:lnTo>
                  <a:lnTo>
                    <a:pt x="197" y="185"/>
                  </a:lnTo>
                  <a:lnTo>
                    <a:pt x="197" y="193"/>
                  </a:lnTo>
                  <a:lnTo>
                    <a:pt x="197" y="196"/>
                  </a:lnTo>
                  <a:lnTo>
                    <a:pt x="197" y="200"/>
                  </a:lnTo>
                  <a:lnTo>
                    <a:pt x="200" y="200"/>
                  </a:lnTo>
                  <a:lnTo>
                    <a:pt x="200" y="204"/>
                  </a:lnTo>
                  <a:lnTo>
                    <a:pt x="200" y="204"/>
                  </a:lnTo>
                  <a:lnTo>
                    <a:pt x="200" y="207"/>
                  </a:lnTo>
                  <a:lnTo>
                    <a:pt x="208" y="211"/>
                  </a:lnTo>
                  <a:lnTo>
                    <a:pt x="215" y="215"/>
                  </a:lnTo>
                  <a:lnTo>
                    <a:pt x="223" y="219"/>
                  </a:lnTo>
                  <a:lnTo>
                    <a:pt x="226" y="222"/>
                  </a:lnTo>
                  <a:lnTo>
                    <a:pt x="226" y="226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23" y="241"/>
                  </a:lnTo>
                  <a:lnTo>
                    <a:pt x="226" y="241"/>
                  </a:lnTo>
                  <a:lnTo>
                    <a:pt x="230" y="241"/>
                  </a:lnTo>
                  <a:lnTo>
                    <a:pt x="234" y="241"/>
                  </a:lnTo>
                  <a:lnTo>
                    <a:pt x="234" y="241"/>
                  </a:lnTo>
                  <a:lnTo>
                    <a:pt x="234" y="241"/>
                  </a:lnTo>
                  <a:lnTo>
                    <a:pt x="234" y="248"/>
                  </a:lnTo>
                  <a:lnTo>
                    <a:pt x="234" y="252"/>
                  </a:lnTo>
                  <a:lnTo>
                    <a:pt x="230" y="256"/>
                  </a:lnTo>
                  <a:lnTo>
                    <a:pt x="230" y="259"/>
                  </a:lnTo>
                  <a:lnTo>
                    <a:pt x="226" y="263"/>
                  </a:lnTo>
                  <a:lnTo>
                    <a:pt x="226" y="259"/>
                  </a:lnTo>
                  <a:lnTo>
                    <a:pt x="226" y="263"/>
                  </a:lnTo>
                  <a:lnTo>
                    <a:pt x="226" y="267"/>
                  </a:lnTo>
                  <a:lnTo>
                    <a:pt x="226" y="270"/>
                  </a:lnTo>
                  <a:lnTo>
                    <a:pt x="223" y="274"/>
                  </a:lnTo>
                  <a:lnTo>
                    <a:pt x="215" y="278"/>
                  </a:lnTo>
                  <a:lnTo>
                    <a:pt x="208" y="282"/>
                  </a:lnTo>
                  <a:lnTo>
                    <a:pt x="208" y="278"/>
                  </a:lnTo>
                  <a:lnTo>
                    <a:pt x="208" y="282"/>
                  </a:lnTo>
                  <a:lnTo>
                    <a:pt x="197" y="285"/>
                  </a:lnTo>
                  <a:lnTo>
                    <a:pt x="186" y="285"/>
                  </a:lnTo>
                  <a:lnTo>
                    <a:pt x="178" y="285"/>
                  </a:lnTo>
                  <a:lnTo>
                    <a:pt x="175" y="285"/>
                  </a:lnTo>
                  <a:lnTo>
                    <a:pt x="167" y="289"/>
                  </a:lnTo>
                  <a:lnTo>
                    <a:pt x="163" y="289"/>
                  </a:lnTo>
                  <a:lnTo>
                    <a:pt x="160" y="285"/>
                  </a:lnTo>
                  <a:lnTo>
                    <a:pt x="156" y="285"/>
                  </a:lnTo>
                  <a:lnTo>
                    <a:pt x="152" y="285"/>
                  </a:lnTo>
                  <a:lnTo>
                    <a:pt x="152" y="282"/>
                  </a:lnTo>
                  <a:lnTo>
                    <a:pt x="152" y="282"/>
                  </a:lnTo>
                  <a:lnTo>
                    <a:pt x="152" y="285"/>
                  </a:lnTo>
                  <a:lnTo>
                    <a:pt x="152" y="285"/>
                  </a:lnTo>
                  <a:lnTo>
                    <a:pt x="152" y="293"/>
                  </a:lnTo>
                  <a:lnTo>
                    <a:pt x="152" y="293"/>
                  </a:lnTo>
                  <a:lnTo>
                    <a:pt x="152" y="296"/>
                  </a:lnTo>
                  <a:lnTo>
                    <a:pt x="156" y="296"/>
                  </a:lnTo>
                  <a:lnTo>
                    <a:pt x="156" y="300"/>
                  </a:lnTo>
                  <a:lnTo>
                    <a:pt x="156" y="300"/>
                  </a:lnTo>
                  <a:lnTo>
                    <a:pt x="156" y="300"/>
                  </a:lnTo>
                  <a:lnTo>
                    <a:pt x="156" y="300"/>
                  </a:lnTo>
                  <a:lnTo>
                    <a:pt x="152" y="304"/>
                  </a:lnTo>
                  <a:lnTo>
                    <a:pt x="152" y="308"/>
                  </a:lnTo>
                  <a:lnTo>
                    <a:pt x="152" y="308"/>
                  </a:lnTo>
                  <a:lnTo>
                    <a:pt x="152" y="311"/>
                  </a:lnTo>
                  <a:lnTo>
                    <a:pt x="152" y="315"/>
                  </a:lnTo>
                  <a:lnTo>
                    <a:pt x="156" y="315"/>
                  </a:lnTo>
                  <a:lnTo>
                    <a:pt x="156" y="319"/>
                  </a:lnTo>
                  <a:lnTo>
                    <a:pt x="156" y="319"/>
                  </a:lnTo>
                  <a:lnTo>
                    <a:pt x="156" y="322"/>
                  </a:lnTo>
                  <a:lnTo>
                    <a:pt x="156" y="322"/>
                  </a:lnTo>
                  <a:lnTo>
                    <a:pt x="152" y="326"/>
                  </a:lnTo>
                  <a:lnTo>
                    <a:pt x="152" y="326"/>
                  </a:lnTo>
                  <a:lnTo>
                    <a:pt x="145" y="330"/>
                  </a:lnTo>
                  <a:lnTo>
                    <a:pt x="137" y="330"/>
                  </a:lnTo>
                  <a:lnTo>
                    <a:pt x="130" y="330"/>
                  </a:lnTo>
                  <a:lnTo>
                    <a:pt x="126" y="326"/>
                  </a:lnTo>
                  <a:lnTo>
                    <a:pt x="119" y="322"/>
                  </a:lnTo>
                  <a:lnTo>
                    <a:pt x="115" y="322"/>
                  </a:lnTo>
                  <a:lnTo>
                    <a:pt x="115" y="322"/>
                  </a:lnTo>
                  <a:lnTo>
                    <a:pt x="115" y="322"/>
                  </a:lnTo>
                  <a:lnTo>
                    <a:pt x="115" y="322"/>
                  </a:lnTo>
                  <a:lnTo>
                    <a:pt x="112" y="326"/>
                  </a:lnTo>
                  <a:lnTo>
                    <a:pt x="112" y="330"/>
                  </a:lnTo>
                  <a:lnTo>
                    <a:pt x="115" y="334"/>
                  </a:lnTo>
                  <a:lnTo>
                    <a:pt x="115" y="337"/>
                  </a:lnTo>
                  <a:lnTo>
                    <a:pt x="115" y="345"/>
                  </a:lnTo>
                  <a:lnTo>
                    <a:pt x="115" y="348"/>
                  </a:lnTo>
                  <a:lnTo>
                    <a:pt x="119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52"/>
                  </a:lnTo>
                  <a:lnTo>
                    <a:pt x="123" y="352"/>
                  </a:lnTo>
                  <a:lnTo>
                    <a:pt x="126" y="352"/>
                  </a:lnTo>
                  <a:lnTo>
                    <a:pt x="130" y="352"/>
                  </a:lnTo>
                  <a:lnTo>
                    <a:pt x="130" y="352"/>
                  </a:lnTo>
                  <a:lnTo>
                    <a:pt x="130" y="348"/>
                  </a:lnTo>
                  <a:lnTo>
                    <a:pt x="126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4" y="345"/>
                  </a:lnTo>
                  <a:lnTo>
                    <a:pt x="137" y="345"/>
                  </a:lnTo>
                  <a:lnTo>
                    <a:pt x="141" y="348"/>
                  </a:lnTo>
                  <a:lnTo>
                    <a:pt x="137" y="352"/>
                  </a:lnTo>
                  <a:lnTo>
                    <a:pt x="137" y="352"/>
                  </a:lnTo>
                  <a:lnTo>
                    <a:pt x="141" y="356"/>
                  </a:lnTo>
                  <a:lnTo>
                    <a:pt x="141" y="359"/>
                  </a:lnTo>
                  <a:lnTo>
                    <a:pt x="141" y="359"/>
                  </a:lnTo>
                  <a:lnTo>
                    <a:pt x="134" y="363"/>
                  </a:lnTo>
                  <a:lnTo>
                    <a:pt x="130" y="363"/>
                  </a:lnTo>
                  <a:lnTo>
                    <a:pt x="130" y="359"/>
                  </a:lnTo>
                  <a:lnTo>
                    <a:pt x="130" y="359"/>
                  </a:lnTo>
                  <a:lnTo>
                    <a:pt x="130" y="359"/>
                  </a:lnTo>
                  <a:lnTo>
                    <a:pt x="126" y="356"/>
                  </a:lnTo>
                  <a:lnTo>
                    <a:pt x="123" y="356"/>
                  </a:lnTo>
                  <a:lnTo>
                    <a:pt x="119" y="359"/>
                  </a:lnTo>
                  <a:lnTo>
                    <a:pt x="119" y="359"/>
                  </a:lnTo>
                  <a:lnTo>
                    <a:pt x="119" y="363"/>
                  </a:lnTo>
                  <a:lnTo>
                    <a:pt x="123" y="363"/>
                  </a:lnTo>
                  <a:lnTo>
                    <a:pt x="130" y="363"/>
                  </a:lnTo>
                  <a:lnTo>
                    <a:pt x="130" y="367"/>
                  </a:lnTo>
                  <a:lnTo>
                    <a:pt x="126" y="371"/>
                  </a:lnTo>
                  <a:lnTo>
                    <a:pt x="119" y="371"/>
                  </a:lnTo>
                  <a:lnTo>
                    <a:pt x="119" y="374"/>
                  </a:lnTo>
                  <a:lnTo>
                    <a:pt x="119" y="374"/>
                  </a:lnTo>
                  <a:lnTo>
                    <a:pt x="119" y="378"/>
                  </a:lnTo>
                  <a:lnTo>
                    <a:pt x="115" y="378"/>
                  </a:lnTo>
                  <a:lnTo>
                    <a:pt x="115" y="382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9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19" y="397"/>
                  </a:lnTo>
                  <a:lnTo>
                    <a:pt x="119" y="397"/>
                  </a:lnTo>
                  <a:lnTo>
                    <a:pt x="115" y="400"/>
                  </a:lnTo>
                  <a:lnTo>
                    <a:pt x="115" y="400"/>
                  </a:lnTo>
                  <a:lnTo>
                    <a:pt x="115" y="404"/>
                  </a:lnTo>
                  <a:lnTo>
                    <a:pt x="119" y="404"/>
                  </a:lnTo>
                  <a:lnTo>
                    <a:pt x="119" y="404"/>
                  </a:lnTo>
                  <a:lnTo>
                    <a:pt x="119" y="408"/>
                  </a:lnTo>
                  <a:lnTo>
                    <a:pt x="115" y="408"/>
                  </a:lnTo>
                  <a:lnTo>
                    <a:pt x="112" y="408"/>
                  </a:lnTo>
                  <a:lnTo>
                    <a:pt x="108" y="408"/>
                  </a:lnTo>
                  <a:lnTo>
                    <a:pt x="104" y="411"/>
                  </a:lnTo>
                  <a:lnTo>
                    <a:pt x="100" y="411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9"/>
                  </a:lnTo>
                  <a:lnTo>
                    <a:pt x="93" y="419"/>
                  </a:lnTo>
                  <a:lnTo>
                    <a:pt x="89" y="423"/>
                  </a:lnTo>
                  <a:lnTo>
                    <a:pt x="89" y="426"/>
                  </a:lnTo>
                  <a:lnTo>
                    <a:pt x="89" y="426"/>
                  </a:lnTo>
                  <a:lnTo>
                    <a:pt x="89" y="430"/>
                  </a:lnTo>
                  <a:lnTo>
                    <a:pt x="93" y="434"/>
                  </a:lnTo>
                  <a:lnTo>
                    <a:pt x="97" y="437"/>
                  </a:lnTo>
                  <a:lnTo>
                    <a:pt x="100" y="437"/>
                  </a:lnTo>
                  <a:lnTo>
                    <a:pt x="104" y="441"/>
                  </a:lnTo>
                  <a:lnTo>
                    <a:pt x="112" y="449"/>
                  </a:lnTo>
                  <a:lnTo>
                    <a:pt x="115" y="449"/>
                  </a:lnTo>
                  <a:lnTo>
                    <a:pt x="119" y="449"/>
                  </a:lnTo>
                  <a:lnTo>
                    <a:pt x="119" y="445"/>
                  </a:lnTo>
                  <a:lnTo>
                    <a:pt x="123" y="449"/>
                  </a:lnTo>
                  <a:lnTo>
                    <a:pt x="123" y="449"/>
                  </a:lnTo>
                  <a:lnTo>
                    <a:pt x="123" y="449"/>
                  </a:lnTo>
                  <a:lnTo>
                    <a:pt x="123" y="452"/>
                  </a:lnTo>
                  <a:lnTo>
                    <a:pt x="123" y="456"/>
                  </a:lnTo>
                  <a:lnTo>
                    <a:pt x="123" y="456"/>
                  </a:lnTo>
                  <a:lnTo>
                    <a:pt x="123" y="460"/>
                  </a:lnTo>
                  <a:lnTo>
                    <a:pt x="123" y="460"/>
                  </a:lnTo>
                  <a:lnTo>
                    <a:pt x="126" y="463"/>
                  </a:lnTo>
                  <a:lnTo>
                    <a:pt x="123" y="463"/>
                  </a:lnTo>
                  <a:lnTo>
                    <a:pt x="123" y="467"/>
                  </a:lnTo>
                  <a:lnTo>
                    <a:pt x="126" y="467"/>
                  </a:lnTo>
                  <a:lnTo>
                    <a:pt x="123" y="471"/>
                  </a:lnTo>
                  <a:lnTo>
                    <a:pt x="119" y="471"/>
                  </a:lnTo>
                  <a:lnTo>
                    <a:pt x="119" y="474"/>
                  </a:lnTo>
                  <a:lnTo>
                    <a:pt x="119" y="474"/>
                  </a:lnTo>
                  <a:lnTo>
                    <a:pt x="115" y="478"/>
                  </a:lnTo>
                  <a:lnTo>
                    <a:pt x="115" y="478"/>
                  </a:lnTo>
                  <a:lnTo>
                    <a:pt x="112" y="482"/>
                  </a:lnTo>
                  <a:lnTo>
                    <a:pt x="108" y="482"/>
                  </a:lnTo>
                  <a:lnTo>
                    <a:pt x="108" y="486"/>
                  </a:lnTo>
                  <a:lnTo>
                    <a:pt x="104" y="489"/>
                  </a:lnTo>
                  <a:lnTo>
                    <a:pt x="100" y="493"/>
                  </a:lnTo>
                  <a:lnTo>
                    <a:pt x="100" y="493"/>
                  </a:lnTo>
                  <a:lnTo>
                    <a:pt x="104" y="493"/>
                  </a:lnTo>
                  <a:lnTo>
                    <a:pt x="104" y="493"/>
                  </a:lnTo>
                  <a:lnTo>
                    <a:pt x="108" y="497"/>
                  </a:lnTo>
                  <a:lnTo>
                    <a:pt x="104" y="500"/>
                  </a:lnTo>
                  <a:lnTo>
                    <a:pt x="104" y="504"/>
                  </a:lnTo>
                  <a:lnTo>
                    <a:pt x="100" y="508"/>
                  </a:lnTo>
                  <a:lnTo>
                    <a:pt x="97" y="508"/>
                  </a:lnTo>
                  <a:lnTo>
                    <a:pt x="97" y="508"/>
                  </a:lnTo>
                  <a:lnTo>
                    <a:pt x="93" y="504"/>
                  </a:lnTo>
                  <a:lnTo>
                    <a:pt x="93" y="504"/>
                  </a:lnTo>
                  <a:lnTo>
                    <a:pt x="93" y="508"/>
                  </a:lnTo>
                  <a:lnTo>
                    <a:pt x="93" y="508"/>
                  </a:lnTo>
                  <a:lnTo>
                    <a:pt x="93" y="512"/>
                  </a:lnTo>
                  <a:lnTo>
                    <a:pt x="93" y="512"/>
                  </a:lnTo>
                  <a:lnTo>
                    <a:pt x="89" y="515"/>
                  </a:lnTo>
                  <a:lnTo>
                    <a:pt x="86" y="519"/>
                  </a:lnTo>
                  <a:lnTo>
                    <a:pt x="89" y="526"/>
                  </a:lnTo>
                  <a:lnTo>
                    <a:pt x="89" y="530"/>
                  </a:lnTo>
                  <a:lnTo>
                    <a:pt x="93" y="538"/>
                  </a:lnTo>
                  <a:lnTo>
                    <a:pt x="93" y="538"/>
                  </a:lnTo>
                  <a:lnTo>
                    <a:pt x="93" y="538"/>
                  </a:lnTo>
                  <a:lnTo>
                    <a:pt x="93" y="541"/>
                  </a:lnTo>
                  <a:lnTo>
                    <a:pt x="93" y="541"/>
                  </a:lnTo>
                  <a:lnTo>
                    <a:pt x="93" y="545"/>
                  </a:lnTo>
                  <a:lnTo>
                    <a:pt x="97" y="545"/>
                  </a:lnTo>
                  <a:lnTo>
                    <a:pt x="97" y="545"/>
                  </a:lnTo>
                  <a:lnTo>
                    <a:pt x="100" y="549"/>
                  </a:lnTo>
                  <a:lnTo>
                    <a:pt x="104" y="552"/>
                  </a:lnTo>
                  <a:lnTo>
                    <a:pt x="108" y="552"/>
                  </a:lnTo>
                  <a:lnTo>
                    <a:pt x="108" y="556"/>
                  </a:lnTo>
                  <a:lnTo>
                    <a:pt x="108" y="556"/>
                  </a:lnTo>
                  <a:lnTo>
                    <a:pt x="104" y="556"/>
                  </a:lnTo>
                  <a:lnTo>
                    <a:pt x="97" y="552"/>
                  </a:lnTo>
                  <a:lnTo>
                    <a:pt x="93" y="552"/>
                  </a:lnTo>
                  <a:lnTo>
                    <a:pt x="93" y="549"/>
                  </a:lnTo>
                  <a:lnTo>
                    <a:pt x="71" y="549"/>
                  </a:lnTo>
                  <a:lnTo>
                    <a:pt x="60" y="552"/>
                  </a:lnTo>
                  <a:lnTo>
                    <a:pt x="56" y="549"/>
                  </a:lnTo>
                  <a:lnTo>
                    <a:pt x="49" y="549"/>
                  </a:lnTo>
                  <a:lnTo>
                    <a:pt x="49" y="545"/>
                  </a:lnTo>
                  <a:lnTo>
                    <a:pt x="45" y="538"/>
                  </a:lnTo>
                  <a:lnTo>
                    <a:pt x="41" y="534"/>
                  </a:lnTo>
                  <a:lnTo>
                    <a:pt x="41" y="526"/>
                  </a:lnTo>
                  <a:lnTo>
                    <a:pt x="41" y="523"/>
                  </a:lnTo>
                  <a:lnTo>
                    <a:pt x="38" y="523"/>
                  </a:lnTo>
                  <a:lnTo>
                    <a:pt x="34" y="526"/>
                  </a:lnTo>
                  <a:lnTo>
                    <a:pt x="30" y="526"/>
                  </a:lnTo>
                  <a:lnTo>
                    <a:pt x="26" y="526"/>
                  </a:lnTo>
                  <a:lnTo>
                    <a:pt x="19" y="515"/>
                  </a:lnTo>
                  <a:lnTo>
                    <a:pt x="19" y="512"/>
                  </a:lnTo>
                  <a:lnTo>
                    <a:pt x="19" y="497"/>
                  </a:lnTo>
                  <a:lnTo>
                    <a:pt x="23" y="493"/>
                  </a:lnTo>
                  <a:lnTo>
                    <a:pt x="30" y="486"/>
                  </a:lnTo>
                  <a:lnTo>
                    <a:pt x="30" y="478"/>
                  </a:lnTo>
                  <a:lnTo>
                    <a:pt x="30" y="471"/>
                  </a:lnTo>
                  <a:lnTo>
                    <a:pt x="26" y="467"/>
                  </a:lnTo>
                  <a:lnTo>
                    <a:pt x="30" y="460"/>
                  </a:lnTo>
                  <a:lnTo>
                    <a:pt x="30" y="456"/>
                  </a:lnTo>
                  <a:lnTo>
                    <a:pt x="30" y="449"/>
                  </a:lnTo>
                  <a:lnTo>
                    <a:pt x="30" y="445"/>
                  </a:lnTo>
                  <a:lnTo>
                    <a:pt x="30" y="441"/>
                  </a:lnTo>
                  <a:lnTo>
                    <a:pt x="30" y="437"/>
                  </a:lnTo>
                  <a:lnTo>
                    <a:pt x="30" y="426"/>
                  </a:lnTo>
                  <a:lnTo>
                    <a:pt x="26" y="423"/>
                  </a:lnTo>
                  <a:lnTo>
                    <a:pt x="26" y="423"/>
                  </a:lnTo>
                  <a:lnTo>
                    <a:pt x="30" y="419"/>
                  </a:lnTo>
                  <a:lnTo>
                    <a:pt x="30" y="415"/>
                  </a:lnTo>
                  <a:lnTo>
                    <a:pt x="26" y="408"/>
                  </a:lnTo>
                  <a:lnTo>
                    <a:pt x="23" y="404"/>
                  </a:lnTo>
                  <a:lnTo>
                    <a:pt x="19" y="404"/>
                  </a:lnTo>
                  <a:lnTo>
                    <a:pt x="19" y="408"/>
                  </a:lnTo>
                  <a:lnTo>
                    <a:pt x="15" y="404"/>
                  </a:lnTo>
                  <a:lnTo>
                    <a:pt x="15" y="400"/>
                  </a:lnTo>
                  <a:lnTo>
                    <a:pt x="23" y="400"/>
                  </a:lnTo>
                  <a:lnTo>
                    <a:pt x="26" y="397"/>
                  </a:lnTo>
                  <a:lnTo>
                    <a:pt x="26" y="393"/>
                  </a:lnTo>
                  <a:lnTo>
                    <a:pt x="26" y="393"/>
                  </a:lnTo>
                  <a:lnTo>
                    <a:pt x="23" y="397"/>
                  </a:lnTo>
                  <a:lnTo>
                    <a:pt x="19" y="397"/>
                  </a:lnTo>
                  <a:lnTo>
                    <a:pt x="19" y="389"/>
                  </a:lnTo>
                  <a:lnTo>
                    <a:pt x="15" y="382"/>
                  </a:lnTo>
                  <a:lnTo>
                    <a:pt x="15" y="378"/>
                  </a:lnTo>
                  <a:lnTo>
                    <a:pt x="15" y="374"/>
                  </a:lnTo>
                  <a:lnTo>
                    <a:pt x="12" y="371"/>
                  </a:lnTo>
                  <a:lnTo>
                    <a:pt x="8" y="367"/>
                  </a:lnTo>
                  <a:lnTo>
                    <a:pt x="8" y="356"/>
                  </a:lnTo>
                  <a:lnTo>
                    <a:pt x="12" y="352"/>
                  </a:lnTo>
                  <a:lnTo>
                    <a:pt x="12" y="348"/>
                  </a:lnTo>
                  <a:lnTo>
                    <a:pt x="12" y="345"/>
                  </a:lnTo>
                  <a:lnTo>
                    <a:pt x="8" y="345"/>
                  </a:lnTo>
                  <a:lnTo>
                    <a:pt x="8" y="337"/>
                  </a:lnTo>
                  <a:lnTo>
                    <a:pt x="4" y="330"/>
                  </a:lnTo>
                  <a:lnTo>
                    <a:pt x="8" y="319"/>
                  </a:lnTo>
                  <a:lnTo>
                    <a:pt x="4" y="311"/>
                  </a:lnTo>
                  <a:lnTo>
                    <a:pt x="4" y="308"/>
                  </a:lnTo>
                  <a:lnTo>
                    <a:pt x="8" y="300"/>
                  </a:lnTo>
                  <a:lnTo>
                    <a:pt x="12" y="293"/>
                  </a:lnTo>
                  <a:lnTo>
                    <a:pt x="15" y="289"/>
                  </a:lnTo>
                  <a:lnTo>
                    <a:pt x="15" y="289"/>
                  </a:lnTo>
                  <a:lnTo>
                    <a:pt x="8" y="270"/>
                  </a:lnTo>
                  <a:lnTo>
                    <a:pt x="8" y="263"/>
                  </a:lnTo>
                  <a:lnTo>
                    <a:pt x="8" y="259"/>
                  </a:lnTo>
                  <a:lnTo>
                    <a:pt x="8" y="248"/>
                  </a:lnTo>
                  <a:lnTo>
                    <a:pt x="12" y="244"/>
                  </a:lnTo>
                  <a:lnTo>
                    <a:pt x="15" y="241"/>
                  </a:lnTo>
                  <a:lnTo>
                    <a:pt x="15" y="233"/>
                  </a:lnTo>
                  <a:lnTo>
                    <a:pt x="12" y="230"/>
                  </a:lnTo>
                  <a:lnTo>
                    <a:pt x="8" y="226"/>
                  </a:lnTo>
                  <a:lnTo>
                    <a:pt x="12" y="222"/>
                  </a:lnTo>
                  <a:lnTo>
                    <a:pt x="12" y="219"/>
                  </a:lnTo>
                  <a:lnTo>
                    <a:pt x="15" y="211"/>
                  </a:lnTo>
                  <a:lnTo>
                    <a:pt x="19" y="211"/>
                  </a:lnTo>
                  <a:lnTo>
                    <a:pt x="19" y="204"/>
                  </a:lnTo>
                  <a:lnTo>
                    <a:pt x="15" y="193"/>
                  </a:lnTo>
                  <a:lnTo>
                    <a:pt x="15" y="189"/>
                  </a:lnTo>
                  <a:lnTo>
                    <a:pt x="12" y="181"/>
                  </a:lnTo>
                  <a:lnTo>
                    <a:pt x="12" y="178"/>
                  </a:lnTo>
                  <a:lnTo>
                    <a:pt x="8" y="170"/>
                  </a:lnTo>
                  <a:lnTo>
                    <a:pt x="4" y="167"/>
                  </a:lnTo>
                  <a:lnTo>
                    <a:pt x="4" y="163"/>
                  </a:lnTo>
                  <a:lnTo>
                    <a:pt x="0" y="155"/>
                  </a:lnTo>
                  <a:lnTo>
                    <a:pt x="0" y="152"/>
                  </a:lnTo>
                  <a:lnTo>
                    <a:pt x="8" y="148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33"/>
                  </a:lnTo>
                  <a:lnTo>
                    <a:pt x="8" y="126"/>
                  </a:lnTo>
                  <a:lnTo>
                    <a:pt x="4" y="118"/>
                  </a:lnTo>
                  <a:lnTo>
                    <a:pt x="8" y="115"/>
                  </a:lnTo>
                  <a:lnTo>
                    <a:pt x="8" y="104"/>
                  </a:lnTo>
                  <a:lnTo>
                    <a:pt x="12" y="100"/>
                  </a:lnTo>
                  <a:lnTo>
                    <a:pt x="15" y="92"/>
                  </a:lnTo>
                  <a:lnTo>
                    <a:pt x="23" y="89"/>
                  </a:lnTo>
                  <a:lnTo>
                    <a:pt x="23" y="85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6" y="78"/>
                  </a:lnTo>
                  <a:lnTo>
                    <a:pt x="23" y="74"/>
                  </a:lnTo>
                  <a:lnTo>
                    <a:pt x="23" y="74"/>
                  </a:lnTo>
                  <a:lnTo>
                    <a:pt x="23" y="70"/>
                  </a:lnTo>
                  <a:lnTo>
                    <a:pt x="26" y="70"/>
                  </a:lnTo>
                  <a:lnTo>
                    <a:pt x="26" y="66"/>
                  </a:lnTo>
                  <a:lnTo>
                    <a:pt x="23" y="63"/>
                  </a:lnTo>
                  <a:lnTo>
                    <a:pt x="23" y="55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19" y="48"/>
                  </a:lnTo>
                  <a:lnTo>
                    <a:pt x="19" y="44"/>
                  </a:lnTo>
                  <a:lnTo>
                    <a:pt x="41" y="33"/>
                  </a:lnTo>
                  <a:lnTo>
                    <a:pt x="45" y="18"/>
                  </a:lnTo>
                  <a:lnTo>
                    <a:pt x="41" y="14"/>
                  </a:lnTo>
                  <a:lnTo>
                    <a:pt x="41" y="14"/>
                  </a:lnTo>
                  <a:close/>
                  <a:moveTo>
                    <a:pt x="178" y="608"/>
                  </a:moveTo>
                  <a:lnTo>
                    <a:pt x="178" y="608"/>
                  </a:lnTo>
                  <a:lnTo>
                    <a:pt x="182" y="608"/>
                  </a:lnTo>
                  <a:lnTo>
                    <a:pt x="186" y="608"/>
                  </a:lnTo>
                  <a:lnTo>
                    <a:pt x="189" y="604"/>
                  </a:lnTo>
                  <a:lnTo>
                    <a:pt x="186" y="604"/>
                  </a:lnTo>
                  <a:lnTo>
                    <a:pt x="182" y="604"/>
                  </a:lnTo>
                  <a:lnTo>
                    <a:pt x="178" y="608"/>
                  </a:lnTo>
                  <a:lnTo>
                    <a:pt x="178" y="608"/>
                  </a:lnTo>
                  <a:lnTo>
                    <a:pt x="178" y="608"/>
                  </a:lnTo>
                  <a:close/>
                  <a:moveTo>
                    <a:pt x="104" y="560"/>
                  </a:moveTo>
                  <a:lnTo>
                    <a:pt x="104" y="560"/>
                  </a:lnTo>
                  <a:lnTo>
                    <a:pt x="108" y="564"/>
                  </a:lnTo>
                  <a:lnTo>
                    <a:pt x="112" y="567"/>
                  </a:lnTo>
                  <a:lnTo>
                    <a:pt x="112" y="575"/>
                  </a:lnTo>
                  <a:lnTo>
                    <a:pt x="112" y="575"/>
                  </a:lnTo>
                  <a:lnTo>
                    <a:pt x="108" y="575"/>
                  </a:lnTo>
                  <a:lnTo>
                    <a:pt x="108" y="578"/>
                  </a:lnTo>
                  <a:lnTo>
                    <a:pt x="104" y="560"/>
                  </a:lnTo>
                  <a:lnTo>
                    <a:pt x="104" y="560"/>
                  </a:lnTo>
                  <a:close/>
                  <a:moveTo>
                    <a:pt x="108" y="578"/>
                  </a:moveTo>
                  <a:lnTo>
                    <a:pt x="112" y="578"/>
                  </a:lnTo>
                  <a:lnTo>
                    <a:pt x="115" y="578"/>
                  </a:lnTo>
                  <a:lnTo>
                    <a:pt x="119" y="582"/>
                  </a:lnTo>
                  <a:lnTo>
                    <a:pt x="119" y="586"/>
                  </a:lnTo>
                  <a:lnTo>
                    <a:pt x="123" y="586"/>
                  </a:lnTo>
                  <a:lnTo>
                    <a:pt x="126" y="589"/>
                  </a:lnTo>
                  <a:lnTo>
                    <a:pt x="126" y="593"/>
                  </a:lnTo>
                  <a:lnTo>
                    <a:pt x="130" y="593"/>
                  </a:lnTo>
                  <a:lnTo>
                    <a:pt x="145" y="597"/>
                  </a:lnTo>
                  <a:lnTo>
                    <a:pt x="145" y="601"/>
                  </a:lnTo>
                  <a:lnTo>
                    <a:pt x="149" y="601"/>
                  </a:lnTo>
                  <a:lnTo>
                    <a:pt x="156" y="604"/>
                  </a:lnTo>
                  <a:lnTo>
                    <a:pt x="160" y="604"/>
                  </a:lnTo>
                  <a:lnTo>
                    <a:pt x="163" y="604"/>
                  </a:lnTo>
                  <a:lnTo>
                    <a:pt x="167" y="604"/>
                  </a:lnTo>
                  <a:lnTo>
                    <a:pt x="167" y="608"/>
                  </a:lnTo>
                  <a:lnTo>
                    <a:pt x="163" y="608"/>
                  </a:lnTo>
                  <a:lnTo>
                    <a:pt x="163" y="608"/>
                  </a:lnTo>
                  <a:lnTo>
                    <a:pt x="160" y="608"/>
                  </a:lnTo>
                  <a:lnTo>
                    <a:pt x="156" y="612"/>
                  </a:lnTo>
                  <a:lnTo>
                    <a:pt x="156" y="615"/>
                  </a:lnTo>
                  <a:lnTo>
                    <a:pt x="152" y="615"/>
                  </a:lnTo>
                  <a:lnTo>
                    <a:pt x="149" y="615"/>
                  </a:lnTo>
                  <a:lnTo>
                    <a:pt x="145" y="612"/>
                  </a:lnTo>
                  <a:lnTo>
                    <a:pt x="137" y="612"/>
                  </a:lnTo>
                  <a:lnTo>
                    <a:pt x="130" y="612"/>
                  </a:lnTo>
                  <a:lnTo>
                    <a:pt x="126" y="612"/>
                  </a:lnTo>
                  <a:lnTo>
                    <a:pt x="119" y="612"/>
                  </a:lnTo>
                  <a:lnTo>
                    <a:pt x="119" y="612"/>
                  </a:lnTo>
                  <a:lnTo>
                    <a:pt x="115" y="608"/>
                  </a:lnTo>
                  <a:lnTo>
                    <a:pt x="123" y="608"/>
                  </a:lnTo>
                  <a:lnTo>
                    <a:pt x="130" y="604"/>
                  </a:lnTo>
                  <a:lnTo>
                    <a:pt x="130" y="604"/>
                  </a:lnTo>
                  <a:lnTo>
                    <a:pt x="130" y="604"/>
                  </a:lnTo>
                  <a:lnTo>
                    <a:pt x="126" y="604"/>
                  </a:lnTo>
                  <a:lnTo>
                    <a:pt x="123" y="604"/>
                  </a:lnTo>
                  <a:lnTo>
                    <a:pt x="115" y="604"/>
                  </a:lnTo>
                  <a:lnTo>
                    <a:pt x="115" y="604"/>
                  </a:lnTo>
                  <a:lnTo>
                    <a:pt x="108" y="5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0" name="Freeform 189"/>
            <p:cNvSpPr>
              <a:spLocks noEditPoints="1"/>
            </p:cNvSpPr>
            <p:nvPr/>
          </p:nvSpPr>
          <p:spPr bwMode="auto">
            <a:xfrm>
              <a:off x="2810821" y="3524646"/>
              <a:ext cx="234167" cy="907075"/>
            </a:xfrm>
            <a:custGeom>
              <a:avLst/>
              <a:gdLst>
                <a:gd name="T0" fmla="*/ 33 w 49"/>
                <a:gd name="T1" fmla="*/ 183 h 190"/>
                <a:gd name="T2" fmla="*/ 33 w 49"/>
                <a:gd name="T3" fmla="*/ 185 h 190"/>
                <a:gd name="T4" fmla="*/ 40 w 49"/>
                <a:gd name="T5" fmla="*/ 185 h 190"/>
                <a:gd name="T6" fmla="*/ 33 w 49"/>
                <a:gd name="T7" fmla="*/ 177 h 190"/>
                <a:gd name="T8" fmla="*/ 39 w 49"/>
                <a:gd name="T9" fmla="*/ 175 h 190"/>
                <a:gd name="T10" fmla="*/ 15 w 49"/>
                <a:gd name="T11" fmla="*/ 157 h 190"/>
                <a:gd name="T12" fmla="*/ 15 w 49"/>
                <a:gd name="T13" fmla="*/ 129 h 190"/>
                <a:gd name="T14" fmla="*/ 11 w 49"/>
                <a:gd name="T15" fmla="*/ 108 h 190"/>
                <a:gd name="T16" fmla="*/ 15 w 49"/>
                <a:gd name="T17" fmla="*/ 74 h 190"/>
                <a:gd name="T18" fmla="*/ 16 w 49"/>
                <a:gd name="T19" fmla="*/ 42 h 190"/>
                <a:gd name="T20" fmla="*/ 16 w 49"/>
                <a:gd name="T21" fmla="*/ 15 h 190"/>
                <a:gd name="T22" fmla="*/ 7 w 49"/>
                <a:gd name="T23" fmla="*/ 3 h 190"/>
                <a:gd name="T24" fmla="*/ 5 w 49"/>
                <a:gd name="T25" fmla="*/ 25 h 190"/>
                <a:gd name="T26" fmla="*/ 5 w 49"/>
                <a:gd name="T27" fmla="*/ 47 h 190"/>
                <a:gd name="T28" fmla="*/ 6 w 49"/>
                <a:gd name="T29" fmla="*/ 67 h 190"/>
                <a:gd name="T30" fmla="*/ 4 w 49"/>
                <a:gd name="T31" fmla="*/ 82 h 190"/>
                <a:gd name="T32" fmla="*/ 2 w 49"/>
                <a:gd name="T33" fmla="*/ 94 h 190"/>
                <a:gd name="T34" fmla="*/ 3 w 49"/>
                <a:gd name="T35" fmla="*/ 109 h 190"/>
                <a:gd name="T36" fmla="*/ 10 w 49"/>
                <a:gd name="T37" fmla="*/ 116 h 190"/>
                <a:gd name="T38" fmla="*/ 9 w 49"/>
                <a:gd name="T39" fmla="*/ 125 h 190"/>
                <a:gd name="T40" fmla="*/ 9 w 49"/>
                <a:gd name="T41" fmla="*/ 138 h 190"/>
                <a:gd name="T42" fmla="*/ 3 w 49"/>
                <a:gd name="T43" fmla="*/ 135 h 190"/>
                <a:gd name="T44" fmla="*/ 6 w 49"/>
                <a:gd name="T45" fmla="*/ 139 h 190"/>
                <a:gd name="T46" fmla="*/ 10 w 49"/>
                <a:gd name="T47" fmla="*/ 144 h 190"/>
                <a:gd name="T48" fmla="*/ 10 w 49"/>
                <a:gd name="T49" fmla="*/ 150 h 190"/>
                <a:gd name="T50" fmla="*/ 11 w 49"/>
                <a:gd name="T51" fmla="*/ 157 h 190"/>
                <a:gd name="T52" fmla="*/ 15 w 49"/>
                <a:gd name="T53" fmla="*/ 165 h 190"/>
                <a:gd name="T54" fmla="*/ 20 w 49"/>
                <a:gd name="T55" fmla="*/ 167 h 190"/>
                <a:gd name="T56" fmla="*/ 21 w 49"/>
                <a:gd name="T57" fmla="*/ 170 h 190"/>
                <a:gd name="T58" fmla="*/ 19 w 49"/>
                <a:gd name="T59" fmla="*/ 172 h 190"/>
                <a:gd name="T60" fmla="*/ 23 w 49"/>
                <a:gd name="T61" fmla="*/ 171 h 190"/>
                <a:gd name="T62" fmla="*/ 21 w 49"/>
                <a:gd name="T63" fmla="*/ 175 h 190"/>
                <a:gd name="T64" fmla="*/ 28 w 49"/>
                <a:gd name="T65" fmla="*/ 173 h 190"/>
                <a:gd name="T66" fmla="*/ 29 w 49"/>
                <a:gd name="T67" fmla="*/ 179 h 190"/>
                <a:gd name="T68" fmla="*/ 38 w 49"/>
                <a:gd name="T69" fmla="*/ 169 h 190"/>
                <a:gd name="T70" fmla="*/ 3 w 49"/>
                <a:gd name="T71" fmla="*/ 117 h 190"/>
                <a:gd name="T72" fmla="*/ 8 w 49"/>
                <a:gd name="T73" fmla="*/ 115 h 190"/>
                <a:gd name="T74" fmla="*/ 7 w 49"/>
                <a:gd name="T75" fmla="*/ 124 h 190"/>
                <a:gd name="T76" fmla="*/ 3 w 49"/>
                <a:gd name="T77" fmla="*/ 128 h 190"/>
                <a:gd name="T78" fmla="*/ 4 w 49"/>
                <a:gd name="T79" fmla="*/ 128 h 190"/>
                <a:gd name="T80" fmla="*/ 9 w 49"/>
                <a:gd name="T81" fmla="*/ 126 h 190"/>
                <a:gd name="T82" fmla="*/ 5 w 49"/>
                <a:gd name="T83" fmla="*/ 130 h 190"/>
                <a:gd name="T84" fmla="*/ 7 w 49"/>
                <a:gd name="T85" fmla="*/ 148 h 190"/>
                <a:gd name="T86" fmla="*/ 6 w 49"/>
                <a:gd name="T87" fmla="*/ 148 h 190"/>
                <a:gd name="T88" fmla="*/ 5 w 49"/>
                <a:gd name="T89" fmla="*/ 152 h 190"/>
                <a:gd name="T90" fmla="*/ 6 w 49"/>
                <a:gd name="T91" fmla="*/ 154 h 190"/>
                <a:gd name="T92" fmla="*/ 9 w 49"/>
                <a:gd name="T93" fmla="*/ 156 h 190"/>
                <a:gd name="T94" fmla="*/ 10 w 49"/>
                <a:gd name="T95" fmla="*/ 162 h 190"/>
                <a:gd name="T96" fmla="*/ 10 w 49"/>
                <a:gd name="T97" fmla="*/ 161 h 190"/>
                <a:gd name="T98" fmla="*/ 11 w 49"/>
                <a:gd name="T99" fmla="*/ 167 h 190"/>
                <a:gd name="T100" fmla="*/ 14 w 49"/>
                <a:gd name="T101" fmla="*/ 169 h 190"/>
                <a:gd name="T102" fmla="*/ 15 w 49"/>
                <a:gd name="T103" fmla="*/ 169 h 190"/>
                <a:gd name="T104" fmla="*/ 17 w 49"/>
                <a:gd name="T105" fmla="*/ 172 h 190"/>
                <a:gd name="T106" fmla="*/ 21 w 49"/>
                <a:gd name="T107" fmla="*/ 177 h 190"/>
                <a:gd name="T108" fmla="*/ 22 w 49"/>
                <a:gd name="T109" fmla="*/ 180 h 190"/>
                <a:gd name="T110" fmla="*/ 26 w 49"/>
                <a:gd name="T111" fmla="*/ 180 h 190"/>
                <a:gd name="T112" fmla="*/ 27 w 49"/>
                <a:gd name="T113" fmla="*/ 181 h 190"/>
                <a:gd name="T114" fmla="*/ 31 w 49"/>
                <a:gd name="T115" fmla="*/ 179 h 190"/>
                <a:gd name="T116" fmla="*/ 48 w 49"/>
                <a:gd name="T117" fmla="*/ 188 h 190"/>
                <a:gd name="T118" fmla="*/ 45 w 49"/>
                <a:gd name="T119" fmla="*/ 186 h 190"/>
                <a:gd name="T120" fmla="*/ 41 w 49"/>
                <a:gd name="T121" fmla="*/ 18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190">
                  <a:moveTo>
                    <a:pt x="42" y="184"/>
                  </a:moveTo>
                  <a:cubicBezTo>
                    <a:pt x="41" y="183"/>
                    <a:pt x="41" y="183"/>
                    <a:pt x="41" y="183"/>
                  </a:cubicBezTo>
                  <a:cubicBezTo>
                    <a:pt x="41" y="183"/>
                    <a:pt x="41" y="183"/>
                    <a:pt x="41" y="183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2"/>
                    <a:pt x="38" y="182"/>
                    <a:pt x="38" y="182"/>
                  </a:cubicBezTo>
                  <a:cubicBezTo>
                    <a:pt x="36" y="181"/>
                    <a:pt x="36" y="181"/>
                    <a:pt x="36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82"/>
                    <a:pt x="35" y="182"/>
                    <a:pt x="35" y="182"/>
                  </a:cubicBezTo>
                  <a:cubicBezTo>
                    <a:pt x="35" y="182"/>
                    <a:pt x="35" y="182"/>
                    <a:pt x="35" y="182"/>
                  </a:cubicBezTo>
                  <a:cubicBezTo>
                    <a:pt x="33" y="181"/>
                    <a:pt x="33" y="181"/>
                    <a:pt x="33" y="181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34" y="182"/>
                    <a:pt x="34" y="182"/>
                    <a:pt x="34" y="182"/>
                  </a:cubicBezTo>
                  <a:cubicBezTo>
                    <a:pt x="34" y="182"/>
                    <a:pt x="34" y="182"/>
                    <a:pt x="34" y="182"/>
                  </a:cubicBezTo>
                  <a:cubicBezTo>
                    <a:pt x="34" y="182"/>
                    <a:pt x="34" y="182"/>
                    <a:pt x="34" y="182"/>
                  </a:cubicBezTo>
                  <a:cubicBezTo>
                    <a:pt x="34" y="182"/>
                    <a:pt x="34" y="182"/>
                    <a:pt x="34" y="182"/>
                  </a:cubicBezTo>
                  <a:cubicBezTo>
                    <a:pt x="34" y="183"/>
                    <a:pt x="34" y="183"/>
                    <a:pt x="34" y="183"/>
                  </a:cubicBezTo>
                  <a:cubicBezTo>
                    <a:pt x="33" y="183"/>
                    <a:pt x="33" y="183"/>
                    <a:pt x="33" y="183"/>
                  </a:cubicBezTo>
                  <a:cubicBezTo>
                    <a:pt x="33" y="182"/>
                    <a:pt x="33" y="182"/>
                    <a:pt x="33" y="182"/>
                  </a:cubicBezTo>
                  <a:cubicBezTo>
                    <a:pt x="32" y="182"/>
                    <a:pt x="32" y="182"/>
                    <a:pt x="32" y="182"/>
                  </a:cubicBezTo>
                  <a:cubicBezTo>
                    <a:pt x="32" y="182"/>
                    <a:pt x="32" y="182"/>
                    <a:pt x="32" y="182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31" y="183"/>
                    <a:pt x="31" y="183"/>
                    <a:pt x="31" y="183"/>
                  </a:cubicBezTo>
                  <a:cubicBezTo>
                    <a:pt x="30" y="183"/>
                    <a:pt x="30" y="183"/>
                    <a:pt x="30" y="183"/>
                  </a:cubicBezTo>
                  <a:cubicBezTo>
                    <a:pt x="30" y="183"/>
                    <a:pt x="30" y="183"/>
                    <a:pt x="30" y="183"/>
                  </a:cubicBezTo>
                  <a:cubicBezTo>
                    <a:pt x="30" y="183"/>
                    <a:pt x="30" y="183"/>
                    <a:pt x="30" y="183"/>
                  </a:cubicBezTo>
                  <a:cubicBezTo>
                    <a:pt x="30" y="183"/>
                    <a:pt x="30" y="183"/>
                    <a:pt x="30" y="183"/>
                  </a:cubicBezTo>
                  <a:cubicBezTo>
                    <a:pt x="29" y="183"/>
                    <a:pt x="29" y="183"/>
                    <a:pt x="29" y="183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9" y="184"/>
                    <a:pt x="29" y="184"/>
                    <a:pt x="29" y="184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0" y="184"/>
                    <a:pt x="30" y="184"/>
                    <a:pt x="30" y="184"/>
                  </a:cubicBezTo>
                  <a:cubicBezTo>
                    <a:pt x="31" y="184"/>
                    <a:pt x="31" y="184"/>
                    <a:pt x="31" y="184"/>
                  </a:cubicBezTo>
                  <a:cubicBezTo>
                    <a:pt x="31" y="184"/>
                    <a:pt x="31" y="184"/>
                    <a:pt x="31" y="184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33" y="184"/>
                    <a:pt x="33" y="184"/>
                    <a:pt x="33" y="184"/>
                  </a:cubicBezTo>
                  <a:cubicBezTo>
                    <a:pt x="33" y="185"/>
                    <a:pt x="33" y="185"/>
                    <a:pt x="33" y="185"/>
                  </a:cubicBezTo>
                  <a:cubicBezTo>
                    <a:pt x="33" y="185"/>
                    <a:pt x="33" y="185"/>
                    <a:pt x="33" y="185"/>
                  </a:cubicBezTo>
                  <a:cubicBezTo>
                    <a:pt x="33" y="185"/>
                    <a:pt x="33" y="185"/>
                    <a:pt x="33" y="185"/>
                  </a:cubicBezTo>
                  <a:cubicBezTo>
                    <a:pt x="32" y="186"/>
                    <a:pt x="32" y="186"/>
                    <a:pt x="32" y="186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4" y="187"/>
                    <a:pt x="34" y="187"/>
                    <a:pt x="34" y="187"/>
                  </a:cubicBezTo>
                  <a:cubicBezTo>
                    <a:pt x="35" y="188"/>
                    <a:pt x="35" y="188"/>
                    <a:pt x="35" y="188"/>
                  </a:cubicBezTo>
                  <a:cubicBezTo>
                    <a:pt x="35" y="188"/>
                    <a:pt x="35" y="188"/>
                    <a:pt x="35" y="188"/>
                  </a:cubicBezTo>
                  <a:cubicBezTo>
                    <a:pt x="35" y="187"/>
                    <a:pt x="35" y="187"/>
                    <a:pt x="35" y="187"/>
                  </a:cubicBezTo>
                  <a:cubicBezTo>
                    <a:pt x="35" y="187"/>
                    <a:pt x="35" y="187"/>
                    <a:pt x="35" y="187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34" y="185"/>
                    <a:pt x="34" y="185"/>
                    <a:pt x="34" y="185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7" y="184"/>
                    <a:pt x="37" y="184"/>
                    <a:pt x="37" y="184"/>
                  </a:cubicBezTo>
                  <a:cubicBezTo>
                    <a:pt x="40" y="185"/>
                    <a:pt x="40" y="185"/>
                    <a:pt x="40" y="185"/>
                  </a:cubicBezTo>
                  <a:cubicBezTo>
                    <a:pt x="41" y="185"/>
                    <a:pt x="41" y="185"/>
                    <a:pt x="41" y="185"/>
                  </a:cubicBezTo>
                  <a:cubicBezTo>
                    <a:pt x="41" y="184"/>
                    <a:pt x="41" y="184"/>
                    <a:pt x="41" y="184"/>
                  </a:cubicBezTo>
                  <a:cubicBezTo>
                    <a:pt x="42" y="184"/>
                    <a:pt x="42" y="184"/>
                    <a:pt x="42" y="184"/>
                  </a:cubicBezTo>
                  <a:close/>
                  <a:moveTo>
                    <a:pt x="41" y="182"/>
                  </a:moveTo>
                  <a:cubicBezTo>
                    <a:pt x="40" y="182"/>
                    <a:pt x="40" y="182"/>
                    <a:pt x="40" y="182"/>
                  </a:cubicBezTo>
                  <a:cubicBezTo>
                    <a:pt x="38" y="181"/>
                    <a:pt x="38" y="181"/>
                    <a:pt x="38" y="181"/>
                  </a:cubicBezTo>
                  <a:cubicBezTo>
                    <a:pt x="36" y="180"/>
                    <a:pt x="36" y="180"/>
                    <a:pt x="36" y="180"/>
                  </a:cubicBezTo>
                  <a:cubicBezTo>
                    <a:pt x="36" y="180"/>
                    <a:pt x="36" y="180"/>
                    <a:pt x="36" y="180"/>
                  </a:cubicBezTo>
                  <a:cubicBezTo>
                    <a:pt x="35" y="180"/>
                    <a:pt x="35" y="180"/>
                    <a:pt x="35" y="180"/>
                  </a:cubicBezTo>
                  <a:cubicBezTo>
                    <a:pt x="34" y="179"/>
                    <a:pt x="34" y="179"/>
                    <a:pt x="34" y="179"/>
                  </a:cubicBezTo>
                  <a:cubicBezTo>
                    <a:pt x="34" y="179"/>
                    <a:pt x="34" y="179"/>
                    <a:pt x="34" y="179"/>
                  </a:cubicBezTo>
                  <a:cubicBezTo>
                    <a:pt x="34" y="178"/>
                    <a:pt x="34" y="178"/>
                    <a:pt x="34" y="178"/>
                  </a:cubicBezTo>
                  <a:cubicBezTo>
                    <a:pt x="35" y="178"/>
                    <a:pt x="35" y="178"/>
                    <a:pt x="35" y="178"/>
                  </a:cubicBezTo>
                  <a:cubicBezTo>
                    <a:pt x="35" y="177"/>
                    <a:pt x="35" y="177"/>
                    <a:pt x="35" y="177"/>
                  </a:cubicBezTo>
                  <a:cubicBezTo>
                    <a:pt x="36" y="177"/>
                    <a:pt x="36" y="177"/>
                    <a:pt x="36" y="177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37" y="176"/>
                    <a:pt x="37" y="176"/>
                    <a:pt x="37" y="176"/>
                  </a:cubicBezTo>
                  <a:cubicBezTo>
                    <a:pt x="36" y="176"/>
                    <a:pt x="36" y="176"/>
                    <a:pt x="36" y="176"/>
                  </a:cubicBezTo>
                  <a:cubicBezTo>
                    <a:pt x="34" y="176"/>
                    <a:pt x="34" y="176"/>
                    <a:pt x="34" y="176"/>
                  </a:cubicBezTo>
                  <a:cubicBezTo>
                    <a:pt x="34" y="177"/>
                    <a:pt x="34" y="177"/>
                    <a:pt x="34" y="177"/>
                  </a:cubicBezTo>
                  <a:cubicBezTo>
                    <a:pt x="33" y="177"/>
                    <a:pt x="33" y="177"/>
                    <a:pt x="33" y="177"/>
                  </a:cubicBezTo>
                  <a:cubicBezTo>
                    <a:pt x="32" y="176"/>
                    <a:pt x="32" y="176"/>
                    <a:pt x="32" y="176"/>
                  </a:cubicBezTo>
                  <a:cubicBezTo>
                    <a:pt x="32" y="175"/>
                    <a:pt x="32" y="175"/>
                    <a:pt x="32" y="175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3" y="174"/>
                    <a:pt x="33" y="174"/>
                    <a:pt x="33" y="174"/>
                  </a:cubicBezTo>
                  <a:cubicBezTo>
                    <a:pt x="33" y="173"/>
                    <a:pt x="33" y="173"/>
                    <a:pt x="33" y="173"/>
                  </a:cubicBezTo>
                  <a:cubicBezTo>
                    <a:pt x="32" y="173"/>
                    <a:pt x="32" y="173"/>
                    <a:pt x="32" y="173"/>
                  </a:cubicBezTo>
                  <a:cubicBezTo>
                    <a:pt x="32" y="173"/>
                    <a:pt x="32" y="173"/>
                    <a:pt x="32" y="173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4" y="173"/>
                    <a:pt x="34" y="173"/>
                    <a:pt x="34" y="173"/>
                  </a:cubicBezTo>
                  <a:cubicBezTo>
                    <a:pt x="34" y="173"/>
                    <a:pt x="34" y="173"/>
                    <a:pt x="34" y="173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1"/>
                    <a:pt x="35" y="171"/>
                    <a:pt x="35" y="171"/>
                  </a:cubicBezTo>
                  <a:cubicBezTo>
                    <a:pt x="34" y="171"/>
                    <a:pt x="34" y="171"/>
                    <a:pt x="34" y="171"/>
                  </a:cubicBezTo>
                  <a:cubicBezTo>
                    <a:pt x="35" y="170"/>
                    <a:pt x="35" y="170"/>
                    <a:pt x="35" y="170"/>
                  </a:cubicBezTo>
                  <a:cubicBezTo>
                    <a:pt x="35" y="170"/>
                    <a:pt x="35" y="170"/>
                    <a:pt x="35" y="170"/>
                  </a:cubicBezTo>
                  <a:cubicBezTo>
                    <a:pt x="36" y="171"/>
                    <a:pt x="36" y="171"/>
                    <a:pt x="36" y="171"/>
                  </a:cubicBezTo>
                  <a:cubicBezTo>
                    <a:pt x="36" y="171"/>
                    <a:pt x="36" y="171"/>
                    <a:pt x="36" y="171"/>
                  </a:cubicBezTo>
                  <a:cubicBezTo>
                    <a:pt x="38" y="170"/>
                    <a:pt x="38" y="170"/>
                    <a:pt x="38" y="170"/>
                  </a:cubicBezTo>
                  <a:cubicBezTo>
                    <a:pt x="39" y="175"/>
                    <a:pt x="39" y="175"/>
                    <a:pt x="39" y="175"/>
                  </a:cubicBezTo>
                  <a:cubicBezTo>
                    <a:pt x="39" y="175"/>
                    <a:pt x="39" y="175"/>
                    <a:pt x="39" y="175"/>
                  </a:cubicBezTo>
                  <a:cubicBezTo>
                    <a:pt x="39" y="175"/>
                    <a:pt x="39" y="175"/>
                    <a:pt x="39" y="175"/>
                  </a:cubicBezTo>
                  <a:cubicBezTo>
                    <a:pt x="41" y="182"/>
                    <a:pt x="41" y="182"/>
                    <a:pt x="41" y="182"/>
                  </a:cubicBezTo>
                  <a:close/>
                  <a:moveTo>
                    <a:pt x="38" y="169"/>
                  </a:moveTo>
                  <a:cubicBezTo>
                    <a:pt x="36" y="168"/>
                    <a:pt x="36" y="168"/>
                    <a:pt x="36" y="168"/>
                  </a:cubicBezTo>
                  <a:cubicBezTo>
                    <a:pt x="35" y="168"/>
                    <a:pt x="35" y="168"/>
                    <a:pt x="35" y="168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29" y="167"/>
                    <a:pt x="29" y="167"/>
                    <a:pt x="29" y="167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5" y="167"/>
                    <a:pt x="25" y="167"/>
                    <a:pt x="25" y="167"/>
                  </a:cubicBezTo>
                  <a:cubicBezTo>
                    <a:pt x="23" y="167"/>
                    <a:pt x="23" y="167"/>
                    <a:pt x="23" y="167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7" y="161"/>
                    <a:pt x="17" y="161"/>
                    <a:pt x="17" y="161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2"/>
                    <a:pt x="18" y="142"/>
                    <a:pt x="18" y="142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13" y="98"/>
                    <a:pt x="13" y="98"/>
                    <a:pt x="13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2" y="92"/>
                    <a:pt x="12" y="92"/>
                    <a:pt x="12" y="92"/>
                  </a:cubicBezTo>
                  <a:cubicBezTo>
                    <a:pt x="12" y="90"/>
                    <a:pt x="12" y="90"/>
                    <a:pt x="12" y="90"/>
                  </a:cubicBezTo>
                  <a:cubicBezTo>
                    <a:pt x="12" y="89"/>
                    <a:pt x="12" y="89"/>
                    <a:pt x="12" y="89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9"/>
                    <a:pt x="6" y="69"/>
                    <a:pt x="6" y="69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1" y="92"/>
                    <a:pt x="1" y="92"/>
                    <a:pt x="1" y="92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2" y="96"/>
                    <a:pt x="2" y="96"/>
                    <a:pt x="2" y="96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3" y="105"/>
                    <a:pt x="3" y="105"/>
                    <a:pt x="3" y="105"/>
                  </a:cubicBezTo>
                  <a:cubicBezTo>
                    <a:pt x="3" y="105"/>
                    <a:pt x="3" y="105"/>
                    <a:pt x="3" y="105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1" y="116"/>
                    <a:pt x="11" y="116"/>
                    <a:pt x="11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9" y="115"/>
                    <a:pt x="9" y="115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0" y="130"/>
                    <a:pt x="10" y="130"/>
                    <a:pt x="10" y="130"/>
                  </a:cubicBezTo>
                  <a:cubicBezTo>
                    <a:pt x="9" y="130"/>
                    <a:pt x="9" y="130"/>
                    <a:pt x="9" y="130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9" y="132"/>
                    <a:pt x="9" y="132"/>
                    <a:pt x="9" y="132"/>
                  </a:cubicBezTo>
                  <a:cubicBezTo>
                    <a:pt x="9" y="132"/>
                    <a:pt x="9" y="132"/>
                    <a:pt x="9" y="132"/>
                  </a:cubicBezTo>
                  <a:cubicBezTo>
                    <a:pt x="10" y="133"/>
                    <a:pt x="10" y="133"/>
                    <a:pt x="10" y="133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9" y="136"/>
                    <a:pt x="9" y="136"/>
                    <a:pt x="9" y="136"/>
                  </a:cubicBezTo>
                  <a:cubicBezTo>
                    <a:pt x="9" y="136"/>
                    <a:pt x="9" y="136"/>
                    <a:pt x="9" y="136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9"/>
                    <a:pt x="8" y="139"/>
                    <a:pt x="8" y="139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7" y="136"/>
                    <a:pt x="7" y="136"/>
                    <a:pt x="7" y="136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6" y="136"/>
                    <a:pt x="6" y="136"/>
                    <a:pt x="6" y="136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4"/>
                    <a:pt x="3" y="134"/>
                    <a:pt x="3" y="134"/>
                  </a:cubicBezTo>
                  <a:cubicBezTo>
                    <a:pt x="3" y="135"/>
                    <a:pt x="3" y="135"/>
                    <a:pt x="3" y="135"/>
                  </a:cubicBezTo>
                  <a:cubicBezTo>
                    <a:pt x="3" y="136"/>
                    <a:pt x="3" y="136"/>
                    <a:pt x="3" y="136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3" y="136"/>
                    <a:pt x="3" y="136"/>
                    <a:pt x="3" y="136"/>
                  </a:cubicBezTo>
                  <a:cubicBezTo>
                    <a:pt x="3" y="137"/>
                    <a:pt x="3" y="137"/>
                    <a:pt x="3" y="137"/>
                  </a:cubicBezTo>
                  <a:cubicBezTo>
                    <a:pt x="2" y="137"/>
                    <a:pt x="2" y="137"/>
                    <a:pt x="2" y="137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3" y="141"/>
                    <a:pt x="3" y="141"/>
                    <a:pt x="3" y="141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3" y="140"/>
                    <a:pt x="3" y="140"/>
                    <a:pt x="3" y="140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2" y="139"/>
                    <a:pt x="2" y="139"/>
                    <a:pt x="2" y="139"/>
                  </a:cubicBezTo>
                  <a:cubicBezTo>
                    <a:pt x="3" y="138"/>
                    <a:pt x="3" y="138"/>
                    <a:pt x="3" y="138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5" y="139"/>
                    <a:pt x="5" y="139"/>
                    <a:pt x="5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7" y="140"/>
                    <a:pt x="7" y="140"/>
                    <a:pt x="7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41"/>
                    <a:pt x="9" y="141"/>
                    <a:pt x="9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8" y="142"/>
                    <a:pt x="8" y="142"/>
                    <a:pt x="8" y="142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3"/>
                    <a:pt x="7" y="143"/>
                    <a:pt x="7" y="143"/>
                  </a:cubicBezTo>
                  <a:cubicBezTo>
                    <a:pt x="7" y="144"/>
                    <a:pt x="7" y="144"/>
                    <a:pt x="7" y="144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2" y="145"/>
                    <a:pt x="12" y="145"/>
                    <a:pt x="12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9" y="147"/>
                    <a:pt x="9" y="147"/>
                    <a:pt x="9" y="147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50"/>
                    <a:pt x="10" y="150"/>
                    <a:pt x="10" y="150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10" y="152"/>
                    <a:pt x="10" y="152"/>
                    <a:pt x="10" y="152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3" y="152"/>
                    <a:pt x="13" y="152"/>
                    <a:pt x="13" y="152"/>
                  </a:cubicBezTo>
                  <a:cubicBezTo>
                    <a:pt x="13" y="152"/>
                    <a:pt x="13" y="152"/>
                    <a:pt x="13" y="152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4"/>
                    <a:pt x="13" y="154"/>
                    <a:pt x="13" y="154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5" y="161"/>
                    <a:pt x="15" y="161"/>
                    <a:pt x="15" y="161"/>
                  </a:cubicBezTo>
                  <a:cubicBezTo>
                    <a:pt x="15" y="162"/>
                    <a:pt x="15" y="162"/>
                    <a:pt x="15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4" y="164"/>
                    <a:pt x="14" y="164"/>
                    <a:pt x="14" y="164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6" y="164"/>
                    <a:pt x="16" y="164"/>
                    <a:pt x="16" y="164"/>
                  </a:cubicBezTo>
                  <a:cubicBezTo>
                    <a:pt x="16" y="165"/>
                    <a:pt x="16" y="165"/>
                    <a:pt x="16" y="165"/>
                  </a:cubicBezTo>
                  <a:cubicBezTo>
                    <a:pt x="16" y="166"/>
                    <a:pt x="16" y="166"/>
                    <a:pt x="16" y="166"/>
                  </a:cubicBezTo>
                  <a:cubicBezTo>
                    <a:pt x="16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15" y="166"/>
                    <a:pt x="15" y="166"/>
                    <a:pt x="15" y="166"/>
                  </a:cubicBezTo>
                  <a:cubicBezTo>
                    <a:pt x="15" y="166"/>
                    <a:pt x="15" y="166"/>
                    <a:pt x="15" y="166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6" y="168"/>
                    <a:pt x="16" y="168"/>
                    <a:pt x="16" y="168"/>
                  </a:cubicBezTo>
                  <a:cubicBezTo>
                    <a:pt x="16" y="168"/>
                    <a:pt x="16" y="168"/>
                    <a:pt x="16" y="168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8" y="169"/>
                    <a:pt x="18" y="169"/>
                    <a:pt x="18" y="169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8" y="167"/>
                    <a:pt x="18" y="167"/>
                    <a:pt x="18" y="167"/>
                  </a:cubicBezTo>
                  <a:cubicBezTo>
                    <a:pt x="18" y="168"/>
                    <a:pt x="18" y="168"/>
                    <a:pt x="18" y="168"/>
                  </a:cubicBezTo>
                  <a:cubicBezTo>
                    <a:pt x="19" y="168"/>
                    <a:pt x="19" y="168"/>
                    <a:pt x="19" y="168"/>
                  </a:cubicBezTo>
                  <a:cubicBezTo>
                    <a:pt x="19" y="168"/>
                    <a:pt x="19" y="168"/>
                    <a:pt x="19" y="168"/>
                  </a:cubicBezTo>
                  <a:cubicBezTo>
                    <a:pt x="20" y="167"/>
                    <a:pt x="20" y="167"/>
                    <a:pt x="20" y="167"/>
                  </a:cubicBezTo>
                  <a:cubicBezTo>
                    <a:pt x="20" y="167"/>
                    <a:pt x="20" y="167"/>
                    <a:pt x="20" y="167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20" y="166"/>
                    <a:pt x="20" y="166"/>
                    <a:pt x="20" y="166"/>
                  </a:cubicBezTo>
                  <a:cubicBezTo>
                    <a:pt x="20" y="167"/>
                    <a:pt x="20" y="167"/>
                    <a:pt x="20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1" y="166"/>
                    <a:pt x="21" y="166"/>
                    <a:pt x="21" y="166"/>
                  </a:cubicBezTo>
                  <a:cubicBezTo>
                    <a:pt x="20" y="166"/>
                    <a:pt x="20" y="166"/>
                    <a:pt x="20" y="166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20" y="165"/>
                    <a:pt x="20" y="165"/>
                    <a:pt x="20" y="165"/>
                  </a:cubicBezTo>
                  <a:cubicBezTo>
                    <a:pt x="22" y="166"/>
                    <a:pt x="22" y="166"/>
                    <a:pt x="22" y="166"/>
                  </a:cubicBezTo>
                  <a:cubicBezTo>
                    <a:pt x="22" y="167"/>
                    <a:pt x="22" y="167"/>
                    <a:pt x="22" y="167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2" y="169"/>
                    <a:pt x="22" y="169"/>
                    <a:pt x="22" y="169"/>
                  </a:cubicBezTo>
                  <a:cubicBezTo>
                    <a:pt x="22" y="170"/>
                    <a:pt x="22" y="170"/>
                    <a:pt x="22" y="170"/>
                  </a:cubicBezTo>
                  <a:cubicBezTo>
                    <a:pt x="21" y="170"/>
                    <a:pt x="21" y="170"/>
                    <a:pt x="21" y="170"/>
                  </a:cubicBezTo>
                  <a:cubicBezTo>
                    <a:pt x="22" y="169"/>
                    <a:pt x="22" y="169"/>
                    <a:pt x="22" y="169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8"/>
                    <a:pt x="20" y="168"/>
                    <a:pt x="20" y="168"/>
                  </a:cubicBezTo>
                  <a:cubicBezTo>
                    <a:pt x="20" y="169"/>
                    <a:pt x="20" y="169"/>
                    <a:pt x="20" y="169"/>
                  </a:cubicBezTo>
                  <a:cubicBezTo>
                    <a:pt x="20" y="169"/>
                    <a:pt x="20" y="169"/>
                    <a:pt x="20" y="169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8" y="169"/>
                    <a:pt x="18" y="169"/>
                    <a:pt x="18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6" y="170"/>
                    <a:pt x="16" y="170"/>
                    <a:pt x="16" y="170"/>
                  </a:cubicBezTo>
                  <a:cubicBezTo>
                    <a:pt x="17" y="170"/>
                    <a:pt x="17" y="170"/>
                    <a:pt x="17" y="170"/>
                  </a:cubicBezTo>
                  <a:cubicBezTo>
                    <a:pt x="17" y="171"/>
                    <a:pt x="17" y="171"/>
                    <a:pt x="17" y="171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9" y="172"/>
                    <a:pt x="19" y="172"/>
                    <a:pt x="19" y="172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0" y="173"/>
                    <a:pt x="20" y="173"/>
                    <a:pt x="20" y="173"/>
                  </a:cubicBezTo>
                  <a:cubicBezTo>
                    <a:pt x="20" y="173"/>
                    <a:pt x="20" y="173"/>
                    <a:pt x="20" y="173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9" y="174"/>
                    <a:pt x="19" y="174"/>
                    <a:pt x="19" y="174"/>
                  </a:cubicBezTo>
                  <a:cubicBezTo>
                    <a:pt x="20" y="174"/>
                    <a:pt x="20" y="174"/>
                    <a:pt x="20" y="174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2" y="174"/>
                    <a:pt x="22" y="174"/>
                    <a:pt x="22" y="174"/>
                  </a:cubicBezTo>
                  <a:cubicBezTo>
                    <a:pt x="21" y="173"/>
                    <a:pt x="21" y="173"/>
                    <a:pt x="21" y="173"/>
                  </a:cubicBezTo>
                  <a:cubicBezTo>
                    <a:pt x="22" y="173"/>
                    <a:pt x="22" y="173"/>
                    <a:pt x="22" y="173"/>
                  </a:cubicBezTo>
                  <a:cubicBezTo>
                    <a:pt x="21" y="172"/>
                    <a:pt x="21" y="172"/>
                    <a:pt x="21" y="172"/>
                  </a:cubicBezTo>
                  <a:cubicBezTo>
                    <a:pt x="21" y="172"/>
                    <a:pt x="21" y="172"/>
                    <a:pt x="21" y="172"/>
                  </a:cubicBezTo>
                  <a:cubicBezTo>
                    <a:pt x="20" y="172"/>
                    <a:pt x="20" y="172"/>
                    <a:pt x="20" y="172"/>
                  </a:cubicBezTo>
                  <a:cubicBezTo>
                    <a:pt x="21" y="172"/>
                    <a:pt x="21" y="172"/>
                    <a:pt x="21" y="172"/>
                  </a:cubicBezTo>
                  <a:cubicBezTo>
                    <a:pt x="21" y="172"/>
                    <a:pt x="21" y="172"/>
                    <a:pt x="21" y="172"/>
                  </a:cubicBezTo>
                  <a:cubicBezTo>
                    <a:pt x="21" y="171"/>
                    <a:pt x="21" y="171"/>
                    <a:pt x="21" y="171"/>
                  </a:cubicBezTo>
                  <a:cubicBezTo>
                    <a:pt x="21" y="171"/>
                    <a:pt x="21" y="171"/>
                    <a:pt x="21" y="171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3" y="171"/>
                    <a:pt x="23" y="171"/>
                    <a:pt x="23" y="171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4" y="171"/>
                    <a:pt x="24" y="171"/>
                    <a:pt x="24" y="171"/>
                  </a:cubicBezTo>
                  <a:cubicBezTo>
                    <a:pt x="25" y="171"/>
                    <a:pt x="25" y="171"/>
                    <a:pt x="25" y="171"/>
                  </a:cubicBezTo>
                  <a:cubicBezTo>
                    <a:pt x="25" y="171"/>
                    <a:pt x="25" y="171"/>
                    <a:pt x="25" y="171"/>
                  </a:cubicBezTo>
                  <a:cubicBezTo>
                    <a:pt x="26" y="171"/>
                    <a:pt x="26" y="171"/>
                    <a:pt x="26" y="171"/>
                  </a:cubicBezTo>
                  <a:cubicBezTo>
                    <a:pt x="27" y="171"/>
                    <a:pt x="27" y="171"/>
                    <a:pt x="27" y="171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2"/>
                    <a:pt x="25" y="172"/>
                    <a:pt x="25" y="172"/>
                  </a:cubicBezTo>
                  <a:cubicBezTo>
                    <a:pt x="24" y="172"/>
                    <a:pt x="24" y="172"/>
                    <a:pt x="24" y="172"/>
                  </a:cubicBezTo>
                  <a:cubicBezTo>
                    <a:pt x="23" y="173"/>
                    <a:pt x="23" y="173"/>
                    <a:pt x="23" y="173"/>
                  </a:cubicBezTo>
                  <a:cubicBezTo>
                    <a:pt x="23" y="173"/>
                    <a:pt x="23" y="173"/>
                    <a:pt x="23" y="173"/>
                  </a:cubicBezTo>
                  <a:cubicBezTo>
                    <a:pt x="22" y="173"/>
                    <a:pt x="22" y="173"/>
                    <a:pt x="22" y="173"/>
                  </a:cubicBezTo>
                  <a:cubicBezTo>
                    <a:pt x="22" y="174"/>
                    <a:pt x="22" y="174"/>
                    <a:pt x="22" y="174"/>
                  </a:cubicBezTo>
                  <a:cubicBezTo>
                    <a:pt x="22" y="174"/>
                    <a:pt x="22" y="174"/>
                    <a:pt x="22" y="174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4" y="177"/>
                    <a:pt x="24" y="177"/>
                    <a:pt x="24" y="177"/>
                  </a:cubicBezTo>
                  <a:cubicBezTo>
                    <a:pt x="24" y="177"/>
                    <a:pt x="24" y="177"/>
                    <a:pt x="24" y="177"/>
                  </a:cubicBezTo>
                  <a:cubicBezTo>
                    <a:pt x="24" y="177"/>
                    <a:pt x="24" y="177"/>
                    <a:pt x="24" y="177"/>
                  </a:cubicBezTo>
                  <a:cubicBezTo>
                    <a:pt x="24" y="176"/>
                    <a:pt x="24" y="176"/>
                    <a:pt x="24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5"/>
                    <a:pt x="25" y="175"/>
                    <a:pt x="25" y="175"/>
                  </a:cubicBezTo>
                  <a:cubicBezTo>
                    <a:pt x="25" y="175"/>
                    <a:pt x="25" y="175"/>
                    <a:pt x="25" y="175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3"/>
                    <a:pt x="28" y="173"/>
                    <a:pt x="28" y="173"/>
                  </a:cubicBezTo>
                  <a:cubicBezTo>
                    <a:pt x="28" y="173"/>
                    <a:pt x="28" y="173"/>
                    <a:pt x="28" y="173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28" y="173"/>
                    <a:pt x="28" y="173"/>
                    <a:pt x="28" y="173"/>
                  </a:cubicBezTo>
                  <a:cubicBezTo>
                    <a:pt x="28" y="174"/>
                    <a:pt x="28" y="174"/>
                    <a:pt x="28" y="174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6" y="177"/>
                    <a:pt x="26" y="177"/>
                    <a:pt x="26" y="177"/>
                  </a:cubicBezTo>
                  <a:cubicBezTo>
                    <a:pt x="26" y="177"/>
                    <a:pt x="26" y="177"/>
                    <a:pt x="26" y="177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6" y="176"/>
                    <a:pt x="26" y="176"/>
                    <a:pt x="26" y="176"/>
                  </a:cubicBezTo>
                  <a:cubicBezTo>
                    <a:pt x="26" y="176"/>
                    <a:pt x="26" y="176"/>
                    <a:pt x="26" y="176"/>
                  </a:cubicBezTo>
                  <a:cubicBezTo>
                    <a:pt x="26" y="176"/>
                    <a:pt x="26" y="176"/>
                    <a:pt x="26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27" y="179"/>
                    <a:pt x="27" y="179"/>
                    <a:pt x="27" y="179"/>
                  </a:cubicBezTo>
                  <a:cubicBezTo>
                    <a:pt x="28" y="179"/>
                    <a:pt x="28" y="179"/>
                    <a:pt x="28" y="179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0" y="179"/>
                    <a:pt x="30" y="179"/>
                    <a:pt x="30" y="179"/>
                  </a:cubicBezTo>
                  <a:cubicBezTo>
                    <a:pt x="31" y="178"/>
                    <a:pt x="31" y="178"/>
                    <a:pt x="31" y="178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0" y="176"/>
                    <a:pt x="30" y="176"/>
                    <a:pt x="30" y="176"/>
                  </a:cubicBezTo>
                  <a:cubicBezTo>
                    <a:pt x="30" y="176"/>
                    <a:pt x="30" y="176"/>
                    <a:pt x="30" y="176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30" y="172"/>
                    <a:pt x="30" y="172"/>
                    <a:pt x="30" y="172"/>
                  </a:cubicBezTo>
                  <a:cubicBezTo>
                    <a:pt x="31" y="172"/>
                    <a:pt x="31" y="172"/>
                    <a:pt x="31" y="172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0"/>
                    <a:pt x="33" y="170"/>
                    <a:pt x="33" y="170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69"/>
                    <a:pt x="34" y="169"/>
                    <a:pt x="34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36" y="168"/>
                    <a:pt x="36" y="168"/>
                    <a:pt x="36" y="168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7" y="169"/>
                    <a:pt x="37" y="169"/>
                    <a:pt x="37" y="169"/>
                  </a:cubicBezTo>
                  <a:cubicBezTo>
                    <a:pt x="38" y="169"/>
                    <a:pt x="38" y="169"/>
                    <a:pt x="38" y="169"/>
                  </a:cubicBezTo>
                  <a:close/>
                  <a:moveTo>
                    <a:pt x="46" y="190"/>
                  </a:moveTo>
                  <a:cubicBezTo>
                    <a:pt x="47" y="190"/>
                    <a:pt x="47" y="190"/>
                    <a:pt x="47" y="190"/>
                  </a:cubicBezTo>
                  <a:cubicBezTo>
                    <a:pt x="47" y="190"/>
                    <a:pt x="47" y="190"/>
                    <a:pt x="47" y="190"/>
                  </a:cubicBezTo>
                  <a:cubicBezTo>
                    <a:pt x="47" y="190"/>
                    <a:pt x="47" y="190"/>
                    <a:pt x="47" y="190"/>
                  </a:cubicBezTo>
                  <a:cubicBezTo>
                    <a:pt x="47" y="190"/>
                    <a:pt x="46" y="190"/>
                    <a:pt x="46" y="190"/>
                  </a:cubicBezTo>
                  <a:close/>
                  <a:moveTo>
                    <a:pt x="6" y="117"/>
                  </a:moveTo>
                  <a:cubicBezTo>
                    <a:pt x="5" y="117"/>
                    <a:pt x="5" y="117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3" y="121"/>
                    <a:pt x="3" y="121"/>
                    <a:pt x="3" y="121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3" y="117"/>
                    <a:pt x="3" y="117"/>
                    <a:pt x="3" y="11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3" y="115"/>
                    <a:pt x="3" y="115"/>
                    <a:pt x="3" y="115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17"/>
                    <a:pt x="6" y="117"/>
                    <a:pt x="6" y="117"/>
                  </a:cubicBezTo>
                  <a:close/>
                  <a:moveTo>
                    <a:pt x="7" y="115"/>
                  </a:moveTo>
                  <a:cubicBezTo>
                    <a:pt x="8" y="115"/>
                    <a:pt x="8" y="115"/>
                    <a:pt x="8" y="115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7" y="115"/>
                    <a:pt x="7" y="115"/>
                    <a:pt x="7" y="115"/>
                  </a:cubicBezTo>
                  <a:close/>
                  <a:moveTo>
                    <a:pt x="2" y="123"/>
                  </a:moveTo>
                  <a:cubicBezTo>
                    <a:pt x="2" y="123"/>
                    <a:pt x="2" y="123"/>
                    <a:pt x="2" y="123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3" y="123"/>
                    <a:pt x="3" y="123"/>
                    <a:pt x="3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lose/>
                  <a:moveTo>
                    <a:pt x="8" y="124"/>
                  </a:moveTo>
                  <a:cubicBezTo>
                    <a:pt x="9" y="123"/>
                    <a:pt x="9" y="123"/>
                    <a:pt x="9" y="123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lose/>
                  <a:moveTo>
                    <a:pt x="7" y="124"/>
                  </a:moveTo>
                  <a:cubicBezTo>
                    <a:pt x="7" y="124"/>
                    <a:pt x="7" y="124"/>
                    <a:pt x="7" y="124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7" y="125"/>
                    <a:pt x="7" y="125"/>
                    <a:pt x="7" y="125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7" y="124"/>
                    <a:pt x="7" y="124"/>
                    <a:pt x="7" y="124"/>
                  </a:cubicBezTo>
                  <a:close/>
                  <a:moveTo>
                    <a:pt x="5" y="123"/>
                  </a:moveTo>
                  <a:cubicBezTo>
                    <a:pt x="5" y="123"/>
                    <a:pt x="5" y="123"/>
                    <a:pt x="5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5" y="124"/>
                    <a:pt x="5" y="124"/>
                    <a:pt x="5" y="124"/>
                  </a:cubicBezTo>
                  <a:cubicBezTo>
                    <a:pt x="5" y="123"/>
                    <a:pt x="5" y="123"/>
                    <a:pt x="5" y="123"/>
                  </a:cubicBezTo>
                  <a:close/>
                  <a:moveTo>
                    <a:pt x="5" y="125"/>
                  </a:moveTo>
                  <a:cubicBezTo>
                    <a:pt x="5" y="125"/>
                    <a:pt x="5" y="125"/>
                    <a:pt x="5" y="125"/>
                  </a:cubicBezTo>
                  <a:cubicBezTo>
                    <a:pt x="5" y="125"/>
                    <a:pt x="5" y="125"/>
                    <a:pt x="5" y="125"/>
                  </a:cubicBezTo>
                  <a:cubicBezTo>
                    <a:pt x="5" y="125"/>
                    <a:pt x="5" y="125"/>
                    <a:pt x="5" y="125"/>
                  </a:cubicBezTo>
                  <a:cubicBezTo>
                    <a:pt x="5" y="125"/>
                    <a:pt x="5" y="125"/>
                    <a:pt x="5" y="125"/>
                  </a:cubicBezTo>
                  <a:close/>
                  <a:moveTo>
                    <a:pt x="4" y="126"/>
                  </a:moveTo>
                  <a:cubicBezTo>
                    <a:pt x="4" y="125"/>
                    <a:pt x="4" y="125"/>
                    <a:pt x="4" y="125"/>
                  </a:cubicBezTo>
                  <a:cubicBezTo>
                    <a:pt x="5" y="125"/>
                    <a:pt x="5" y="125"/>
                    <a:pt x="5" y="125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5" y="126"/>
                    <a:pt x="5" y="126"/>
                    <a:pt x="5" y="126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6"/>
                    <a:pt x="4" y="126"/>
                    <a:pt x="4" y="126"/>
                  </a:cubicBezTo>
                  <a:close/>
                  <a:moveTo>
                    <a:pt x="3" y="127"/>
                  </a:move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3" y="127"/>
                    <a:pt x="3" y="127"/>
                    <a:pt x="3" y="127"/>
                  </a:cubicBezTo>
                  <a:close/>
                  <a:moveTo>
                    <a:pt x="7" y="127"/>
                  </a:moveTo>
                  <a:cubicBezTo>
                    <a:pt x="7" y="128"/>
                    <a:pt x="7" y="128"/>
                    <a:pt x="7" y="12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7" y="127"/>
                    <a:pt x="7" y="127"/>
                  </a:cubicBezTo>
                  <a:close/>
                  <a:moveTo>
                    <a:pt x="6" y="127"/>
                  </a:moveTo>
                  <a:cubicBezTo>
                    <a:pt x="7" y="126"/>
                    <a:pt x="7" y="126"/>
                    <a:pt x="7" y="126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lose/>
                  <a:moveTo>
                    <a:pt x="4" y="133"/>
                  </a:moveTo>
                  <a:cubicBezTo>
                    <a:pt x="4" y="133"/>
                    <a:pt x="4" y="133"/>
                    <a:pt x="4" y="133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3"/>
                    <a:pt x="4" y="133"/>
                    <a:pt x="4" y="133"/>
                  </a:cubicBezTo>
                  <a:close/>
                  <a:moveTo>
                    <a:pt x="4" y="128"/>
                  </a:moveTo>
                  <a:cubicBezTo>
                    <a:pt x="4" y="127"/>
                    <a:pt x="4" y="127"/>
                    <a:pt x="4" y="127"/>
                  </a:cubicBezTo>
                  <a:cubicBezTo>
                    <a:pt x="4" y="127"/>
                    <a:pt x="4" y="127"/>
                    <a:pt x="4" y="127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4" y="128"/>
                    <a:pt x="4" y="128"/>
                    <a:pt x="4" y="128"/>
                  </a:cubicBezTo>
                  <a:cubicBezTo>
                    <a:pt x="4" y="128"/>
                    <a:pt x="4" y="128"/>
                    <a:pt x="4" y="128"/>
                  </a:cubicBezTo>
                  <a:close/>
                  <a:moveTo>
                    <a:pt x="2" y="129"/>
                  </a:moveTo>
                  <a:cubicBezTo>
                    <a:pt x="1" y="129"/>
                    <a:pt x="1" y="129"/>
                    <a:pt x="1" y="129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2" y="129"/>
                    <a:pt x="2" y="129"/>
                    <a:pt x="2" y="129"/>
                  </a:cubicBezTo>
                  <a:cubicBezTo>
                    <a:pt x="2" y="129"/>
                    <a:pt x="2" y="129"/>
                    <a:pt x="2" y="129"/>
                  </a:cubicBezTo>
                  <a:close/>
                  <a:moveTo>
                    <a:pt x="5" y="132"/>
                  </a:moveTo>
                  <a:cubicBezTo>
                    <a:pt x="6" y="132"/>
                    <a:pt x="6" y="132"/>
                    <a:pt x="6" y="132"/>
                  </a:cubicBezTo>
                  <a:cubicBezTo>
                    <a:pt x="6" y="132"/>
                    <a:pt x="6" y="132"/>
                    <a:pt x="6" y="132"/>
                  </a:cubicBezTo>
                  <a:cubicBezTo>
                    <a:pt x="5" y="132"/>
                    <a:pt x="5" y="132"/>
                    <a:pt x="5" y="132"/>
                  </a:cubicBezTo>
                  <a:close/>
                  <a:moveTo>
                    <a:pt x="6" y="133"/>
                  </a:moveTo>
                  <a:cubicBezTo>
                    <a:pt x="7" y="133"/>
                    <a:pt x="7" y="133"/>
                    <a:pt x="7" y="133"/>
                  </a:cubicBezTo>
                  <a:cubicBezTo>
                    <a:pt x="7" y="133"/>
                    <a:pt x="7" y="133"/>
                    <a:pt x="7" y="133"/>
                  </a:cubicBezTo>
                  <a:cubicBezTo>
                    <a:pt x="6" y="133"/>
                    <a:pt x="6" y="133"/>
                    <a:pt x="6" y="133"/>
                  </a:cubicBezTo>
                  <a:close/>
                  <a:moveTo>
                    <a:pt x="8" y="126"/>
                  </a:moveTo>
                  <a:cubicBezTo>
                    <a:pt x="8" y="125"/>
                    <a:pt x="8" y="125"/>
                    <a:pt x="8" y="125"/>
                  </a:cubicBezTo>
                  <a:cubicBezTo>
                    <a:pt x="9" y="126"/>
                    <a:pt x="9" y="126"/>
                    <a:pt x="9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lose/>
                  <a:moveTo>
                    <a:pt x="9" y="126"/>
                  </a:moveTo>
                  <a:cubicBezTo>
                    <a:pt x="10" y="126"/>
                    <a:pt x="10" y="126"/>
                    <a:pt x="10" y="126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9" y="129"/>
                    <a:pt x="9" y="129"/>
                    <a:pt x="9" y="129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9" y="126"/>
                    <a:pt x="9" y="126"/>
                    <a:pt x="9" y="126"/>
                  </a:cubicBezTo>
                  <a:close/>
                  <a:moveTo>
                    <a:pt x="4" y="129"/>
                  </a:moveTo>
                  <a:cubicBezTo>
                    <a:pt x="5" y="128"/>
                    <a:pt x="5" y="128"/>
                    <a:pt x="5" y="12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5" y="129"/>
                    <a:pt x="5" y="129"/>
                    <a:pt x="5" y="129"/>
                  </a:cubicBezTo>
                  <a:cubicBezTo>
                    <a:pt x="5" y="129"/>
                    <a:pt x="5" y="129"/>
                    <a:pt x="5" y="129"/>
                  </a:cubicBezTo>
                  <a:cubicBezTo>
                    <a:pt x="5" y="129"/>
                    <a:pt x="4" y="129"/>
                    <a:pt x="4" y="129"/>
                  </a:cubicBezTo>
                  <a:close/>
                  <a:moveTo>
                    <a:pt x="5" y="130"/>
                  </a:moveTo>
                  <a:cubicBezTo>
                    <a:pt x="5" y="130"/>
                    <a:pt x="5" y="130"/>
                    <a:pt x="5" y="13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5" y="130"/>
                    <a:pt x="5" y="130"/>
                    <a:pt x="5" y="130"/>
                  </a:cubicBezTo>
                  <a:close/>
                  <a:moveTo>
                    <a:pt x="6" y="131"/>
                  </a:moveTo>
                  <a:cubicBezTo>
                    <a:pt x="7" y="130"/>
                    <a:pt x="7" y="130"/>
                    <a:pt x="7" y="130"/>
                  </a:cubicBezTo>
                  <a:cubicBezTo>
                    <a:pt x="8" y="130"/>
                    <a:pt x="8" y="130"/>
                    <a:pt x="8" y="130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7" y="132"/>
                    <a:pt x="7" y="132"/>
                    <a:pt x="7" y="132"/>
                  </a:cubicBezTo>
                  <a:cubicBezTo>
                    <a:pt x="7" y="132"/>
                    <a:pt x="7" y="132"/>
                    <a:pt x="7" y="132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6" y="131"/>
                    <a:pt x="6" y="131"/>
                  </a:cubicBezTo>
                  <a:close/>
                  <a:moveTo>
                    <a:pt x="5" y="133"/>
                  </a:moveTo>
                  <a:cubicBezTo>
                    <a:pt x="5" y="132"/>
                    <a:pt x="5" y="132"/>
                    <a:pt x="5" y="132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3"/>
                    <a:pt x="5" y="133"/>
                    <a:pt x="5" y="133"/>
                  </a:cubicBezTo>
                  <a:close/>
                  <a:moveTo>
                    <a:pt x="7" y="148"/>
                  </a:moveTo>
                  <a:cubicBezTo>
                    <a:pt x="7" y="148"/>
                    <a:pt x="7" y="148"/>
                    <a:pt x="7" y="148"/>
                  </a:cubicBezTo>
                  <a:cubicBezTo>
                    <a:pt x="7" y="148"/>
                    <a:pt x="7" y="148"/>
                    <a:pt x="7" y="148"/>
                  </a:cubicBezTo>
                  <a:cubicBezTo>
                    <a:pt x="7" y="148"/>
                    <a:pt x="7" y="148"/>
                    <a:pt x="7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9" y="149"/>
                    <a:pt x="9" y="149"/>
                    <a:pt x="9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7" y="148"/>
                    <a:pt x="7" y="148"/>
                    <a:pt x="7" y="148"/>
                  </a:cubicBezTo>
                  <a:close/>
                  <a:moveTo>
                    <a:pt x="4" y="147"/>
                  </a:moveTo>
                  <a:cubicBezTo>
                    <a:pt x="4" y="146"/>
                    <a:pt x="4" y="146"/>
                    <a:pt x="4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6" y="148"/>
                    <a:pt x="6" y="148"/>
                    <a:pt x="6" y="148"/>
                  </a:cubicBezTo>
                  <a:cubicBezTo>
                    <a:pt x="7" y="149"/>
                    <a:pt x="7" y="149"/>
                    <a:pt x="7" y="149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4" y="147"/>
                    <a:pt x="4" y="147"/>
                    <a:pt x="4" y="147"/>
                  </a:cubicBezTo>
                  <a:close/>
                  <a:moveTo>
                    <a:pt x="4" y="148"/>
                  </a:moveTo>
                  <a:cubicBezTo>
                    <a:pt x="4" y="148"/>
                    <a:pt x="4" y="148"/>
                    <a:pt x="4" y="148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49"/>
                    <a:pt x="4" y="149"/>
                    <a:pt x="4" y="149"/>
                  </a:cubicBezTo>
                  <a:cubicBezTo>
                    <a:pt x="4" y="148"/>
                    <a:pt x="4" y="148"/>
                    <a:pt x="4" y="148"/>
                  </a:cubicBezTo>
                  <a:close/>
                  <a:moveTo>
                    <a:pt x="5" y="153"/>
                  </a:moveTo>
                  <a:cubicBezTo>
                    <a:pt x="5" y="153"/>
                    <a:pt x="5" y="153"/>
                    <a:pt x="5" y="153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6" y="151"/>
                    <a:pt x="6" y="151"/>
                    <a:pt x="6" y="151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6" y="152"/>
                    <a:pt x="6" y="152"/>
                    <a:pt x="6" y="152"/>
                  </a:cubicBezTo>
                  <a:cubicBezTo>
                    <a:pt x="5" y="153"/>
                    <a:pt x="5" y="153"/>
                    <a:pt x="5" y="153"/>
                  </a:cubicBezTo>
                  <a:close/>
                  <a:moveTo>
                    <a:pt x="7" y="156"/>
                  </a:moveTo>
                  <a:cubicBezTo>
                    <a:pt x="6" y="156"/>
                    <a:pt x="6" y="156"/>
                    <a:pt x="6" y="156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7" y="155"/>
                    <a:pt x="7" y="155"/>
                    <a:pt x="7" y="155"/>
                  </a:cubicBezTo>
                  <a:cubicBezTo>
                    <a:pt x="7" y="156"/>
                    <a:pt x="7" y="156"/>
                    <a:pt x="7" y="156"/>
                  </a:cubicBezTo>
                  <a:close/>
                  <a:moveTo>
                    <a:pt x="9" y="156"/>
                  </a:moveTo>
                  <a:cubicBezTo>
                    <a:pt x="9" y="157"/>
                    <a:pt x="9" y="157"/>
                    <a:pt x="9" y="157"/>
                  </a:cubicBezTo>
                  <a:cubicBezTo>
                    <a:pt x="8" y="157"/>
                    <a:pt x="8" y="157"/>
                    <a:pt x="8" y="157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7" y="155"/>
                    <a:pt x="7" y="155"/>
                    <a:pt x="7" y="155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7" y="153"/>
                    <a:pt x="7" y="153"/>
                    <a:pt x="7" y="153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7" y="151"/>
                    <a:pt x="7" y="151"/>
                    <a:pt x="7" y="151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52"/>
                    <a:pt x="9" y="152"/>
                    <a:pt x="9" y="152"/>
                  </a:cubicBezTo>
                  <a:cubicBezTo>
                    <a:pt x="10" y="153"/>
                    <a:pt x="10" y="153"/>
                    <a:pt x="10" y="153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lose/>
                  <a:moveTo>
                    <a:pt x="8" y="160"/>
                  </a:moveTo>
                  <a:cubicBezTo>
                    <a:pt x="8" y="159"/>
                    <a:pt x="8" y="159"/>
                    <a:pt x="8" y="159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8" y="160"/>
                    <a:pt x="8" y="160"/>
                    <a:pt x="8" y="160"/>
                  </a:cubicBezTo>
                  <a:close/>
                  <a:moveTo>
                    <a:pt x="8" y="161"/>
                  </a:moveTo>
                  <a:cubicBezTo>
                    <a:pt x="8" y="160"/>
                    <a:pt x="8" y="160"/>
                    <a:pt x="8" y="160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lose/>
                  <a:moveTo>
                    <a:pt x="9" y="161"/>
                  </a:moveTo>
                  <a:cubicBezTo>
                    <a:pt x="10" y="161"/>
                    <a:pt x="10" y="161"/>
                    <a:pt x="10" y="161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1"/>
                    <a:pt x="9" y="161"/>
                  </a:cubicBezTo>
                  <a:close/>
                  <a:moveTo>
                    <a:pt x="10" y="160"/>
                  </a:move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3" y="162"/>
                    <a:pt x="13" y="162"/>
                    <a:pt x="13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0" y="160"/>
                    <a:pt x="10" y="160"/>
                    <a:pt x="10" y="160"/>
                  </a:cubicBezTo>
                  <a:close/>
                  <a:moveTo>
                    <a:pt x="10" y="161"/>
                  </a:moveTo>
                  <a:cubicBezTo>
                    <a:pt x="10" y="161"/>
                    <a:pt x="10" y="161"/>
                    <a:pt x="10" y="161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1"/>
                    <a:pt x="10" y="161"/>
                    <a:pt x="10" y="161"/>
                  </a:cubicBezTo>
                  <a:close/>
                  <a:moveTo>
                    <a:pt x="11" y="165"/>
                  </a:moveTo>
                  <a:cubicBezTo>
                    <a:pt x="10" y="166"/>
                    <a:pt x="10" y="166"/>
                    <a:pt x="10" y="166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10" y="165"/>
                    <a:pt x="10" y="165"/>
                    <a:pt x="10" y="165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11" y="164"/>
                    <a:pt x="11" y="164"/>
                    <a:pt x="11" y="164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2" y="165"/>
                    <a:pt x="12" y="165"/>
                    <a:pt x="12" y="165"/>
                  </a:cubicBezTo>
                  <a:cubicBezTo>
                    <a:pt x="12" y="165"/>
                    <a:pt x="12" y="165"/>
                    <a:pt x="12" y="165"/>
                  </a:cubicBezTo>
                  <a:cubicBezTo>
                    <a:pt x="11" y="165"/>
                    <a:pt x="11" y="165"/>
                    <a:pt x="11" y="165"/>
                  </a:cubicBezTo>
                  <a:close/>
                  <a:moveTo>
                    <a:pt x="12" y="169"/>
                  </a:moveTo>
                  <a:cubicBezTo>
                    <a:pt x="11" y="169"/>
                    <a:pt x="11" y="169"/>
                    <a:pt x="11" y="169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2" y="167"/>
                    <a:pt x="12" y="167"/>
                    <a:pt x="12" y="167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2" y="169"/>
                    <a:pt x="12" y="169"/>
                    <a:pt x="12" y="169"/>
                  </a:cubicBezTo>
                  <a:close/>
                  <a:moveTo>
                    <a:pt x="12" y="167"/>
                  </a:moveTo>
                  <a:cubicBezTo>
                    <a:pt x="12" y="167"/>
                    <a:pt x="12" y="167"/>
                    <a:pt x="12" y="167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13" y="167"/>
                    <a:pt x="13" y="167"/>
                    <a:pt x="13" y="167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8"/>
                    <a:pt x="13" y="168"/>
                    <a:pt x="13" y="168"/>
                  </a:cubicBezTo>
                  <a:cubicBezTo>
                    <a:pt x="13" y="169"/>
                    <a:pt x="13" y="169"/>
                    <a:pt x="13" y="169"/>
                  </a:cubicBezTo>
                  <a:cubicBezTo>
                    <a:pt x="13" y="169"/>
                    <a:pt x="13" y="169"/>
                    <a:pt x="13" y="169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67"/>
                    <a:pt x="12" y="167"/>
                    <a:pt x="12" y="167"/>
                  </a:cubicBezTo>
                  <a:close/>
                  <a:moveTo>
                    <a:pt x="14" y="168"/>
                  </a:moveTo>
                  <a:cubicBezTo>
                    <a:pt x="15" y="168"/>
                    <a:pt x="15" y="168"/>
                    <a:pt x="15" y="168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4" y="168"/>
                    <a:pt x="14" y="168"/>
                    <a:pt x="14" y="168"/>
                  </a:cubicBezTo>
                  <a:close/>
                  <a:moveTo>
                    <a:pt x="13" y="171"/>
                  </a:moveTo>
                  <a:cubicBezTo>
                    <a:pt x="13" y="171"/>
                    <a:pt x="13" y="171"/>
                    <a:pt x="13" y="171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13" y="169"/>
                    <a:pt x="13" y="169"/>
                    <a:pt x="13" y="169"/>
                  </a:cubicBezTo>
                  <a:cubicBezTo>
                    <a:pt x="13" y="169"/>
                    <a:pt x="13" y="169"/>
                    <a:pt x="13" y="169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13" y="171"/>
                    <a:pt x="13" y="171"/>
                    <a:pt x="13" y="171"/>
                  </a:cubicBezTo>
                  <a:close/>
                  <a:moveTo>
                    <a:pt x="16" y="168"/>
                  </a:moveTo>
                  <a:cubicBezTo>
                    <a:pt x="15" y="168"/>
                    <a:pt x="15" y="168"/>
                    <a:pt x="15" y="168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4" y="166"/>
                    <a:pt x="14" y="166"/>
                    <a:pt x="14" y="166"/>
                  </a:cubicBezTo>
                  <a:cubicBezTo>
                    <a:pt x="15" y="166"/>
                    <a:pt x="15" y="166"/>
                    <a:pt x="15" y="166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6" y="168"/>
                    <a:pt x="16" y="168"/>
                    <a:pt x="16" y="168"/>
                  </a:cubicBezTo>
                  <a:cubicBezTo>
                    <a:pt x="16" y="168"/>
                    <a:pt x="16" y="168"/>
                    <a:pt x="16" y="168"/>
                  </a:cubicBezTo>
                  <a:cubicBezTo>
                    <a:pt x="16" y="168"/>
                    <a:pt x="16" y="168"/>
                    <a:pt x="16" y="168"/>
                  </a:cubicBezTo>
                  <a:close/>
                  <a:moveTo>
                    <a:pt x="16" y="170"/>
                  </a:moveTo>
                  <a:cubicBezTo>
                    <a:pt x="15" y="169"/>
                    <a:pt x="15" y="169"/>
                    <a:pt x="15" y="169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6" y="169"/>
                    <a:pt x="16" y="169"/>
                    <a:pt x="16" y="169"/>
                  </a:cubicBezTo>
                  <a:cubicBezTo>
                    <a:pt x="16" y="170"/>
                    <a:pt x="16" y="170"/>
                    <a:pt x="16" y="170"/>
                  </a:cubicBezTo>
                  <a:cubicBezTo>
                    <a:pt x="16" y="170"/>
                    <a:pt x="16" y="170"/>
                    <a:pt x="16" y="170"/>
                  </a:cubicBezTo>
                  <a:close/>
                  <a:moveTo>
                    <a:pt x="16" y="171"/>
                  </a:moveTo>
                  <a:cubicBezTo>
                    <a:pt x="15" y="170"/>
                    <a:pt x="15" y="170"/>
                    <a:pt x="15" y="170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6" y="170"/>
                    <a:pt x="16" y="170"/>
                    <a:pt x="16" y="170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lose/>
                  <a:moveTo>
                    <a:pt x="17" y="173"/>
                  </a:moveTo>
                  <a:cubicBezTo>
                    <a:pt x="17" y="173"/>
                    <a:pt x="17" y="173"/>
                    <a:pt x="17" y="173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3"/>
                    <a:pt x="17" y="173"/>
                    <a:pt x="17" y="173"/>
                  </a:cubicBezTo>
                  <a:close/>
                  <a:moveTo>
                    <a:pt x="20" y="177"/>
                  </a:moveTo>
                  <a:cubicBezTo>
                    <a:pt x="19" y="177"/>
                    <a:pt x="19" y="177"/>
                    <a:pt x="19" y="177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17" y="177"/>
                    <a:pt x="17" y="177"/>
                    <a:pt x="17" y="177"/>
                  </a:cubicBezTo>
                  <a:cubicBezTo>
                    <a:pt x="17" y="176"/>
                    <a:pt x="17" y="176"/>
                    <a:pt x="17" y="176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20" y="176"/>
                    <a:pt x="20" y="176"/>
                    <a:pt x="20" y="176"/>
                  </a:cubicBezTo>
                  <a:cubicBezTo>
                    <a:pt x="20" y="176"/>
                    <a:pt x="20" y="176"/>
                    <a:pt x="20" y="176"/>
                  </a:cubicBezTo>
                  <a:cubicBezTo>
                    <a:pt x="21" y="177"/>
                    <a:pt x="21" y="177"/>
                    <a:pt x="21" y="177"/>
                  </a:cubicBezTo>
                  <a:cubicBezTo>
                    <a:pt x="21" y="177"/>
                    <a:pt x="21" y="177"/>
                    <a:pt x="21" y="177"/>
                  </a:cubicBezTo>
                  <a:cubicBezTo>
                    <a:pt x="22" y="177"/>
                    <a:pt x="22" y="177"/>
                    <a:pt x="22" y="177"/>
                  </a:cubicBezTo>
                  <a:cubicBezTo>
                    <a:pt x="21" y="177"/>
                    <a:pt x="21" y="177"/>
                    <a:pt x="21" y="177"/>
                  </a:cubicBezTo>
                  <a:cubicBezTo>
                    <a:pt x="21" y="177"/>
                    <a:pt x="21" y="177"/>
                    <a:pt x="21" y="177"/>
                  </a:cubicBezTo>
                  <a:cubicBezTo>
                    <a:pt x="20" y="177"/>
                    <a:pt x="20" y="177"/>
                    <a:pt x="20" y="177"/>
                  </a:cubicBezTo>
                  <a:close/>
                  <a:moveTo>
                    <a:pt x="17" y="177"/>
                  </a:moveTo>
                  <a:cubicBezTo>
                    <a:pt x="17" y="177"/>
                    <a:pt x="17" y="178"/>
                    <a:pt x="17" y="178"/>
                  </a:cubicBezTo>
                  <a:cubicBezTo>
                    <a:pt x="16" y="178"/>
                    <a:pt x="16" y="178"/>
                    <a:pt x="16" y="178"/>
                  </a:cubicBezTo>
                  <a:cubicBezTo>
                    <a:pt x="17" y="177"/>
                    <a:pt x="17" y="177"/>
                    <a:pt x="17" y="177"/>
                  </a:cubicBezTo>
                  <a:close/>
                  <a:moveTo>
                    <a:pt x="23" y="181"/>
                  </a:moveTo>
                  <a:cubicBezTo>
                    <a:pt x="23" y="181"/>
                    <a:pt x="23" y="181"/>
                    <a:pt x="23" y="181"/>
                  </a:cubicBezTo>
                  <a:cubicBezTo>
                    <a:pt x="24" y="181"/>
                    <a:pt x="24" y="181"/>
                    <a:pt x="24" y="181"/>
                  </a:cubicBezTo>
                  <a:cubicBezTo>
                    <a:pt x="23" y="181"/>
                    <a:pt x="23" y="181"/>
                    <a:pt x="23" y="181"/>
                  </a:cubicBezTo>
                  <a:cubicBezTo>
                    <a:pt x="23" y="181"/>
                    <a:pt x="23" y="181"/>
                    <a:pt x="23" y="181"/>
                  </a:cubicBezTo>
                  <a:cubicBezTo>
                    <a:pt x="23" y="181"/>
                    <a:pt x="23" y="181"/>
                    <a:pt x="23" y="181"/>
                  </a:cubicBezTo>
                  <a:close/>
                  <a:moveTo>
                    <a:pt x="25" y="181"/>
                  </a:moveTo>
                  <a:cubicBezTo>
                    <a:pt x="25" y="182"/>
                    <a:pt x="25" y="182"/>
                    <a:pt x="25" y="182"/>
                  </a:cubicBezTo>
                  <a:cubicBezTo>
                    <a:pt x="24" y="181"/>
                    <a:pt x="24" y="181"/>
                    <a:pt x="24" y="181"/>
                  </a:cubicBezTo>
                  <a:cubicBezTo>
                    <a:pt x="24" y="181"/>
                    <a:pt x="24" y="181"/>
                    <a:pt x="24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2" y="180"/>
                    <a:pt x="22" y="180"/>
                    <a:pt x="22" y="180"/>
                  </a:cubicBezTo>
                  <a:cubicBezTo>
                    <a:pt x="22" y="180"/>
                    <a:pt x="22" y="180"/>
                    <a:pt x="22" y="180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19" y="178"/>
                    <a:pt x="19" y="178"/>
                    <a:pt x="19" y="178"/>
                  </a:cubicBezTo>
                  <a:cubicBezTo>
                    <a:pt x="19" y="178"/>
                    <a:pt x="19" y="178"/>
                    <a:pt x="19" y="178"/>
                  </a:cubicBezTo>
                  <a:cubicBezTo>
                    <a:pt x="19" y="177"/>
                    <a:pt x="19" y="177"/>
                    <a:pt x="19" y="177"/>
                  </a:cubicBezTo>
                  <a:cubicBezTo>
                    <a:pt x="20" y="177"/>
                    <a:pt x="20" y="177"/>
                    <a:pt x="20" y="177"/>
                  </a:cubicBezTo>
                  <a:cubicBezTo>
                    <a:pt x="20" y="178"/>
                    <a:pt x="20" y="178"/>
                    <a:pt x="20" y="178"/>
                  </a:cubicBezTo>
                  <a:cubicBezTo>
                    <a:pt x="21" y="178"/>
                    <a:pt x="21" y="178"/>
                    <a:pt x="21" y="178"/>
                  </a:cubicBezTo>
                  <a:cubicBezTo>
                    <a:pt x="22" y="178"/>
                    <a:pt x="22" y="178"/>
                    <a:pt x="22" y="178"/>
                  </a:cubicBezTo>
                  <a:cubicBezTo>
                    <a:pt x="22" y="178"/>
                    <a:pt x="22" y="178"/>
                    <a:pt x="22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5" y="179"/>
                    <a:pt x="25" y="179"/>
                    <a:pt x="25" y="179"/>
                  </a:cubicBezTo>
                  <a:cubicBezTo>
                    <a:pt x="26" y="179"/>
                    <a:pt x="26" y="179"/>
                    <a:pt x="26" y="179"/>
                  </a:cubicBezTo>
                  <a:cubicBezTo>
                    <a:pt x="26" y="180"/>
                    <a:pt x="26" y="180"/>
                    <a:pt x="26" y="180"/>
                  </a:cubicBezTo>
                  <a:cubicBezTo>
                    <a:pt x="26" y="180"/>
                    <a:pt x="26" y="180"/>
                    <a:pt x="26" y="180"/>
                  </a:cubicBezTo>
                  <a:cubicBezTo>
                    <a:pt x="25" y="180"/>
                    <a:pt x="25" y="180"/>
                    <a:pt x="25" y="180"/>
                  </a:cubicBezTo>
                  <a:cubicBezTo>
                    <a:pt x="26" y="180"/>
                    <a:pt x="26" y="180"/>
                    <a:pt x="26" y="180"/>
                  </a:cubicBezTo>
                  <a:cubicBezTo>
                    <a:pt x="26" y="180"/>
                    <a:pt x="26" y="180"/>
                    <a:pt x="26" y="180"/>
                  </a:cubicBezTo>
                  <a:cubicBezTo>
                    <a:pt x="25" y="181"/>
                    <a:pt x="25" y="181"/>
                    <a:pt x="25" y="181"/>
                  </a:cubicBezTo>
                  <a:cubicBezTo>
                    <a:pt x="25" y="181"/>
                    <a:pt x="25" y="181"/>
                    <a:pt x="25" y="181"/>
                  </a:cubicBezTo>
                  <a:close/>
                  <a:moveTo>
                    <a:pt x="26" y="181"/>
                  </a:moveTo>
                  <a:cubicBezTo>
                    <a:pt x="26" y="182"/>
                    <a:pt x="26" y="182"/>
                    <a:pt x="26" y="182"/>
                  </a:cubicBezTo>
                  <a:cubicBezTo>
                    <a:pt x="26" y="182"/>
                    <a:pt x="26" y="182"/>
                    <a:pt x="26" y="182"/>
                  </a:cubicBezTo>
                  <a:cubicBezTo>
                    <a:pt x="26" y="182"/>
                    <a:pt x="26" y="182"/>
                    <a:pt x="26" y="182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6" y="181"/>
                    <a:pt x="26" y="181"/>
                    <a:pt x="26" y="181"/>
                  </a:cubicBezTo>
                  <a:close/>
                  <a:moveTo>
                    <a:pt x="31" y="180"/>
                  </a:moveTo>
                  <a:cubicBezTo>
                    <a:pt x="31" y="181"/>
                    <a:pt x="31" y="181"/>
                    <a:pt x="31" y="181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0" y="182"/>
                    <a:pt x="30" y="182"/>
                    <a:pt x="30" y="182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81"/>
                    <a:pt x="29" y="181"/>
                    <a:pt x="29" y="181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1"/>
                    <a:pt x="27" y="181"/>
                    <a:pt x="27" y="181"/>
                  </a:cubicBezTo>
                  <a:cubicBezTo>
                    <a:pt x="27" y="180"/>
                    <a:pt x="27" y="180"/>
                    <a:pt x="27" y="180"/>
                  </a:cubicBezTo>
                  <a:cubicBezTo>
                    <a:pt x="28" y="180"/>
                    <a:pt x="28" y="180"/>
                    <a:pt x="28" y="180"/>
                  </a:cubicBezTo>
                  <a:cubicBezTo>
                    <a:pt x="28" y="180"/>
                    <a:pt x="28" y="180"/>
                    <a:pt x="28" y="180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1" y="180"/>
                  </a:cubicBezTo>
                  <a:close/>
                  <a:moveTo>
                    <a:pt x="34" y="180"/>
                  </a:moveTo>
                  <a:cubicBezTo>
                    <a:pt x="33" y="180"/>
                    <a:pt x="33" y="180"/>
                    <a:pt x="33" y="180"/>
                  </a:cubicBezTo>
                  <a:cubicBezTo>
                    <a:pt x="33" y="179"/>
                    <a:pt x="33" y="179"/>
                    <a:pt x="33" y="179"/>
                  </a:cubicBezTo>
                  <a:cubicBezTo>
                    <a:pt x="33" y="179"/>
                    <a:pt x="33" y="179"/>
                    <a:pt x="33" y="179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2" y="178"/>
                    <a:pt x="32" y="178"/>
                    <a:pt x="32" y="178"/>
                  </a:cubicBezTo>
                  <a:cubicBezTo>
                    <a:pt x="32" y="177"/>
                    <a:pt x="32" y="177"/>
                    <a:pt x="32" y="177"/>
                  </a:cubicBezTo>
                  <a:cubicBezTo>
                    <a:pt x="32" y="176"/>
                    <a:pt x="32" y="176"/>
                    <a:pt x="32" y="176"/>
                  </a:cubicBezTo>
                  <a:cubicBezTo>
                    <a:pt x="32" y="177"/>
                    <a:pt x="32" y="177"/>
                    <a:pt x="32" y="177"/>
                  </a:cubicBezTo>
                  <a:cubicBezTo>
                    <a:pt x="31" y="178"/>
                    <a:pt x="31" y="178"/>
                    <a:pt x="31" y="178"/>
                  </a:cubicBezTo>
                  <a:cubicBezTo>
                    <a:pt x="32" y="179"/>
                    <a:pt x="32" y="179"/>
                    <a:pt x="32" y="179"/>
                  </a:cubicBezTo>
                  <a:cubicBezTo>
                    <a:pt x="31" y="179"/>
                    <a:pt x="31" y="179"/>
                    <a:pt x="31" y="179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2" y="180"/>
                    <a:pt x="32" y="180"/>
                    <a:pt x="32" y="180"/>
                  </a:cubicBezTo>
                  <a:cubicBezTo>
                    <a:pt x="33" y="180"/>
                    <a:pt x="33" y="180"/>
                    <a:pt x="33" y="180"/>
                  </a:cubicBezTo>
                  <a:cubicBezTo>
                    <a:pt x="33" y="181"/>
                    <a:pt x="33" y="181"/>
                    <a:pt x="33" y="181"/>
                  </a:cubicBezTo>
                  <a:cubicBezTo>
                    <a:pt x="34" y="180"/>
                    <a:pt x="34" y="180"/>
                    <a:pt x="34" y="180"/>
                  </a:cubicBezTo>
                  <a:close/>
                  <a:moveTo>
                    <a:pt x="30" y="186"/>
                  </a:moveTo>
                  <a:cubicBezTo>
                    <a:pt x="31" y="186"/>
                    <a:pt x="31" y="186"/>
                    <a:pt x="31" y="186"/>
                  </a:cubicBezTo>
                  <a:cubicBezTo>
                    <a:pt x="31" y="186"/>
                    <a:pt x="31" y="186"/>
                    <a:pt x="31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6"/>
                    <a:pt x="30" y="186"/>
                    <a:pt x="30" y="186"/>
                  </a:cubicBezTo>
                  <a:close/>
                  <a:moveTo>
                    <a:pt x="31" y="185"/>
                  </a:moveTo>
                  <a:cubicBezTo>
                    <a:pt x="30" y="185"/>
                    <a:pt x="30" y="185"/>
                    <a:pt x="30" y="185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1" y="185"/>
                    <a:pt x="31" y="185"/>
                    <a:pt x="31" y="185"/>
                  </a:cubicBezTo>
                  <a:cubicBezTo>
                    <a:pt x="31" y="185"/>
                    <a:pt x="31" y="185"/>
                    <a:pt x="31" y="185"/>
                  </a:cubicBezTo>
                  <a:close/>
                  <a:moveTo>
                    <a:pt x="48" y="190"/>
                  </a:moveTo>
                  <a:cubicBezTo>
                    <a:pt x="48" y="189"/>
                    <a:pt x="48" y="189"/>
                    <a:pt x="48" y="189"/>
                  </a:cubicBezTo>
                  <a:cubicBezTo>
                    <a:pt x="48" y="189"/>
                    <a:pt x="48" y="189"/>
                    <a:pt x="48" y="189"/>
                  </a:cubicBezTo>
                  <a:cubicBezTo>
                    <a:pt x="48" y="188"/>
                    <a:pt x="48" y="188"/>
                    <a:pt x="48" y="188"/>
                  </a:cubicBezTo>
                  <a:cubicBezTo>
                    <a:pt x="48" y="188"/>
                    <a:pt x="48" y="188"/>
                    <a:pt x="48" y="188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49" y="190"/>
                    <a:pt x="49" y="190"/>
                    <a:pt x="49" y="190"/>
                  </a:cubicBezTo>
                  <a:cubicBezTo>
                    <a:pt x="48" y="190"/>
                    <a:pt x="48" y="190"/>
                    <a:pt x="48" y="190"/>
                  </a:cubicBezTo>
                  <a:close/>
                  <a:moveTo>
                    <a:pt x="37" y="186"/>
                  </a:moveTo>
                  <a:cubicBezTo>
                    <a:pt x="38" y="185"/>
                    <a:pt x="38" y="185"/>
                    <a:pt x="38" y="185"/>
                  </a:cubicBezTo>
                  <a:cubicBezTo>
                    <a:pt x="38" y="185"/>
                    <a:pt x="38" y="185"/>
                    <a:pt x="38" y="185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40" y="185"/>
                    <a:pt x="40" y="185"/>
                    <a:pt x="40" y="185"/>
                  </a:cubicBezTo>
                  <a:cubicBezTo>
                    <a:pt x="42" y="185"/>
                    <a:pt x="42" y="185"/>
                    <a:pt x="42" y="185"/>
                  </a:cubicBezTo>
                  <a:cubicBezTo>
                    <a:pt x="43" y="184"/>
                    <a:pt x="43" y="184"/>
                    <a:pt x="43" y="184"/>
                  </a:cubicBezTo>
                  <a:cubicBezTo>
                    <a:pt x="45" y="185"/>
                    <a:pt x="45" y="185"/>
                    <a:pt x="45" y="185"/>
                  </a:cubicBezTo>
                  <a:cubicBezTo>
                    <a:pt x="46" y="185"/>
                    <a:pt x="46" y="185"/>
                    <a:pt x="46" y="185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48" y="185"/>
                    <a:pt x="48" y="185"/>
                    <a:pt x="48" y="185"/>
                  </a:cubicBezTo>
                  <a:cubicBezTo>
                    <a:pt x="48" y="185"/>
                    <a:pt x="48" y="185"/>
                    <a:pt x="48" y="185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7" y="186"/>
                    <a:pt x="47" y="186"/>
                    <a:pt x="47" y="186"/>
                  </a:cubicBezTo>
                  <a:cubicBezTo>
                    <a:pt x="46" y="186"/>
                    <a:pt x="46" y="186"/>
                    <a:pt x="46" y="186"/>
                  </a:cubicBezTo>
                  <a:cubicBezTo>
                    <a:pt x="45" y="186"/>
                    <a:pt x="45" y="186"/>
                    <a:pt x="45" y="186"/>
                  </a:cubicBezTo>
                  <a:cubicBezTo>
                    <a:pt x="44" y="186"/>
                    <a:pt x="44" y="186"/>
                    <a:pt x="44" y="186"/>
                  </a:cubicBezTo>
                  <a:cubicBezTo>
                    <a:pt x="44" y="186"/>
                    <a:pt x="44" y="186"/>
                    <a:pt x="44" y="186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43" y="185"/>
                    <a:pt x="43" y="185"/>
                    <a:pt x="43" y="185"/>
                  </a:cubicBezTo>
                  <a:cubicBezTo>
                    <a:pt x="42" y="186"/>
                    <a:pt x="42" y="186"/>
                    <a:pt x="42" y="186"/>
                  </a:cubicBezTo>
                  <a:cubicBezTo>
                    <a:pt x="42" y="186"/>
                    <a:pt x="42" y="186"/>
                    <a:pt x="42" y="186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42" y="187"/>
                    <a:pt x="42" y="187"/>
                    <a:pt x="42" y="187"/>
                  </a:cubicBezTo>
                  <a:cubicBezTo>
                    <a:pt x="42" y="186"/>
                    <a:pt x="42" y="186"/>
                    <a:pt x="42" y="186"/>
                  </a:cubicBezTo>
                  <a:cubicBezTo>
                    <a:pt x="43" y="187"/>
                    <a:pt x="43" y="187"/>
                    <a:pt x="43" y="187"/>
                  </a:cubicBezTo>
                  <a:cubicBezTo>
                    <a:pt x="43" y="187"/>
                    <a:pt x="43" y="187"/>
                    <a:pt x="43" y="187"/>
                  </a:cubicBezTo>
                  <a:cubicBezTo>
                    <a:pt x="43" y="187"/>
                    <a:pt x="43" y="187"/>
                    <a:pt x="43" y="187"/>
                  </a:cubicBezTo>
                  <a:cubicBezTo>
                    <a:pt x="44" y="188"/>
                    <a:pt x="44" y="188"/>
                    <a:pt x="44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4" y="189"/>
                    <a:pt x="44" y="189"/>
                    <a:pt x="44" y="189"/>
                  </a:cubicBezTo>
                  <a:cubicBezTo>
                    <a:pt x="43" y="188"/>
                    <a:pt x="43" y="188"/>
                    <a:pt x="43" y="188"/>
                  </a:cubicBezTo>
                  <a:cubicBezTo>
                    <a:pt x="43" y="188"/>
                    <a:pt x="43" y="188"/>
                    <a:pt x="43" y="188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8"/>
                    <a:pt x="41" y="188"/>
                    <a:pt x="41" y="188"/>
                  </a:cubicBezTo>
                  <a:cubicBezTo>
                    <a:pt x="41" y="187"/>
                    <a:pt x="41" y="187"/>
                    <a:pt x="41" y="187"/>
                  </a:cubicBezTo>
                  <a:cubicBezTo>
                    <a:pt x="40" y="187"/>
                    <a:pt x="40" y="187"/>
                    <a:pt x="40" y="187"/>
                  </a:cubicBezTo>
                  <a:cubicBezTo>
                    <a:pt x="40" y="188"/>
                    <a:pt x="40" y="188"/>
                    <a:pt x="40" y="188"/>
                  </a:cubicBezTo>
                  <a:cubicBezTo>
                    <a:pt x="41" y="188"/>
                    <a:pt x="41" y="188"/>
                    <a:pt x="41" y="188"/>
                  </a:cubicBezTo>
                  <a:cubicBezTo>
                    <a:pt x="41" y="189"/>
                    <a:pt x="41" y="189"/>
                    <a:pt x="41" y="189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9" y="188"/>
                    <a:pt x="39" y="188"/>
                    <a:pt x="39" y="188"/>
                  </a:cubicBezTo>
                  <a:cubicBezTo>
                    <a:pt x="39" y="188"/>
                    <a:pt x="39" y="188"/>
                    <a:pt x="39" y="188"/>
                  </a:cubicBezTo>
                  <a:cubicBezTo>
                    <a:pt x="38" y="188"/>
                    <a:pt x="38" y="188"/>
                    <a:pt x="38" y="188"/>
                  </a:cubicBezTo>
                  <a:cubicBezTo>
                    <a:pt x="38" y="188"/>
                    <a:pt x="38" y="188"/>
                    <a:pt x="38" y="188"/>
                  </a:cubicBezTo>
                  <a:cubicBezTo>
                    <a:pt x="38" y="187"/>
                    <a:pt x="38" y="187"/>
                    <a:pt x="38" y="187"/>
                  </a:cubicBezTo>
                  <a:cubicBezTo>
                    <a:pt x="37" y="188"/>
                    <a:pt x="37" y="188"/>
                    <a:pt x="37" y="188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9" y="186"/>
                    <a:pt x="39" y="186"/>
                    <a:pt x="39" y="186"/>
                  </a:cubicBezTo>
                  <a:cubicBezTo>
                    <a:pt x="38" y="186"/>
                    <a:pt x="38" y="186"/>
                    <a:pt x="38" y="186"/>
                  </a:cubicBezTo>
                  <a:cubicBezTo>
                    <a:pt x="38" y="186"/>
                    <a:pt x="38" y="186"/>
                    <a:pt x="38" y="186"/>
                  </a:cubicBezTo>
                  <a:lnTo>
                    <a:pt x="37" y="18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1" name="Rectangle 190"/>
            <p:cNvSpPr>
              <a:spLocks noChangeArrowheads="1"/>
            </p:cNvSpPr>
            <p:nvPr/>
          </p:nvSpPr>
          <p:spPr bwMode="auto">
            <a:xfrm>
              <a:off x="3002529" y="2846591"/>
              <a:ext cx="1287" cy="514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2" name="Freeform 191"/>
            <p:cNvSpPr>
              <a:spLocks noEditPoints="1"/>
            </p:cNvSpPr>
            <p:nvPr/>
          </p:nvSpPr>
          <p:spPr bwMode="auto">
            <a:xfrm>
              <a:off x="3011537" y="2851738"/>
              <a:ext cx="14153" cy="14153"/>
            </a:xfrm>
            <a:custGeom>
              <a:avLst/>
              <a:gdLst>
                <a:gd name="T0" fmla="*/ 11 w 11"/>
                <a:gd name="T1" fmla="*/ 11 h 11"/>
                <a:gd name="T2" fmla="*/ 7 w 11"/>
                <a:gd name="T3" fmla="*/ 11 h 11"/>
                <a:gd name="T4" fmla="*/ 7 w 11"/>
                <a:gd name="T5" fmla="*/ 11 h 11"/>
                <a:gd name="T6" fmla="*/ 11 w 11"/>
                <a:gd name="T7" fmla="*/ 11 h 11"/>
                <a:gd name="T8" fmla="*/ 11 w 11"/>
                <a:gd name="T9" fmla="*/ 11 h 11"/>
                <a:gd name="T10" fmla="*/ 7 w 11"/>
                <a:gd name="T11" fmla="*/ 0 h 11"/>
                <a:gd name="T12" fmla="*/ 4 w 11"/>
                <a:gd name="T13" fmla="*/ 4 h 11"/>
                <a:gd name="T14" fmla="*/ 7 w 11"/>
                <a:gd name="T15" fmla="*/ 4 h 11"/>
                <a:gd name="T16" fmla="*/ 11 w 11"/>
                <a:gd name="T17" fmla="*/ 8 h 11"/>
                <a:gd name="T18" fmla="*/ 7 w 11"/>
                <a:gd name="T19" fmla="*/ 0 h 11"/>
                <a:gd name="T20" fmla="*/ 7 w 11"/>
                <a:gd name="T21" fmla="*/ 0 h 11"/>
                <a:gd name="T22" fmla="*/ 0 w 11"/>
                <a:gd name="T23" fmla="*/ 4 h 11"/>
                <a:gd name="T24" fmla="*/ 4 w 11"/>
                <a:gd name="T25" fmla="*/ 8 h 11"/>
                <a:gd name="T26" fmla="*/ 4 w 11"/>
                <a:gd name="T27" fmla="*/ 11 h 11"/>
                <a:gd name="T28" fmla="*/ 0 w 11"/>
                <a:gd name="T29" fmla="*/ 4 h 11"/>
                <a:gd name="T30" fmla="*/ 0 w 11"/>
                <a:gd name="T31" fmla="*/ 4 h 11"/>
                <a:gd name="T32" fmla="*/ 0 w 11"/>
                <a:gd name="T33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lnTo>
                    <a:pt x="7" y="11"/>
                  </a:lnTo>
                  <a:lnTo>
                    <a:pt x="7" y="11"/>
                  </a:lnTo>
                  <a:lnTo>
                    <a:pt x="11" y="11"/>
                  </a:lnTo>
                  <a:lnTo>
                    <a:pt x="11" y="11"/>
                  </a:lnTo>
                  <a:close/>
                  <a:moveTo>
                    <a:pt x="7" y="0"/>
                  </a:moveTo>
                  <a:lnTo>
                    <a:pt x="4" y="4"/>
                  </a:lnTo>
                  <a:lnTo>
                    <a:pt x="7" y="4"/>
                  </a:lnTo>
                  <a:lnTo>
                    <a:pt x="11" y="8"/>
                  </a:lnTo>
                  <a:lnTo>
                    <a:pt x="7" y="0"/>
                  </a:lnTo>
                  <a:lnTo>
                    <a:pt x="7" y="0"/>
                  </a:lnTo>
                  <a:close/>
                  <a:moveTo>
                    <a:pt x="0" y="4"/>
                  </a:moveTo>
                  <a:lnTo>
                    <a:pt x="4" y="8"/>
                  </a:lnTo>
                  <a:lnTo>
                    <a:pt x="4" y="11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3" name="Freeform 192"/>
            <p:cNvSpPr>
              <a:spLocks/>
            </p:cNvSpPr>
            <p:nvPr/>
          </p:nvSpPr>
          <p:spPr bwMode="auto">
            <a:xfrm>
              <a:off x="3016684" y="2871037"/>
              <a:ext cx="3860" cy="9007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1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4" name="Freeform 193"/>
            <p:cNvSpPr>
              <a:spLocks noEditPoints="1"/>
            </p:cNvSpPr>
            <p:nvPr/>
          </p:nvSpPr>
          <p:spPr bwMode="auto">
            <a:xfrm>
              <a:off x="3016683" y="2885191"/>
              <a:ext cx="14153" cy="28306"/>
            </a:xfrm>
            <a:custGeom>
              <a:avLst/>
              <a:gdLst>
                <a:gd name="T0" fmla="*/ 7 w 11"/>
                <a:gd name="T1" fmla="*/ 15 h 22"/>
                <a:gd name="T2" fmla="*/ 3 w 11"/>
                <a:gd name="T3" fmla="*/ 19 h 22"/>
                <a:gd name="T4" fmla="*/ 3 w 11"/>
                <a:gd name="T5" fmla="*/ 22 h 22"/>
                <a:gd name="T6" fmla="*/ 7 w 11"/>
                <a:gd name="T7" fmla="*/ 22 h 22"/>
                <a:gd name="T8" fmla="*/ 11 w 11"/>
                <a:gd name="T9" fmla="*/ 19 h 22"/>
                <a:gd name="T10" fmla="*/ 7 w 11"/>
                <a:gd name="T11" fmla="*/ 15 h 22"/>
                <a:gd name="T12" fmla="*/ 7 w 11"/>
                <a:gd name="T13" fmla="*/ 15 h 22"/>
                <a:gd name="T14" fmla="*/ 0 w 11"/>
                <a:gd name="T15" fmla="*/ 0 h 22"/>
                <a:gd name="T16" fmla="*/ 7 w 11"/>
                <a:gd name="T17" fmla="*/ 4 h 22"/>
                <a:gd name="T18" fmla="*/ 11 w 11"/>
                <a:gd name="T19" fmla="*/ 8 h 22"/>
                <a:gd name="T20" fmla="*/ 11 w 11"/>
                <a:gd name="T21" fmla="*/ 11 h 22"/>
                <a:gd name="T22" fmla="*/ 7 w 11"/>
                <a:gd name="T23" fmla="*/ 8 h 22"/>
                <a:gd name="T24" fmla="*/ 3 w 11"/>
                <a:gd name="T25" fmla="*/ 8 h 22"/>
                <a:gd name="T26" fmla="*/ 3 w 11"/>
                <a:gd name="T27" fmla="*/ 8 h 22"/>
                <a:gd name="T28" fmla="*/ 0 w 11"/>
                <a:gd name="T29" fmla="*/ 4 h 22"/>
                <a:gd name="T30" fmla="*/ 0 w 11"/>
                <a:gd name="T3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22">
                  <a:moveTo>
                    <a:pt x="7" y="15"/>
                  </a:moveTo>
                  <a:lnTo>
                    <a:pt x="3" y="19"/>
                  </a:lnTo>
                  <a:lnTo>
                    <a:pt x="3" y="22"/>
                  </a:lnTo>
                  <a:lnTo>
                    <a:pt x="7" y="22"/>
                  </a:lnTo>
                  <a:lnTo>
                    <a:pt x="11" y="19"/>
                  </a:lnTo>
                  <a:lnTo>
                    <a:pt x="7" y="15"/>
                  </a:lnTo>
                  <a:lnTo>
                    <a:pt x="7" y="15"/>
                  </a:lnTo>
                  <a:close/>
                  <a:moveTo>
                    <a:pt x="0" y="0"/>
                  </a:moveTo>
                  <a:lnTo>
                    <a:pt x="7" y="4"/>
                  </a:lnTo>
                  <a:lnTo>
                    <a:pt x="11" y="8"/>
                  </a:lnTo>
                  <a:lnTo>
                    <a:pt x="11" y="11"/>
                  </a:lnTo>
                  <a:lnTo>
                    <a:pt x="7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5" name="Freeform 194"/>
            <p:cNvSpPr>
              <a:spLocks/>
            </p:cNvSpPr>
            <p:nvPr/>
          </p:nvSpPr>
          <p:spPr bwMode="auto">
            <a:xfrm>
              <a:off x="3053994" y="2918643"/>
              <a:ext cx="5147" cy="5147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0 h 4"/>
                <a:gd name="T4" fmla="*/ 0 w 4"/>
                <a:gd name="T5" fmla="*/ 4 h 4"/>
                <a:gd name="T6" fmla="*/ 4 w 4"/>
                <a:gd name="T7" fmla="*/ 4 h 4"/>
                <a:gd name="T8" fmla="*/ 4 w 4"/>
                <a:gd name="T9" fmla="*/ 0 h 4"/>
                <a:gd name="T10" fmla="*/ 4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6" name="Freeform 195"/>
            <p:cNvSpPr>
              <a:spLocks noEditPoints="1"/>
            </p:cNvSpPr>
            <p:nvPr/>
          </p:nvSpPr>
          <p:spPr bwMode="auto">
            <a:xfrm>
              <a:off x="3006390" y="2913497"/>
              <a:ext cx="14153" cy="29593"/>
            </a:xfrm>
            <a:custGeom>
              <a:avLst/>
              <a:gdLst>
                <a:gd name="T0" fmla="*/ 2 w 3"/>
                <a:gd name="T1" fmla="*/ 6 h 6"/>
                <a:gd name="T2" fmla="*/ 2 w 3"/>
                <a:gd name="T3" fmla="*/ 5 h 6"/>
                <a:gd name="T4" fmla="*/ 1 w 3"/>
                <a:gd name="T5" fmla="*/ 5 h 6"/>
                <a:gd name="T6" fmla="*/ 0 w 3"/>
                <a:gd name="T7" fmla="*/ 6 h 6"/>
                <a:gd name="T8" fmla="*/ 1 w 3"/>
                <a:gd name="T9" fmla="*/ 6 h 6"/>
                <a:gd name="T10" fmla="*/ 2 w 3"/>
                <a:gd name="T11" fmla="*/ 6 h 6"/>
                <a:gd name="T12" fmla="*/ 2 w 3"/>
                <a:gd name="T13" fmla="*/ 4 h 6"/>
                <a:gd name="T14" fmla="*/ 3 w 3"/>
                <a:gd name="T15" fmla="*/ 5 h 6"/>
                <a:gd name="T16" fmla="*/ 2 w 3"/>
                <a:gd name="T17" fmla="*/ 5 h 6"/>
                <a:gd name="T18" fmla="*/ 2 w 3"/>
                <a:gd name="T19" fmla="*/ 4 h 6"/>
                <a:gd name="T20" fmla="*/ 3 w 3"/>
                <a:gd name="T21" fmla="*/ 0 h 6"/>
                <a:gd name="T22" fmla="*/ 3 w 3"/>
                <a:gd name="T23" fmla="*/ 1 h 6"/>
                <a:gd name="T24" fmla="*/ 3 w 3"/>
                <a:gd name="T25" fmla="*/ 2 h 6"/>
                <a:gd name="T26" fmla="*/ 3 w 3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lose/>
                  <a:moveTo>
                    <a:pt x="2" y="4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lose/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7" name="Freeform 196"/>
            <p:cNvSpPr>
              <a:spLocks noEditPoints="1"/>
            </p:cNvSpPr>
            <p:nvPr/>
          </p:nvSpPr>
          <p:spPr bwMode="auto">
            <a:xfrm>
              <a:off x="3002530" y="2961102"/>
              <a:ext cx="28306" cy="24446"/>
            </a:xfrm>
            <a:custGeom>
              <a:avLst/>
              <a:gdLst>
                <a:gd name="T0" fmla="*/ 18 w 22"/>
                <a:gd name="T1" fmla="*/ 0 h 19"/>
                <a:gd name="T2" fmla="*/ 22 w 22"/>
                <a:gd name="T3" fmla="*/ 0 h 19"/>
                <a:gd name="T4" fmla="*/ 22 w 22"/>
                <a:gd name="T5" fmla="*/ 0 h 19"/>
                <a:gd name="T6" fmla="*/ 18 w 22"/>
                <a:gd name="T7" fmla="*/ 0 h 19"/>
                <a:gd name="T8" fmla="*/ 18 w 22"/>
                <a:gd name="T9" fmla="*/ 0 h 19"/>
                <a:gd name="T10" fmla="*/ 18 w 22"/>
                <a:gd name="T11" fmla="*/ 4 h 19"/>
                <a:gd name="T12" fmla="*/ 11 w 22"/>
                <a:gd name="T13" fmla="*/ 4 h 19"/>
                <a:gd name="T14" fmla="*/ 11 w 22"/>
                <a:gd name="T15" fmla="*/ 4 h 19"/>
                <a:gd name="T16" fmla="*/ 7 w 22"/>
                <a:gd name="T17" fmla="*/ 4 h 19"/>
                <a:gd name="T18" fmla="*/ 3 w 22"/>
                <a:gd name="T19" fmla="*/ 8 h 19"/>
                <a:gd name="T20" fmla="*/ 7 w 22"/>
                <a:gd name="T21" fmla="*/ 8 h 19"/>
                <a:gd name="T22" fmla="*/ 7 w 22"/>
                <a:gd name="T23" fmla="*/ 12 h 19"/>
                <a:gd name="T24" fmla="*/ 3 w 22"/>
                <a:gd name="T25" fmla="*/ 15 h 19"/>
                <a:gd name="T26" fmla="*/ 0 w 22"/>
                <a:gd name="T27" fmla="*/ 15 h 19"/>
                <a:gd name="T28" fmla="*/ 7 w 22"/>
                <a:gd name="T29" fmla="*/ 19 h 19"/>
                <a:gd name="T30" fmla="*/ 14 w 22"/>
                <a:gd name="T31" fmla="*/ 15 h 19"/>
                <a:gd name="T32" fmla="*/ 18 w 22"/>
                <a:gd name="T33" fmla="*/ 15 h 19"/>
                <a:gd name="T34" fmla="*/ 18 w 22"/>
                <a:gd name="T35" fmla="*/ 12 h 19"/>
                <a:gd name="T36" fmla="*/ 14 w 22"/>
                <a:gd name="T37" fmla="*/ 8 h 19"/>
                <a:gd name="T38" fmla="*/ 18 w 22"/>
                <a:gd name="T39" fmla="*/ 4 h 19"/>
                <a:gd name="T40" fmla="*/ 18 w 22"/>
                <a:gd name="T41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" h="19">
                  <a:moveTo>
                    <a:pt x="18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close/>
                  <a:moveTo>
                    <a:pt x="18" y="4"/>
                  </a:moveTo>
                  <a:lnTo>
                    <a:pt x="11" y="4"/>
                  </a:lnTo>
                  <a:lnTo>
                    <a:pt x="11" y="4"/>
                  </a:lnTo>
                  <a:lnTo>
                    <a:pt x="7" y="4"/>
                  </a:lnTo>
                  <a:lnTo>
                    <a:pt x="3" y="8"/>
                  </a:lnTo>
                  <a:lnTo>
                    <a:pt x="7" y="8"/>
                  </a:lnTo>
                  <a:lnTo>
                    <a:pt x="7" y="12"/>
                  </a:lnTo>
                  <a:lnTo>
                    <a:pt x="3" y="15"/>
                  </a:lnTo>
                  <a:lnTo>
                    <a:pt x="0" y="15"/>
                  </a:lnTo>
                  <a:lnTo>
                    <a:pt x="7" y="19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18" y="12"/>
                  </a:lnTo>
                  <a:lnTo>
                    <a:pt x="14" y="8"/>
                  </a:lnTo>
                  <a:lnTo>
                    <a:pt x="18" y="4"/>
                  </a:lnTo>
                  <a:lnTo>
                    <a:pt x="18" y="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8" name="Rectangle 197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9" name="Rectangle 198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0" name="Rectangle 199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1" name="Rectangle 200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2" name="Rectangle 201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3" name="Rectangle 202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4" name="Rectangle 203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5" name="Rectangle 204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6" name="Rectangle 206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7" name="Rectangle 207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8" name="Rectangle 208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9" name="Rectangle 209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0" name="Rectangle 210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1" name="Rectangle 211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2" name="Rectangle 212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3" name="Rectangle 213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4" name="Rectangle 214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5" name="Rectangle 215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6" name="Rectangle 216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7" name="Rectangle 217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8" name="Rectangle 218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9" name="Rectangle 219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0" name="Rectangle 220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1" name="Rectangle 221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2" name="Rectangle 222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3" name="Rectangle 223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4" name="Rectangle 224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5" name="Rectangle 225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6" name="Rectangle 226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7" name="Rectangle 227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8" name="Rectangle 228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9" name="Rectangle 229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0" name="Rectangle 230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1" name="Rectangle 231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2" name="Rectangle 232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3" name="Rectangle 233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4" name="Rectangle 234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5" name="Rectangle 235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6" name="Rectangle 236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7" name="Rectangle 237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8" name="Rectangle 238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9" name="Rectangle 239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0" name="Rectangle 240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1" name="Rectangle 241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2" name="Rectangle 242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3" name="Rectangle 243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4" name="Rectangle 244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5" name="Rectangle 245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6" name="Rectangle 246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7" name="Rectangle 247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8" name="Rectangle 248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9" name="Rectangle 249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0" name="Rectangle 250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1" name="Rectangle 251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2" name="Rectangle 252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3" name="Rectangle 253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4" name="Rectangle 254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5" name="Rectangle 255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6" name="Rectangle 256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7" name="Rectangle 257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8" name="Rectangle 258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9" name="Rectangle 259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0" name="Rectangle 260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1" name="Rectangle 261"/>
            <p:cNvSpPr>
              <a:spLocks noChangeArrowheads="1"/>
            </p:cNvSpPr>
            <p:nvPr/>
          </p:nvSpPr>
          <p:spPr bwMode="auto">
            <a:xfrm>
              <a:off x="6127755" y="1553527"/>
              <a:ext cx="1287" cy="1287"/>
            </a:xfrm>
            <a:prstGeom prst="rect">
              <a:avLst/>
            </a:pr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2" name="Freeform 168"/>
            <p:cNvSpPr>
              <a:spLocks noEditPoints="1"/>
            </p:cNvSpPr>
            <p:nvPr/>
          </p:nvSpPr>
          <p:spPr bwMode="auto">
            <a:xfrm>
              <a:off x="1786664" y="2036014"/>
              <a:ext cx="1196567" cy="639456"/>
            </a:xfrm>
            <a:custGeom>
              <a:avLst/>
              <a:gdLst>
                <a:gd name="T0" fmla="*/ 146 w 251"/>
                <a:gd name="T1" fmla="*/ 13 h 134"/>
                <a:gd name="T2" fmla="*/ 177 w 251"/>
                <a:gd name="T3" fmla="*/ 26 h 134"/>
                <a:gd name="T4" fmla="*/ 210 w 251"/>
                <a:gd name="T5" fmla="*/ 41 h 134"/>
                <a:gd name="T6" fmla="*/ 236 w 251"/>
                <a:gd name="T7" fmla="*/ 33 h 134"/>
                <a:gd name="T8" fmla="*/ 248 w 251"/>
                <a:gd name="T9" fmla="*/ 27 h 134"/>
                <a:gd name="T10" fmla="*/ 250 w 251"/>
                <a:gd name="T11" fmla="*/ 40 h 134"/>
                <a:gd name="T12" fmla="*/ 242 w 251"/>
                <a:gd name="T13" fmla="*/ 42 h 134"/>
                <a:gd name="T14" fmla="*/ 235 w 251"/>
                <a:gd name="T15" fmla="*/ 45 h 134"/>
                <a:gd name="T16" fmla="*/ 234 w 251"/>
                <a:gd name="T17" fmla="*/ 53 h 134"/>
                <a:gd name="T18" fmla="*/ 228 w 251"/>
                <a:gd name="T19" fmla="*/ 57 h 134"/>
                <a:gd name="T20" fmla="*/ 216 w 251"/>
                <a:gd name="T21" fmla="*/ 61 h 134"/>
                <a:gd name="T22" fmla="*/ 211 w 251"/>
                <a:gd name="T23" fmla="*/ 69 h 134"/>
                <a:gd name="T24" fmla="*/ 210 w 251"/>
                <a:gd name="T25" fmla="*/ 70 h 134"/>
                <a:gd name="T26" fmla="*/ 206 w 251"/>
                <a:gd name="T27" fmla="*/ 75 h 134"/>
                <a:gd name="T28" fmla="*/ 205 w 251"/>
                <a:gd name="T29" fmla="*/ 67 h 134"/>
                <a:gd name="T30" fmla="*/ 203 w 251"/>
                <a:gd name="T31" fmla="*/ 73 h 134"/>
                <a:gd name="T32" fmla="*/ 203 w 251"/>
                <a:gd name="T33" fmla="*/ 76 h 134"/>
                <a:gd name="T34" fmla="*/ 201 w 251"/>
                <a:gd name="T35" fmla="*/ 78 h 134"/>
                <a:gd name="T36" fmla="*/ 202 w 251"/>
                <a:gd name="T37" fmla="*/ 83 h 134"/>
                <a:gd name="T38" fmla="*/ 204 w 251"/>
                <a:gd name="T39" fmla="*/ 86 h 134"/>
                <a:gd name="T40" fmla="*/ 201 w 251"/>
                <a:gd name="T41" fmla="*/ 88 h 134"/>
                <a:gd name="T42" fmla="*/ 193 w 251"/>
                <a:gd name="T43" fmla="*/ 94 h 134"/>
                <a:gd name="T44" fmla="*/ 183 w 251"/>
                <a:gd name="T45" fmla="*/ 100 h 134"/>
                <a:gd name="T46" fmla="*/ 177 w 251"/>
                <a:gd name="T47" fmla="*/ 110 h 134"/>
                <a:gd name="T48" fmla="*/ 180 w 251"/>
                <a:gd name="T49" fmla="*/ 128 h 134"/>
                <a:gd name="T50" fmla="*/ 173 w 251"/>
                <a:gd name="T51" fmla="*/ 131 h 134"/>
                <a:gd name="T52" fmla="*/ 169 w 251"/>
                <a:gd name="T53" fmla="*/ 125 h 134"/>
                <a:gd name="T54" fmla="*/ 168 w 251"/>
                <a:gd name="T55" fmla="*/ 116 h 134"/>
                <a:gd name="T56" fmla="*/ 161 w 251"/>
                <a:gd name="T57" fmla="*/ 113 h 134"/>
                <a:gd name="T58" fmla="*/ 157 w 251"/>
                <a:gd name="T59" fmla="*/ 110 h 134"/>
                <a:gd name="T60" fmla="*/ 149 w 251"/>
                <a:gd name="T61" fmla="*/ 110 h 134"/>
                <a:gd name="T62" fmla="*/ 139 w 251"/>
                <a:gd name="T63" fmla="*/ 112 h 134"/>
                <a:gd name="T64" fmla="*/ 140 w 251"/>
                <a:gd name="T65" fmla="*/ 115 h 134"/>
                <a:gd name="T66" fmla="*/ 132 w 251"/>
                <a:gd name="T67" fmla="*/ 115 h 134"/>
                <a:gd name="T68" fmla="*/ 125 w 251"/>
                <a:gd name="T69" fmla="*/ 113 h 134"/>
                <a:gd name="T70" fmla="*/ 116 w 251"/>
                <a:gd name="T71" fmla="*/ 113 h 134"/>
                <a:gd name="T72" fmla="*/ 108 w 251"/>
                <a:gd name="T73" fmla="*/ 118 h 134"/>
                <a:gd name="T74" fmla="*/ 104 w 251"/>
                <a:gd name="T75" fmla="*/ 129 h 134"/>
                <a:gd name="T76" fmla="*/ 96 w 251"/>
                <a:gd name="T77" fmla="*/ 123 h 134"/>
                <a:gd name="T78" fmla="*/ 91 w 251"/>
                <a:gd name="T79" fmla="*/ 113 h 134"/>
                <a:gd name="T80" fmla="*/ 83 w 251"/>
                <a:gd name="T81" fmla="*/ 113 h 134"/>
                <a:gd name="T82" fmla="*/ 76 w 251"/>
                <a:gd name="T83" fmla="*/ 113 h 134"/>
                <a:gd name="T84" fmla="*/ 73 w 251"/>
                <a:gd name="T85" fmla="*/ 108 h 134"/>
                <a:gd name="T86" fmla="*/ 67 w 251"/>
                <a:gd name="T87" fmla="*/ 101 h 134"/>
                <a:gd name="T88" fmla="*/ 18 w 251"/>
                <a:gd name="T89" fmla="*/ 89 h 134"/>
                <a:gd name="T90" fmla="*/ 9 w 251"/>
                <a:gd name="T91" fmla="*/ 82 h 134"/>
                <a:gd name="T92" fmla="*/ 6 w 251"/>
                <a:gd name="T93" fmla="*/ 72 h 134"/>
                <a:gd name="T94" fmla="*/ 6 w 251"/>
                <a:gd name="T95" fmla="*/ 66 h 134"/>
                <a:gd name="T96" fmla="*/ 4 w 251"/>
                <a:gd name="T97" fmla="*/ 66 h 134"/>
                <a:gd name="T98" fmla="*/ 1 w 251"/>
                <a:gd name="T99" fmla="*/ 52 h 134"/>
                <a:gd name="T100" fmla="*/ 3 w 251"/>
                <a:gd name="T101" fmla="*/ 39 h 134"/>
                <a:gd name="T102" fmla="*/ 11 w 251"/>
                <a:gd name="T103" fmla="*/ 19 h 134"/>
                <a:gd name="T104" fmla="*/ 12 w 251"/>
                <a:gd name="T105" fmla="*/ 16 h 134"/>
                <a:gd name="T106" fmla="*/ 13 w 251"/>
                <a:gd name="T107" fmla="*/ 7 h 134"/>
                <a:gd name="T108" fmla="*/ 19 w 251"/>
                <a:gd name="T109" fmla="*/ 8 h 134"/>
                <a:gd name="T110" fmla="*/ 19 w 251"/>
                <a:gd name="T111" fmla="*/ 12 h 134"/>
                <a:gd name="T112" fmla="*/ 23 w 251"/>
                <a:gd name="T113" fmla="*/ 3 h 134"/>
                <a:gd name="T114" fmla="*/ 218 w 251"/>
                <a:gd name="T115" fmla="*/ 60 h 134"/>
                <a:gd name="T116" fmla="*/ 223 w 251"/>
                <a:gd name="T117" fmla="*/ 59 h 134"/>
                <a:gd name="T118" fmla="*/ 22 w 251"/>
                <a:gd name="T119" fmla="*/ 4 h 134"/>
                <a:gd name="T120" fmla="*/ 105 w 251"/>
                <a:gd name="T121" fmla="*/ 12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1" h="134">
                  <a:moveTo>
                    <a:pt x="22" y="0"/>
                  </a:moveTo>
                  <a:cubicBezTo>
                    <a:pt x="137" y="10"/>
                    <a:pt x="137" y="10"/>
                    <a:pt x="137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0" y="11"/>
                    <a:pt x="140" y="11"/>
                    <a:pt x="140" y="11"/>
                  </a:cubicBezTo>
                  <a:cubicBezTo>
                    <a:pt x="141" y="12"/>
                    <a:pt x="141" y="12"/>
                    <a:pt x="141" y="12"/>
                  </a:cubicBezTo>
                  <a:cubicBezTo>
                    <a:pt x="141" y="12"/>
                    <a:pt x="141" y="12"/>
                    <a:pt x="141" y="12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4" y="13"/>
                    <a:pt x="144" y="13"/>
                    <a:pt x="144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6" y="13"/>
                    <a:pt x="146" y="13"/>
                    <a:pt x="146" y="13"/>
                  </a:cubicBezTo>
                  <a:cubicBezTo>
                    <a:pt x="147" y="14"/>
                    <a:pt x="147" y="14"/>
                    <a:pt x="147" y="14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7" y="17"/>
                    <a:pt x="157" y="17"/>
                    <a:pt x="157" y="17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9" y="18"/>
                    <a:pt x="159" y="18"/>
                    <a:pt x="159" y="18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78" y="27"/>
                    <a:pt x="178" y="27"/>
                    <a:pt x="178" y="27"/>
                  </a:cubicBezTo>
                  <a:cubicBezTo>
                    <a:pt x="181" y="29"/>
                    <a:pt x="181" y="29"/>
                    <a:pt x="181" y="29"/>
                  </a:cubicBezTo>
                  <a:cubicBezTo>
                    <a:pt x="184" y="41"/>
                    <a:pt x="184" y="41"/>
                    <a:pt x="184" y="41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2" y="48"/>
                    <a:pt x="182" y="48"/>
                    <a:pt x="182" y="48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0" y="50"/>
                    <a:pt x="180" y="50"/>
                    <a:pt x="180" y="50"/>
                  </a:cubicBezTo>
                  <a:cubicBezTo>
                    <a:pt x="179" y="51"/>
                    <a:pt x="179" y="51"/>
                    <a:pt x="179" y="51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7" y="46"/>
                    <a:pt x="197" y="46"/>
                    <a:pt x="197" y="46"/>
                  </a:cubicBezTo>
                  <a:cubicBezTo>
                    <a:pt x="206" y="44"/>
                    <a:pt x="206" y="44"/>
                    <a:pt x="206" y="44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10" y="41"/>
                    <a:pt x="210" y="41"/>
                    <a:pt x="210" y="41"/>
                  </a:cubicBezTo>
                  <a:cubicBezTo>
                    <a:pt x="211" y="40"/>
                    <a:pt x="211" y="40"/>
                    <a:pt x="211" y="40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214" y="38"/>
                    <a:pt x="214" y="38"/>
                    <a:pt x="214" y="38"/>
                  </a:cubicBezTo>
                  <a:cubicBezTo>
                    <a:pt x="215" y="38"/>
                    <a:pt x="215" y="38"/>
                    <a:pt x="215" y="38"/>
                  </a:cubicBezTo>
                  <a:cubicBezTo>
                    <a:pt x="216" y="37"/>
                    <a:pt x="216" y="37"/>
                    <a:pt x="216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31" y="37"/>
                    <a:pt x="231" y="37"/>
                    <a:pt x="231" y="37"/>
                  </a:cubicBezTo>
                  <a:cubicBezTo>
                    <a:pt x="232" y="36"/>
                    <a:pt x="232" y="36"/>
                    <a:pt x="232" y="36"/>
                  </a:cubicBezTo>
                  <a:cubicBezTo>
                    <a:pt x="232" y="36"/>
                    <a:pt x="232" y="36"/>
                    <a:pt x="232" y="36"/>
                  </a:cubicBezTo>
                  <a:cubicBezTo>
                    <a:pt x="232" y="36"/>
                    <a:pt x="232" y="36"/>
                    <a:pt x="232" y="36"/>
                  </a:cubicBezTo>
                  <a:cubicBezTo>
                    <a:pt x="233" y="36"/>
                    <a:pt x="233" y="36"/>
                    <a:pt x="233" y="36"/>
                  </a:cubicBezTo>
                  <a:cubicBezTo>
                    <a:pt x="234" y="36"/>
                    <a:pt x="234" y="36"/>
                    <a:pt x="234" y="36"/>
                  </a:cubicBezTo>
                  <a:cubicBezTo>
                    <a:pt x="234" y="36"/>
                    <a:pt x="234" y="36"/>
                    <a:pt x="234" y="36"/>
                  </a:cubicBezTo>
                  <a:cubicBezTo>
                    <a:pt x="234" y="35"/>
                    <a:pt x="234" y="35"/>
                    <a:pt x="234" y="35"/>
                  </a:cubicBezTo>
                  <a:cubicBezTo>
                    <a:pt x="236" y="34"/>
                    <a:pt x="236" y="34"/>
                    <a:pt x="236" y="34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38" y="32"/>
                    <a:pt x="238" y="32"/>
                    <a:pt x="238" y="32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9" y="30"/>
                    <a:pt x="239" y="30"/>
                    <a:pt x="239" y="30"/>
                  </a:cubicBezTo>
                  <a:cubicBezTo>
                    <a:pt x="239" y="29"/>
                    <a:pt x="239" y="29"/>
                    <a:pt x="239" y="29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41" y="27"/>
                    <a:pt x="241" y="27"/>
                    <a:pt x="241" y="27"/>
                  </a:cubicBezTo>
                  <a:cubicBezTo>
                    <a:pt x="242" y="26"/>
                    <a:pt x="242" y="26"/>
                    <a:pt x="242" y="26"/>
                  </a:cubicBezTo>
                  <a:cubicBezTo>
                    <a:pt x="243" y="25"/>
                    <a:pt x="243" y="25"/>
                    <a:pt x="243" y="25"/>
                  </a:cubicBezTo>
                  <a:cubicBezTo>
                    <a:pt x="243" y="25"/>
                    <a:pt x="243" y="25"/>
                    <a:pt x="243" y="25"/>
                  </a:cubicBezTo>
                  <a:cubicBezTo>
                    <a:pt x="243" y="26"/>
                    <a:pt x="243" y="26"/>
                    <a:pt x="243" y="26"/>
                  </a:cubicBezTo>
                  <a:cubicBezTo>
                    <a:pt x="244" y="26"/>
                    <a:pt x="244" y="26"/>
                    <a:pt x="244" y="26"/>
                  </a:cubicBezTo>
                  <a:cubicBezTo>
                    <a:pt x="245" y="26"/>
                    <a:pt x="245" y="26"/>
                    <a:pt x="245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7" y="26"/>
                    <a:pt x="247" y="26"/>
                    <a:pt x="247" y="26"/>
                  </a:cubicBezTo>
                  <a:cubicBezTo>
                    <a:pt x="248" y="27"/>
                    <a:pt x="248" y="27"/>
                    <a:pt x="248" y="27"/>
                  </a:cubicBezTo>
                  <a:cubicBezTo>
                    <a:pt x="248" y="29"/>
                    <a:pt x="248" y="29"/>
                    <a:pt x="248" y="29"/>
                  </a:cubicBezTo>
                  <a:cubicBezTo>
                    <a:pt x="247" y="34"/>
                    <a:pt x="247" y="34"/>
                    <a:pt x="247" y="34"/>
                  </a:cubicBezTo>
                  <a:cubicBezTo>
                    <a:pt x="247" y="34"/>
                    <a:pt x="247" y="34"/>
                    <a:pt x="247" y="34"/>
                  </a:cubicBezTo>
                  <a:cubicBezTo>
                    <a:pt x="247" y="34"/>
                    <a:pt x="247" y="34"/>
                    <a:pt x="247" y="34"/>
                  </a:cubicBezTo>
                  <a:cubicBezTo>
                    <a:pt x="248" y="35"/>
                    <a:pt x="248" y="35"/>
                    <a:pt x="248" y="35"/>
                  </a:cubicBezTo>
                  <a:cubicBezTo>
                    <a:pt x="248" y="35"/>
                    <a:pt x="248" y="35"/>
                    <a:pt x="248" y="35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8" y="36"/>
                    <a:pt x="248" y="36"/>
                    <a:pt x="248" y="36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250" y="38"/>
                    <a:pt x="250" y="38"/>
                    <a:pt x="250" y="38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40"/>
                    <a:pt x="251" y="40"/>
                    <a:pt x="251" y="40"/>
                  </a:cubicBezTo>
                  <a:cubicBezTo>
                    <a:pt x="251" y="40"/>
                    <a:pt x="251" y="40"/>
                    <a:pt x="251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8" y="40"/>
                    <a:pt x="248" y="40"/>
                    <a:pt x="248" y="40"/>
                  </a:cubicBezTo>
                  <a:cubicBezTo>
                    <a:pt x="247" y="41"/>
                    <a:pt x="247" y="41"/>
                    <a:pt x="247" y="41"/>
                  </a:cubicBezTo>
                  <a:cubicBezTo>
                    <a:pt x="247" y="41"/>
                    <a:pt x="247" y="41"/>
                    <a:pt x="247" y="41"/>
                  </a:cubicBezTo>
                  <a:cubicBezTo>
                    <a:pt x="246" y="41"/>
                    <a:pt x="246" y="41"/>
                    <a:pt x="246" y="41"/>
                  </a:cubicBezTo>
                  <a:cubicBezTo>
                    <a:pt x="245" y="42"/>
                    <a:pt x="245" y="42"/>
                    <a:pt x="245" y="42"/>
                  </a:cubicBezTo>
                  <a:cubicBezTo>
                    <a:pt x="245" y="42"/>
                    <a:pt x="245" y="42"/>
                    <a:pt x="245" y="42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3" y="41"/>
                    <a:pt x="243" y="41"/>
                    <a:pt x="243" y="41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42" y="41"/>
                    <a:pt x="242" y="41"/>
                    <a:pt x="242" y="41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3"/>
                    <a:pt x="238" y="43"/>
                    <a:pt x="238" y="43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236" y="44"/>
                    <a:pt x="236" y="44"/>
                    <a:pt x="236" y="44"/>
                  </a:cubicBezTo>
                  <a:cubicBezTo>
                    <a:pt x="236" y="44"/>
                    <a:pt x="236" y="44"/>
                    <a:pt x="236" y="44"/>
                  </a:cubicBezTo>
                  <a:cubicBezTo>
                    <a:pt x="236" y="44"/>
                    <a:pt x="236" y="44"/>
                    <a:pt x="236" y="44"/>
                  </a:cubicBezTo>
                  <a:cubicBezTo>
                    <a:pt x="235" y="44"/>
                    <a:pt x="235" y="44"/>
                    <a:pt x="235" y="44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33" y="48"/>
                    <a:pt x="233" y="48"/>
                    <a:pt x="233" y="48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32" y="50"/>
                    <a:pt x="232" y="50"/>
                    <a:pt x="232" y="50"/>
                  </a:cubicBezTo>
                  <a:cubicBezTo>
                    <a:pt x="232" y="51"/>
                    <a:pt x="232" y="51"/>
                    <a:pt x="232" y="51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2" y="53"/>
                    <a:pt x="232" y="53"/>
                    <a:pt x="232" y="53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2" y="55"/>
                    <a:pt x="232" y="55"/>
                    <a:pt x="232" y="55"/>
                  </a:cubicBezTo>
                  <a:cubicBezTo>
                    <a:pt x="233" y="55"/>
                    <a:pt x="233" y="55"/>
                    <a:pt x="233" y="55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4" y="53"/>
                    <a:pt x="234" y="53"/>
                    <a:pt x="234" y="53"/>
                  </a:cubicBezTo>
                  <a:cubicBezTo>
                    <a:pt x="234" y="53"/>
                    <a:pt x="234" y="53"/>
                    <a:pt x="234" y="53"/>
                  </a:cubicBezTo>
                  <a:cubicBezTo>
                    <a:pt x="235" y="54"/>
                    <a:pt x="235" y="54"/>
                    <a:pt x="235" y="54"/>
                  </a:cubicBezTo>
                  <a:cubicBezTo>
                    <a:pt x="234" y="55"/>
                    <a:pt x="234" y="55"/>
                    <a:pt x="234" y="55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5"/>
                    <a:pt x="231" y="55"/>
                    <a:pt x="231" y="55"/>
                  </a:cubicBezTo>
                  <a:cubicBezTo>
                    <a:pt x="231" y="55"/>
                    <a:pt x="231" y="55"/>
                    <a:pt x="231" y="55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6"/>
                    <a:pt x="229" y="56"/>
                    <a:pt x="229" y="56"/>
                  </a:cubicBezTo>
                  <a:cubicBezTo>
                    <a:pt x="229" y="55"/>
                    <a:pt x="229" y="55"/>
                    <a:pt x="229" y="55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5"/>
                    <a:pt x="228" y="55"/>
                    <a:pt x="228" y="55"/>
                  </a:cubicBezTo>
                  <a:cubicBezTo>
                    <a:pt x="228" y="56"/>
                    <a:pt x="228" y="56"/>
                    <a:pt x="228" y="56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4" y="57"/>
                    <a:pt x="224" y="57"/>
                    <a:pt x="224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19" y="58"/>
                    <a:pt x="219" y="58"/>
                    <a:pt x="219" y="58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6" y="59"/>
                    <a:pt x="216" y="59"/>
                    <a:pt x="216" y="59"/>
                  </a:cubicBezTo>
                  <a:cubicBezTo>
                    <a:pt x="216" y="60"/>
                    <a:pt x="216" y="60"/>
                    <a:pt x="216" y="60"/>
                  </a:cubicBezTo>
                  <a:cubicBezTo>
                    <a:pt x="215" y="61"/>
                    <a:pt x="215" y="61"/>
                    <a:pt x="215" y="61"/>
                  </a:cubicBezTo>
                  <a:cubicBezTo>
                    <a:pt x="215" y="61"/>
                    <a:pt x="215" y="61"/>
                    <a:pt x="215" y="61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5" y="64"/>
                    <a:pt x="215" y="64"/>
                    <a:pt x="215" y="64"/>
                  </a:cubicBezTo>
                  <a:cubicBezTo>
                    <a:pt x="215" y="64"/>
                    <a:pt x="215" y="64"/>
                    <a:pt x="215" y="64"/>
                  </a:cubicBezTo>
                  <a:cubicBezTo>
                    <a:pt x="215" y="64"/>
                    <a:pt x="215" y="64"/>
                    <a:pt x="215" y="64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4" y="66"/>
                    <a:pt x="214" y="66"/>
                    <a:pt x="214" y="66"/>
                  </a:cubicBezTo>
                  <a:cubicBezTo>
                    <a:pt x="213" y="67"/>
                    <a:pt x="213" y="67"/>
                    <a:pt x="213" y="67"/>
                  </a:cubicBezTo>
                  <a:cubicBezTo>
                    <a:pt x="213" y="67"/>
                    <a:pt x="213" y="67"/>
                    <a:pt x="213" y="67"/>
                  </a:cubicBezTo>
                  <a:cubicBezTo>
                    <a:pt x="212" y="68"/>
                    <a:pt x="212" y="68"/>
                    <a:pt x="212" y="68"/>
                  </a:cubicBezTo>
                  <a:cubicBezTo>
                    <a:pt x="212" y="68"/>
                    <a:pt x="212" y="68"/>
                    <a:pt x="212" y="68"/>
                  </a:cubicBezTo>
                  <a:cubicBezTo>
                    <a:pt x="212" y="68"/>
                    <a:pt x="212" y="68"/>
                    <a:pt x="212" y="68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0" y="69"/>
                    <a:pt x="210" y="69"/>
                    <a:pt x="210" y="69"/>
                  </a:cubicBezTo>
                  <a:cubicBezTo>
                    <a:pt x="211" y="68"/>
                    <a:pt x="211" y="68"/>
                    <a:pt x="211" y="68"/>
                  </a:cubicBezTo>
                  <a:cubicBezTo>
                    <a:pt x="211" y="68"/>
                    <a:pt x="211" y="68"/>
                    <a:pt x="211" y="68"/>
                  </a:cubicBezTo>
                  <a:cubicBezTo>
                    <a:pt x="210" y="68"/>
                    <a:pt x="210" y="68"/>
                    <a:pt x="210" y="68"/>
                  </a:cubicBezTo>
                  <a:cubicBezTo>
                    <a:pt x="209" y="67"/>
                    <a:pt x="209" y="67"/>
                    <a:pt x="209" y="67"/>
                  </a:cubicBezTo>
                  <a:cubicBezTo>
                    <a:pt x="208" y="66"/>
                    <a:pt x="208" y="66"/>
                    <a:pt x="208" y="66"/>
                  </a:cubicBezTo>
                  <a:cubicBezTo>
                    <a:pt x="209" y="66"/>
                    <a:pt x="209" y="66"/>
                    <a:pt x="209" y="66"/>
                  </a:cubicBezTo>
                  <a:cubicBezTo>
                    <a:pt x="210" y="64"/>
                    <a:pt x="210" y="64"/>
                    <a:pt x="210" y="64"/>
                  </a:cubicBezTo>
                  <a:cubicBezTo>
                    <a:pt x="209" y="65"/>
                    <a:pt x="209" y="65"/>
                    <a:pt x="209" y="65"/>
                  </a:cubicBezTo>
                  <a:cubicBezTo>
                    <a:pt x="208" y="65"/>
                    <a:pt x="208" y="65"/>
                    <a:pt x="208" y="65"/>
                  </a:cubicBezTo>
                  <a:cubicBezTo>
                    <a:pt x="208" y="66"/>
                    <a:pt x="208" y="66"/>
                    <a:pt x="208" y="66"/>
                  </a:cubicBezTo>
                  <a:cubicBezTo>
                    <a:pt x="208" y="67"/>
                    <a:pt x="208" y="67"/>
                    <a:pt x="208" y="67"/>
                  </a:cubicBezTo>
                  <a:cubicBezTo>
                    <a:pt x="209" y="67"/>
                    <a:pt x="209" y="67"/>
                    <a:pt x="209" y="67"/>
                  </a:cubicBezTo>
                  <a:cubicBezTo>
                    <a:pt x="209" y="68"/>
                    <a:pt x="209" y="68"/>
                    <a:pt x="209" y="68"/>
                  </a:cubicBezTo>
                  <a:cubicBezTo>
                    <a:pt x="209" y="69"/>
                    <a:pt x="209" y="69"/>
                    <a:pt x="209" y="69"/>
                  </a:cubicBezTo>
                  <a:cubicBezTo>
                    <a:pt x="210" y="70"/>
                    <a:pt x="210" y="70"/>
                    <a:pt x="210" y="70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9" y="73"/>
                    <a:pt x="209" y="73"/>
                    <a:pt x="209" y="73"/>
                  </a:cubicBezTo>
                  <a:cubicBezTo>
                    <a:pt x="208" y="73"/>
                    <a:pt x="208" y="73"/>
                    <a:pt x="208" y="73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07" y="76"/>
                    <a:pt x="207" y="76"/>
                    <a:pt x="207" y="76"/>
                  </a:cubicBezTo>
                  <a:cubicBezTo>
                    <a:pt x="207" y="76"/>
                    <a:pt x="207" y="76"/>
                    <a:pt x="207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5" y="77"/>
                    <a:pt x="205" y="77"/>
                    <a:pt x="205" y="77"/>
                  </a:cubicBezTo>
                  <a:cubicBezTo>
                    <a:pt x="205" y="78"/>
                    <a:pt x="205" y="78"/>
                    <a:pt x="205" y="78"/>
                  </a:cubicBezTo>
                  <a:cubicBezTo>
                    <a:pt x="205" y="78"/>
                    <a:pt x="205" y="78"/>
                    <a:pt x="205" y="78"/>
                  </a:cubicBezTo>
                  <a:cubicBezTo>
                    <a:pt x="205" y="77"/>
                    <a:pt x="205" y="77"/>
                    <a:pt x="205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6" y="76"/>
                    <a:pt x="206" y="76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6" y="74"/>
                    <a:pt x="206" y="74"/>
                    <a:pt x="206" y="74"/>
                  </a:cubicBezTo>
                  <a:cubicBezTo>
                    <a:pt x="206" y="74"/>
                    <a:pt x="206" y="74"/>
                    <a:pt x="206" y="74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6" y="74"/>
                    <a:pt x="206" y="74"/>
                    <a:pt x="206" y="74"/>
                  </a:cubicBezTo>
                  <a:cubicBezTo>
                    <a:pt x="205" y="73"/>
                    <a:pt x="205" y="73"/>
                    <a:pt x="205" y="73"/>
                  </a:cubicBezTo>
                  <a:cubicBezTo>
                    <a:pt x="206" y="73"/>
                    <a:pt x="206" y="73"/>
                    <a:pt x="206" y="73"/>
                  </a:cubicBezTo>
                  <a:cubicBezTo>
                    <a:pt x="206" y="73"/>
                    <a:pt x="206" y="73"/>
                    <a:pt x="206" y="73"/>
                  </a:cubicBezTo>
                  <a:cubicBezTo>
                    <a:pt x="205" y="73"/>
                    <a:pt x="205" y="73"/>
                    <a:pt x="205" y="73"/>
                  </a:cubicBezTo>
                  <a:cubicBezTo>
                    <a:pt x="205" y="72"/>
                    <a:pt x="205" y="72"/>
                    <a:pt x="205" y="72"/>
                  </a:cubicBezTo>
                  <a:cubicBezTo>
                    <a:pt x="205" y="73"/>
                    <a:pt x="205" y="73"/>
                    <a:pt x="205" y="73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204" y="71"/>
                    <a:pt x="204" y="71"/>
                    <a:pt x="204" y="71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4" y="68"/>
                    <a:pt x="204" y="68"/>
                    <a:pt x="204" y="68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5" y="66"/>
                    <a:pt x="205" y="66"/>
                    <a:pt x="205" y="66"/>
                  </a:cubicBezTo>
                  <a:cubicBezTo>
                    <a:pt x="205" y="66"/>
                    <a:pt x="205" y="66"/>
                    <a:pt x="205" y="66"/>
                  </a:cubicBezTo>
                  <a:cubicBezTo>
                    <a:pt x="205" y="66"/>
                    <a:pt x="205" y="66"/>
                    <a:pt x="205" y="66"/>
                  </a:cubicBezTo>
                  <a:cubicBezTo>
                    <a:pt x="205" y="67"/>
                    <a:pt x="205" y="67"/>
                    <a:pt x="205" y="67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3" y="68"/>
                    <a:pt x="203" y="68"/>
                    <a:pt x="203" y="68"/>
                  </a:cubicBezTo>
                  <a:cubicBezTo>
                    <a:pt x="203" y="68"/>
                    <a:pt x="203" y="68"/>
                    <a:pt x="203" y="68"/>
                  </a:cubicBezTo>
                  <a:cubicBezTo>
                    <a:pt x="204" y="68"/>
                    <a:pt x="204" y="68"/>
                    <a:pt x="204" y="68"/>
                  </a:cubicBezTo>
                  <a:cubicBezTo>
                    <a:pt x="203" y="69"/>
                    <a:pt x="203" y="69"/>
                    <a:pt x="203" y="69"/>
                  </a:cubicBezTo>
                  <a:cubicBezTo>
                    <a:pt x="203" y="70"/>
                    <a:pt x="203" y="70"/>
                    <a:pt x="203" y="70"/>
                  </a:cubicBezTo>
                  <a:cubicBezTo>
                    <a:pt x="203" y="70"/>
                    <a:pt x="203" y="70"/>
                    <a:pt x="203" y="70"/>
                  </a:cubicBezTo>
                  <a:cubicBezTo>
                    <a:pt x="203" y="71"/>
                    <a:pt x="203" y="71"/>
                    <a:pt x="203" y="71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3"/>
                    <a:pt x="203" y="73"/>
                    <a:pt x="203" y="73"/>
                  </a:cubicBezTo>
                  <a:cubicBezTo>
                    <a:pt x="203" y="73"/>
                    <a:pt x="203" y="73"/>
                    <a:pt x="203" y="73"/>
                  </a:cubicBezTo>
                  <a:cubicBezTo>
                    <a:pt x="202" y="72"/>
                    <a:pt x="202" y="72"/>
                    <a:pt x="202" y="72"/>
                  </a:cubicBezTo>
                  <a:cubicBezTo>
                    <a:pt x="201" y="72"/>
                    <a:pt x="201" y="72"/>
                    <a:pt x="201" y="72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1" y="72"/>
                    <a:pt x="201" y="72"/>
                    <a:pt x="201" y="72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3" y="76"/>
                    <a:pt x="203" y="76"/>
                    <a:pt x="203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2" y="75"/>
                    <a:pt x="202" y="75"/>
                    <a:pt x="202" y="75"/>
                  </a:cubicBezTo>
                  <a:cubicBezTo>
                    <a:pt x="202" y="75"/>
                    <a:pt x="202" y="75"/>
                    <a:pt x="202" y="75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203" y="76"/>
                    <a:pt x="203" y="76"/>
                    <a:pt x="203" y="76"/>
                  </a:cubicBezTo>
                  <a:cubicBezTo>
                    <a:pt x="204" y="77"/>
                    <a:pt x="204" y="77"/>
                    <a:pt x="204" y="77"/>
                  </a:cubicBezTo>
                  <a:cubicBezTo>
                    <a:pt x="203" y="77"/>
                    <a:pt x="203" y="77"/>
                    <a:pt x="203" y="77"/>
                  </a:cubicBezTo>
                  <a:cubicBezTo>
                    <a:pt x="203" y="77"/>
                    <a:pt x="203" y="77"/>
                    <a:pt x="203" y="77"/>
                  </a:cubicBezTo>
                  <a:cubicBezTo>
                    <a:pt x="202" y="77"/>
                    <a:pt x="202" y="77"/>
                    <a:pt x="202" y="77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3" y="79"/>
                    <a:pt x="203" y="79"/>
                    <a:pt x="203" y="79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2" y="78"/>
                    <a:pt x="202" y="78"/>
                    <a:pt x="202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2" y="78"/>
                    <a:pt x="202" y="78"/>
                    <a:pt x="202" y="78"/>
                  </a:cubicBezTo>
                  <a:cubicBezTo>
                    <a:pt x="202" y="78"/>
                    <a:pt x="202" y="78"/>
                    <a:pt x="202" y="78"/>
                  </a:cubicBezTo>
                  <a:cubicBezTo>
                    <a:pt x="202" y="79"/>
                    <a:pt x="202" y="79"/>
                    <a:pt x="202" y="79"/>
                  </a:cubicBezTo>
                  <a:cubicBezTo>
                    <a:pt x="203" y="79"/>
                    <a:pt x="203" y="79"/>
                    <a:pt x="203" y="79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4" y="79"/>
                    <a:pt x="204" y="79"/>
                    <a:pt x="204" y="79"/>
                  </a:cubicBezTo>
                  <a:cubicBezTo>
                    <a:pt x="205" y="80"/>
                    <a:pt x="205" y="80"/>
                    <a:pt x="205" y="80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1"/>
                    <a:pt x="204" y="81"/>
                    <a:pt x="204" y="81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4" y="83"/>
                    <a:pt x="204" y="83"/>
                    <a:pt x="204" y="83"/>
                  </a:cubicBezTo>
                  <a:cubicBezTo>
                    <a:pt x="203" y="83"/>
                    <a:pt x="203" y="83"/>
                    <a:pt x="203" y="83"/>
                  </a:cubicBezTo>
                  <a:cubicBezTo>
                    <a:pt x="203" y="83"/>
                    <a:pt x="203" y="83"/>
                    <a:pt x="203" y="83"/>
                  </a:cubicBezTo>
                  <a:cubicBezTo>
                    <a:pt x="202" y="83"/>
                    <a:pt x="202" y="83"/>
                    <a:pt x="202" y="83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1" y="83"/>
                    <a:pt x="201" y="83"/>
                    <a:pt x="201" y="83"/>
                  </a:cubicBezTo>
                  <a:cubicBezTo>
                    <a:pt x="201" y="83"/>
                    <a:pt x="201" y="83"/>
                    <a:pt x="201" y="83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0" y="84"/>
                    <a:pt x="200" y="84"/>
                    <a:pt x="200" y="84"/>
                  </a:cubicBezTo>
                  <a:cubicBezTo>
                    <a:pt x="201" y="84"/>
                    <a:pt x="201" y="84"/>
                    <a:pt x="201" y="84"/>
                  </a:cubicBezTo>
                  <a:cubicBezTo>
                    <a:pt x="203" y="84"/>
                    <a:pt x="203" y="84"/>
                    <a:pt x="203" y="84"/>
                  </a:cubicBezTo>
                  <a:cubicBezTo>
                    <a:pt x="203" y="84"/>
                    <a:pt x="203" y="84"/>
                    <a:pt x="203" y="84"/>
                  </a:cubicBezTo>
                  <a:cubicBezTo>
                    <a:pt x="203" y="85"/>
                    <a:pt x="203" y="85"/>
                    <a:pt x="203" y="85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5" y="85"/>
                    <a:pt x="205" y="85"/>
                    <a:pt x="205" y="85"/>
                  </a:cubicBezTo>
                  <a:cubicBezTo>
                    <a:pt x="204" y="86"/>
                    <a:pt x="204" y="86"/>
                    <a:pt x="204" y="86"/>
                  </a:cubicBezTo>
                  <a:cubicBezTo>
                    <a:pt x="204" y="86"/>
                    <a:pt x="204" y="86"/>
                    <a:pt x="204" y="86"/>
                  </a:cubicBezTo>
                  <a:cubicBezTo>
                    <a:pt x="203" y="86"/>
                    <a:pt x="203" y="86"/>
                    <a:pt x="203" y="86"/>
                  </a:cubicBezTo>
                  <a:cubicBezTo>
                    <a:pt x="203" y="87"/>
                    <a:pt x="203" y="87"/>
                    <a:pt x="203" y="87"/>
                  </a:cubicBezTo>
                  <a:cubicBezTo>
                    <a:pt x="203" y="87"/>
                    <a:pt x="203" y="87"/>
                    <a:pt x="203" y="87"/>
                  </a:cubicBezTo>
                  <a:cubicBezTo>
                    <a:pt x="202" y="87"/>
                    <a:pt x="202" y="87"/>
                    <a:pt x="202" y="87"/>
                  </a:cubicBezTo>
                  <a:cubicBezTo>
                    <a:pt x="201" y="87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201" y="87"/>
                    <a:pt x="201" y="87"/>
                    <a:pt x="201" y="87"/>
                  </a:cubicBezTo>
                  <a:cubicBezTo>
                    <a:pt x="200" y="87"/>
                    <a:pt x="200" y="87"/>
                    <a:pt x="200" y="87"/>
                  </a:cubicBezTo>
                  <a:cubicBezTo>
                    <a:pt x="200" y="87"/>
                    <a:pt x="200" y="87"/>
                    <a:pt x="200" y="87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200" y="87"/>
                    <a:pt x="200" y="87"/>
                    <a:pt x="200" y="87"/>
                  </a:cubicBezTo>
                  <a:cubicBezTo>
                    <a:pt x="201" y="87"/>
                    <a:pt x="201" y="87"/>
                    <a:pt x="201" y="87"/>
                  </a:cubicBezTo>
                  <a:cubicBezTo>
                    <a:pt x="201" y="88"/>
                    <a:pt x="201" y="88"/>
                    <a:pt x="201" y="88"/>
                  </a:cubicBezTo>
                  <a:cubicBezTo>
                    <a:pt x="200" y="88"/>
                    <a:pt x="200" y="88"/>
                    <a:pt x="200" y="88"/>
                  </a:cubicBezTo>
                  <a:cubicBezTo>
                    <a:pt x="201" y="88"/>
                    <a:pt x="201" y="88"/>
                    <a:pt x="201" y="88"/>
                  </a:cubicBezTo>
                  <a:cubicBezTo>
                    <a:pt x="199" y="89"/>
                    <a:pt x="199" y="89"/>
                    <a:pt x="199" y="89"/>
                  </a:cubicBezTo>
                  <a:cubicBezTo>
                    <a:pt x="199" y="89"/>
                    <a:pt x="199" y="89"/>
                    <a:pt x="199" y="89"/>
                  </a:cubicBezTo>
                  <a:cubicBezTo>
                    <a:pt x="199" y="89"/>
                    <a:pt x="199" y="89"/>
                    <a:pt x="199" y="89"/>
                  </a:cubicBezTo>
                  <a:cubicBezTo>
                    <a:pt x="200" y="89"/>
                    <a:pt x="200" y="89"/>
                    <a:pt x="200" y="89"/>
                  </a:cubicBezTo>
                  <a:cubicBezTo>
                    <a:pt x="201" y="89"/>
                    <a:pt x="201" y="89"/>
                    <a:pt x="201" y="89"/>
                  </a:cubicBezTo>
                  <a:cubicBezTo>
                    <a:pt x="201" y="89"/>
                    <a:pt x="201" y="89"/>
                    <a:pt x="201" y="89"/>
                  </a:cubicBezTo>
                  <a:cubicBezTo>
                    <a:pt x="202" y="89"/>
                    <a:pt x="202" y="89"/>
                    <a:pt x="202" y="89"/>
                  </a:cubicBezTo>
                  <a:cubicBezTo>
                    <a:pt x="201" y="90"/>
                    <a:pt x="201" y="90"/>
                    <a:pt x="201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200" y="90"/>
                    <a:pt x="200" y="90"/>
                    <a:pt x="200" y="90"/>
                  </a:cubicBezTo>
                  <a:cubicBezTo>
                    <a:pt x="199" y="90"/>
                    <a:pt x="199" y="90"/>
                    <a:pt x="199" y="90"/>
                  </a:cubicBezTo>
                  <a:cubicBezTo>
                    <a:pt x="198" y="90"/>
                    <a:pt x="198" y="90"/>
                    <a:pt x="198" y="90"/>
                  </a:cubicBezTo>
                  <a:cubicBezTo>
                    <a:pt x="196" y="91"/>
                    <a:pt x="196" y="91"/>
                    <a:pt x="196" y="91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2" y="94"/>
                    <a:pt x="192" y="94"/>
                    <a:pt x="192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88" y="97"/>
                    <a:pt x="188" y="97"/>
                    <a:pt x="188" y="97"/>
                  </a:cubicBezTo>
                  <a:cubicBezTo>
                    <a:pt x="188" y="97"/>
                    <a:pt x="188" y="97"/>
                    <a:pt x="188" y="97"/>
                  </a:cubicBezTo>
                  <a:cubicBezTo>
                    <a:pt x="188" y="98"/>
                    <a:pt x="188" y="98"/>
                    <a:pt x="188" y="98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6" y="99"/>
                    <a:pt x="186" y="99"/>
                    <a:pt x="186" y="99"/>
                  </a:cubicBezTo>
                  <a:cubicBezTo>
                    <a:pt x="186" y="99"/>
                    <a:pt x="186" y="99"/>
                    <a:pt x="186" y="99"/>
                  </a:cubicBezTo>
                  <a:cubicBezTo>
                    <a:pt x="186" y="99"/>
                    <a:pt x="186" y="99"/>
                    <a:pt x="186" y="99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84" y="100"/>
                    <a:pt x="184" y="100"/>
                    <a:pt x="184" y="100"/>
                  </a:cubicBezTo>
                  <a:cubicBezTo>
                    <a:pt x="183" y="100"/>
                    <a:pt x="183" y="100"/>
                    <a:pt x="183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1" y="100"/>
                    <a:pt x="181" y="100"/>
                    <a:pt x="181" y="100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0" y="101"/>
                    <a:pt x="180" y="101"/>
                    <a:pt x="180" y="101"/>
                  </a:cubicBezTo>
                  <a:cubicBezTo>
                    <a:pt x="180" y="101"/>
                    <a:pt x="180" y="101"/>
                    <a:pt x="180" y="101"/>
                  </a:cubicBezTo>
                  <a:cubicBezTo>
                    <a:pt x="180" y="101"/>
                    <a:pt x="180" y="101"/>
                    <a:pt x="180" y="101"/>
                  </a:cubicBezTo>
                  <a:cubicBezTo>
                    <a:pt x="180" y="102"/>
                    <a:pt x="180" y="102"/>
                    <a:pt x="180" y="102"/>
                  </a:cubicBezTo>
                  <a:cubicBezTo>
                    <a:pt x="180" y="102"/>
                    <a:pt x="180" y="102"/>
                    <a:pt x="180" y="102"/>
                  </a:cubicBezTo>
                  <a:cubicBezTo>
                    <a:pt x="179" y="103"/>
                    <a:pt x="179" y="103"/>
                    <a:pt x="179" y="103"/>
                  </a:cubicBezTo>
                  <a:cubicBezTo>
                    <a:pt x="179" y="103"/>
                    <a:pt x="179" y="103"/>
                    <a:pt x="179" y="103"/>
                  </a:cubicBezTo>
                  <a:cubicBezTo>
                    <a:pt x="178" y="103"/>
                    <a:pt x="178" y="103"/>
                    <a:pt x="178" y="103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7" y="105"/>
                    <a:pt x="177" y="105"/>
                    <a:pt x="177" y="105"/>
                  </a:cubicBezTo>
                  <a:cubicBezTo>
                    <a:pt x="177" y="107"/>
                    <a:pt x="177" y="107"/>
                    <a:pt x="177" y="107"/>
                  </a:cubicBezTo>
                  <a:cubicBezTo>
                    <a:pt x="176" y="109"/>
                    <a:pt x="176" y="109"/>
                    <a:pt x="176" y="109"/>
                  </a:cubicBezTo>
                  <a:cubicBezTo>
                    <a:pt x="177" y="110"/>
                    <a:pt x="177" y="110"/>
                    <a:pt x="177" y="110"/>
                  </a:cubicBezTo>
                  <a:cubicBezTo>
                    <a:pt x="176" y="112"/>
                    <a:pt x="176" y="112"/>
                    <a:pt x="176" y="112"/>
                  </a:cubicBezTo>
                  <a:cubicBezTo>
                    <a:pt x="177" y="113"/>
                    <a:pt x="177" y="113"/>
                    <a:pt x="177" y="113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7" y="116"/>
                    <a:pt x="177" y="116"/>
                    <a:pt x="177" y="116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9" y="119"/>
                    <a:pt x="179" y="119"/>
                    <a:pt x="179" y="119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8" y="121"/>
                    <a:pt x="178" y="121"/>
                    <a:pt x="178" y="121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80" y="125"/>
                    <a:pt x="180" y="125"/>
                    <a:pt x="180" y="125"/>
                  </a:cubicBezTo>
                  <a:cubicBezTo>
                    <a:pt x="180" y="126"/>
                    <a:pt x="180" y="126"/>
                    <a:pt x="180" y="126"/>
                  </a:cubicBezTo>
                  <a:cubicBezTo>
                    <a:pt x="180" y="126"/>
                    <a:pt x="180" y="126"/>
                    <a:pt x="180" y="126"/>
                  </a:cubicBezTo>
                  <a:cubicBezTo>
                    <a:pt x="180" y="127"/>
                    <a:pt x="180" y="127"/>
                    <a:pt x="180" y="127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0" y="129"/>
                    <a:pt x="180" y="129"/>
                    <a:pt x="180" y="129"/>
                  </a:cubicBezTo>
                  <a:cubicBezTo>
                    <a:pt x="179" y="131"/>
                    <a:pt x="179" y="131"/>
                    <a:pt x="179" y="131"/>
                  </a:cubicBezTo>
                  <a:cubicBezTo>
                    <a:pt x="178" y="132"/>
                    <a:pt x="178" y="132"/>
                    <a:pt x="178" y="132"/>
                  </a:cubicBezTo>
                  <a:cubicBezTo>
                    <a:pt x="178" y="132"/>
                    <a:pt x="178" y="132"/>
                    <a:pt x="178" y="132"/>
                  </a:cubicBezTo>
                  <a:cubicBezTo>
                    <a:pt x="178" y="133"/>
                    <a:pt x="178" y="133"/>
                    <a:pt x="178" y="133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3"/>
                    <a:pt x="175" y="133"/>
                    <a:pt x="175" y="133"/>
                  </a:cubicBezTo>
                  <a:cubicBezTo>
                    <a:pt x="174" y="133"/>
                    <a:pt x="174" y="133"/>
                    <a:pt x="174" y="133"/>
                  </a:cubicBezTo>
                  <a:cubicBezTo>
                    <a:pt x="175" y="133"/>
                    <a:pt x="175" y="133"/>
                    <a:pt x="175" y="133"/>
                  </a:cubicBezTo>
                  <a:cubicBezTo>
                    <a:pt x="173" y="132"/>
                    <a:pt x="173" y="132"/>
                    <a:pt x="173" y="132"/>
                  </a:cubicBezTo>
                  <a:cubicBezTo>
                    <a:pt x="174" y="131"/>
                    <a:pt x="174" y="131"/>
                    <a:pt x="174" y="131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2" y="130"/>
                    <a:pt x="172" y="130"/>
                    <a:pt x="172" y="130"/>
                  </a:cubicBezTo>
                  <a:cubicBezTo>
                    <a:pt x="172" y="129"/>
                    <a:pt x="172" y="129"/>
                    <a:pt x="172" y="129"/>
                  </a:cubicBezTo>
                  <a:cubicBezTo>
                    <a:pt x="172" y="128"/>
                    <a:pt x="172" y="128"/>
                    <a:pt x="172" y="128"/>
                  </a:cubicBezTo>
                  <a:cubicBezTo>
                    <a:pt x="171" y="128"/>
                    <a:pt x="171" y="128"/>
                    <a:pt x="171" y="128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71" y="127"/>
                    <a:pt x="171" y="127"/>
                    <a:pt x="171" y="127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72" y="126"/>
                    <a:pt x="172" y="126"/>
                    <a:pt x="172" y="126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70" y="126"/>
                    <a:pt x="170" y="126"/>
                    <a:pt x="170" y="126"/>
                  </a:cubicBezTo>
                  <a:cubicBezTo>
                    <a:pt x="170" y="126"/>
                    <a:pt x="170" y="126"/>
                    <a:pt x="170" y="126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69" y="124"/>
                    <a:pt x="169" y="124"/>
                    <a:pt x="169" y="124"/>
                  </a:cubicBezTo>
                  <a:cubicBezTo>
                    <a:pt x="169" y="123"/>
                    <a:pt x="169" y="123"/>
                    <a:pt x="169" y="123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1"/>
                    <a:pt x="170" y="121"/>
                    <a:pt x="170" y="121"/>
                  </a:cubicBezTo>
                  <a:cubicBezTo>
                    <a:pt x="169" y="121"/>
                    <a:pt x="169" y="121"/>
                    <a:pt x="169" y="121"/>
                  </a:cubicBezTo>
                  <a:cubicBezTo>
                    <a:pt x="169" y="121"/>
                    <a:pt x="169" y="121"/>
                    <a:pt x="169" y="121"/>
                  </a:cubicBezTo>
                  <a:cubicBezTo>
                    <a:pt x="169" y="122"/>
                    <a:pt x="169" y="122"/>
                    <a:pt x="169" y="122"/>
                  </a:cubicBezTo>
                  <a:cubicBezTo>
                    <a:pt x="169" y="122"/>
                    <a:pt x="169" y="122"/>
                    <a:pt x="169" y="122"/>
                  </a:cubicBezTo>
                  <a:cubicBezTo>
                    <a:pt x="169" y="122"/>
                    <a:pt x="169" y="122"/>
                    <a:pt x="169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1"/>
                    <a:pt x="168" y="121"/>
                    <a:pt x="168" y="121"/>
                  </a:cubicBezTo>
                  <a:cubicBezTo>
                    <a:pt x="169" y="120"/>
                    <a:pt x="169" y="120"/>
                    <a:pt x="169" y="120"/>
                  </a:cubicBezTo>
                  <a:cubicBezTo>
                    <a:pt x="169" y="118"/>
                    <a:pt x="169" y="118"/>
                    <a:pt x="169" y="118"/>
                  </a:cubicBezTo>
                  <a:cubicBezTo>
                    <a:pt x="170" y="117"/>
                    <a:pt x="170" y="117"/>
                    <a:pt x="170" y="117"/>
                  </a:cubicBezTo>
                  <a:cubicBezTo>
                    <a:pt x="169" y="116"/>
                    <a:pt x="169" y="116"/>
                    <a:pt x="169" y="116"/>
                  </a:cubicBezTo>
                  <a:cubicBezTo>
                    <a:pt x="168" y="116"/>
                    <a:pt x="168" y="116"/>
                    <a:pt x="168" y="116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67" y="113"/>
                    <a:pt x="167" y="113"/>
                    <a:pt x="167" y="113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66" y="112"/>
                    <a:pt x="166" y="112"/>
                    <a:pt x="166" y="112"/>
                  </a:cubicBezTo>
                  <a:cubicBezTo>
                    <a:pt x="165" y="111"/>
                    <a:pt x="165" y="111"/>
                    <a:pt x="165" y="111"/>
                  </a:cubicBezTo>
                  <a:cubicBezTo>
                    <a:pt x="164" y="111"/>
                    <a:pt x="164" y="111"/>
                    <a:pt x="164" y="111"/>
                  </a:cubicBezTo>
                  <a:cubicBezTo>
                    <a:pt x="163" y="111"/>
                    <a:pt x="163" y="111"/>
                    <a:pt x="163" y="111"/>
                  </a:cubicBezTo>
                  <a:cubicBezTo>
                    <a:pt x="163" y="112"/>
                    <a:pt x="163" y="112"/>
                    <a:pt x="163" y="112"/>
                  </a:cubicBezTo>
                  <a:cubicBezTo>
                    <a:pt x="163" y="112"/>
                    <a:pt x="163" y="112"/>
                    <a:pt x="163" y="112"/>
                  </a:cubicBezTo>
                  <a:cubicBezTo>
                    <a:pt x="162" y="112"/>
                    <a:pt x="162" y="112"/>
                    <a:pt x="162" y="112"/>
                  </a:cubicBezTo>
                  <a:cubicBezTo>
                    <a:pt x="162" y="112"/>
                    <a:pt x="162" y="112"/>
                    <a:pt x="162" y="112"/>
                  </a:cubicBezTo>
                  <a:cubicBezTo>
                    <a:pt x="161" y="113"/>
                    <a:pt x="161" y="113"/>
                    <a:pt x="161" y="113"/>
                  </a:cubicBezTo>
                  <a:cubicBezTo>
                    <a:pt x="160" y="113"/>
                    <a:pt x="160" y="113"/>
                    <a:pt x="160" y="113"/>
                  </a:cubicBezTo>
                  <a:cubicBezTo>
                    <a:pt x="159" y="113"/>
                    <a:pt x="159" y="113"/>
                    <a:pt x="159" y="113"/>
                  </a:cubicBezTo>
                  <a:cubicBezTo>
                    <a:pt x="159" y="113"/>
                    <a:pt x="159" y="113"/>
                    <a:pt x="159" y="113"/>
                  </a:cubicBezTo>
                  <a:cubicBezTo>
                    <a:pt x="159" y="112"/>
                    <a:pt x="159" y="112"/>
                    <a:pt x="159" y="112"/>
                  </a:cubicBezTo>
                  <a:cubicBezTo>
                    <a:pt x="159" y="113"/>
                    <a:pt x="159" y="113"/>
                    <a:pt x="159" y="113"/>
                  </a:cubicBezTo>
                  <a:cubicBezTo>
                    <a:pt x="159" y="113"/>
                    <a:pt x="159" y="113"/>
                    <a:pt x="159" y="113"/>
                  </a:cubicBezTo>
                  <a:cubicBezTo>
                    <a:pt x="159" y="112"/>
                    <a:pt x="159" y="112"/>
                    <a:pt x="159" y="112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7" y="111"/>
                    <a:pt x="157" y="111"/>
                    <a:pt x="157" y="111"/>
                  </a:cubicBezTo>
                  <a:cubicBezTo>
                    <a:pt x="157" y="111"/>
                    <a:pt x="157" y="111"/>
                    <a:pt x="157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158" y="111"/>
                    <a:pt x="158" y="111"/>
                    <a:pt x="158" y="111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7" y="111"/>
                    <a:pt x="157" y="111"/>
                    <a:pt x="157" y="111"/>
                  </a:cubicBezTo>
                  <a:cubicBezTo>
                    <a:pt x="156" y="110"/>
                    <a:pt x="156" y="110"/>
                    <a:pt x="156" y="110"/>
                  </a:cubicBezTo>
                  <a:cubicBezTo>
                    <a:pt x="156" y="110"/>
                    <a:pt x="156" y="110"/>
                    <a:pt x="156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4" y="110"/>
                    <a:pt x="154" y="110"/>
                    <a:pt x="154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5" y="109"/>
                    <a:pt x="155" y="109"/>
                    <a:pt x="155" y="109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1" y="110"/>
                    <a:pt x="151" y="110"/>
                    <a:pt x="151" y="110"/>
                  </a:cubicBezTo>
                  <a:cubicBezTo>
                    <a:pt x="151" y="109"/>
                    <a:pt x="151" y="109"/>
                    <a:pt x="151" y="109"/>
                  </a:cubicBezTo>
                  <a:cubicBezTo>
                    <a:pt x="150" y="110"/>
                    <a:pt x="150" y="110"/>
                    <a:pt x="150" y="110"/>
                  </a:cubicBezTo>
                  <a:cubicBezTo>
                    <a:pt x="149" y="110"/>
                    <a:pt x="149" y="110"/>
                    <a:pt x="149" y="110"/>
                  </a:cubicBezTo>
                  <a:cubicBezTo>
                    <a:pt x="148" y="110"/>
                    <a:pt x="148" y="110"/>
                    <a:pt x="148" y="110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47" y="108"/>
                    <a:pt x="147" y="108"/>
                    <a:pt x="147" y="108"/>
                  </a:cubicBezTo>
                  <a:cubicBezTo>
                    <a:pt x="147" y="108"/>
                    <a:pt x="147" y="108"/>
                    <a:pt x="147" y="108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5" y="109"/>
                    <a:pt x="145" y="109"/>
                    <a:pt x="145" y="109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9"/>
                    <a:pt x="144" y="109"/>
                    <a:pt x="144" y="109"/>
                  </a:cubicBezTo>
                  <a:cubicBezTo>
                    <a:pt x="141" y="110"/>
                    <a:pt x="141" y="110"/>
                    <a:pt x="141" y="110"/>
                  </a:cubicBezTo>
                  <a:cubicBezTo>
                    <a:pt x="141" y="110"/>
                    <a:pt x="141" y="110"/>
                    <a:pt x="141" y="110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40" y="112"/>
                    <a:pt x="140" y="112"/>
                    <a:pt x="140" y="112"/>
                  </a:cubicBezTo>
                  <a:cubicBezTo>
                    <a:pt x="140" y="112"/>
                    <a:pt x="140" y="112"/>
                    <a:pt x="140" y="112"/>
                  </a:cubicBezTo>
                  <a:cubicBezTo>
                    <a:pt x="141" y="112"/>
                    <a:pt x="141" y="112"/>
                    <a:pt x="141" y="112"/>
                  </a:cubicBezTo>
                  <a:cubicBezTo>
                    <a:pt x="140" y="113"/>
                    <a:pt x="140" y="113"/>
                    <a:pt x="140" y="113"/>
                  </a:cubicBezTo>
                  <a:cubicBezTo>
                    <a:pt x="139" y="113"/>
                    <a:pt x="139" y="113"/>
                    <a:pt x="139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41" y="115"/>
                    <a:pt x="141" y="115"/>
                    <a:pt x="141" y="115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8" y="114"/>
                    <a:pt x="138" y="114"/>
                    <a:pt x="138" y="114"/>
                  </a:cubicBezTo>
                  <a:cubicBezTo>
                    <a:pt x="137" y="114"/>
                    <a:pt x="137" y="114"/>
                    <a:pt x="137" y="114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6"/>
                    <a:pt x="138" y="116"/>
                    <a:pt x="138" y="116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2" y="115"/>
                    <a:pt x="132" y="115"/>
                    <a:pt x="132" y="115"/>
                  </a:cubicBezTo>
                  <a:cubicBezTo>
                    <a:pt x="132" y="115"/>
                    <a:pt x="132" y="115"/>
                    <a:pt x="132" y="115"/>
                  </a:cubicBezTo>
                  <a:cubicBezTo>
                    <a:pt x="132" y="115"/>
                    <a:pt x="132" y="115"/>
                    <a:pt x="132" y="115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1" y="113"/>
                    <a:pt x="131" y="113"/>
                    <a:pt x="131" y="113"/>
                  </a:cubicBezTo>
                  <a:cubicBezTo>
                    <a:pt x="131" y="113"/>
                    <a:pt x="131" y="113"/>
                    <a:pt x="131" y="113"/>
                  </a:cubicBezTo>
                  <a:cubicBezTo>
                    <a:pt x="130" y="113"/>
                    <a:pt x="130" y="113"/>
                    <a:pt x="130" y="113"/>
                  </a:cubicBezTo>
                  <a:cubicBezTo>
                    <a:pt x="130" y="113"/>
                    <a:pt x="130" y="113"/>
                    <a:pt x="130" y="113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30" y="112"/>
                    <a:pt x="130" y="112"/>
                    <a:pt x="130" y="112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29" y="113"/>
                    <a:pt x="129" y="113"/>
                    <a:pt x="129" y="113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6" y="113"/>
                    <a:pt x="126" y="113"/>
                    <a:pt x="126" y="113"/>
                  </a:cubicBezTo>
                  <a:cubicBezTo>
                    <a:pt x="125" y="113"/>
                    <a:pt x="125" y="113"/>
                    <a:pt x="125" y="113"/>
                  </a:cubicBezTo>
                  <a:cubicBezTo>
                    <a:pt x="123" y="112"/>
                    <a:pt x="123" y="112"/>
                    <a:pt x="123" y="112"/>
                  </a:cubicBezTo>
                  <a:cubicBezTo>
                    <a:pt x="122" y="112"/>
                    <a:pt x="122" y="112"/>
                    <a:pt x="122" y="112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19" y="113"/>
                    <a:pt x="119" y="113"/>
                    <a:pt x="119" y="113"/>
                  </a:cubicBezTo>
                  <a:cubicBezTo>
                    <a:pt x="119" y="114"/>
                    <a:pt x="119" y="114"/>
                    <a:pt x="119" y="114"/>
                  </a:cubicBezTo>
                  <a:cubicBezTo>
                    <a:pt x="118" y="114"/>
                    <a:pt x="118" y="114"/>
                    <a:pt x="118" y="114"/>
                  </a:cubicBezTo>
                  <a:cubicBezTo>
                    <a:pt x="118" y="113"/>
                    <a:pt x="118" y="113"/>
                    <a:pt x="118" y="113"/>
                  </a:cubicBezTo>
                  <a:cubicBezTo>
                    <a:pt x="118" y="113"/>
                    <a:pt x="118" y="113"/>
                    <a:pt x="118" y="113"/>
                  </a:cubicBezTo>
                  <a:cubicBezTo>
                    <a:pt x="118" y="112"/>
                    <a:pt x="118" y="112"/>
                    <a:pt x="118" y="112"/>
                  </a:cubicBezTo>
                  <a:cubicBezTo>
                    <a:pt x="118" y="111"/>
                    <a:pt x="118" y="111"/>
                    <a:pt x="118" y="111"/>
                  </a:cubicBezTo>
                  <a:cubicBezTo>
                    <a:pt x="118" y="112"/>
                    <a:pt x="118" y="112"/>
                    <a:pt x="118" y="112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6" y="113"/>
                    <a:pt x="116" y="113"/>
                    <a:pt x="116" y="113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3"/>
                    <a:pt x="116" y="113"/>
                    <a:pt x="116" y="113"/>
                  </a:cubicBezTo>
                  <a:cubicBezTo>
                    <a:pt x="116" y="114"/>
                    <a:pt x="116" y="114"/>
                    <a:pt x="116" y="114"/>
                  </a:cubicBezTo>
                  <a:cubicBezTo>
                    <a:pt x="117" y="115"/>
                    <a:pt x="117" y="115"/>
                    <a:pt x="117" y="115"/>
                  </a:cubicBezTo>
                  <a:cubicBezTo>
                    <a:pt x="116" y="115"/>
                    <a:pt x="116" y="115"/>
                    <a:pt x="116" y="115"/>
                  </a:cubicBezTo>
                  <a:cubicBezTo>
                    <a:pt x="115" y="115"/>
                    <a:pt x="115" y="115"/>
                    <a:pt x="115" y="115"/>
                  </a:cubicBezTo>
                  <a:cubicBezTo>
                    <a:pt x="114" y="116"/>
                    <a:pt x="114" y="116"/>
                    <a:pt x="114" y="116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0" y="117"/>
                    <a:pt x="110" y="117"/>
                    <a:pt x="110" y="117"/>
                  </a:cubicBezTo>
                  <a:cubicBezTo>
                    <a:pt x="110" y="117"/>
                    <a:pt x="110" y="117"/>
                    <a:pt x="110" y="117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09" y="118"/>
                    <a:pt x="109" y="118"/>
                    <a:pt x="109" y="118"/>
                  </a:cubicBezTo>
                  <a:cubicBezTo>
                    <a:pt x="108" y="118"/>
                    <a:pt x="108" y="118"/>
                    <a:pt x="108" y="118"/>
                  </a:cubicBezTo>
                  <a:cubicBezTo>
                    <a:pt x="108" y="118"/>
                    <a:pt x="108" y="118"/>
                    <a:pt x="108" y="118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106" y="120"/>
                    <a:pt x="106" y="120"/>
                    <a:pt x="106" y="120"/>
                  </a:cubicBezTo>
                  <a:cubicBezTo>
                    <a:pt x="106" y="120"/>
                    <a:pt x="106" y="120"/>
                    <a:pt x="106" y="120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4" y="123"/>
                    <a:pt x="104" y="123"/>
                    <a:pt x="104" y="123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3" y="125"/>
                    <a:pt x="103" y="125"/>
                    <a:pt x="103" y="125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04" y="128"/>
                    <a:pt x="104" y="128"/>
                    <a:pt x="104" y="128"/>
                  </a:cubicBezTo>
                  <a:cubicBezTo>
                    <a:pt x="104" y="128"/>
                    <a:pt x="104" y="128"/>
                    <a:pt x="104" y="128"/>
                  </a:cubicBezTo>
                  <a:cubicBezTo>
                    <a:pt x="104" y="129"/>
                    <a:pt x="104" y="129"/>
                    <a:pt x="104" y="129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103" y="130"/>
                    <a:pt x="103" y="130"/>
                    <a:pt x="103" y="130"/>
                  </a:cubicBezTo>
                  <a:cubicBezTo>
                    <a:pt x="102" y="130"/>
                    <a:pt x="102" y="130"/>
                    <a:pt x="102" y="130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7" y="128"/>
                    <a:pt x="97" y="128"/>
                    <a:pt x="97" y="128"/>
                  </a:cubicBezTo>
                  <a:cubicBezTo>
                    <a:pt x="97" y="128"/>
                    <a:pt x="97" y="128"/>
                    <a:pt x="97" y="128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97" y="126"/>
                    <a:pt x="97" y="126"/>
                    <a:pt x="97" y="126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96" y="124"/>
                    <a:pt x="96" y="124"/>
                    <a:pt x="96" y="124"/>
                  </a:cubicBezTo>
                  <a:cubicBezTo>
                    <a:pt x="96" y="123"/>
                    <a:pt x="96" y="123"/>
                    <a:pt x="96" y="123"/>
                  </a:cubicBezTo>
                  <a:cubicBezTo>
                    <a:pt x="96" y="123"/>
                    <a:pt x="96" y="123"/>
                    <a:pt x="96" y="123"/>
                  </a:cubicBezTo>
                  <a:cubicBezTo>
                    <a:pt x="96" y="122"/>
                    <a:pt x="96" y="122"/>
                    <a:pt x="96" y="122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0"/>
                    <a:pt x="95" y="120"/>
                    <a:pt x="95" y="120"/>
                  </a:cubicBezTo>
                  <a:cubicBezTo>
                    <a:pt x="94" y="119"/>
                    <a:pt x="94" y="119"/>
                    <a:pt x="94" y="119"/>
                  </a:cubicBezTo>
                  <a:cubicBezTo>
                    <a:pt x="94" y="119"/>
                    <a:pt x="94" y="119"/>
                    <a:pt x="94" y="119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2" y="115"/>
                    <a:pt x="92" y="115"/>
                    <a:pt x="92" y="115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0" y="112"/>
                    <a:pt x="90" y="112"/>
                    <a:pt x="90" y="112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89" y="111"/>
                    <a:pt x="89" y="111"/>
                    <a:pt x="89" y="111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7" y="111"/>
                    <a:pt x="87" y="111"/>
                    <a:pt x="87" y="111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5" y="111"/>
                    <a:pt x="85" y="111"/>
                    <a:pt x="85" y="111"/>
                  </a:cubicBezTo>
                  <a:cubicBezTo>
                    <a:pt x="84" y="111"/>
                    <a:pt x="84" y="111"/>
                    <a:pt x="84" y="111"/>
                  </a:cubicBezTo>
                  <a:cubicBezTo>
                    <a:pt x="84" y="111"/>
                    <a:pt x="84" y="111"/>
                    <a:pt x="84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3" y="113"/>
                    <a:pt x="83" y="113"/>
                    <a:pt x="83" y="113"/>
                  </a:cubicBezTo>
                  <a:cubicBezTo>
                    <a:pt x="82" y="113"/>
                    <a:pt x="82" y="113"/>
                    <a:pt x="82" y="113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80" y="115"/>
                    <a:pt x="80" y="115"/>
                    <a:pt x="80" y="115"/>
                  </a:cubicBezTo>
                  <a:cubicBezTo>
                    <a:pt x="80" y="115"/>
                    <a:pt x="80" y="115"/>
                    <a:pt x="80" y="115"/>
                  </a:cubicBezTo>
                  <a:cubicBezTo>
                    <a:pt x="79" y="114"/>
                    <a:pt x="79" y="114"/>
                    <a:pt x="79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7" y="113"/>
                    <a:pt x="77" y="113"/>
                    <a:pt x="77" y="113"/>
                  </a:cubicBezTo>
                  <a:cubicBezTo>
                    <a:pt x="76" y="113"/>
                    <a:pt x="76" y="113"/>
                    <a:pt x="76" y="113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3" y="110"/>
                    <a:pt x="73" y="110"/>
                    <a:pt x="73" y="110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1" y="105"/>
                    <a:pt x="71" y="105"/>
                    <a:pt x="71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1" y="104"/>
                    <a:pt x="71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69" y="103"/>
                    <a:pt x="69" y="103"/>
                    <a:pt x="69" y="103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7" y="101"/>
                    <a:pt x="67" y="101"/>
                    <a:pt x="67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3" y="95"/>
                    <a:pt x="33" y="95"/>
                    <a:pt x="33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4"/>
                    <a:pt x="22" y="94"/>
                    <a:pt x="22" y="94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9"/>
                    <a:pt x="18" y="89"/>
                    <a:pt x="18" y="89"/>
                  </a:cubicBezTo>
                  <a:cubicBezTo>
                    <a:pt x="18" y="88"/>
                    <a:pt x="18" y="88"/>
                    <a:pt x="18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6" y="88"/>
                    <a:pt x="16" y="88"/>
                    <a:pt x="16" y="88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5" y="86"/>
                    <a:pt x="15" y="86"/>
                    <a:pt x="15" y="86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lose/>
                  <a:moveTo>
                    <a:pt x="231" y="57"/>
                  </a:moveTo>
                  <a:cubicBezTo>
                    <a:pt x="231" y="57"/>
                    <a:pt x="231" y="57"/>
                    <a:pt x="231" y="57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31" y="57"/>
                    <a:pt x="231" y="57"/>
                    <a:pt x="231" y="57"/>
                  </a:cubicBezTo>
                  <a:close/>
                  <a:moveTo>
                    <a:pt x="217" y="60"/>
                  </a:moveTo>
                  <a:cubicBezTo>
                    <a:pt x="217" y="61"/>
                    <a:pt x="217" y="61"/>
                    <a:pt x="217" y="61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8" y="60"/>
                    <a:pt x="218" y="60"/>
                    <a:pt x="218" y="60"/>
                  </a:cubicBezTo>
                  <a:cubicBezTo>
                    <a:pt x="219" y="60"/>
                    <a:pt x="219" y="60"/>
                    <a:pt x="219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3" y="59"/>
                    <a:pt x="223" y="59"/>
                    <a:pt x="223" y="59"/>
                  </a:cubicBezTo>
                  <a:cubicBezTo>
                    <a:pt x="223" y="59"/>
                    <a:pt x="223" y="59"/>
                    <a:pt x="223" y="59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5" y="59"/>
                    <a:pt x="225" y="59"/>
                    <a:pt x="225" y="59"/>
                  </a:cubicBezTo>
                  <a:cubicBezTo>
                    <a:pt x="225" y="59"/>
                    <a:pt x="225" y="59"/>
                    <a:pt x="225" y="59"/>
                  </a:cubicBezTo>
                  <a:cubicBezTo>
                    <a:pt x="225" y="59"/>
                    <a:pt x="225" y="59"/>
                    <a:pt x="225" y="59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3" y="59"/>
                    <a:pt x="223" y="59"/>
                    <a:pt x="223" y="59"/>
                  </a:cubicBezTo>
                  <a:cubicBezTo>
                    <a:pt x="224" y="58"/>
                    <a:pt x="224" y="58"/>
                    <a:pt x="224" y="58"/>
                  </a:cubicBezTo>
                  <a:cubicBezTo>
                    <a:pt x="224" y="58"/>
                    <a:pt x="224" y="58"/>
                    <a:pt x="224" y="58"/>
                  </a:cubicBezTo>
                  <a:cubicBezTo>
                    <a:pt x="224" y="58"/>
                    <a:pt x="224" y="58"/>
                    <a:pt x="224" y="58"/>
                  </a:cubicBezTo>
                  <a:cubicBezTo>
                    <a:pt x="223" y="59"/>
                    <a:pt x="223" y="59"/>
                    <a:pt x="223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0" y="59"/>
                    <a:pt x="220" y="59"/>
                    <a:pt x="220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6" y="60"/>
                    <a:pt x="216" y="60"/>
                    <a:pt x="216" y="60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7" y="60"/>
                    <a:pt x="217" y="60"/>
                  </a:cubicBezTo>
                  <a:close/>
                  <a:moveTo>
                    <a:pt x="22" y="4"/>
                  </a:moveTo>
                  <a:cubicBezTo>
                    <a:pt x="21" y="5"/>
                    <a:pt x="21" y="5"/>
                    <a:pt x="21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06" y="121"/>
                  </a:moveTo>
                  <a:cubicBezTo>
                    <a:pt x="107" y="121"/>
                    <a:pt x="107" y="121"/>
                    <a:pt x="107" y="121"/>
                  </a:cubicBezTo>
                  <a:cubicBezTo>
                    <a:pt x="108" y="120"/>
                    <a:pt x="108" y="120"/>
                    <a:pt x="108" y="120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106" y="121"/>
                    <a:pt x="106" y="121"/>
                    <a:pt x="106" y="121"/>
                  </a:cubicBezTo>
                  <a:close/>
                  <a:moveTo>
                    <a:pt x="105" y="123"/>
                  </a:moveTo>
                  <a:cubicBezTo>
                    <a:pt x="106" y="123"/>
                    <a:pt x="106" y="123"/>
                    <a:pt x="106" y="123"/>
                  </a:cubicBezTo>
                  <a:cubicBezTo>
                    <a:pt x="106" y="122"/>
                    <a:pt x="106" y="122"/>
                    <a:pt x="106" y="122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5" y="123"/>
                    <a:pt x="105" y="123"/>
                    <a:pt x="105" y="123"/>
                  </a:cubicBezTo>
                  <a:close/>
                  <a:moveTo>
                    <a:pt x="105" y="128"/>
                  </a:moveTo>
                  <a:cubicBezTo>
                    <a:pt x="104" y="127"/>
                    <a:pt x="104" y="127"/>
                    <a:pt x="104" y="127"/>
                  </a:cubicBezTo>
                  <a:cubicBezTo>
                    <a:pt x="105" y="125"/>
                    <a:pt x="105" y="125"/>
                    <a:pt x="105" y="125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4" y="125"/>
                    <a:pt x="104" y="125"/>
                    <a:pt x="104" y="125"/>
                  </a:cubicBezTo>
                  <a:cubicBezTo>
                    <a:pt x="104" y="127"/>
                    <a:pt x="104" y="127"/>
                    <a:pt x="104" y="127"/>
                  </a:cubicBezTo>
                  <a:cubicBezTo>
                    <a:pt x="104" y="127"/>
                    <a:pt x="105" y="128"/>
                    <a:pt x="105" y="1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359036" y="2989710"/>
            <a:ext cx="652843" cy="443928"/>
            <a:chOff x="7359036" y="2989710"/>
            <a:chExt cx="652843" cy="443928"/>
          </a:xfrm>
          <a:solidFill>
            <a:srgbClr val="F2685A"/>
          </a:solidFill>
        </p:grpSpPr>
        <p:sp>
          <p:nvSpPr>
            <p:cNvPr id="263" name="Rounded Rectangle 262"/>
            <p:cNvSpPr/>
            <p:nvPr/>
          </p:nvSpPr>
          <p:spPr>
            <a:xfrm>
              <a:off x="7359036" y="2989710"/>
              <a:ext cx="652843" cy="335956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600">
                  <a:latin typeface="Open Sans" pitchFamily="34" charset="0"/>
                  <a:ea typeface="Open Sans" pitchFamily="34" charset="0"/>
                  <a:cs typeface="Open Sans" pitchFamily="34" charset="0"/>
                </a:rPr>
                <a:t>30%</a:t>
              </a:r>
            </a:p>
          </p:txBody>
        </p:sp>
        <p:sp>
          <p:nvSpPr>
            <p:cNvPr id="2" name="Isosceles Triangle 1"/>
            <p:cNvSpPr/>
            <p:nvPr/>
          </p:nvSpPr>
          <p:spPr>
            <a:xfrm flipV="1">
              <a:off x="7574379" y="3257550"/>
              <a:ext cx="204262" cy="176088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264" name="Group 263"/>
          <p:cNvGrpSpPr/>
          <p:nvPr/>
        </p:nvGrpSpPr>
        <p:grpSpPr>
          <a:xfrm>
            <a:off x="5532627" y="1855448"/>
            <a:ext cx="652843" cy="443928"/>
            <a:chOff x="7359036" y="2989710"/>
            <a:chExt cx="652843" cy="443928"/>
          </a:xfrm>
          <a:solidFill>
            <a:srgbClr val="45C1A4"/>
          </a:solidFill>
        </p:grpSpPr>
        <p:sp>
          <p:nvSpPr>
            <p:cNvPr id="265" name="Rounded Rectangle 264"/>
            <p:cNvSpPr/>
            <p:nvPr/>
          </p:nvSpPr>
          <p:spPr>
            <a:xfrm>
              <a:off x="7359036" y="2989710"/>
              <a:ext cx="652843" cy="335956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600">
                  <a:latin typeface="Open Sans" pitchFamily="34" charset="0"/>
                  <a:ea typeface="Open Sans" pitchFamily="34" charset="0"/>
                  <a:cs typeface="Open Sans" pitchFamily="34" charset="0"/>
                </a:rPr>
                <a:t>70%</a:t>
              </a:r>
            </a:p>
          </p:txBody>
        </p:sp>
        <p:sp>
          <p:nvSpPr>
            <p:cNvPr id="266" name="Isosceles Triangle 265"/>
            <p:cNvSpPr/>
            <p:nvPr/>
          </p:nvSpPr>
          <p:spPr>
            <a:xfrm flipV="1">
              <a:off x="7574379" y="3257550"/>
              <a:ext cx="204262" cy="176088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grpSp>
        <p:nvGrpSpPr>
          <p:cNvPr id="267" name="Group 266"/>
          <p:cNvGrpSpPr>
            <a:grpSpLocks/>
          </p:cNvGrpSpPr>
          <p:nvPr/>
        </p:nvGrpSpPr>
        <p:grpSpPr bwMode="auto">
          <a:xfrm>
            <a:off x="3657600" y="2595563"/>
            <a:ext cx="652463" cy="444500"/>
            <a:chOff x="7359036" y="2989710"/>
            <a:chExt cx="652843" cy="443928"/>
          </a:xfrm>
        </p:grpSpPr>
        <p:sp>
          <p:nvSpPr>
            <p:cNvPr id="268" name="Rounded Rectangle 267"/>
            <p:cNvSpPr/>
            <p:nvPr/>
          </p:nvSpPr>
          <p:spPr>
            <a:xfrm>
              <a:off x="7359036" y="2989710"/>
              <a:ext cx="652843" cy="336117"/>
            </a:xfrm>
            <a:prstGeom prst="roundRect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600">
                  <a:latin typeface="Open Sans" pitchFamily="34" charset="0"/>
                  <a:ea typeface="Open Sans" pitchFamily="34" charset="0"/>
                  <a:cs typeface="Open Sans" pitchFamily="34" charset="0"/>
                </a:rPr>
                <a:t>80%</a:t>
              </a:r>
            </a:p>
          </p:txBody>
        </p:sp>
        <p:sp>
          <p:nvSpPr>
            <p:cNvPr id="269" name="Isosceles Triangle 268"/>
            <p:cNvSpPr/>
            <p:nvPr/>
          </p:nvSpPr>
          <p:spPr>
            <a:xfrm flipV="1">
              <a:off x="7575062" y="3257652"/>
              <a:ext cx="203318" cy="175986"/>
            </a:xfrm>
            <a:prstGeom prst="triangle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5778913" y="2759521"/>
            <a:ext cx="652843" cy="443928"/>
            <a:chOff x="7359036" y="2989710"/>
            <a:chExt cx="652843" cy="443928"/>
          </a:xfrm>
          <a:solidFill>
            <a:srgbClr val="B9D51F"/>
          </a:solidFill>
        </p:grpSpPr>
        <p:sp>
          <p:nvSpPr>
            <p:cNvPr id="271" name="Rounded Rectangle 270"/>
            <p:cNvSpPr/>
            <p:nvPr/>
          </p:nvSpPr>
          <p:spPr>
            <a:xfrm>
              <a:off x="7359036" y="2989710"/>
              <a:ext cx="652843" cy="335956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1600">
                  <a:latin typeface="Open Sans" pitchFamily="34" charset="0"/>
                  <a:ea typeface="Open Sans" pitchFamily="34" charset="0"/>
                  <a:cs typeface="Open Sans" pitchFamily="34" charset="0"/>
                </a:rPr>
                <a:t>20%</a:t>
              </a:r>
            </a:p>
          </p:txBody>
        </p:sp>
        <p:sp>
          <p:nvSpPr>
            <p:cNvPr id="272" name="Isosceles Triangle 271"/>
            <p:cNvSpPr/>
            <p:nvPr/>
          </p:nvSpPr>
          <p:spPr>
            <a:xfrm flipV="1">
              <a:off x="7574379" y="3257550"/>
              <a:ext cx="204262" cy="176088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</p:grpSp>
      <p:sp>
        <p:nvSpPr>
          <p:cNvPr id="273" name="Rectangle 272"/>
          <p:cNvSpPr/>
          <p:nvPr/>
        </p:nvSpPr>
        <p:spPr>
          <a:xfrm>
            <a:off x="1262063" y="1474788"/>
            <a:ext cx="1404937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New York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274" name="Rectangle 273"/>
          <p:cNvSpPr/>
          <p:nvPr/>
        </p:nvSpPr>
        <p:spPr>
          <a:xfrm>
            <a:off x="1262063" y="2312988"/>
            <a:ext cx="1404937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solidFill>
                  <a:srgbClr val="45C1A4"/>
                </a:solidFill>
                <a:latin typeface="+mn-lt"/>
                <a:ea typeface="Open Sans" pitchFamily="34" charset="0"/>
                <a:cs typeface="Open Sans" pitchFamily="34" charset="0"/>
              </a:rPr>
              <a:t>Helsinki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</a:t>
            </a:r>
          </a:p>
        </p:txBody>
      </p:sp>
      <p:sp>
        <p:nvSpPr>
          <p:cNvPr id="275" name="Rectangle 274"/>
          <p:cNvSpPr/>
          <p:nvPr/>
        </p:nvSpPr>
        <p:spPr>
          <a:xfrm>
            <a:off x="1262063" y="3151188"/>
            <a:ext cx="1404937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Cairo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276" name="Rectangle 275"/>
          <p:cNvSpPr/>
          <p:nvPr/>
        </p:nvSpPr>
        <p:spPr>
          <a:xfrm>
            <a:off x="1262063" y="3989388"/>
            <a:ext cx="1404937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Ho Chi Minch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277" name="Rounded Rectangle 276"/>
          <p:cNvSpPr/>
          <p:nvPr/>
        </p:nvSpPr>
        <p:spPr>
          <a:xfrm>
            <a:off x="5667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78" name="Rounded Rectangle 277"/>
          <p:cNvSpPr/>
          <p:nvPr/>
        </p:nvSpPr>
        <p:spPr>
          <a:xfrm>
            <a:off x="5667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79" name="Rounded Rectangle 278"/>
          <p:cNvSpPr/>
          <p:nvPr/>
        </p:nvSpPr>
        <p:spPr>
          <a:xfrm>
            <a:off x="5667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0" name="Rounded Rectangle 279"/>
          <p:cNvSpPr/>
          <p:nvPr/>
        </p:nvSpPr>
        <p:spPr>
          <a:xfrm>
            <a:off x="5667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273" grpId="0"/>
      <p:bldP spid="274" grpId="0"/>
      <p:bldP spid="275" grpId="0"/>
      <p:bldP spid="276" grpId="0"/>
      <p:bldP spid="277" grpId="0" animBg="1"/>
      <p:bldP spid="278" grpId="0" animBg="1"/>
      <p:bldP spid="279" grpId="0" animBg="1"/>
      <p:bldP spid="280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98775" y="361950"/>
            <a:ext cx="32702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Trading Philosophy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263" name="Rounded Rectangle 262"/>
          <p:cNvSpPr/>
          <p:nvPr/>
        </p:nvSpPr>
        <p:spPr>
          <a:xfrm>
            <a:off x="3886200" y="2535238"/>
            <a:ext cx="1219200" cy="1179512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4" name="Rounded Rectangle 263"/>
          <p:cNvSpPr/>
          <p:nvPr/>
        </p:nvSpPr>
        <p:spPr>
          <a:xfrm>
            <a:off x="541338" y="1504950"/>
            <a:ext cx="2913062" cy="992188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Ensure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000">
              <a:solidFill>
                <a:srgbClr val="FFFFFF"/>
              </a:solidFill>
            </a:endParaRPr>
          </a:p>
        </p:txBody>
      </p:sp>
      <p:sp>
        <p:nvSpPr>
          <p:cNvPr id="265" name="Rounded Rectangle 264"/>
          <p:cNvSpPr/>
          <p:nvPr/>
        </p:nvSpPr>
        <p:spPr>
          <a:xfrm>
            <a:off x="541338" y="2619375"/>
            <a:ext cx="2913062" cy="992188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Texture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000">
              <a:solidFill>
                <a:srgbClr val="FFFFFF"/>
              </a:solidFill>
            </a:endParaRPr>
          </a:p>
        </p:txBody>
      </p:sp>
      <p:sp>
        <p:nvSpPr>
          <p:cNvPr id="266" name="Rounded Rectangle 265"/>
          <p:cNvSpPr/>
          <p:nvPr/>
        </p:nvSpPr>
        <p:spPr>
          <a:xfrm>
            <a:off x="541338" y="3735388"/>
            <a:ext cx="2913062" cy="993775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System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000">
              <a:solidFill>
                <a:srgbClr val="FFFFFF"/>
              </a:solidFill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3924300" y="3243263"/>
            <a:ext cx="11430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600" b="1">
                <a:solidFill>
                  <a:schemeClr val="bg1"/>
                </a:solidFill>
              </a:rPr>
              <a:t>Unique</a:t>
            </a:r>
            <a:endParaRPr lang="en-US" altLang="zh-CN" sz="11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4135446" y="2749573"/>
            <a:ext cx="721372" cy="493796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14" name="Freeform 13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" name="Freeform 14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8" name="Rounded Rectangle 17"/>
          <p:cNvSpPr/>
          <p:nvPr/>
        </p:nvSpPr>
        <p:spPr>
          <a:xfrm>
            <a:off x="5562600" y="1504950"/>
            <a:ext cx="2913063" cy="992188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Portfolio 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000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5562600" y="2619375"/>
            <a:ext cx="2913063" cy="992188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Mechanic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000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5562600" y="3735388"/>
            <a:ext cx="2913063" cy="993775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Double Sheep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  <a:p>
            <a:pPr algn="ctr"/>
            <a:endParaRPr lang="en-US" altLang="zh-CN" sz="1000">
              <a:solidFill>
                <a:srgbClr val="FFFFFF"/>
              </a:solidFill>
            </a:endParaRPr>
          </a:p>
        </p:txBody>
      </p:sp>
      <p:cxnSp>
        <p:nvCxnSpPr>
          <p:cNvPr id="9" name="Straight Connector 8"/>
          <p:cNvCxnSpPr>
            <a:stCxn id="263" idx="1"/>
            <a:endCxn id="265" idx="3"/>
          </p:cNvCxnSpPr>
          <p:nvPr/>
        </p:nvCxnSpPr>
        <p:spPr>
          <a:xfrm flipH="1" flipV="1">
            <a:off x="3454400" y="3116263"/>
            <a:ext cx="431800" cy="95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>
            <a:stCxn id="263" idx="3"/>
            <a:endCxn id="19" idx="1"/>
          </p:cNvCxnSpPr>
          <p:nvPr/>
        </p:nvCxnSpPr>
        <p:spPr>
          <a:xfrm flipV="1">
            <a:off x="5105400" y="3116263"/>
            <a:ext cx="457200" cy="9525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>
            <a:stCxn id="263" idx="1"/>
            <a:endCxn id="264" idx="3"/>
          </p:cNvCxnSpPr>
          <p:nvPr/>
        </p:nvCxnSpPr>
        <p:spPr>
          <a:xfrm flipH="1" flipV="1">
            <a:off x="3454400" y="2001838"/>
            <a:ext cx="431800" cy="112395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>
            <a:stCxn id="263" idx="3"/>
            <a:endCxn id="18" idx="1"/>
          </p:cNvCxnSpPr>
          <p:nvPr/>
        </p:nvCxnSpPr>
        <p:spPr>
          <a:xfrm flipV="1">
            <a:off x="5105400" y="2001838"/>
            <a:ext cx="457200" cy="1123950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>
            <a:stCxn id="263" idx="1"/>
            <a:endCxn id="266" idx="3"/>
          </p:cNvCxnSpPr>
          <p:nvPr/>
        </p:nvCxnSpPr>
        <p:spPr>
          <a:xfrm flipH="1">
            <a:off x="3454400" y="3125788"/>
            <a:ext cx="431800" cy="1106487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>
            <a:stCxn id="263" idx="3"/>
            <a:endCxn id="20" idx="1"/>
          </p:cNvCxnSpPr>
          <p:nvPr/>
        </p:nvCxnSpPr>
        <p:spPr>
          <a:xfrm>
            <a:off x="5105400" y="3125788"/>
            <a:ext cx="457200" cy="1106487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263" grpId="0" animBg="1"/>
      <p:bldP spid="264" grpId="0" animBg="1"/>
      <p:bldP spid="265" grpId="0" animBg="1"/>
      <p:bldP spid="266" grpId="0" animBg="1"/>
      <p:bldP spid="12" grpId="0"/>
      <p:bldP spid="18" grpId="0" animBg="1"/>
      <p:bldP spid="19" grpId="0" animBg="1"/>
      <p:bldP spid="20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08300" y="361950"/>
            <a:ext cx="32512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Customer Mindset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37" name="Freeform 5"/>
          <p:cNvSpPr>
            <a:spLocks/>
          </p:cNvSpPr>
          <p:nvPr/>
        </p:nvSpPr>
        <p:spPr bwMode="auto">
          <a:xfrm flipH="1">
            <a:off x="4013200" y="1476375"/>
            <a:ext cx="2255838" cy="917575"/>
          </a:xfrm>
          <a:custGeom>
            <a:avLst/>
            <a:gdLst>
              <a:gd name="T0" fmla="*/ 0 w 1545"/>
              <a:gd name="T1" fmla="*/ 917575 h 628"/>
              <a:gd name="T2" fmla="*/ 106587 w 1545"/>
              <a:gd name="T3" fmla="*/ 629737 h 628"/>
              <a:gd name="T4" fmla="*/ 2049965 w 1545"/>
              <a:gd name="T5" fmla="*/ 470476 h 628"/>
              <a:gd name="T6" fmla="*/ 2255838 w 1545"/>
              <a:gd name="T7" fmla="*/ 917575 h 628"/>
              <a:gd name="T8" fmla="*/ 0 w 1545"/>
              <a:gd name="T9" fmla="*/ 917575 h 6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545" h="628">
                <a:moveTo>
                  <a:pt x="0" y="628"/>
                </a:moveTo>
                <a:cubicBezTo>
                  <a:pt x="16" y="586"/>
                  <a:pt x="38" y="528"/>
                  <a:pt x="73" y="431"/>
                </a:cubicBezTo>
                <a:cubicBezTo>
                  <a:pt x="220" y="21"/>
                  <a:pt x="1143" y="0"/>
                  <a:pt x="1404" y="322"/>
                </a:cubicBezTo>
                <a:cubicBezTo>
                  <a:pt x="1481" y="417"/>
                  <a:pt x="1525" y="522"/>
                  <a:pt x="1545" y="628"/>
                </a:cubicBezTo>
                <a:lnTo>
                  <a:pt x="0" y="628"/>
                </a:ln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6"/>
          <p:cNvSpPr>
            <a:spLocks/>
          </p:cNvSpPr>
          <p:nvPr/>
        </p:nvSpPr>
        <p:spPr bwMode="auto">
          <a:xfrm flipH="1">
            <a:off x="3962400" y="2387600"/>
            <a:ext cx="2555875" cy="781050"/>
          </a:xfrm>
          <a:custGeom>
            <a:avLst/>
            <a:gdLst>
              <a:gd name="T0" fmla="*/ 0 w 1750"/>
              <a:gd name="T1" fmla="*/ 781050 h 535"/>
              <a:gd name="T2" fmla="*/ 61341 w 1750"/>
              <a:gd name="T3" fmla="*/ 700755 h 535"/>
              <a:gd name="T4" fmla="*/ 220536 w 1750"/>
              <a:gd name="T5" fmla="*/ 454031 h 535"/>
              <a:gd name="T6" fmla="*/ 148971 w 1750"/>
              <a:gd name="T7" fmla="*/ 283222 h 535"/>
              <a:gd name="T8" fmla="*/ 248285 w 1750"/>
              <a:gd name="T9" fmla="*/ 0 h 535"/>
              <a:gd name="T10" fmla="*/ 2503297 w 1750"/>
              <a:gd name="T11" fmla="*/ 0 h 535"/>
              <a:gd name="T12" fmla="*/ 2354326 w 1750"/>
              <a:gd name="T13" fmla="*/ 781050 h 535"/>
              <a:gd name="T14" fmla="*/ 0 w 1750"/>
              <a:gd name="T15" fmla="*/ 781050 h 53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750" h="535">
                <a:moveTo>
                  <a:pt x="0" y="535"/>
                </a:moveTo>
                <a:cubicBezTo>
                  <a:pt x="10" y="522"/>
                  <a:pt x="23" y="506"/>
                  <a:pt x="42" y="480"/>
                </a:cubicBezTo>
                <a:cubicBezTo>
                  <a:pt x="98" y="405"/>
                  <a:pt x="151" y="333"/>
                  <a:pt x="151" y="311"/>
                </a:cubicBezTo>
                <a:cubicBezTo>
                  <a:pt x="152" y="257"/>
                  <a:pt x="82" y="257"/>
                  <a:pt x="102" y="194"/>
                </a:cubicBezTo>
                <a:cubicBezTo>
                  <a:pt x="131" y="97"/>
                  <a:pt x="142" y="73"/>
                  <a:pt x="170" y="0"/>
                </a:cubicBezTo>
                <a:cubicBezTo>
                  <a:pt x="1714" y="0"/>
                  <a:pt x="1714" y="0"/>
                  <a:pt x="1714" y="0"/>
                </a:cubicBezTo>
                <a:cubicBezTo>
                  <a:pt x="1750" y="193"/>
                  <a:pt x="1702" y="389"/>
                  <a:pt x="1612" y="535"/>
                </a:cubicBezTo>
                <a:lnTo>
                  <a:pt x="0" y="535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7"/>
          <p:cNvSpPr>
            <a:spLocks/>
          </p:cNvSpPr>
          <p:nvPr/>
        </p:nvSpPr>
        <p:spPr bwMode="auto">
          <a:xfrm flipH="1">
            <a:off x="4159250" y="3162300"/>
            <a:ext cx="2451100" cy="781050"/>
          </a:xfrm>
          <a:custGeom>
            <a:avLst/>
            <a:gdLst>
              <a:gd name="T0" fmla="*/ 2242216 w 1678"/>
              <a:gd name="T1" fmla="*/ 613161 h 535"/>
              <a:gd name="T2" fmla="*/ 2233452 w 1678"/>
              <a:gd name="T3" fmla="*/ 781050 h 535"/>
              <a:gd name="T4" fmla="*/ 211805 w 1678"/>
              <a:gd name="T5" fmla="*/ 781050 h 535"/>
              <a:gd name="T6" fmla="*/ 241020 w 1678"/>
              <a:gd name="T7" fmla="*/ 708055 h 535"/>
              <a:gd name="T8" fmla="*/ 210345 w 1678"/>
              <a:gd name="T9" fmla="*/ 595642 h 535"/>
              <a:gd name="T10" fmla="*/ 224952 w 1678"/>
              <a:gd name="T11" fmla="*/ 538706 h 535"/>
              <a:gd name="T12" fmla="*/ 189895 w 1678"/>
              <a:gd name="T13" fmla="*/ 502208 h 535"/>
              <a:gd name="T14" fmla="*/ 207423 w 1678"/>
              <a:gd name="T15" fmla="*/ 411694 h 535"/>
              <a:gd name="T16" fmla="*/ 220570 w 1678"/>
              <a:gd name="T17" fmla="*/ 265703 h 535"/>
              <a:gd name="T18" fmla="*/ 131465 w 1678"/>
              <a:gd name="T19" fmla="*/ 221906 h 535"/>
              <a:gd name="T20" fmla="*/ 39440 w 1678"/>
              <a:gd name="T21" fmla="*/ 90514 h 535"/>
              <a:gd name="T22" fmla="*/ 96408 w 1678"/>
              <a:gd name="T23" fmla="*/ 0 h 535"/>
              <a:gd name="T24" fmla="*/ 2451100 w 1678"/>
              <a:gd name="T25" fmla="*/ 0 h 535"/>
              <a:gd name="T26" fmla="*/ 2432111 w 1678"/>
              <a:gd name="T27" fmla="*/ 29198 h 535"/>
              <a:gd name="T28" fmla="*/ 2242216 w 1678"/>
              <a:gd name="T29" fmla="*/ 613161 h 53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678" h="535">
                <a:moveTo>
                  <a:pt x="1535" y="420"/>
                </a:moveTo>
                <a:cubicBezTo>
                  <a:pt x="1531" y="460"/>
                  <a:pt x="1529" y="498"/>
                  <a:pt x="1529" y="535"/>
                </a:cubicBezTo>
                <a:cubicBezTo>
                  <a:pt x="145" y="535"/>
                  <a:pt x="145" y="535"/>
                  <a:pt x="145" y="535"/>
                </a:cubicBezTo>
                <a:cubicBezTo>
                  <a:pt x="148" y="519"/>
                  <a:pt x="155" y="502"/>
                  <a:pt x="165" y="485"/>
                </a:cubicBezTo>
                <a:cubicBezTo>
                  <a:pt x="191" y="439"/>
                  <a:pt x="160" y="441"/>
                  <a:pt x="144" y="408"/>
                </a:cubicBezTo>
                <a:cubicBezTo>
                  <a:pt x="137" y="393"/>
                  <a:pt x="150" y="370"/>
                  <a:pt x="154" y="369"/>
                </a:cubicBezTo>
                <a:cubicBezTo>
                  <a:pt x="164" y="363"/>
                  <a:pt x="146" y="363"/>
                  <a:pt x="130" y="344"/>
                </a:cubicBezTo>
                <a:cubicBezTo>
                  <a:pt x="113" y="323"/>
                  <a:pt x="130" y="303"/>
                  <a:pt x="142" y="282"/>
                </a:cubicBezTo>
                <a:cubicBezTo>
                  <a:pt x="156" y="261"/>
                  <a:pt x="183" y="219"/>
                  <a:pt x="151" y="182"/>
                </a:cubicBezTo>
                <a:cubicBezTo>
                  <a:pt x="135" y="163"/>
                  <a:pt x="118" y="161"/>
                  <a:pt x="90" y="152"/>
                </a:cubicBezTo>
                <a:cubicBezTo>
                  <a:pt x="39" y="135"/>
                  <a:pt x="0" y="116"/>
                  <a:pt x="27" y="62"/>
                </a:cubicBezTo>
                <a:cubicBezTo>
                  <a:pt x="42" y="32"/>
                  <a:pt x="50" y="22"/>
                  <a:pt x="66" y="0"/>
                </a:cubicBezTo>
                <a:cubicBezTo>
                  <a:pt x="1678" y="0"/>
                  <a:pt x="1678" y="0"/>
                  <a:pt x="1678" y="0"/>
                </a:cubicBezTo>
                <a:cubicBezTo>
                  <a:pt x="1674" y="7"/>
                  <a:pt x="1670" y="14"/>
                  <a:pt x="1665" y="20"/>
                </a:cubicBezTo>
                <a:cubicBezTo>
                  <a:pt x="1612" y="101"/>
                  <a:pt x="1557" y="206"/>
                  <a:pt x="1535" y="42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8"/>
          <p:cNvSpPr>
            <a:spLocks/>
          </p:cNvSpPr>
          <p:nvPr/>
        </p:nvSpPr>
        <p:spPr bwMode="auto">
          <a:xfrm flipH="1">
            <a:off x="4130675" y="3938588"/>
            <a:ext cx="2271713" cy="766762"/>
          </a:xfrm>
          <a:custGeom>
            <a:avLst/>
            <a:gdLst>
              <a:gd name="T0" fmla="*/ 2029358 w 1556"/>
              <a:gd name="T1" fmla="*/ 0 h 525"/>
              <a:gd name="T2" fmla="*/ 2271713 w 1556"/>
              <a:gd name="T3" fmla="*/ 766763 h 525"/>
              <a:gd name="T4" fmla="*/ 789844 w 1556"/>
              <a:gd name="T5" fmla="*/ 766763 h 525"/>
              <a:gd name="T6" fmla="*/ 765024 w 1556"/>
              <a:gd name="T7" fmla="*/ 636778 h 525"/>
              <a:gd name="T8" fmla="*/ 127017 w 1556"/>
              <a:gd name="T9" fmla="*/ 216154 h 525"/>
              <a:gd name="T10" fmla="*/ 5840 w 1556"/>
              <a:gd name="T11" fmla="*/ 97854 h 525"/>
              <a:gd name="T12" fmla="*/ 7300 w 1556"/>
              <a:gd name="T13" fmla="*/ 0 h 525"/>
              <a:gd name="T14" fmla="*/ 2029358 w 1556"/>
              <a:gd name="T15" fmla="*/ 0 h 52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56" h="525">
                <a:moveTo>
                  <a:pt x="1390" y="0"/>
                </a:moveTo>
                <a:cubicBezTo>
                  <a:pt x="1392" y="220"/>
                  <a:pt x="1468" y="388"/>
                  <a:pt x="1556" y="525"/>
                </a:cubicBezTo>
                <a:cubicBezTo>
                  <a:pt x="541" y="525"/>
                  <a:pt x="541" y="525"/>
                  <a:pt x="541" y="525"/>
                </a:cubicBezTo>
                <a:cubicBezTo>
                  <a:pt x="539" y="496"/>
                  <a:pt x="534" y="467"/>
                  <a:pt x="524" y="436"/>
                </a:cubicBezTo>
                <a:cubicBezTo>
                  <a:pt x="428" y="134"/>
                  <a:pt x="175" y="164"/>
                  <a:pt x="87" y="148"/>
                </a:cubicBezTo>
                <a:cubicBezTo>
                  <a:pt x="28" y="137"/>
                  <a:pt x="7" y="84"/>
                  <a:pt x="4" y="67"/>
                </a:cubicBezTo>
                <a:cubicBezTo>
                  <a:pt x="1" y="49"/>
                  <a:pt x="0" y="26"/>
                  <a:pt x="5" y="0"/>
                </a:cubicBezTo>
                <a:lnTo>
                  <a:pt x="1390" y="0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Rectangle 15"/>
          <p:cNvSpPr/>
          <p:nvPr/>
        </p:nvSpPr>
        <p:spPr>
          <a:xfrm>
            <a:off x="1397000" y="1581150"/>
            <a:ext cx="2243138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Pricing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397000" y="24526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Quality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8" name="Rectangle 17"/>
          <p:cNvSpPr/>
          <p:nvPr/>
        </p:nvSpPr>
        <p:spPr>
          <a:xfrm>
            <a:off x="1397000" y="32146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Quantity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7000" y="4052888"/>
            <a:ext cx="2243138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Services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0" name="Rounded Rectangle 19"/>
          <p:cNvSpPr/>
          <p:nvPr/>
        </p:nvSpPr>
        <p:spPr>
          <a:xfrm>
            <a:off x="701675" y="1581150"/>
            <a:ext cx="652463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701675" y="24193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701675" y="3236913"/>
            <a:ext cx="652463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701675" y="4075113"/>
            <a:ext cx="652463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68580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811029" y="3336098"/>
            <a:ext cx="434134" cy="431161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47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49164" y="2562467"/>
            <a:ext cx="357864" cy="344707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797348" y="1738668"/>
            <a:ext cx="461496" cy="315905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54" name="Freeform 53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" name="Freeform 54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789434" y="4199375"/>
            <a:ext cx="477325" cy="353575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57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8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9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37" grpId="0" animBg="1"/>
      <p:bldP spid="38" grpId="0" animBg="1"/>
      <p:bldP spid="39" grpId="0" animBg="1"/>
      <p:bldP spid="40" grpId="0" animBg="1"/>
      <p:bldP spid="16" grpId="0"/>
      <p:bldP spid="17" grpId="0"/>
      <p:bldP spid="18" grpId="0"/>
      <p:bldP spid="19" grpId="0"/>
      <p:bldP spid="20" grpId="0" animBg="1"/>
      <p:bldP spid="21" grpId="0" animBg="1"/>
      <p:bldP spid="22" grpId="0" animBg="1"/>
      <p:bldP spid="23" grpId="0" animBg="1"/>
      <p:bldP spid="4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43250" y="361950"/>
            <a:ext cx="27813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Defense System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4017963" y="1504950"/>
            <a:ext cx="1087437" cy="1050925"/>
          </a:xfrm>
          <a:prstGeom prst="roundRect">
            <a:avLst>
              <a:gd name="adj" fmla="val 8236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685800" y="3094038"/>
            <a:ext cx="1065213" cy="1028700"/>
          </a:xfrm>
          <a:prstGeom prst="roundRect">
            <a:avLst>
              <a:gd name="adj" fmla="val 82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362200" y="3094038"/>
            <a:ext cx="1065213" cy="1028700"/>
          </a:xfrm>
          <a:prstGeom prst="roundRect">
            <a:avLst>
              <a:gd name="adj" fmla="val 82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4029075" y="3094038"/>
            <a:ext cx="1065213" cy="1028700"/>
          </a:xfrm>
          <a:prstGeom prst="roundRect">
            <a:avLst>
              <a:gd name="adj" fmla="val 82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5716588" y="3094038"/>
            <a:ext cx="1065212" cy="1028700"/>
          </a:xfrm>
          <a:prstGeom prst="roundRect">
            <a:avLst>
              <a:gd name="adj" fmla="val 82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7392988" y="3094038"/>
            <a:ext cx="1065212" cy="1028700"/>
          </a:xfrm>
          <a:prstGeom prst="roundRect">
            <a:avLst>
              <a:gd name="adj" fmla="val 8236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12" name="Straight Connector 11"/>
          <p:cNvCxnSpPr>
            <a:stCxn id="7" idx="0"/>
            <a:endCxn id="4" idx="2"/>
          </p:cNvCxnSpPr>
          <p:nvPr/>
        </p:nvCxnSpPr>
        <p:spPr>
          <a:xfrm flipV="1">
            <a:off x="1219200" y="2555875"/>
            <a:ext cx="3341688" cy="538163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>
            <a:stCxn id="4" idx="2"/>
            <a:endCxn id="8" idx="0"/>
          </p:cNvCxnSpPr>
          <p:nvPr/>
        </p:nvCxnSpPr>
        <p:spPr>
          <a:xfrm flipH="1">
            <a:off x="2895600" y="2555875"/>
            <a:ext cx="1665288" cy="538163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>
            <a:stCxn id="4" idx="2"/>
            <a:endCxn id="9" idx="0"/>
          </p:cNvCxnSpPr>
          <p:nvPr/>
        </p:nvCxnSpPr>
        <p:spPr>
          <a:xfrm>
            <a:off x="4560888" y="2555875"/>
            <a:ext cx="0" cy="538163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>
            <a:stCxn id="4" idx="2"/>
            <a:endCxn id="10" idx="0"/>
          </p:cNvCxnSpPr>
          <p:nvPr/>
        </p:nvCxnSpPr>
        <p:spPr>
          <a:xfrm>
            <a:off x="4560888" y="2555875"/>
            <a:ext cx="1687512" cy="538163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>
            <a:stCxn id="4" idx="2"/>
            <a:endCxn id="11" idx="0"/>
          </p:cNvCxnSpPr>
          <p:nvPr/>
        </p:nvCxnSpPr>
        <p:spPr>
          <a:xfrm>
            <a:off x="4560888" y="2555875"/>
            <a:ext cx="3363912" cy="538163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515938" y="4203700"/>
            <a:ext cx="1404937" cy="5778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</a:t>
            </a:r>
          </a:p>
        </p:txBody>
      </p:sp>
      <p:sp>
        <p:nvSpPr>
          <p:cNvPr id="22" name="Rectangle 21"/>
          <p:cNvSpPr/>
          <p:nvPr/>
        </p:nvSpPr>
        <p:spPr>
          <a:xfrm>
            <a:off x="2176463" y="4203700"/>
            <a:ext cx="1404937" cy="5778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</a:t>
            </a:r>
          </a:p>
        </p:txBody>
      </p:sp>
      <p:sp>
        <p:nvSpPr>
          <p:cNvPr id="23" name="Rectangle 22"/>
          <p:cNvSpPr/>
          <p:nvPr/>
        </p:nvSpPr>
        <p:spPr>
          <a:xfrm>
            <a:off x="3852863" y="4203700"/>
            <a:ext cx="1404937" cy="5778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529263" y="4203700"/>
            <a:ext cx="1404937" cy="5778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</a:t>
            </a:r>
          </a:p>
        </p:txBody>
      </p:sp>
      <p:sp>
        <p:nvSpPr>
          <p:cNvPr id="25" name="Rectangle 24"/>
          <p:cNvSpPr/>
          <p:nvPr/>
        </p:nvSpPr>
        <p:spPr>
          <a:xfrm>
            <a:off x="7205663" y="4203700"/>
            <a:ext cx="1404937" cy="57785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</a:t>
            </a:r>
          </a:p>
        </p:txBody>
      </p:sp>
      <p:sp>
        <p:nvSpPr>
          <p:cNvPr id="26" name="Freeform 58"/>
          <p:cNvSpPr>
            <a:spLocks/>
          </p:cNvSpPr>
          <p:nvPr/>
        </p:nvSpPr>
        <p:spPr bwMode="auto">
          <a:xfrm>
            <a:off x="4392613" y="1733550"/>
            <a:ext cx="338137" cy="350838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Rectangle 26"/>
          <p:cNvSpPr/>
          <p:nvPr/>
        </p:nvSpPr>
        <p:spPr>
          <a:xfrm>
            <a:off x="3989388" y="20764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Protector 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984625" y="37115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Warning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5692775" y="37115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Brand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7353300" y="37115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Saving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2308225" y="37115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Surround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647700" y="37115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Terrace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33" name="Group 32"/>
          <p:cNvGrpSpPr/>
          <p:nvPr/>
        </p:nvGrpSpPr>
        <p:grpSpPr>
          <a:xfrm>
            <a:off x="7693660" y="3364053"/>
            <a:ext cx="429322" cy="23385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34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7" name="Freeform 59"/>
          <p:cNvSpPr>
            <a:spLocks noEditPoints="1"/>
          </p:cNvSpPr>
          <p:nvPr/>
        </p:nvSpPr>
        <p:spPr bwMode="auto">
          <a:xfrm>
            <a:off x="4425950" y="3284538"/>
            <a:ext cx="292100" cy="392112"/>
          </a:xfrm>
          <a:custGeom>
            <a:avLst/>
            <a:gdLst>
              <a:gd name="T0" fmla="*/ 292933 w 108"/>
              <a:gd name="T1" fmla="*/ 392847 h 145"/>
              <a:gd name="T2" fmla="*/ 0 w 108"/>
              <a:gd name="T3" fmla="*/ 392847 h 145"/>
              <a:gd name="T4" fmla="*/ 0 w 108"/>
              <a:gd name="T5" fmla="*/ 365754 h 145"/>
              <a:gd name="T6" fmla="*/ 35260 w 108"/>
              <a:gd name="T7" fmla="*/ 335952 h 145"/>
              <a:gd name="T8" fmla="*/ 260385 w 108"/>
              <a:gd name="T9" fmla="*/ 335952 h 145"/>
              <a:gd name="T10" fmla="*/ 292933 w 108"/>
              <a:gd name="T11" fmla="*/ 365754 h 145"/>
              <a:gd name="T12" fmla="*/ 292933 w 108"/>
              <a:gd name="T13" fmla="*/ 392847 h 145"/>
              <a:gd name="T14" fmla="*/ 43397 w 108"/>
              <a:gd name="T15" fmla="*/ 314278 h 145"/>
              <a:gd name="T16" fmla="*/ 65096 w 108"/>
              <a:gd name="T17" fmla="*/ 246545 h 145"/>
              <a:gd name="T18" fmla="*/ 230549 w 108"/>
              <a:gd name="T19" fmla="*/ 246545 h 145"/>
              <a:gd name="T20" fmla="*/ 252248 w 108"/>
              <a:gd name="T21" fmla="*/ 314278 h 145"/>
              <a:gd name="T22" fmla="*/ 43397 w 108"/>
              <a:gd name="T23" fmla="*/ 314278 h 145"/>
              <a:gd name="T24" fmla="*/ 75946 w 108"/>
              <a:gd name="T25" fmla="*/ 205906 h 145"/>
              <a:gd name="T26" fmla="*/ 97644 w 108"/>
              <a:gd name="T27" fmla="*/ 138174 h 145"/>
              <a:gd name="T28" fmla="*/ 195289 w 108"/>
              <a:gd name="T29" fmla="*/ 138174 h 145"/>
              <a:gd name="T30" fmla="*/ 216987 w 108"/>
              <a:gd name="T31" fmla="*/ 205906 h 145"/>
              <a:gd name="T32" fmla="*/ 75946 w 108"/>
              <a:gd name="T33" fmla="*/ 205906 h 145"/>
              <a:gd name="T34" fmla="*/ 132905 w 108"/>
              <a:gd name="T35" fmla="*/ 32511 h 145"/>
              <a:gd name="T36" fmla="*/ 162741 w 108"/>
              <a:gd name="T37" fmla="*/ 32511 h 145"/>
              <a:gd name="T38" fmla="*/ 184439 w 108"/>
              <a:gd name="T39" fmla="*/ 97534 h 145"/>
              <a:gd name="T40" fmla="*/ 111206 w 108"/>
              <a:gd name="T41" fmla="*/ 97534 h 145"/>
              <a:gd name="T42" fmla="*/ 132905 w 108"/>
              <a:gd name="T43" fmla="*/ 32511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" name="Group 37"/>
          <p:cNvGrpSpPr/>
          <p:nvPr/>
        </p:nvGrpSpPr>
        <p:grpSpPr>
          <a:xfrm>
            <a:off x="980178" y="3317874"/>
            <a:ext cx="476561" cy="326217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9" name="Freeform 38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39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2749243" y="3254573"/>
            <a:ext cx="259755" cy="452818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42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6142017" y="3296323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4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21" grpId="0"/>
      <p:bldP spid="22" grpId="0"/>
      <p:bldP spid="23" grpId="0"/>
      <p:bldP spid="24" grpId="0"/>
      <p:bldP spid="25" grpId="0"/>
      <p:bldP spid="26" grpId="0" animBg="1"/>
      <p:bldP spid="27" grpId="0"/>
      <p:bldP spid="28" grpId="0"/>
      <p:bldP spid="29" grpId="0"/>
      <p:bldP spid="30" grpId="0"/>
      <p:bldP spid="31" grpId="0"/>
      <p:bldP spid="32" grpId="0"/>
      <p:bldP spid="37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40088" y="361950"/>
            <a:ext cx="25876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SWOT Analysis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0" y="1616075"/>
            <a:ext cx="4589463" cy="1804988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4589463" y="1616075"/>
            <a:ext cx="4554537" cy="1804988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0" y="3340100"/>
            <a:ext cx="4589463" cy="180340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4589463" y="3340100"/>
            <a:ext cx="4554537" cy="1803400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3879850" y="2711450"/>
            <a:ext cx="1384300" cy="1336675"/>
          </a:xfrm>
          <a:prstGeom prst="roundRect">
            <a:avLst>
              <a:gd name="adj" fmla="val 8094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031875" y="1839913"/>
            <a:ext cx="588963" cy="568325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1816100" y="1839913"/>
            <a:ext cx="588963" cy="568325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2611438" y="1839913"/>
            <a:ext cx="588962" cy="568325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533400" y="2286000"/>
            <a:ext cx="3178175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Strength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1031875" y="3554413"/>
            <a:ext cx="588963" cy="569912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1816100" y="3554413"/>
            <a:ext cx="588963" cy="569912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2611438" y="3554413"/>
            <a:ext cx="588962" cy="569912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533400" y="4002088"/>
            <a:ext cx="3178175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Opportunity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5778500" y="3562350"/>
            <a:ext cx="588963" cy="569913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ounded Rectangle 25"/>
          <p:cNvSpPr/>
          <p:nvPr/>
        </p:nvSpPr>
        <p:spPr>
          <a:xfrm>
            <a:off x="6562725" y="3562350"/>
            <a:ext cx="590550" cy="569913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7" name="Rounded Rectangle 26"/>
          <p:cNvSpPr/>
          <p:nvPr/>
        </p:nvSpPr>
        <p:spPr>
          <a:xfrm>
            <a:off x="7358063" y="3562350"/>
            <a:ext cx="588962" cy="569913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5280025" y="4010025"/>
            <a:ext cx="3178175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Threat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5778500" y="1798638"/>
            <a:ext cx="588963" cy="569912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0" name="Rounded Rectangle 29"/>
          <p:cNvSpPr/>
          <p:nvPr/>
        </p:nvSpPr>
        <p:spPr>
          <a:xfrm>
            <a:off x="6562725" y="1798638"/>
            <a:ext cx="590550" cy="569912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1" name="Rounded Rectangle 30"/>
          <p:cNvSpPr/>
          <p:nvPr/>
        </p:nvSpPr>
        <p:spPr>
          <a:xfrm>
            <a:off x="7358063" y="1798638"/>
            <a:ext cx="588962" cy="569912"/>
          </a:xfrm>
          <a:prstGeom prst="roundRect">
            <a:avLst>
              <a:gd name="adj" fmla="val 8094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5280025" y="2246313"/>
            <a:ext cx="3178175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chemeClr val="bg1"/>
                </a:solidFill>
              </a:rPr>
              <a:t>Weakness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 fermentum magna. Aliquam euismod  endomondo.</a:t>
            </a:r>
          </a:p>
        </p:txBody>
      </p:sp>
      <p:sp>
        <p:nvSpPr>
          <p:cNvPr id="33" name="Freeform 59"/>
          <p:cNvSpPr>
            <a:spLocks noEditPoints="1"/>
          </p:cNvSpPr>
          <p:nvPr/>
        </p:nvSpPr>
        <p:spPr bwMode="auto">
          <a:xfrm>
            <a:off x="2773363" y="1931988"/>
            <a:ext cx="265112" cy="357187"/>
          </a:xfrm>
          <a:custGeom>
            <a:avLst/>
            <a:gdLst>
              <a:gd name="T0" fmla="*/ 265977 w 108"/>
              <a:gd name="T1" fmla="*/ 356697 h 145"/>
              <a:gd name="T2" fmla="*/ 0 w 108"/>
              <a:gd name="T3" fmla="*/ 356697 h 145"/>
              <a:gd name="T4" fmla="*/ 0 w 108"/>
              <a:gd name="T5" fmla="*/ 332097 h 145"/>
              <a:gd name="T6" fmla="*/ 32016 w 108"/>
              <a:gd name="T7" fmla="*/ 305037 h 145"/>
              <a:gd name="T8" fmla="*/ 236424 w 108"/>
              <a:gd name="T9" fmla="*/ 305037 h 145"/>
              <a:gd name="T10" fmla="*/ 265977 w 108"/>
              <a:gd name="T11" fmla="*/ 332097 h 145"/>
              <a:gd name="T12" fmla="*/ 265977 w 108"/>
              <a:gd name="T13" fmla="*/ 356697 h 145"/>
              <a:gd name="T14" fmla="*/ 39404 w 108"/>
              <a:gd name="T15" fmla="*/ 285358 h 145"/>
              <a:gd name="T16" fmla="*/ 59106 w 108"/>
              <a:gd name="T17" fmla="*/ 223858 h 145"/>
              <a:gd name="T18" fmla="*/ 209334 w 108"/>
              <a:gd name="T19" fmla="*/ 223858 h 145"/>
              <a:gd name="T20" fmla="*/ 229036 w 108"/>
              <a:gd name="T21" fmla="*/ 285358 h 145"/>
              <a:gd name="T22" fmla="*/ 39404 w 108"/>
              <a:gd name="T23" fmla="*/ 285358 h 145"/>
              <a:gd name="T24" fmla="*/ 68957 w 108"/>
              <a:gd name="T25" fmla="*/ 186958 h 145"/>
              <a:gd name="T26" fmla="*/ 88659 w 108"/>
              <a:gd name="T27" fmla="*/ 125459 h 145"/>
              <a:gd name="T28" fmla="*/ 177318 w 108"/>
              <a:gd name="T29" fmla="*/ 125459 h 145"/>
              <a:gd name="T30" fmla="*/ 197020 w 108"/>
              <a:gd name="T31" fmla="*/ 186958 h 145"/>
              <a:gd name="T32" fmla="*/ 68957 w 108"/>
              <a:gd name="T33" fmla="*/ 186958 h 145"/>
              <a:gd name="T34" fmla="*/ 120675 w 108"/>
              <a:gd name="T35" fmla="*/ 29520 h 145"/>
              <a:gd name="T36" fmla="*/ 147765 w 108"/>
              <a:gd name="T37" fmla="*/ 29520 h 145"/>
              <a:gd name="T38" fmla="*/ 167467 w 108"/>
              <a:gd name="T39" fmla="*/ 88559 h 145"/>
              <a:gd name="T40" fmla="*/ 100973 w 108"/>
              <a:gd name="T41" fmla="*/ 88559 h 145"/>
              <a:gd name="T42" fmla="*/ 120675 w 108"/>
              <a:gd name="T43" fmla="*/ 29520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4" name="Group 33"/>
          <p:cNvGrpSpPr/>
          <p:nvPr/>
        </p:nvGrpSpPr>
        <p:grpSpPr>
          <a:xfrm>
            <a:off x="1120196" y="1960738"/>
            <a:ext cx="432707" cy="296198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5" name="Freeform 34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35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993046" y="1903262"/>
            <a:ext cx="235852" cy="411149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0" name="Freeform 37"/>
          <p:cNvSpPr>
            <a:spLocks noEditPoints="1"/>
          </p:cNvSpPr>
          <p:nvPr/>
        </p:nvSpPr>
        <p:spPr bwMode="auto">
          <a:xfrm>
            <a:off x="5867400" y="1898650"/>
            <a:ext cx="379413" cy="376238"/>
          </a:xfrm>
          <a:custGeom>
            <a:avLst/>
            <a:gdLst>
              <a:gd name="T0" fmla="*/ 0 w 120"/>
              <a:gd name="T1" fmla="*/ 188035 h 120"/>
              <a:gd name="T2" fmla="*/ 378696 w 120"/>
              <a:gd name="T3" fmla="*/ 188035 h 120"/>
              <a:gd name="T4" fmla="*/ 261931 w 120"/>
              <a:gd name="T5" fmla="*/ 75214 h 120"/>
              <a:gd name="T6" fmla="*/ 271399 w 120"/>
              <a:gd name="T7" fmla="*/ 43875 h 120"/>
              <a:gd name="T8" fmla="*/ 271399 w 120"/>
              <a:gd name="T9" fmla="*/ 87749 h 120"/>
              <a:gd name="T10" fmla="*/ 148323 w 120"/>
              <a:gd name="T11" fmla="*/ 241311 h 120"/>
              <a:gd name="T12" fmla="*/ 129388 w 120"/>
              <a:gd name="T13" fmla="*/ 275784 h 120"/>
              <a:gd name="T14" fmla="*/ 119920 w 120"/>
              <a:gd name="T15" fmla="*/ 297721 h 120"/>
              <a:gd name="T16" fmla="*/ 116765 w 120"/>
              <a:gd name="T17" fmla="*/ 344730 h 120"/>
              <a:gd name="T18" fmla="*/ 97830 w 120"/>
              <a:gd name="T19" fmla="*/ 310257 h 120"/>
              <a:gd name="T20" fmla="*/ 82051 w 120"/>
              <a:gd name="T21" fmla="*/ 278918 h 120"/>
              <a:gd name="T22" fmla="*/ 53649 w 120"/>
              <a:gd name="T23" fmla="*/ 256980 h 120"/>
              <a:gd name="T24" fmla="*/ 50493 w 120"/>
              <a:gd name="T25" fmla="*/ 213106 h 120"/>
              <a:gd name="T26" fmla="*/ 47337 w 120"/>
              <a:gd name="T27" fmla="*/ 188035 h 120"/>
              <a:gd name="T28" fmla="*/ 31558 w 120"/>
              <a:gd name="T29" fmla="*/ 169231 h 120"/>
              <a:gd name="T30" fmla="*/ 31558 w 120"/>
              <a:gd name="T31" fmla="*/ 141026 h 120"/>
              <a:gd name="T32" fmla="*/ 119920 w 120"/>
              <a:gd name="T33" fmla="*/ 62678 h 120"/>
              <a:gd name="T34" fmla="*/ 97830 w 120"/>
              <a:gd name="T35" fmla="*/ 62678 h 120"/>
              <a:gd name="T36" fmla="*/ 88362 w 120"/>
              <a:gd name="T37" fmla="*/ 81482 h 120"/>
              <a:gd name="T38" fmla="*/ 100986 w 120"/>
              <a:gd name="T39" fmla="*/ 87749 h 120"/>
              <a:gd name="T40" fmla="*/ 97830 w 120"/>
              <a:gd name="T41" fmla="*/ 75214 h 120"/>
              <a:gd name="T42" fmla="*/ 148323 w 120"/>
              <a:gd name="T43" fmla="*/ 94017 h 120"/>
              <a:gd name="T44" fmla="*/ 129388 w 120"/>
              <a:gd name="T45" fmla="*/ 106553 h 120"/>
              <a:gd name="T46" fmla="*/ 116765 w 120"/>
              <a:gd name="T47" fmla="*/ 112821 h 120"/>
              <a:gd name="T48" fmla="*/ 119920 w 120"/>
              <a:gd name="T49" fmla="*/ 134758 h 120"/>
              <a:gd name="T50" fmla="*/ 104141 w 120"/>
              <a:gd name="T51" fmla="*/ 153562 h 120"/>
              <a:gd name="T52" fmla="*/ 91518 w 120"/>
              <a:gd name="T53" fmla="*/ 159829 h 120"/>
              <a:gd name="T54" fmla="*/ 66272 w 120"/>
              <a:gd name="T55" fmla="*/ 153562 h 120"/>
              <a:gd name="T56" fmla="*/ 47337 w 120"/>
              <a:gd name="T57" fmla="*/ 169231 h 120"/>
              <a:gd name="T58" fmla="*/ 50493 w 120"/>
              <a:gd name="T59" fmla="*/ 181767 h 120"/>
              <a:gd name="T60" fmla="*/ 85207 w 120"/>
              <a:gd name="T61" fmla="*/ 194302 h 120"/>
              <a:gd name="T62" fmla="*/ 129388 w 120"/>
              <a:gd name="T63" fmla="*/ 206838 h 120"/>
              <a:gd name="T64" fmla="*/ 148323 w 120"/>
              <a:gd name="T65" fmla="*/ 241311 h 120"/>
              <a:gd name="T66" fmla="*/ 173569 w 120"/>
              <a:gd name="T67" fmla="*/ 65812 h 120"/>
              <a:gd name="T68" fmla="*/ 138855 w 120"/>
              <a:gd name="T69" fmla="*/ 47009 h 120"/>
              <a:gd name="T70" fmla="*/ 198815 w 120"/>
              <a:gd name="T71" fmla="*/ 31339 h 120"/>
              <a:gd name="T72" fmla="*/ 337671 w 120"/>
              <a:gd name="T73" fmla="*/ 194302 h 120"/>
              <a:gd name="T74" fmla="*/ 290334 w 120"/>
              <a:gd name="T75" fmla="*/ 319659 h 120"/>
              <a:gd name="T76" fmla="*/ 287178 w 120"/>
              <a:gd name="T77" fmla="*/ 288320 h 120"/>
              <a:gd name="T78" fmla="*/ 265087 w 120"/>
              <a:gd name="T79" fmla="*/ 253847 h 120"/>
              <a:gd name="T80" fmla="*/ 208283 w 120"/>
              <a:gd name="T81" fmla="*/ 209972 h 120"/>
              <a:gd name="T82" fmla="*/ 306113 w 120"/>
              <a:gd name="T83" fmla="*/ 175499 h 120"/>
              <a:gd name="T84" fmla="*/ 331359 w 120"/>
              <a:gd name="T85" fmla="*/ 153562 h 120"/>
              <a:gd name="T86" fmla="*/ 293489 w 120"/>
              <a:gd name="T87" fmla="*/ 122222 h 120"/>
              <a:gd name="T88" fmla="*/ 287178 w 120"/>
              <a:gd name="T89" fmla="*/ 162963 h 120"/>
              <a:gd name="T90" fmla="*/ 249308 w 120"/>
              <a:gd name="T91" fmla="*/ 153562 h 120"/>
              <a:gd name="T92" fmla="*/ 230373 w 120"/>
              <a:gd name="T93" fmla="*/ 137892 h 120"/>
              <a:gd name="T94" fmla="*/ 239841 w 120"/>
              <a:gd name="T95" fmla="*/ 109687 h 120"/>
              <a:gd name="T96" fmla="*/ 284022 w 120"/>
              <a:gd name="T97" fmla="*/ 112821 h 120"/>
              <a:gd name="T98" fmla="*/ 315580 w 120"/>
              <a:gd name="T99" fmla="*/ 112821 h 120"/>
              <a:gd name="T100" fmla="*/ 331359 w 120"/>
              <a:gd name="T101" fmla="*/ 100285 h 120"/>
              <a:gd name="T102" fmla="*/ 347138 w 120"/>
              <a:gd name="T103" fmla="*/ 178633 h 120"/>
              <a:gd name="T104" fmla="*/ 337671 w 120"/>
              <a:gd name="T105" fmla="*/ 194302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1" name="Group 40"/>
          <p:cNvGrpSpPr/>
          <p:nvPr/>
        </p:nvGrpSpPr>
        <p:grpSpPr>
          <a:xfrm>
            <a:off x="7451224" y="1885950"/>
            <a:ext cx="403306" cy="400544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42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6693604" y="1898499"/>
            <a:ext cx="377853" cy="375447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46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950814" y="3679412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5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3" name="Freeform 58"/>
          <p:cNvSpPr>
            <a:spLocks/>
          </p:cNvSpPr>
          <p:nvPr/>
        </p:nvSpPr>
        <p:spPr bwMode="auto">
          <a:xfrm>
            <a:off x="6686550" y="3671888"/>
            <a:ext cx="338138" cy="350837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5" name="Group 54"/>
          <p:cNvGrpSpPr/>
          <p:nvPr/>
        </p:nvGrpSpPr>
        <p:grpSpPr>
          <a:xfrm>
            <a:off x="4166839" y="3021018"/>
            <a:ext cx="810322" cy="441396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56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7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8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1942185" y="3674695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60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1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2716874" y="3685784"/>
            <a:ext cx="380447" cy="281813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63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1103456" y="3636327"/>
            <a:ext cx="406473" cy="412403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67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7506511" y="3684244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71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4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5" name="Rectangle 74"/>
          <p:cNvSpPr/>
          <p:nvPr/>
        </p:nvSpPr>
        <p:spPr>
          <a:xfrm>
            <a:off x="4000500" y="3538538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Power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3" grpId="0" animBg="1"/>
      <p:bldP spid="14" grpId="0" animBg="1"/>
      <p:bldP spid="15" grpId="0" animBg="1"/>
      <p:bldP spid="16" grpId="0" animBg="1"/>
      <p:bldP spid="20" grpId="0"/>
      <p:bldP spid="21" grpId="0" animBg="1"/>
      <p:bldP spid="22" grpId="0" animBg="1"/>
      <p:bldP spid="23" grpId="0" animBg="1"/>
      <p:bldP spid="24" grpId="0"/>
      <p:bldP spid="25" grpId="0" animBg="1"/>
      <p:bldP spid="26" grpId="0" animBg="1"/>
      <p:bldP spid="27" grpId="0" animBg="1"/>
      <p:bldP spid="28" grpId="0"/>
      <p:bldP spid="29" grpId="0" animBg="1"/>
      <p:bldP spid="30" grpId="0" animBg="1"/>
      <p:bldP spid="31" grpId="0" animBg="1"/>
      <p:bldP spid="32" grpId="0"/>
      <p:bldP spid="33" grpId="0" animBg="1"/>
      <p:bldP spid="40" grpId="0" animBg="1"/>
      <p:bldP spid="53" grpId="0" animBg="1"/>
      <p:bldP spid="75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57563" y="361950"/>
            <a:ext cx="23526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 Value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4" t="8440" r="6203" b="10136"/>
          <a:stretch>
            <a:fillRect/>
          </a:stretch>
        </p:blipFill>
        <p:spPr bwMode="auto">
          <a:xfrm>
            <a:off x="762000" y="1428750"/>
            <a:ext cx="2762250" cy="3417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221" t="29398" r="17921" b="13718"/>
          <a:stretch>
            <a:fillRect/>
          </a:stretch>
        </p:blipFill>
        <p:spPr bwMode="auto">
          <a:xfrm>
            <a:off x="3863975" y="1885950"/>
            <a:ext cx="5051425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8" name="Chart 7"/>
          <p:cNvGraphicFramePr>
            <a:graphicFrameLocks/>
          </p:cNvGraphicFramePr>
          <p:nvPr/>
        </p:nvGraphicFramePr>
        <p:xfrm>
          <a:off x="4749800" y="2119313"/>
          <a:ext cx="3149600" cy="1701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9" name="Chart 8"/>
          <p:cNvGraphicFramePr>
            <a:graphicFrameLocks/>
          </p:cNvGraphicFramePr>
          <p:nvPr/>
        </p:nvGraphicFramePr>
        <p:xfrm>
          <a:off x="1081088" y="1836738"/>
          <a:ext cx="2124075" cy="18002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1619250" y="2444750"/>
            <a:ext cx="10477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altLang="zh-CN" sz="3200">
                <a:solidFill>
                  <a:srgbClr val="F2685A"/>
                </a:solidFill>
                <a:latin typeface="Open Sans" pitchFamily="34" charset="0"/>
              </a:rPr>
              <a:t>80%</a:t>
            </a:r>
            <a:endParaRPr lang="en-US" altLang="zh-CN" sz="2000">
              <a:solidFill>
                <a:srgbClr val="F2685A"/>
              </a:solidFill>
              <a:latin typeface="Open Sans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93813" y="3486150"/>
            <a:ext cx="1677987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F2685A"/>
                </a:solidFill>
              </a:rPr>
              <a:t>Measurement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4870450" y="3714750"/>
            <a:ext cx="2901950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0E7FB7"/>
                </a:solidFill>
              </a:rPr>
              <a:t>Anticiaption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lombrosus dede amet, porta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Graphic spid="8" grpId="0">
        <p:bldAsOne/>
      </p:bldGraphic>
      <p:bldGraphic spid="9" grpId="0">
        <p:bldAsOne/>
      </p:bldGraphic>
      <p:bldP spid="10" grpId="0"/>
      <p:bldP spid="11" grpId="0"/>
      <p:bldP spid="12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1143000" y="1047750"/>
            <a:ext cx="1541463" cy="1489075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3657600" y="2543175"/>
            <a:ext cx="1541463" cy="1490663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5562600" y="590550"/>
            <a:ext cx="1541463" cy="1489075"/>
          </a:xfrm>
          <a:prstGeom prst="roundRect">
            <a:avLst>
              <a:gd name="adj" fmla="val 8094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6400800" y="3028950"/>
            <a:ext cx="1541463" cy="1489075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1316038" y="3289300"/>
            <a:ext cx="1541462" cy="1489075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5433224" y="2139874"/>
            <a:ext cx="240280" cy="177985"/>
            <a:chOff x="4598988" y="3619501"/>
            <a:chExt cx="214313" cy="158750"/>
          </a:xfrm>
          <a:solidFill>
            <a:schemeClr val="bg1">
              <a:lumMod val="65000"/>
            </a:schemeClr>
          </a:solidFill>
        </p:grpSpPr>
        <p:sp>
          <p:nvSpPr>
            <p:cNvPr id="12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4827022" y="1875233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6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3038530" y="1136277"/>
            <a:ext cx="225930" cy="224492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20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3284987" y="1147347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25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1" name="Freeform 33"/>
          <p:cNvSpPr>
            <a:spLocks noEditPoints="1"/>
          </p:cNvSpPr>
          <p:nvPr/>
        </p:nvSpPr>
        <p:spPr bwMode="auto">
          <a:xfrm>
            <a:off x="3036888" y="1333500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2" name="Freeform 37"/>
          <p:cNvSpPr>
            <a:spLocks noEditPoints="1"/>
          </p:cNvSpPr>
          <p:nvPr/>
        </p:nvSpPr>
        <p:spPr bwMode="auto">
          <a:xfrm>
            <a:off x="3548063" y="976313"/>
            <a:ext cx="206375" cy="204787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33" name="Group 32"/>
          <p:cNvGrpSpPr/>
          <p:nvPr/>
        </p:nvGrpSpPr>
        <p:grpSpPr>
          <a:xfrm>
            <a:off x="2991931" y="909408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34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4773673" y="1195557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38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4" name="Freeform 54"/>
          <p:cNvSpPr>
            <a:spLocks noEditPoints="1"/>
          </p:cNvSpPr>
          <p:nvPr/>
        </p:nvSpPr>
        <p:spPr bwMode="auto">
          <a:xfrm>
            <a:off x="4586288" y="1649413"/>
            <a:ext cx="134937" cy="139700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2976058" y="1558928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46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4263176" y="968678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49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1" name="Freeform 32"/>
          <p:cNvSpPr>
            <a:spLocks/>
          </p:cNvSpPr>
          <p:nvPr/>
        </p:nvSpPr>
        <p:spPr bwMode="auto">
          <a:xfrm>
            <a:off x="3240088" y="1517650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2" name="Group 51"/>
          <p:cNvGrpSpPr/>
          <p:nvPr/>
        </p:nvGrpSpPr>
        <p:grpSpPr>
          <a:xfrm>
            <a:off x="3138204" y="1740201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5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3522262" y="1210900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56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7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5064268" y="1903918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5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5000803" y="1643659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62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3029758" y="2090029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65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5211115" y="2079779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69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1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4816847" y="1442742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73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4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5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7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8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4594412" y="1110653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80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82" name="Freeform 32"/>
          <p:cNvSpPr>
            <a:spLocks/>
          </p:cNvSpPr>
          <p:nvPr/>
        </p:nvSpPr>
        <p:spPr bwMode="auto">
          <a:xfrm>
            <a:off x="3295650" y="1806575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83" name="Group 82"/>
          <p:cNvGrpSpPr/>
          <p:nvPr/>
        </p:nvGrpSpPr>
        <p:grpSpPr>
          <a:xfrm>
            <a:off x="3459577" y="1651068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84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86" name="Freeform 32"/>
          <p:cNvSpPr>
            <a:spLocks/>
          </p:cNvSpPr>
          <p:nvPr/>
        </p:nvSpPr>
        <p:spPr bwMode="auto">
          <a:xfrm>
            <a:off x="3671888" y="1177925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87" name="Group 86"/>
          <p:cNvGrpSpPr/>
          <p:nvPr/>
        </p:nvGrpSpPr>
        <p:grpSpPr>
          <a:xfrm>
            <a:off x="5705635" y="2111576"/>
            <a:ext cx="231385" cy="158389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88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3958597" y="1188361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9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4227037" y="1189800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98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4391407" y="1188361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101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3567233" y="1827014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8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0" name="Group 109"/>
          <p:cNvGrpSpPr/>
          <p:nvPr/>
        </p:nvGrpSpPr>
        <p:grpSpPr>
          <a:xfrm>
            <a:off x="4554161" y="1401071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1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7" name="Freeform 33"/>
          <p:cNvSpPr>
            <a:spLocks noEditPoints="1"/>
          </p:cNvSpPr>
          <p:nvPr/>
        </p:nvSpPr>
        <p:spPr bwMode="auto">
          <a:xfrm>
            <a:off x="3465513" y="143351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8" name="Freeform 33"/>
          <p:cNvSpPr>
            <a:spLocks noEditPoints="1"/>
          </p:cNvSpPr>
          <p:nvPr/>
        </p:nvSpPr>
        <p:spPr bwMode="auto">
          <a:xfrm>
            <a:off x="4710113" y="167481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9" name="Freeform 33"/>
          <p:cNvSpPr>
            <a:spLocks noEditPoints="1"/>
          </p:cNvSpPr>
          <p:nvPr/>
        </p:nvSpPr>
        <p:spPr bwMode="auto">
          <a:xfrm>
            <a:off x="4259263" y="1404938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20" name="Freeform 33"/>
          <p:cNvSpPr>
            <a:spLocks noEditPoints="1"/>
          </p:cNvSpPr>
          <p:nvPr/>
        </p:nvSpPr>
        <p:spPr bwMode="auto">
          <a:xfrm>
            <a:off x="3595688" y="2078038"/>
            <a:ext cx="206375" cy="141287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21" name="Group 120"/>
          <p:cNvGrpSpPr/>
          <p:nvPr/>
        </p:nvGrpSpPr>
        <p:grpSpPr>
          <a:xfrm>
            <a:off x="3794788" y="1349792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22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24" name="Freeform 32"/>
          <p:cNvSpPr>
            <a:spLocks/>
          </p:cNvSpPr>
          <p:nvPr/>
        </p:nvSpPr>
        <p:spPr bwMode="auto">
          <a:xfrm>
            <a:off x="3994150" y="1417638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25" name="Group 124"/>
          <p:cNvGrpSpPr/>
          <p:nvPr/>
        </p:nvGrpSpPr>
        <p:grpSpPr>
          <a:xfrm>
            <a:off x="4525022" y="1814696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26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29" name="Group 128"/>
          <p:cNvGrpSpPr/>
          <p:nvPr/>
        </p:nvGrpSpPr>
        <p:grpSpPr>
          <a:xfrm>
            <a:off x="4365938" y="1606033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30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1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2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3274195" y="2027707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34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5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3223660" y="916419"/>
            <a:ext cx="141913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4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3397952" y="863855"/>
            <a:ext cx="225930" cy="224490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44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48" name="Group 147"/>
          <p:cNvGrpSpPr/>
          <p:nvPr/>
        </p:nvGrpSpPr>
        <p:grpSpPr>
          <a:xfrm>
            <a:off x="4664519" y="1951407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4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3735272" y="1597367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52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3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4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4843932" y="2086025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57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8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1" name="Freeform 59"/>
          <p:cNvSpPr>
            <a:spLocks noEditPoints="1"/>
          </p:cNvSpPr>
          <p:nvPr/>
        </p:nvSpPr>
        <p:spPr bwMode="auto">
          <a:xfrm>
            <a:off x="5056188" y="2132013"/>
            <a:ext cx="185737" cy="249237"/>
          </a:xfrm>
          <a:custGeom>
            <a:avLst/>
            <a:gdLst>
              <a:gd name="T0" fmla="*/ 108 w 108"/>
              <a:gd name="T1" fmla="*/ 145 h 145"/>
              <a:gd name="T2" fmla="*/ 0 w 108"/>
              <a:gd name="T3" fmla="*/ 145 h 145"/>
              <a:gd name="T4" fmla="*/ 0 w 108"/>
              <a:gd name="T5" fmla="*/ 135 h 145"/>
              <a:gd name="T6" fmla="*/ 13 w 108"/>
              <a:gd name="T7" fmla="*/ 124 h 145"/>
              <a:gd name="T8" fmla="*/ 96 w 108"/>
              <a:gd name="T9" fmla="*/ 124 h 145"/>
              <a:gd name="T10" fmla="*/ 108 w 108"/>
              <a:gd name="T11" fmla="*/ 135 h 145"/>
              <a:gd name="T12" fmla="*/ 108 w 108"/>
              <a:gd name="T13" fmla="*/ 145 h 145"/>
              <a:gd name="T14" fmla="*/ 16 w 108"/>
              <a:gd name="T15" fmla="*/ 116 h 145"/>
              <a:gd name="T16" fmla="*/ 24 w 108"/>
              <a:gd name="T17" fmla="*/ 91 h 145"/>
              <a:gd name="T18" fmla="*/ 85 w 108"/>
              <a:gd name="T19" fmla="*/ 91 h 145"/>
              <a:gd name="T20" fmla="*/ 93 w 108"/>
              <a:gd name="T21" fmla="*/ 116 h 145"/>
              <a:gd name="T22" fmla="*/ 16 w 108"/>
              <a:gd name="T23" fmla="*/ 116 h 145"/>
              <a:gd name="T24" fmla="*/ 28 w 108"/>
              <a:gd name="T25" fmla="*/ 76 h 145"/>
              <a:gd name="T26" fmla="*/ 36 w 108"/>
              <a:gd name="T27" fmla="*/ 51 h 145"/>
              <a:gd name="T28" fmla="*/ 72 w 108"/>
              <a:gd name="T29" fmla="*/ 51 h 145"/>
              <a:gd name="T30" fmla="*/ 80 w 108"/>
              <a:gd name="T31" fmla="*/ 76 h 145"/>
              <a:gd name="T32" fmla="*/ 28 w 108"/>
              <a:gd name="T33" fmla="*/ 76 h 145"/>
              <a:gd name="T34" fmla="*/ 49 w 108"/>
              <a:gd name="T35" fmla="*/ 12 h 145"/>
              <a:gd name="T36" fmla="*/ 60 w 108"/>
              <a:gd name="T37" fmla="*/ 12 h 145"/>
              <a:gd name="T38" fmla="*/ 68 w 108"/>
              <a:gd name="T39" fmla="*/ 36 h 145"/>
              <a:gd name="T40" fmla="*/ 41 w 108"/>
              <a:gd name="T41" fmla="*/ 36 h 145"/>
              <a:gd name="T42" fmla="*/ 49 w 108"/>
              <a:gd name="T43" fmla="*/ 1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62" name="Group 161"/>
          <p:cNvGrpSpPr/>
          <p:nvPr/>
        </p:nvGrpSpPr>
        <p:grpSpPr>
          <a:xfrm>
            <a:off x="4168603" y="1606622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6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5" name="Freeform 32"/>
          <p:cNvSpPr>
            <a:spLocks/>
          </p:cNvSpPr>
          <p:nvPr/>
        </p:nvSpPr>
        <p:spPr bwMode="auto">
          <a:xfrm>
            <a:off x="4862513" y="973138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66" name="Group 165"/>
          <p:cNvGrpSpPr/>
          <p:nvPr/>
        </p:nvGrpSpPr>
        <p:grpSpPr>
          <a:xfrm>
            <a:off x="3989591" y="1653521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6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9" name="Group 168"/>
          <p:cNvGrpSpPr/>
          <p:nvPr/>
        </p:nvGrpSpPr>
        <p:grpSpPr>
          <a:xfrm>
            <a:off x="3707283" y="1883298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70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72" name="Freeform 33"/>
          <p:cNvSpPr>
            <a:spLocks noEditPoints="1"/>
          </p:cNvSpPr>
          <p:nvPr/>
        </p:nvSpPr>
        <p:spPr bwMode="auto">
          <a:xfrm>
            <a:off x="3781425" y="1011238"/>
            <a:ext cx="204788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3" name="Freeform 33"/>
          <p:cNvSpPr>
            <a:spLocks noEditPoints="1"/>
          </p:cNvSpPr>
          <p:nvPr/>
        </p:nvSpPr>
        <p:spPr bwMode="auto">
          <a:xfrm>
            <a:off x="3000375" y="1962150"/>
            <a:ext cx="173038" cy="119063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4" name="Freeform 54"/>
          <p:cNvSpPr>
            <a:spLocks noEditPoints="1"/>
          </p:cNvSpPr>
          <p:nvPr/>
        </p:nvSpPr>
        <p:spPr bwMode="auto">
          <a:xfrm>
            <a:off x="3971925" y="1897063"/>
            <a:ext cx="206375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5" name="Freeform 54"/>
          <p:cNvSpPr>
            <a:spLocks noEditPoints="1"/>
          </p:cNvSpPr>
          <p:nvPr/>
        </p:nvSpPr>
        <p:spPr bwMode="auto">
          <a:xfrm>
            <a:off x="4346575" y="1822450"/>
            <a:ext cx="207963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6" name="Freeform 54"/>
          <p:cNvSpPr>
            <a:spLocks noEditPoints="1"/>
          </p:cNvSpPr>
          <p:nvPr/>
        </p:nvSpPr>
        <p:spPr bwMode="auto">
          <a:xfrm>
            <a:off x="4037013" y="963613"/>
            <a:ext cx="206375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7" name="Freeform 54"/>
          <p:cNvSpPr>
            <a:spLocks noEditPoints="1"/>
          </p:cNvSpPr>
          <p:nvPr/>
        </p:nvSpPr>
        <p:spPr bwMode="auto">
          <a:xfrm>
            <a:off x="3810000" y="2119313"/>
            <a:ext cx="206375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8" name="Freeform 32"/>
          <p:cNvSpPr>
            <a:spLocks/>
          </p:cNvSpPr>
          <p:nvPr/>
        </p:nvSpPr>
        <p:spPr bwMode="auto">
          <a:xfrm>
            <a:off x="4160838" y="1968500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79" name="Group 178"/>
          <p:cNvGrpSpPr/>
          <p:nvPr/>
        </p:nvGrpSpPr>
        <p:grpSpPr>
          <a:xfrm>
            <a:off x="4365804" y="2105385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80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1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2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3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4" name="Group 183"/>
          <p:cNvGrpSpPr/>
          <p:nvPr/>
        </p:nvGrpSpPr>
        <p:grpSpPr>
          <a:xfrm>
            <a:off x="4698544" y="921098"/>
            <a:ext cx="141642" cy="185226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85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7" name="Group 186"/>
          <p:cNvGrpSpPr/>
          <p:nvPr/>
        </p:nvGrpSpPr>
        <p:grpSpPr>
          <a:xfrm>
            <a:off x="4493378" y="970063"/>
            <a:ext cx="181743" cy="98999"/>
            <a:chOff x="6750050" y="3321051"/>
            <a:chExt cx="195263" cy="106363"/>
          </a:xfrm>
          <a:solidFill>
            <a:schemeClr val="bg1">
              <a:lumMod val="65000"/>
            </a:schemeClr>
          </a:solidFill>
        </p:grpSpPr>
        <p:sp>
          <p:nvSpPr>
            <p:cNvPr id="188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9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0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1" name="Group 190"/>
          <p:cNvGrpSpPr/>
          <p:nvPr/>
        </p:nvGrpSpPr>
        <p:grpSpPr>
          <a:xfrm>
            <a:off x="4943288" y="1125525"/>
            <a:ext cx="126576" cy="220654"/>
            <a:chOff x="5734050" y="3273426"/>
            <a:chExt cx="117475" cy="204788"/>
          </a:xfrm>
          <a:solidFill>
            <a:schemeClr val="bg1">
              <a:lumMod val="65000"/>
            </a:schemeClr>
          </a:solidFill>
        </p:grpSpPr>
        <p:sp>
          <p:nvSpPr>
            <p:cNvPr id="192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3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5" name="Group 194"/>
          <p:cNvGrpSpPr/>
          <p:nvPr/>
        </p:nvGrpSpPr>
        <p:grpSpPr>
          <a:xfrm>
            <a:off x="3210012" y="714439"/>
            <a:ext cx="240280" cy="177985"/>
            <a:chOff x="4598988" y="3619501"/>
            <a:chExt cx="214313" cy="158750"/>
          </a:xfrm>
          <a:solidFill>
            <a:schemeClr val="bg1">
              <a:lumMod val="65000"/>
            </a:schemeClr>
          </a:solidFill>
        </p:grpSpPr>
        <p:sp>
          <p:nvSpPr>
            <p:cNvPr id="375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6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7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6" name="Group 195"/>
          <p:cNvGrpSpPr/>
          <p:nvPr/>
        </p:nvGrpSpPr>
        <p:grpSpPr>
          <a:xfrm>
            <a:off x="2157129" y="801129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372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3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4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28297" y="203990"/>
            <a:ext cx="225930" cy="224492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368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9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0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1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8" name="Group 197"/>
          <p:cNvGrpSpPr/>
          <p:nvPr/>
        </p:nvGrpSpPr>
        <p:grpSpPr>
          <a:xfrm>
            <a:off x="274754" y="215060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362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3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4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5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6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7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9" name="Freeform 33"/>
          <p:cNvSpPr>
            <a:spLocks noEditPoints="1"/>
          </p:cNvSpPr>
          <p:nvPr/>
        </p:nvSpPr>
        <p:spPr bwMode="auto">
          <a:xfrm>
            <a:off x="26988" y="401638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0" name="Freeform 37"/>
          <p:cNvSpPr>
            <a:spLocks noEditPoints="1"/>
          </p:cNvSpPr>
          <p:nvPr/>
        </p:nvSpPr>
        <p:spPr bwMode="auto">
          <a:xfrm>
            <a:off x="536575" y="44450"/>
            <a:ext cx="207963" cy="204788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01" name="Group 200"/>
          <p:cNvGrpSpPr/>
          <p:nvPr/>
        </p:nvGrpSpPr>
        <p:grpSpPr>
          <a:xfrm>
            <a:off x="-18302" y="-22879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359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0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1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1763440" y="263270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353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4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5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6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7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8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03" name="Freeform 54"/>
          <p:cNvSpPr>
            <a:spLocks noEditPoints="1"/>
          </p:cNvSpPr>
          <p:nvPr/>
        </p:nvSpPr>
        <p:spPr bwMode="auto">
          <a:xfrm>
            <a:off x="1576388" y="717550"/>
            <a:ext cx="134937" cy="1381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04" name="Group 203"/>
          <p:cNvGrpSpPr/>
          <p:nvPr/>
        </p:nvGrpSpPr>
        <p:grpSpPr>
          <a:xfrm>
            <a:off x="-34175" y="626641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351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2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5" name="Group 204"/>
          <p:cNvGrpSpPr/>
          <p:nvPr/>
        </p:nvGrpSpPr>
        <p:grpSpPr>
          <a:xfrm>
            <a:off x="1252943" y="36391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349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06" name="Freeform 32"/>
          <p:cNvSpPr>
            <a:spLocks/>
          </p:cNvSpPr>
          <p:nvPr/>
        </p:nvSpPr>
        <p:spPr bwMode="auto">
          <a:xfrm>
            <a:off x="230188" y="585788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07" name="Group 206"/>
          <p:cNvGrpSpPr/>
          <p:nvPr/>
        </p:nvGrpSpPr>
        <p:grpSpPr>
          <a:xfrm>
            <a:off x="127971" y="807914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34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8" name="Group 207"/>
          <p:cNvGrpSpPr/>
          <p:nvPr/>
        </p:nvGrpSpPr>
        <p:grpSpPr>
          <a:xfrm>
            <a:off x="512029" y="278613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34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9" name="Group 208"/>
          <p:cNvGrpSpPr/>
          <p:nvPr/>
        </p:nvGrpSpPr>
        <p:grpSpPr>
          <a:xfrm>
            <a:off x="6179442" y="311402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34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0" name="Group 209"/>
          <p:cNvGrpSpPr/>
          <p:nvPr/>
        </p:nvGrpSpPr>
        <p:grpSpPr>
          <a:xfrm>
            <a:off x="1990570" y="711372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341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2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1" name="Group 210"/>
          <p:cNvGrpSpPr/>
          <p:nvPr/>
        </p:nvGrpSpPr>
        <p:grpSpPr>
          <a:xfrm>
            <a:off x="19525" y="1157742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338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9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0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2" name="Group 211"/>
          <p:cNvGrpSpPr/>
          <p:nvPr/>
        </p:nvGrpSpPr>
        <p:grpSpPr>
          <a:xfrm>
            <a:off x="2075365" y="264811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335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6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7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1806614" y="510455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329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0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1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2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3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4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4" name="Group 213"/>
          <p:cNvGrpSpPr/>
          <p:nvPr/>
        </p:nvGrpSpPr>
        <p:grpSpPr>
          <a:xfrm>
            <a:off x="1584179" y="178366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32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15" name="Freeform 32"/>
          <p:cNvSpPr>
            <a:spLocks/>
          </p:cNvSpPr>
          <p:nvPr/>
        </p:nvSpPr>
        <p:spPr bwMode="auto">
          <a:xfrm>
            <a:off x="285750" y="873125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16" name="Group 215"/>
          <p:cNvGrpSpPr/>
          <p:nvPr/>
        </p:nvGrpSpPr>
        <p:grpSpPr>
          <a:xfrm>
            <a:off x="449344" y="718781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32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17" name="Freeform 32"/>
          <p:cNvSpPr>
            <a:spLocks/>
          </p:cNvSpPr>
          <p:nvPr/>
        </p:nvSpPr>
        <p:spPr bwMode="auto">
          <a:xfrm>
            <a:off x="661988" y="246063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18" name="Group 217"/>
          <p:cNvGrpSpPr/>
          <p:nvPr/>
        </p:nvGrpSpPr>
        <p:grpSpPr>
          <a:xfrm>
            <a:off x="2755114" y="1098836"/>
            <a:ext cx="231385" cy="158389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32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9" name="Group 218"/>
          <p:cNvGrpSpPr/>
          <p:nvPr/>
        </p:nvGrpSpPr>
        <p:grpSpPr>
          <a:xfrm>
            <a:off x="948364" y="256074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31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20" name="Group 219"/>
          <p:cNvGrpSpPr/>
          <p:nvPr/>
        </p:nvGrpSpPr>
        <p:grpSpPr>
          <a:xfrm>
            <a:off x="1216804" y="257513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31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21" name="Group 220"/>
          <p:cNvGrpSpPr/>
          <p:nvPr/>
        </p:nvGrpSpPr>
        <p:grpSpPr>
          <a:xfrm>
            <a:off x="1381174" y="256074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309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0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1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2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3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4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22" name="Group 221"/>
          <p:cNvGrpSpPr/>
          <p:nvPr/>
        </p:nvGrpSpPr>
        <p:grpSpPr>
          <a:xfrm>
            <a:off x="557000" y="894727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30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23" name="Group 222"/>
          <p:cNvGrpSpPr/>
          <p:nvPr/>
        </p:nvGrpSpPr>
        <p:grpSpPr>
          <a:xfrm>
            <a:off x="1543928" y="468784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30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24" name="Freeform 33"/>
          <p:cNvSpPr>
            <a:spLocks noEditPoints="1"/>
          </p:cNvSpPr>
          <p:nvPr/>
        </p:nvSpPr>
        <p:spPr bwMode="auto">
          <a:xfrm>
            <a:off x="454025" y="501650"/>
            <a:ext cx="271463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25" name="Freeform 33"/>
          <p:cNvSpPr>
            <a:spLocks noEditPoints="1"/>
          </p:cNvSpPr>
          <p:nvPr/>
        </p:nvSpPr>
        <p:spPr bwMode="auto">
          <a:xfrm>
            <a:off x="1700213" y="74136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26" name="Freeform 33"/>
          <p:cNvSpPr>
            <a:spLocks noEditPoints="1"/>
          </p:cNvSpPr>
          <p:nvPr/>
        </p:nvSpPr>
        <p:spPr bwMode="auto">
          <a:xfrm>
            <a:off x="1249363" y="473075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27" name="Freeform 33"/>
          <p:cNvSpPr>
            <a:spLocks noEditPoints="1"/>
          </p:cNvSpPr>
          <p:nvPr/>
        </p:nvSpPr>
        <p:spPr bwMode="auto">
          <a:xfrm>
            <a:off x="585788" y="1146175"/>
            <a:ext cx="204787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28" name="Group 227"/>
          <p:cNvGrpSpPr/>
          <p:nvPr/>
        </p:nvGrpSpPr>
        <p:grpSpPr>
          <a:xfrm>
            <a:off x="784555" y="417505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299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0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29" name="Freeform 32"/>
          <p:cNvSpPr>
            <a:spLocks/>
          </p:cNvSpPr>
          <p:nvPr/>
        </p:nvSpPr>
        <p:spPr bwMode="auto">
          <a:xfrm>
            <a:off x="984250" y="485775"/>
            <a:ext cx="233363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30" name="Group 229"/>
          <p:cNvGrpSpPr/>
          <p:nvPr/>
        </p:nvGrpSpPr>
        <p:grpSpPr>
          <a:xfrm>
            <a:off x="1371600" y="819150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296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7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8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1" name="Group 230"/>
          <p:cNvGrpSpPr/>
          <p:nvPr/>
        </p:nvGrpSpPr>
        <p:grpSpPr>
          <a:xfrm>
            <a:off x="1355705" y="673746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293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4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5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2" name="Group 231"/>
          <p:cNvGrpSpPr/>
          <p:nvPr/>
        </p:nvGrpSpPr>
        <p:grpSpPr>
          <a:xfrm>
            <a:off x="263962" y="1095420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28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3" name="Group 232"/>
          <p:cNvGrpSpPr/>
          <p:nvPr/>
        </p:nvGrpSpPr>
        <p:grpSpPr>
          <a:xfrm>
            <a:off x="213427" y="-15868"/>
            <a:ext cx="141913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8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4" name="Group 233"/>
          <p:cNvGrpSpPr/>
          <p:nvPr/>
        </p:nvGrpSpPr>
        <p:grpSpPr>
          <a:xfrm>
            <a:off x="387719" y="-22034"/>
            <a:ext cx="179233" cy="1780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281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2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3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4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5" name="Group 234"/>
          <p:cNvGrpSpPr/>
          <p:nvPr/>
        </p:nvGrpSpPr>
        <p:grpSpPr>
          <a:xfrm>
            <a:off x="2391059" y="2959239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7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6" name="Group 235"/>
          <p:cNvGrpSpPr/>
          <p:nvPr/>
        </p:nvGrpSpPr>
        <p:grpSpPr>
          <a:xfrm>
            <a:off x="725039" y="665080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7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7" name="Group 236"/>
          <p:cNvGrpSpPr/>
          <p:nvPr/>
        </p:nvGrpSpPr>
        <p:grpSpPr>
          <a:xfrm>
            <a:off x="5269190" y="1805109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71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2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3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4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38" name="Freeform 59"/>
          <p:cNvSpPr>
            <a:spLocks noEditPoints="1"/>
          </p:cNvSpPr>
          <p:nvPr/>
        </p:nvSpPr>
        <p:spPr bwMode="auto">
          <a:xfrm>
            <a:off x="2370138" y="766763"/>
            <a:ext cx="185737" cy="247650"/>
          </a:xfrm>
          <a:custGeom>
            <a:avLst/>
            <a:gdLst>
              <a:gd name="T0" fmla="*/ 108 w 108"/>
              <a:gd name="T1" fmla="*/ 145 h 145"/>
              <a:gd name="T2" fmla="*/ 0 w 108"/>
              <a:gd name="T3" fmla="*/ 145 h 145"/>
              <a:gd name="T4" fmla="*/ 0 w 108"/>
              <a:gd name="T5" fmla="*/ 135 h 145"/>
              <a:gd name="T6" fmla="*/ 13 w 108"/>
              <a:gd name="T7" fmla="*/ 124 h 145"/>
              <a:gd name="T8" fmla="*/ 96 w 108"/>
              <a:gd name="T9" fmla="*/ 124 h 145"/>
              <a:gd name="T10" fmla="*/ 108 w 108"/>
              <a:gd name="T11" fmla="*/ 135 h 145"/>
              <a:gd name="T12" fmla="*/ 108 w 108"/>
              <a:gd name="T13" fmla="*/ 145 h 145"/>
              <a:gd name="T14" fmla="*/ 16 w 108"/>
              <a:gd name="T15" fmla="*/ 116 h 145"/>
              <a:gd name="T16" fmla="*/ 24 w 108"/>
              <a:gd name="T17" fmla="*/ 91 h 145"/>
              <a:gd name="T18" fmla="*/ 85 w 108"/>
              <a:gd name="T19" fmla="*/ 91 h 145"/>
              <a:gd name="T20" fmla="*/ 93 w 108"/>
              <a:gd name="T21" fmla="*/ 116 h 145"/>
              <a:gd name="T22" fmla="*/ 16 w 108"/>
              <a:gd name="T23" fmla="*/ 116 h 145"/>
              <a:gd name="T24" fmla="*/ 28 w 108"/>
              <a:gd name="T25" fmla="*/ 76 h 145"/>
              <a:gd name="T26" fmla="*/ 36 w 108"/>
              <a:gd name="T27" fmla="*/ 51 h 145"/>
              <a:gd name="T28" fmla="*/ 72 w 108"/>
              <a:gd name="T29" fmla="*/ 51 h 145"/>
              <a:gd name="T30" fmla="*/ 80 w 108"/>
              <a:gd name="T31" fmla="*/ 76 h 145"/>
              <a:gd name="T32" fmla="*/ 28 w 108"/>
              <a:gd name="T33" fmla="*/ 76 h 145"/>
              <a:gd name="T34" fmla="*/ 49 w 108"/>
              <a:gd name="T35" fmla="*/ 12 h 145"/>
              <a:gd name="T36" fmla="*/ 60 w 108"/>
              <a:gd name="T37" fmla="*/ 12 h 145"/>
              <a:gd name="T38" fmla="*/ 68 w 108"/>
              <a:gd name="T39" fmla="*/ 36 h 145"/>
              <a:gd name="T40" fmla="*/ 41 w 108"/>
              <a:gd name="T41" fmla="*/ 36 h 145"/>
              <a:gd name="T42" fmla="*/ 49 w 108"/>
              <a:gd name="T43" fmla="*/ 1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39" name="Group 238"/>
          <p:cNvGrpSpPr/>
          <p:nvPr/>
        </p:nvGrpSpPr>
        <p:grpSpPr>
          <a:xfrm>
            <a:off x="1158370" y="674335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269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0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40" name="Freeform 32"/>
          <p:cNvSpPr>
            <a:spLocks/>
          </p:cNvSpPr>
          <p:nvPr/>
        </p:nvSpPr>
        <p:spPr bwMode="auto">
          <a:xfrm>
            <a:off x="1852613" y="41275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41" name="Group 240"/>
          <p:cNvGrpSpPr/>
          <p:nvPr/>
        </p:nvGrpSpPr>
        <p:grpSpPr>
          <a:xfrm>
            <a:off x="979358" y="721234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6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697050" y="951011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26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43" name="Freeform 33"/>
          <p:cNvSpPr>
            <a:spLocks noEditPoints="1"/>
          </p:cNvSpPr>
          <p:nvPr/>
        </p:nvSpPr>
        <p:spPr bwMode="auto">
          <a:xfrm>
            <a:off x="769938" y="79375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44" name="Freeform 33"/>
          <p:cNvSpPr>
            <a:spLocks noEditPoints="1"/>
          </p:cNvSpPr>
          <p:nvPr/>
        </p:nvSpPr>
        <p:spPr bwMode="auto">
          <a:xfrm>
            <a:off x="-9525" y="1030288"/>
            <a:ext cx="173038" cy="117475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45" name="Freeform 54"/>
          <p:cNvSpPr>
            <a:spLocks noEditPoints="1"/>
          </p:cNvSpPr>
          <p:nvPr/>
        </p:nvSpPr>
        <p:spPr bwMode="auto">
          <a:xfrm>
            <a:off x="960438" y="965200"/>
            <a:ext cx="207962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47" name="Freeform 54"/>
          <p:cNvSpPr>
            <a:spLocks noEditPoints="1"/>
          </p:cNvSpPr>
          <p:nvPr/>
        </p:nvSpPr>
        <p:spPr bwMode="auto">
          <a:xfrm>
            <a:off x="1027113" y="31750"/>
            <a:ext cx="206375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48" name="Freeform 54"/>
          <p:cNvSpPr>
            <a:spLocks noEditPoints="1"/>
          </p:cNvSpPr>
          <p:nvPr/>
        </p:nvSpPr>
        <p:spPr bwMode="auto">
          <a:xfrm>
            <a:off x="800100" y="1187450"/>
            <a:ext cx="206375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49" name="Freeform 32"/>
          <p:cNvSpPr>
            <a:spLocks/>
          </p:cNvSpPr>
          <p:nvPr/>
        </p:nvSpPr>
        <p:spPr bwMode="auto">
          <a:xfrm>
            <a:off x="4730750" y="374650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50" name="Group 249"/>
          <p:cNvGrpSpPr/>
          <p:nvPr/>
        </p:nvGrpSpPr>
        <p:grpSpPr>
          <a:xfrm>
            <a:off x="2689983" y="821047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61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2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3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4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1688311" y="-11189"/>
            <a:ext cx="141642" cy="185226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259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0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1483145" y="37776"/>
            <a:ext cx="181743" cy="98999"/>
            <a:chOff x="6750050" y="3321051"/>
            <a:chExt cx="195263" cy="106363"/>
          </a:xfrm>
          <a:solidFill>
            <a:schemeClr val="bg1">
              <a:lumMod val="65000"/>
            </a:schemeClr>
          </a:solidFill>
        </p:grpSpPr>
        <p:sp>
          <p:nvSpPr>
            <p:cNvPr id="256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7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8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1933055" y="193238"/>
            <a:ext cx="126576" cy="220654"/>
            <a:chOff x="5734050" y="3273426"/>
            <a:chExt cx="117475" cy="204788"/>
          </a:xfrm>
          <a:solidFill>
            <a:schemeClr val="bg1">
              <a:lumMod val="65000"/>
            </a:schemeClr>
          </a:solidFill>
        </p:grpSpPr>
        <p:sp>
          <p:nvSpPr>
            <p:cNvPr id="254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5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0" name="Group 379"/>
          <p:cNvGrpSpPr/>
          <p:nvPr/>
        </p:nvGrpSpPr>
        <p:grpSpPr>
          <a:xfrm>
            <a:off x="8955011" y="946289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556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7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8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1" name="Group 380"/>
          <p:cNvGrpSpPr/>
          <p:nvPr/>
        </p:nvGrpSpPr>
        <p:grpSpPr>
          <a:xfrm>
            <a:off x="7166519" y="207333"/>
            <a:ext cx="225930" cy="224492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552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3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4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5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2" name="Group 381"/>
          <p:cNvGrpSpPr/>
          <p:nvPr/>
        </p:nvGrpSpPr>
        <p:grpSpPr>
          <a:xfrm>
            <a:off x="7412976" y="218403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546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7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8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9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0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1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83" name="Freeform 33"/>
          <p:cNvSpPr>
            <a:spLocks noEditPoints="1"/>
          </p:cNvSpPr>
          <p:nvPr/>
        </p:nvSpPr>
        <p:spPr bwMode="auto">
          <a:xfrm>
            <a:off x="7165975" y="40481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84" name="Freeform 37"/>
          <p:cNvSpPr>
            <a:spLocks noEditPoints="1"/>
          </p:cNvSpPr>
          <p:nvPr/>
        </p:nvSpPr>
        <p:spPr bwMode="auto">
          <a:xfrm>
            <a:off x="7675563" y="47625"/>
            <a:ext cx="206375" cy="204788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385" name="Group 384"/>
          <p:cNvGrpSpPr/>
          <p:nvPr/>
        </p:nvGrpSpPr>
        <p:grpSpPr>
          <a:xfrm>
            <a:off x="7119920" y="-19536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543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4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5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6" name="Group 385"/>
          <p:cNvGrpSpPr/>
          <p:nvPr/>
        </p:nvGrpSpPr>
        <p:grpSpPr>
          <a:xfrm>
            <a:off x="8901662" y="266613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537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8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9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0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1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2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87" name="Freeform 54"/>
          <p:cNvSpPr>
            <a:spLocks noEditPoints="1"/>
          </p:cNvSpPr>
          <p:nvPr/>
        </p:nvSpPr>
        <p:spPr bwMode="auto">
          <a:xfrm>
            <a:off x="8715375" y="720725"/>
            <a:ext cx="133350" cy="1381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388" name="Group 387"/>
          <p:cNvGrpSpPr/>
          <p:nvPr/>
        </p:nvGrpSpPr>
        <p:grpSpPr>
          <a:xfrm>
            <a:off x="7104047" y="629984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53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9" name="Group 388"/>
          <p:cNvGrpSpPr/>
          <p:nvPr/>
        </p:nvGrpSpPr>
        <p:grpSpPr>
          <a:xfrm>
            <a:off x="8391165" y="39734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53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90" name="Freeform 32"/>
          <p:cNvSpPr>
            <a:spLocks/>
          </p:cNvSpPr>
          <p:nvPr/>
        </p:nvSpPr>
        <p:spPr bwMode="auto">
          <a:xfrm>
            <a:off x="7369175" y="588963"/>
            <a:ext cx="233363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391" name="Group 390"/>
          <p:cNvGrpSpPr/>
          <p:nvPr/>
        </p:nvGrpSpPr>
        <p:grpSpPr>
          <a:xfrm>
            <a:off x="7266193" y="811257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53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92" name="Group 391"/>
          <p:cNvGrpSpPr/>
          <p:nvPr/>
        </p:nvGrpSpPr>
        <p:grpSpPr>
          <a:xfrm>
            <a:off x="7650251" y="281956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52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95" name="Group 394"/>
          <p:cNvGrpSpPr/>
          <p:nvPr/>
        </p:nvGrpSpPr>
        <p:grpSpPr>
          <a:xfrm>
            <a:off x="7157747" y="1161085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522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3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4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97" name="Group 396"/>
          <p:cNvGrpSpPr/>
          <p:nvPr/>
        </p:nvGrpSpPr>
        <p:grpSpPr>
          <a:xfrm>
            <a:off x="8944836" y="513798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513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4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5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6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7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8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98" name="Group 397"/>
          <p:cNvGrpSpPr/>
          <p:nvPr/>
        </p:nvGrpSpPr>
        <p:grpSpPr>
          <a:xfrm>
            <a:off x="8722401" y="181709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51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99" name="Freeform 32"/>
          <p:cNvSpPr>
            <a:spLocks/>
          </p:cNvSpPr>
          <p:nvPr/>
        </p:nvSpPr>
        <p:spPr bwMode="auto">
          <a:xfrm>
            <a:off x="7423150" y="877888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00" name="Group 399"/>
          <p:cNvGrpSpPr/>
          <p:nvPr/>
        </p:nvGrpSpPr>
        <p:grpSpPr>
          <a:xfrm>
            <a:off x="7587566" y="722124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509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01" name="Freeform 32"/>
          <p:cNvSpPr>
            <a:spLocks/>
          </p:cNvSpPr>
          <p:nvPr/>
        </p:nvSpPr>
        <p:spPr bwMode="auto">
          <a:xfrm>
            <a:off x="7799388" y="249238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03" name="Group 402"/>
          <p:cNvGrpSpPr/>
          <p:nvPr/>
        </p:nvGrpSpPr>
        <p:grpSpPr>
          <a:xfrm>
            <a:off x="8086586" y="259417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50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4" name="Group 403"/>
          <p:cNvGrpSpPr/>
          <p:nvPr/>
        </p:nvGrpSpPr>
        <p:grpSpPr>
          <a:xfrm>
            <a:off x="8355026" y="260856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49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5" name="Group 404"/>
          <p:cNvGrpSpPr/>
          <p:nvPr/>
        </p:nvGrpSpPr>
        <p:grpSpPr>
          <a:xfrm>
            <a:off x="8519396" y="259417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493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4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5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6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7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8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6" name="Group 405"/>
          <p:cNvGrpSpPr/>
          <p:nvPr/>
        </p:nvGrpSpPr>
        <p:grpSpPr>
          <a:xfrm>
            <a:off x="7695222" y="898070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49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7" name="Group 406"/>
          <p:cNvGrpSpPr/>
          <p:nvPr/>
        </p:nvGrpSpPr>
        <p:grpSpPr>
          <a:xfrm>
            <a:off x="8682150" y="472127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485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6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7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8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9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0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08" name="Freeform 33"/>
          <p:cNvSpPr>
            <a:spLocks noEditPoints="1"/>
          </p:cNvSpPr>
          <p:nvPr/>
        </p:nvSpPr>
        <p:spPr bwMode="auto">
          <a:xfrm>
            <a:off x="7593013" y="504825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09" name="Freeform 33"/>
          <p:cNvSpPr>
            <a:spLocks noEditPoints="1"/>
          </p:cNvSpPr>
          <p:nvPr/>
        </p:nvSpPr>
        <p:spPr bwMode="auto">
          <a:xfrm>
            <a:off x="8837613" y="744538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10" name="Freeform 33"/>
          <p:cNvSpPr>
            <a:spLocks noEditPoints="1"/>
          </p:cNvSpPr>
          <p:nvPr/>
        </p:nvSpPr>
        <p:spPr bwMode="auto">
          <a:xfrm>
            <a:off x="8388350" y="476250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11" name="Freeform 33"/>
          <p:cNvSpPr>
            <a:spLocks noEditPoints="1"/>
          </p:cNvSpPr>
          <p:nvPr/>
        </p:nvSpPr>
        <p:spPr bwMode="auto">
          <a:xfrm>
            <a:off x="7723188" y="1149350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12" name="Group 411"/>
          <p:cNvGrpSpPr/>
          <p:nvPr/>
        </p:nvGrpSpPr>
        <p:grpSpPr>
          <a:xfrm>
            <a:off x="7922777" y="420848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48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13" name="Freeform 32"/>
          <p:cNvSpPr>
            <a:spLocks/>
          </p:cNvSpPr>
          <p:nvPr/>
        </p:nvSpPr>
        <p:spPr bwMode="auto">
          <a:xfrm>
            <a:off x="8121650" y="488950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14" name="Group 413"/>
          <p:cNvGrpSpPr/>
          <p:nvPr/>
        </p:nvGrpSpPr>
        <p:grpSpPr>
          <a:xfrm>
            <a:off x="8653011" y="885752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480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1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2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5" name="Group 414"/>
          <p:cNvGrpSpPr/>
          <p:nvPr/>
        </p:nvGrpSpPr>
        <p:grpSpPr>
          <a:xfrm>
            <a:off x="8493927" y="677089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477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8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9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6" name="Group 415"/>
          <p:cNvGrpSpPr/>
          <p:nvPr/>
        </p:nvGrpSpPr>
        <p:grpSpPr>
          <a:xfrm>
            <a:off x="7402184" y="1098763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47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7" name="Group 416"/>
          <p:cNvGrpSpPr/>
          <p:nvPr/>
        </p:nvGrpSpPr>
        <p:grpSpPr>
          <a:xfrm>
            <a:off x="7351649" y="-12525"/>
            <a:ext cx="141913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46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8" name="Group 417"/>
          <p:cNvGrpSpPr/>
          <p:nvPr/>
        </p:nvGrpSpPr>
        <p:grpSpPr>
          <a:xfrm>
            <a:off x="7525941" y="-65089"/>
            <a:ext cx="225930" cy="224490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465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6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7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8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9" name="Group 418"/>
          <p:cNvGrpSpPr/>
          <p:nvPr/>
        </p:nvGrpSpPr>
        <p:grpSpPr>
          <a:xfrm>
            <a:off x="8792508" y="1022463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46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20" name="Group 419"/>
          <p:cNvGrpSpPr/>
          <p:nvPr/>
        </p:nvGrpSpPr>
        <p:grpSpPr>
          <a:xfrm>
            <a:off x="7863261" y="668423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459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0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1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2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21" name="Group 420"/>
          <p:cNvGrpSpPr/>
          <p:nvPr/>
        </p:nvGrpSpPr>
        <p:grpSpPr>
          <a:xfrm>
            <a:off x="8971921" y="1157081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45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23" name="Group 422"/>
          <p:cNvGrpSpPr/>
          <p:nvPr/>
        </p:nvGrpSpPr>
        <p:grpSpPr>
          <a:xfrm>
            <a:off x="8296592" y="677678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45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24" name="Freeform 32"/>
          <p:cNvSpPr>
            <a:spLocks/>
          </p:cNvSpPr>
          <p:nvPr/>
        </p:nvSpPr>
        <p:spPr bwMode="auto">
          <a:xfrm>
            <a:off x="8990013" y="112713"/>
            <a:ext cx="158750" cy="139700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25" name="Group 424"/>
          <p:cNvGrpSpPr/>
          <p:nvPr/>
        </p:nvGrpSpPr>
        <p:grpSpPr>
          <a:xfrm>
            <a:off x="8117580" y="724577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45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26" name="Group 425"/>
          <p:cNvGrpSpPr/>
          <p:nvPr/>
        </p:nvGrpSpPr>
        <p:grpSpPr>
          <a:xfrm>
            <a:off x="7835272" y="954354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449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27" name="Freeform 33"/>
          <p:cNvSpPr>
            <a:spLocks noEditPoints="1"/>
          </p:cNvSpPr>
          <p:nvPr/>
        </p:nvSpPr>
        <p:spPr bwMode="auto">
          <a:xfrm>
            <a:off x="7908925" y="82550"/>
            <a:ext cx="204788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28" name="Freeform 33"/>
          <p:cNvSpPr>
            <a:spLocks noEditPoints="1"/>
          </p:cNvSpPr>
          <p:nvPr/>
        </p:nvSpPr>
        <p:spPr bwMode="auto">
          <a:xfrm>
            <a:off x="7127875" y="1033463"/>
            <a:ext cx="174625" cy="117475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29" name="Freeform 54"/>
          <p:cNvSpPr>
            <a:spLocks noEditPoints="1"/>
          </p:cNvSpPr>
          <p:nvPr/>
        </p:nvSpPr>
        <p:spPr bwMode="auto">
          <a:xfrm>
            <a:off x="8099425" y="968375"/>
            <a:ext cx="207963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30" name="Freeform 54"/>
          <p:cNvSpPr>
            <a:spLocks noEditPoints="1"/>
          </p:cNvSpPr>
          <p:nvPr/>
        </p:nvSpPr>
        <p:spPr bwMode="auto">
          <a:xfrm>
            <a:off x="8474075" y="893763"/>
            <a:ext cx="207963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31" name="Freeform 54"/>
          <p:cNvSpPr>
            <a:spLocks noEditPoints="1"/>
          </p:cNvSpPr>
          <p:nvPr/>
        </p:nvSpPr>
        <p:spPr bwMode="auto">
          <a:xfrm>
            <a:off x="8164513" y="34925"/>
            <a:ext cx="207962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32" name="Freeform 54"/>
          <p:cNvSpPr>
            <a:spLocks noEditPoints="1"/>
          </p:cNvSpPr>
          <p:nvPr/>
        </p:nvSpPr>
        <p:spPr bwMode="auto">
          <a:xfrm>
            <a:off x="7937500" y="1190625"/>
            <a:ext cx="207963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433" name="Freeform 32"/>
          <p:cNvSpPr>
            <a:spLocks/>
          </p:cNvSpPr>
          <p:nvPr/>
        </p:nvSpPr>
        <p:spPr bwMode="auto">
          <a:xfrm>
            <a:off x="8289925" y="1039813"/>
            <a:ext cx="233363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34" name="Group 433"/>
          <p:cNvGrpSpPr/>
          <p:nvPr/>
        </p:nvGrpSpPr>
        <p:grpSpPr>
          <a:xfrm>
            <a:off x="8493793" y="1176441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44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35" name="Group 434"/>
          <p:cNvGrpSpPr/>
          <p:nvPr/>
        </p:nvGrpSpPr>
        <p:grpSpPr>
          <a:xfrm>
            <a:off x="8826533" y="-7846"/>
            <a:ext cx="141642" cy="185226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44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36" name="Group 435"/>
          <p:cNvGrpSpPr/>
          <p:nvPr/>
        </p:nvGrpSpPr>
        <p:grpSpPr>
          <a:xfrm>
            <a:off x="8621367" y="41119"/>
            <a:ext cx="181743" cy="98999"/>
            <a:chOff x="6750050" y="3321051"/>
            <a:chExt cx="195263" cy="106363"/>
          </a:xfrm>
          <a:solidFill>
            <a:schemeClr val="bg1">
              <a:lumMod val="65000"/>
            </a:schemeClr>
          </a:solidFill>
        </p:grpSpPr>
        <p:sp>
          <p:nvSpPr>
            <p:cNvPr id="440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1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2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65" name="Group 564"/>
          <p:cNvGrpSpPr/>
          <p:nvPr/>
        </p:nvGrpSpPr>
        <p:grpSpPr>
          <a:xfrm>
            <a:off x="7190691" y="1687993"/>
            <a:ext cx="225919" cy="224483"/>
            <a:chOff x="744547" y="3198813"/>
            <a:chExt cx="249228" cy="247641"/>
          </a:xfrm>
          <a:solidFill>
            <a:schemeClr val="bg1">
              <a:lumMod val="65000"/>
            </a:schemeClr>
          </a:solidFill>
        </p:grpSpPr>
        <p:sp>
          <p:nvSpPr>
            <p:cNvPr id="736" name="Freeform 8"/>
            <p:cNvSpPr>
              <a:spLocks/>
            </p:cNvSpPr>
            <p:nvPr/>
          </p:nvSpPr>
          <p:spPr bwMode="auto">
            <a:xfrm>
              <a:off x="744547" y="3379779"/>
              <a:ext cx="66676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7" name="Freeform 9"/>
            <p:cNvSpPr>
              <a:spLocks/>
            </p:cNvSpPr>
            <p:nvPr/>
          </p:nvSpPr>
          <p:spPr bwMode="auto">
            <a:xfrm>
              <a:off x="782645" y="3219442"/>
              <a:ext cx="165102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8" name="Freeform 10"/>
            <p:cNvSpPr>
              <a:spLocks/>
            </p:cNvSpPr>
            <p:nvPr/>
          </p:nvSpPr>
          <p:spPr bwMode="auto">
            <a:xfrm>
              <a:off x="804870" y="3244840"/>
              <a:ext cx="165102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9" name="Freeform 11"/>
            <p:cNvSpPr>
              <a:spLocks/>
            </p:cNvSpPr>
            <p:nvPr/>
          </p:nvSpPr>
          <p:spPr bwMode="auto">
            <a:xfrm>
              <a:off x="942974" y="3198813"/>
              <a:ext cx="50801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66" name="Group 565"/>
          <p:cNvGrpSpPr/>
          <p:nvPr/>
        </p:nvGrpSpPr>
        <p:grpSpPr>
          <a:xfrm>
            <a:off x="7437151" y="1699061"/>
            <a:ext cx="256149" cy="217293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730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1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2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3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4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5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67" name="Freeform 33"/>
          <p:cNvSpPr>
            <a:spLocks noEditPoints="1"/>
          </p:cNvSpPr>
          <p:nvPr/>
        </p:nvSpPr>
        <p:spPr bwMode="auto">
          <a:xfrm>
            <a:off x="7189788" y="1885950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68" name="Freeform 37"/>
          <p:cNvSpPr>
            <a:spLocks noEditPoints="1"/>
          </p:cNvSpPr>
          <p:nvPr/>
        </p:nvSpPr>
        <p:spPr bwMode="auto">
          <a:xfrm>
            <a:off x="7699375" y="1527175"/>
            <a:ext cx="207963" cy="206375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69" name="Group 568"/>
          <p:cNvGrpSpPr/>
          <p:nvPr/>
        </p:nvGrpSpPr>
        <p:grpSpPr>
          <a:xfrm>
            <a:off x="7144091" y="1461129"/>
            <a:ext cx="210101" cy="208662"/>
            <a:chOff x="1979673" y="3067138"/>
            <a:chExt cx="231782" cy="230194"/>
          </a:xfrm>
          <a:solidFill>
            <a:schemeClr val="bg1">
              <a:lumMod val="65000"/>
            </a:schemeClr>
          </a:solidFill>
        </p:grpSpPr>
        <p:sp>
          <p:nvSpPr>
            <p:cNvPr id="727" name="Freeform 38"/>
            <p:cNvSpPr>
              <a:spLocks noEditPoints="1"/>
            </p:cNvSpPr>
            <p:nvPr/>
          </p:nvSpPr>
          <p:spPr bwMode="auto">
            <a:xfrm>
              <a:off x="1979673" y="3067138"/>
              <a:ext cx="231782" cy="230194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8" name="Freeform 39"/>
            <p:cNvSpPr>
              <a:spLocks noEditPoints="1"/>
            </p:cNvSpPr>
            <p:nvPr/>
          </p:nvSpPr>
          <p:spPr bwMode="auto">
            <a:xfrm>
              <a:off x="2063819" y="3125886"/>
              <a:ext cx="69852" cy="98428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9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70" name="Group 569"/>
          <p:cNvGrpSpPr/>
          <p:nvPr/>
        </p:nvGrpSpPr>
        <p:grpSpPr>
          <a:xfrm>
            <a:off x="8925835" y="1747260"/>
            <a:ext cx="208661" cy="202912"/>
            <a:chOff x="390513" y="2455966"/>
            <a:chExt cx="230179" cy="223854"/>
          </a:xfrm>
          <a:solidFill>
            <a:schemeClr val="bg1">
              <a:lumMod val="65000"/>
            </a:schemeClr>
          </a:solidFill>
        </p:grpSpPr>
        <p:sp>
          <p:nvSpPr>
            <p:cNvPr id="721" name="Freeform 41"/>
            <p:cNvSpPr>
              <a:spLocks noEditPoints="1"/>
            </p:cNvSpPr>
            <p:nvPr/>
          </p:nvSpPr>
          <p:spPr bwMode="auto">
            <a:xfrm>
              <a:off x="498458" y="2559165"/>
              <a:ext cx="122234" cy="120655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2" name="Freeform 42"/>
            <p:cNvSpPr>
              <a:spLocks noEditPoints="1"/>
            </p:cNvSpPr>
            <p:nvPr/>
          </p:nvSpPr>
          <p:spPr bwMode="auto">
            <a:xfrm>
              <a:off x="390513" y="2455966"/>
              <a:ext cx="123821" cy="117480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3" name="Rectangle 43"/>
            <p:cNvSpPr>
              <a:spLocks noChangeArrowheads="1"/>
            </p:cNvSpPr>
            <p:nvPr/>
          </p:nvSpPr>
          <p:spPr bwMode="auto">
            <a:xfrm>
              <a:off x="517509" y="2525809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4" name="Rectangle 44"/>
            <p:cNvSpPr>
              <a:spLocks noChangeArrowheads="1"/>
            </p:cNvSpPr>
            <p:nvPr/>
          </p:nvSpPr>
          <p:spPr bwMode="auto">
            <a:xfrm>
              <a:off x="525447" y="2549613"/>
              <a:ext cx="23812" cy="476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5" name="Rectangle 45"/>
            <p:cNvSpPr>
              <a:spLocks noChangeArrowheads="1"/>
            </p:cNvSpPr>
            <p:nvPr/>
          </p:nvSpPr>
          <p:spPr bwMode="auto">
            <a:xfrm>
              <a:off x="488942" y="2584547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6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72" name="Group 571"/>
          <p:cNvGrpSpPr/>
          <p:nvPr/>
        </p:nvGrpSpPr>
        <p:grpSpPr>
          <a:xfrm>
            <a:off x="7128218" y="2110646"/>
            <a:ext cx="241761" cy="165491"/>
            <a:chOff x="2324100" y="1814517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719" name="Freeform 55"/>
            <p:cNvSpPr>
              <a:spLocks noEditPoints="1"/>
            </p:cNvSpPr>
            <p:nvPr/>
          </p:nvSpPr>
          <p:spPr bwMode="auto">
            <a:xfrm>
              <a:off x="2324100" y="1814517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73" name="Group 572"/>
          <p:cNvGrpSpPr/>
          <p:nvPr/>
        </p:nvGrpSpPr>
        <p:grpSpPr>
          <a:xfrm>
            <a:off x="8415335" y="1520392"/>
            <a:ext cx="302016" cy="206731"/>
            <a:chOff x="2324092" y="1814512"/>
            <a:chExt cx="266708" cy="182563"/>
          </a:xfrm>
          <a:solidFill>
            <a:schemeClr val="bg1">
              <a:lumMod val="65000"/>
            </a:schemeClr>
          </a:solidFill>
        </p:grpSpPr>
        <p:sp>
          <p:nvSpPr>
            <p:cNvPr id="717" name="Freeform 55"/>
            <p:cNvSpPr>
              <a:spLocks noEditPoints="1"/>
            </p:cNvSpPr>
            <p:nvPr/>
          </p:nvSpPr>
          <p:spPr bwMode="auto">
            <a:xfrm>
              <a:off x="2324092" y="1814512"/>
              <a:ext cx="188912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1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74" name="Freeform 32"/>
          <p:cNvSpPr>
            <a:spLocks/>
          </p:cNvSpPr>
          <p:nvPr/>
        </p:nvSpPr>
        <p:spPr bwMode="auto">
          <a:xfrm>
            <a:off x="7392988" y="2070100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75" name="Group 574"/>
          <p:cNvGrpSpPr/>
          <p:nvPr/>
        </p:nvGrpSpPr>
        <p:grpSpPr>
          <a:xfrm>
            <a:off x="7290365" y="2291910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715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1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76" name="Group 575"/>
          <p:cNvGrpSpPr/>
          <p:nvPr/>
        </p:nvGrpSpPr>
        <p:grpSpPr>
          <a:xfrm>
            <a:off x="7674423" y="1762609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713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1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79" name="Group 578"/>
          <p:cNvGrpSpPr/>
          <p:nvPr/>
        </p:nvGrpSpPr>
        <p:grpSpPr>
          <a:xfrm>
            <a:off x="7181918" y="2641748"/>
            <a:ext cx="206047" cy="166639"/>
            <a:chOff x="312739" y="3205127"/>
            <a:chExt cx="290514" cy="234947"/>
          </a:xfrm>
          <a:solidFill>
            <a:schemeClr val="bg1">
              <a:lumMod val="65000"/>
            </a:schemeClr>
          </a:solidFill>
        </p:grpSpPr>
        <p:sp>
          <p:nvSpPr>
            <p:cNvPr id="706" name="Freeform 5"/>
            <p:cNvSpPr>
              <a:spLocks noEditPoints="1"/>
            </p:cNvSpPr>
            <p:nvPr/>
          </p:nvSpPr>
          <p:spPr bwMode="auto">
            <a:xfrm>
              <a:off x="312739" y="3205127"/>
              <a:ext cx="290514" cy="234947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7" name="Freeform 6"/>
            <p:cNvSpPr>
              <a:spLocks/>
            </p:cNvSpPr>
            <p:nvPr/>
          </p:nvSpPr>
          <p:spPr bwMode="auto">
            <a:xfrm>
              <a:off x="541340" y="3233707"/>
              <a:ext cx="28575" cy="58737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8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81" name="Group 580"/>
          <p:cNvGrpSpPr/>
          <p:nvPr/>
        </p:nvGrpSpPr>
        <p:grpSpPr>
          <a:xfrm>
            <a:off x="8969010" y="1994456"/>
            <a:ext cx="256149" cy="217293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697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8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9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0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1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82" name="Group 581"/>
          <p:cNvGrpSpPr/>
          <p:nvPr/>
        </p:nvGrpSpPr>
        <p:grpSpPr>
          <a:xfrm>
            <a:off x="8746573" y="1662362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695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83" name="Freeform 32"/>
          <p:cNvSpPr>
            <a:spLocks/>
          </p:cNvSpPr>
          <p:nvPr/>
        </p:nvSpPr>
        <p:spPr bwMode="auto">
          <a:xfrm>
            <a:off x="7448550" y="2357438"/>
            <a:ext cx="233363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84" name="Group 583"/>
          <p:cNvGrpSpPr/>
          <p:nvPr/>
        </p:nvGrpSpPr>
        <p:grpSpPr>
          <a:xfrm>
            <a:off x="7611738" y="2202787"/>
            <a:ext cx="241761" cy="165491"/>
            <a:chOff x="2324100" y="1814517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693" name="Freeform 55"/>
            <p:cNvSpPr>
              <a:spLocks noEditPoints="1"/>
            </p:cNvSpPr>
            <p:nvPr/>
          </p:nvSpPr>
          <p:spPr bwMode="auto">
            <a:xfrm>
              <a:off x="2324100" y="1814517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85" name="Freeform 32"/>
          <p:cNvSpPr>
            <a:spLocks/>
          </p:cNvSpPr>
          <p:nvPr/>
        </p:nvSpPr>
        <p:spPr bwMode="auto">
          <a:xfrm>
            <a:off x="7824788" y="1728788"/>
            <a:ext cx="233362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87" name="Group 586"/>
          <p:cNvGrpSpPr/>
          <p:nvPr/>
        </p:nvGrpSpPr>
        <p:grpSpPr>
          <a:xfrm>
            <a:off x="8110761" y="1740075"/>
            <a:ext cx="256149" cy="217293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685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6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7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8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9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90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88" name="Group 587"/>
          <p:cNvGrpSpPr/>
          <p:nvPr/>
        </p:nvGrpSpPr>
        <p:grpSpPr>
          <a:xfrm>
            <a:off x="8379200" y="1741509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683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89" name="Group 588"/>
          <p:cNvGrpSpPr/>
          <p:nvPr/>
        </p:nvGrpSpPr>
        <p:grpSpPr>
          <a:xfrm>
            <a:off x="8543570" y="1740065"/>
            <a:ext cx="208661" cy="202912"/>
            <a:chOff x="390513" y="2455966"/>
            <a:chExt cx="230179" cy="223854"/>
          </a:xfrm>
          <a:solidFill>
            <a:schemeClr val="bg1">
              <a:lumMod val="65000"/>
            </a:schemeClr>
          </a:solidFill>
        </p:grpSpPr>
        <p:sp>
          <p:nvSpPr>
            <p:cNvPr id="677" name="Freeform 41"/>
            <p:cNvSpPr>
              <a:spLocks noEditPoints="1"/>
            </p:cNvSpPr>
            <p:nvPr/>
          </p:nvSpPr>
          <p:spPr bwMode="auto">
            <a:xfrm>
              <a:off x="498458" y="2559165"/>
              <a:ext cx="122234" cy="120655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8" name="Freeform 42"/>
            <p:cNvSpPr>
              <a:spLocks noEditPoints="1"/>
            </p:cNvSpPr>
            <p:nvPr/>
          </p:nvSpPr>
          <p:spPr bwMode="auto">
            <a:xfrm>
              <a:off x="390513" y="2455966"/>
              <a:ext cx="123821" cy="117480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9" name="Rectangle 43"/>
            <p:cNvSpPr>
              <a:spLocks noChangeArrowheads="1"/>
            </p:cNvSpPr>
            <p:nvPr/>
          </p:nvSpPr>
          <p:spPr bwMode="auto">
            <a:xfrm>
              <a:off x="517509" y="2525809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0" name="Rectangle 44"/>
            <p:cNvSpPr>
              <a:spLocks noChangeArrowheads="1"/>
            </p:cNvSpPr>
            <p:nvPr/>
          </p:nvSpPr>
          <p:spPr bwMode="auto">
            <a:xfrm>
              <a:off x="525447" y="2549613"/>
              <a:ext cx="23812" cy="476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1" name="Rectangle 45"/>
            <p:cNvSpPr>
              <a:spLocks noChangeArrowheads="1"/>
            </p:cNvSpPr>
            <p:nvPr/>
          </p:nvSpPr>
          <p:spPr bwMode="auto">
            <a:xfrm>
              <a:off x="488942" y="2584547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2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90" name="Group 589"/>
          <p:cNvGrpSpPr/>
          <p:nvPr/>
        </p:nvGrpSpPr>
        <p:grpSpPr>
          <a:xfrm>
            <a:off x="7719395" y="2378723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675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91" name="Group 590"/>
          <p:cNvGrpSpPr/>
          <p:nvPr/>
        </p:nvGrpSpPr>
        <p:grpSpPr>
          <a:xfrm>
            <a:off x="8706326" y="1952785"/>
            <a:ext cx="256149" cy="217293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669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0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1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2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3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4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92" name="Freeform 33"/>
          <p:cNvSpPr>
            <a:spLocks noEditPoints="1"/>
          </p:cNvSpPr>
          <p:nvPr/>
        </p:nvSpPr>
        <p:spPr bwMode="auto">
          <a:xfrm>
            <a:off x="7616825" y="198596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94" name="Freeform 33"/>
          <p:cNvSpPr>
            <a:spLocks noEditPoints="1"/>
          </p:cNvSpPr>
          <p:nvPr/>
        </p:nvSpPr>
        <p:spPr bwMode="auto">
          <a:xfrm>
            <a:off x="8412163" y="1957388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95" name="Freeform 33"/>
          <p:cNvSpPr>
            <a:spLocks noEditPoints="1"/>
          </p:cNvSpPr>
          <p:nvPr/>
        </p:nvSpPr>
        <p:spPr bwMode="auto">
          <a:xfrm>
            <a:off x="7747000" y="2630488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96" name="Group 595"/>
          <p:cNvGrpSpPr/>
          <p:nvPr/>
        </p:nvGrpSpPr>
        <p:grpSpPr>
          <a:xfrm>
            <a:off x="7946948" y="1901505"/>
            <a:ext cx="164167" cy="214681"/>
            <a:chOff x="812807" y="2401903"/>
            <a:chExt cx="206377" cy="269877"/>
          </a:xfrm>
          <a:solidFill>
            <a:schemeClr val="bg1">
              <a:lumMod val="65000"/>
            </a:schemeClr>
          </a:solidFill>
        </p:grpSpPr>
        <p:sp>
          <p:nvSpPr>
            <p:cNvPr id="667" name="Freeform 47"/>
            <p:cNvSpPr>
              <a:spLocks noEditPoints="1"/>
            </p:cNvSpPr>
            <p:nvPr/>
          </p:nvSpPr>
          <p:spPr bwMode="auto">
            <a:xfrm>
              <a:off x="812807" y="2401903"/>
              <a:ext cx="206377" cy="269877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6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97" name="Freeform 32"/>
          <p:cNvSpPr>
            <a:spLocks/>
          </p:cNvSpPr>
          <p:nvPr/>
        </p:nvSpPr>
        <p:spPr bwMode="auto">
          <a:xfrm>
            <a:off x="8145463" y="1970088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600" name="Group 599"/>
          <p:cNvGrpSpPr/>
          <p:nvPr/>
        </p:nvGrpSpPr>
        <p:grpSpPr>
          <a:xfrm>
            <a:off x="7426359" y="2579421"/>
            <a:ext cx="256149" cy="217293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655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6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7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8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9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0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01" name="Group 600"/>
          <p:cNvGrpSpPr/>
          <p:nvPr/>
        </p:nvGrpSpPr>
        <p:grpSpPr>
          <a:xfrm>
            <a:off x="7375821" y="1468139"/>
            <a:ext cx="141912" cy="214259"/>
            <a:chOff x="549275" y="4406907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653" name="Freeform 62"/>
            <p:cNvSpPr>
              <a:spLocks noEditPoints="1"/>
            </p:cNvSpPr>
            <p:nvPr/>
          </p:nvSpPr>
          <p:spPr bwMode="auto">
            <a:xfrm>
              <a:off x="549275" y="4406907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02" name="Group 601"/>
          <p:cNvGrpSpPr/>
          <p:nvPr/>
        </p:nvGrpSpPr>
        <p:grpSpPr>
          <a:xfrm>
            <a:off x="7550115" y="1415572"/>
            <a:ext cx="225919" cy="224483"/>
            <a:chOff x="744547" y="3198813"/>
            <a:chExt cx="249228" cy="247641"/>
          </a:xfrm>
          <a:solidFill>
            <a:schemeClr val="bg1">
              <a:lumMod val="65000"/>
            </a:schemeClr>
          </a:solidFill>
        </p:grpSpPr>
        <p:sp>
          <p:nvSpPr>
            <p:cNvPr id="649" name="Freeform 8"/>
            <p:cNvSpPr>
              <a:spLocks/>
            </p:cNvSpPr>
            <p:nvPr/>
          </p:nvSpPr>
          <p:spPr bwMode="auto">
            <a:xfrm>
              <a:off x="744547" y="3379779"/>
              <a:ext cx="66676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0" name="Freeform 9"/>
            <p:cNvSpPr>
              <a:spLocks/>
            </p:cNvSpPr>
            <p:nvPr/>
          </p:nvSpPr>
          <p:spPr bwMode="auto">
            <a:xfrm>
              <a:off x="782645" y="3219442"/>
              <a:ext cx="165102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1" name="Freeform 10"/>
            <p:cNvSpPr>
              <a:spLocks/>
            </p:cNvSpPr>
            <p:nvPr/>
          </p:nvSpPr>
          <p:spPr bwMode="auto">
            <a:xfrm>
              <a:off x="804870" y="3244840"/>
              <a:ext cx="165102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2" name="Freeform 11"/>
            <p:cNvSpPr>
              <a:spLocks/>
            </p:cNvSpPr>
            <p:nvPr/>
          </p:nvSpPr>
          <p:spPr bwMode="auto">
            <a:xfrm>
              <a:off x="942974" y="3198813"/>
              <a:ext cx="50801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608" name="Freeform 32"/>
          <p:cNvSpPr>
            <a:spLocks/>
          </p:cNvSpPr>
          <p:nvPr/>
        </p:nvSpPr>
        <p:spPr bwMode="auto">
          <a:xfrm>
            <a:off x="9015413" y="1614488"/>
            <a:ext cx="133350" cy="1174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11" name="Freeform 33"/>
          <p:cNvSpPr>
            <a:spLocks noEditPoints="1"/>
          </p:cNvSpPr>
          <p:nvPr/>
        </p:nvSpPr>
        <p:spPr bwMode="auto">
          <a:xfrm>
            <a:off x="7932738" y="1562100"/>
            <a:ext cx="206375" cy="141288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12" name="Freeform 33"/>
          <p:cNvSpPr>
            <a:spLocks noEditPoints="1"/>
          </p:cNvSpPr>
          <p:nvPr/>
        </p:nvSpPr>
        <p:spPr bwMode="auto">
          <a:xfrm>
            <a:off x="7153275" y="2514600"/>
            <a:ext cx="173038" cy="117475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15" name="Freeform 54"/>
          <p:cNvSpPr>
            <a:spLocks noEditPoints="1"/>
          </p:cNvSpPr>
          <p:nvPr/>
        </p:nvSpPr>
        <p:spPr bwMode="auto">
          <a:xfrm>
            <a:off x="8188325" y="1514475"/>
            <a:ext cx="207963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64" name="Group 563"/>
          <p:cNvGrpSpPr/>
          <p:nvPr/>
        </p:nvGrpSpPr>
        <p:grpSpPr>
          <a:xfrm>
            <a:off x="8979182" y="2426948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740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41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42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71" name="Freeform 54"/>
          <p:cNvSpPr>
            <a:spLocks noEditPoints="1"/>
          </p:cNvSpPr>
          <p:nvPr/>
        </p:nvSpPr>
        <p:spPr bwMode="auto">
          <a:xfrm>
            <a:off x="8739188" y="2201863"/>
            <a:ext cx="133350" cy="1381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93" name="Freeform 33"/>
          <p:cNvSpPr>
            <a:spLocks noEditPoints="1"/>
          </p:cNvSpPr>
          <p:nvPr/>
        </p:nvSpPr>
        <p:spPr bwMode="auto">
          <a:xfrm>
            <a:off x="8863013" y="2225675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98" name="Group 597"/>
          <p:cNvGrpSpPr/>
          <p:nvPr/>
        </p:nvGrpSpPr>
        <p:grpSpPr>
          <a:xfrm>
            <a:off x="8677183" y="2366411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664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5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6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99" name="Group 598"/>
          <p:cNvGrpSpPr/>
          <p:nvPr/>
        </p:nvGrpSpPr>
        <p:grpSpPr>
          <a:xfrm>
            <a:off x="8518099" y="2157748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661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2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3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03" name="Group 602"/>
          <p:cNvGrpSpPr/>
          <p:nvPr/>
        </p:nvGrpSpPr>
        <p:grpSpPr>
          <a:xfrm>
            <a:off x="8816680" y="2503122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64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04" name="Group 603"/>
          <p:cNvGrpSpPr/>
          <p:nvPr/>
        </p:nvGrpSpPr>
        <p:grpSpPr>
          <a:xfrm>
            <a:off x="7887433" y="2149082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643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4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5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6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05" name="Group 604"/>
          <p:cNvGrpSpPr/>
          <p:nvPr/>
        </p:nvGrpSpPr>
        <p:grpSpPr>
          <a:xfrm>
            <a:off x="8995790" y="2655514"/>
            <a:ext cx="164255" cy="205319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639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0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1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2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07" name="Group 606"/>
          <p:cNvGrpSpPr/>
          <p:nvPr/>
        </p:nvGrpSpPr>
        <p:grpSpPr>
          <a:xfrm>
            <a:off x="8320764" y="2158337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63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09" name="Group 608"/>
          <p:cNvGrpSpPr/>
          <p:nvPr/>
        </p:nvGrpSpPr>
        <p:grpSpPr>
          <a:xfrm>
            <a:off x="8141753" y="2205236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63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10" name="Group 609"/>
          <p:cNvGrpSpPr/>
          <p:nvPr/>
        </p:nvGrpSpPr>
        <p:grpSpPr>
          <a:xfrm>
            <a:off x="7859445" y="2435013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63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613" name="Freeform 54"/>
          <p:cNvSpPr>
            <a:spLocks noEditPoints="1"/>
          </p:cNvSpPr>
          <p:nvPr/>
        </p:nvSpPr>
        <p:spPr bwMode="auto">
          <a:xfrm>
            <a:off x="8123238" y="2449513"/>
            <a:ext cx="207962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14" name="Freeform 54"/>
          <p:cNvSpPr>
            <a:spLocks noEditPoints="1"/>
          </p:cNvSpPr>
          <p:nvPr/>
        </p:nvSpPr>
        <p:spPr bwMode="auto">
          <a:xfrm>
            <a:off x="8499475" y="2374900"/>
            <a:ext cx="206375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16" name="Freeform 54"/>
          <p:cNvSpPr>
            <a:spLocks noEditPoints="1"/>
          </p:cNvSpPr>
          <p:nvPr/>
        </p:nvSpPr>
        <p:spPr bwMode="auto">
          <a:xfrm>
            <a:off x="7961313" y="2671763"/>
            <a:ext cx="207962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17" name="Freeform 32"/>
          <p:cNvSpPr>
            <a:spLocks/>
          </p:cNvSpPr>
          <p:nvPr/>
        </p:nvSpPr>
        <p:spPr bwMode="auto">
          <a:xfrm>
            <a:off x="8313738" y="2520950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618" name="Group 617"/>
          <p:cNvGrpSpPr/>
          <p:nvPr/>
        </p:nvGrpSpPr>
        <p:grpSpPr>
          <a:xfrm>
            <a:off x="8517969" y="2657100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629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0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1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2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19" name="Group 618"/>
          <p:cNvGrpSpPr/>
          <p:nvPr/>
        </p:nvGrpSpPr>
        <p:grpSpPr>
          <a:xfrm>
            <a:off x="8774684" y="1336996"/>
            <a:ext cx="141643" cy="185226"/>
            <a:chOff x="812800" y="2401875"/>
            <a:chExt cx="206375" cy="269874"/>
          </a:xfrm>
          <a:solidFill>
            <a:schemeClr val="bg1">
              <a:lumMod val="65000"/>
            </a:schemeClr>
          </a:solidFill>
        </p:grpSpPr>
        <p:sp>
          <p:nvSpPr>
            <p:cNvPr id="627" name="Freeform 47"/>
            <p:cNvSpPr>
              <a:spLocks noEditPoints="1"/>
            </p:cNvSpPr>
            <p:nvPr/>
          </p:nvSpPr>
          <p:spPr bwMode="auto">
            <a:xfrm>
              <a:off x="812800" y="2401875"/>
              <a:ext cx="206375" cy="269874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28" name="Freeform 48"/>
            <p:cNvSpPr>
              <a:spLocks/>
            </p:cNvSpPr>
            <p:nvPr/>
          </p:nvSpPr>
          <p:spPr bwMode="auto">
            <a:xfrm>
              <a:off x="903287" y="2586039"/>
              <a:ext cx="25400" cy="60324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20" name="Group 619"/>
          <p:cNvGrpSpPr/>
          <p:nvPr/>
        </p:nvGrpSpPr>
        <p:grpSpPr>
          <a:xfrm>
            <a:off x="8645546" y="1521780"/>
            <a:ext cx="181836" cy="98999"/>
            <a:chOff x="6749954" y="3321055"/>
            <a:chExt cx="195359" cy="106363"/>
          </a:xfrm>
          <a:solidFill>
            <a:schemeClr val="bg1">
              <a:lumMod val="65000"/>
            </a:schemeClr>
          </a:solidFill>
        </p:grpSpPr>
        <p:sp>
          <p:nvSpPr>
            <p:cNvPr id="624" name="Freeform 30"/>
            <p:cNvSpPr>
              <a:spLocks noEditPoints="1"/>
            </p:cNvSpPr>
            <p:nvPr/>
          </p:nvSpPr>
          <p:spPr bwMode="auto">
            <a:xfrm>
              <a:off x="6749954" y="3321055"/>
              <a:ext cx="141286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25" name="Freeform 31"/>
            <p:cNvSpPr>
              <a:spLocks noEditPoints="1"/>
            </p:cNvSpPr>
            <p:nvPr/>
          </p:nvSpPr>
          <p:spPr bwMode="auto">
            <a:xfrm>
              <a:off x="6897640" y="3397228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26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21" name="Group 620"/>
          <p:cNvGrpSpPr/>
          <p:nvPr/>
        </p:nvGrpSpPr>
        <p:grpSpPr>
          <a:xfrm>
            <a:off x="7823153" y="1308277"/>
            <a:ext cx="126546" cy="220654"/>
            <a:chOff x="5734050" y="3273410"/>
            <a:chExt cx="117447" cy="204787"/>
          </a:xfrm>
          <a:solidFill>
            <a:schemeClr val="bg1">
              <a:lumMod val="65000"/>
            </a:schemeClr>
          </a:solidFill>
        </p:grpSpPr>
        <p:sp>
          <p:nvSpPr>
            <p:cNvPr id="622" name="Freeform 22"/>
            <p:cNvSpPr>
              <a:spLocks/>
            </p:cNvSpPr>
            <p:nvPr/>
          </p:nvSpPr>
          <p:spPr bwMode="auto">
            <a:xfrm>
              <a:off x="5756248" y="3273410"/>
              <a:ext cx="95249" cy="204787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23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47" name="Group 746"/>
          <p:cNvGrpSpPr/>
          <p:nvPr/>
        </p:nvGrpSpPr>
        <p:grpSpPr>
          <a:xfrm>
            <a:off x="4631975" y="661652"/>
            <a:ext cx="240280" cy="177985"/>
            <a:chOff x="4598988" y="3619501"/>
            <a:chExt cx="214313" cy="158750"/>
          </a:xfrm>
          <a:solidFill>
            <a:schemeClr val="bg1">
              <a:lumMod val="65000"/>
            </a:schemeClr>
          </a:solidFill>
        </p:grpSpPr>
        <p:sp>
          <p:nvSpPr>
            <p:cNvPr id="927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28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29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48" name="Group 747"/>
          <p:cNvGrpSpPr/>
          <p:nvPr/>
        </p:nvGrpSpPr>
        <p:grpSpPr>
          <a:xfrm>
            <a:off x="4025773" y="397011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924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25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26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55" name="Freeform 54"/>
          <p:cNvSpPr>
            <a:spLocks noEditPoints="1"/>
          </p:cNvSpPr>
          <p:nvPr/>
        </p:nvSpPr>
        <p:spPr bwMode="auto">
          <a:xfrm>
            <a:off x="3786188" y="171450"/>
            <a:ext cx="133350" cy="1381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756" name="Group 755"/>
          <p:cNvGrpSpPr/>
          <p:nvPr/>
        </p:nvGrpSpPr>
        <p:grpSpPr>
          <a:xfrm>
            <a:off x="2174809" y="80706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90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0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58" name="Freeform 32"/>
          <p:cNvSpPr>
            <a:spLocks/>
          </p:cNvSpPr>
          <p:nvPr/>
        </p:nvSpPr>
        <p:spPr bwMode="auto">
          <a:xfrm>
            <a:off x="2439988" y="39688"/>
            <a:ext cx="233362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759" name="Group 758"/>
          <p:cNvGrpSpPr/>
          <p:nvPr/>
        </p:nvGrpSpPr>
        <p:grpSpPr>
          <a:xfrm>
            <a:off x="2336955" y="261979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89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0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61" name="Group 760"/>
          <p:cNvGrpSpPr/>
          <p:nvPr/>
        </p:nvGrpSpPr>
        <p:grpSpPr>
          <a:xfrm>
            <a:off x="4263019" y="425696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89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62" name="Group 761"/>
          <p:cNvGrpSpPr/>
          <p:nvPr/>
        </p:nvGrpSpPr>
        <p:grpSpPr>
          <a:xfrm>
            <a:off x="4199554" y="165437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89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63" name="Group 762"/>
          <p:cNvGrpSpPr/>
          <p:nvPr/>
        </p:nvGrpSpPr>
        <p:grpSpPr>
          <a:xfrm>
            <a:off x="2228509" y="611807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890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1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2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64" name="Group 763"/>
          <p:cNvGrpSpPr/>
          <p:nvPr/>
        </p:nvGrpSpPr>
        <p:grpSpPr>
          <a:xfrm>
            <a:off x="4409866" y="601557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887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8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9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65" name="Group 764"/>
          <p:cNvGrpSpPr/>
          <p:nvPr/>
        </p:nvGrpSpPr>
        <p:grpSpPr>
          <a:xfrm>
            <a:off x="4015598" y="-35480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88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67" name="Freeform 32"/>
          <p:cNvSpPr>
            <a:spLocks/>
          </p:cNvSpPr>
          <p:nvPr/>
        </p:nvSpPr>
        <p:spPr bwMode="auto">
          <a:xfrm>
            <a:off x="2493963" y="328613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768" name="Group 767"/>
          <p:cNvGrpSpPr/>
          <p:nvPr/>
        </p:nvGrpSpPr>
        <p:grpSpPr>
          <a:xfrm>
            <a:off x="2658328" y="172846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877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7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70" name="Group 769"/>
          <p:cNvGrpSpPr/>
          <p:nvPr/>
        </p:nvGrpSpPr>
        <p:grpSpPr>
          <a:xfrm>
            <a:off x="4834765" y="552880"/>
            <a:ext cx="231385" cy="158389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87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7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74" name="Group 773"/>
          <p:cNvGrpSpPr/>
          <p:nvPr/>
        </p:nvGrpSpPr>
        <p:grpSpPr>
          <a:xfrm>
            <a:off x="2765984" y="348792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85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6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75" name="Group 774"/>
          <p:cNvGrpSpPr/>
          <p:nvPr/>
        </p:nvGrpSpPr>
        <p:grpSpPr>
          <a:xfrm>
            <a:off x="3809804" y="-28889"/>
            <a:ext cx="199259" cy="169035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853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4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5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6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7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8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76" name="Freeform 33"/>
          <p:cNvSpPr>
            <a:spLocks noEditPoints="1"/>
          </p:cNvSpPr>
          <p:nvPr/>
        </p:nvSpPr>
        <p:spPr bwMode="auto">
          <a:xfrm>
            <a:off x="2728913" y="0"/>
            <a:ext cx="204787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77" name="Freeform 33"/>
          <p:cNvSpPr>
            <a:spLocks noEditPoints="1"/>
          </p:cNvSpPr>
          <p:nvPr/>
        </p:nvSpPr>
        <p:spPr bwMode="auto">
          <a:xfrm>
            <a:off x="3908425" y="195263"/>
            <a:ext cx="271463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79" name="Freeform 33"/>
          <p:cNvSpPr>
            <a:spLocks noEditPoints="1"/>
          </p:cNvSpPr>
          <p:nvPr/>
        </p:nvSpPr>
        <p:spPr bwMode="auto">
          <a:xfrm>
            <a:off x="2794000" y="600075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81" name="Freeform 32"/>
          <p:cNvSpPr>
            <a:spLocks/>
          </p:cNvSpPr>
          <p:nvPr/>
        </p:nvSpPr>
        <p:spPr bwMode="auto">
          <a:xfrm>
            <a:off x="3260725" y="0"/>
            <a:ext cx="166688" cy="147638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782" name="Group 781"/>
          <p:cNvGrpSpPr/>
          <p:nvPr/>
        </p:nvGrpSpPr>
        <p:grpSpPr>
          <a:xfrm>
            <a:off x="3723773" y="336474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848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9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0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83" name="Group 782"/>
          <p:cNvGrpSpPr/>
          <p:nvPr/>
        </p:nvGrpSpPr>
        <p:grpSpPr>
          <a:xfrm>
            <a:off x="3564689" y="127811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845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6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7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84" name="Group 783"/>
          <p:cNvGrpSpPr/>
          <p:nvPr/>
        </p:nvGrpSpPr>
        <p:grpSpPr>
          <a:xfrm>
            <a:off x="2472946" y="549485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839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0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1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2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3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44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87" name="Group 786"/>
          <p:cNvGrpSpPr/>
          <p:nvPr/>
        </p:nvGrpSpPr>
        <p:grpSpPr>
          <a:xfrm>
            <a:off x="3863270" y="473185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83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3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88" name="Group 787"/>
          <p:cNvGrpSpPr/>
          <p:nvPr/>
        </p:nvGrpSpPr>
        <p:grpSpPr>
          <a:xfrm>
            <a:off x="2934023" y="119145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827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8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9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30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89" name="Group 788"/>
          <p:cNvGrpSpPr/>
          <p:nvPr/>
        </p:nvGrpSpPr>
        <p:grpSpPr>
          <a:xfrm>
            <a:off x="4042683" y="607803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823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4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5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6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90" name="Freeform 59"/>
          <p:cNvSpPr>
            <a:spLocks noEditPoints="1"/>
          </p:cNvSpPr>
          <p:nvPr/>
        </p:nvSpPr>
        <p:spPr bwMode="auto">
          <a:xfrm>
            <a:off x="4256088" y="654050"/>
            <a:ext cx="185737" cy="249238"/>
          </a:xfrm>
          <a:custGeom>
            <a:avLst/>
            <a:gdLst>
              <a:gd name="T0" fmla="*/ 108 w 108"/>
              <a:gd name="T1" fmla="*/ 145 h 145"/>
              <a:gd name="T2" fmla="*/ 0 w 108"/>
              <a:gd name="T3" fmla="*/ 145 h 145"/>
              <a:gd name="T4" fmla="*/ 0 w 108"/>
              <a:gd name="T5" fmla="*/ 135 h 145"/>
              <a:gd name="T6" fmla="*/ 13 w 108"/>
              <a:gd name="T7" fmla="*/ 124 h 145"/>
              <a:gd name="T8" fmla="*/ 96 w 108"/>
              <a:gd name="T9" fmla="*/ 124 h 145"/>
              <a:gd name="T10" fmla="*/ 108 w 108"/>
              <a:gd name="T11" fmla="*/ 135 h 145"/>
              <a:gd name="T12" fmla="*/ 108 w 108"/>
              <a:gd name="T13" fmla="*/ 145 h 145"/>
              <a:gd name="T14" fmla="*/ 16 w 108"/>
              <a:gd name="T15" fmla="*/ 116 h 145"/>
              <a:gd name="T16" fmla="*/ 24 w 108"/>
              <a:gd name="T17" fmla="*/ 91 h 145"/>
              <a:gd name="T18" fmla="*/ 85 w 108"/>
              <a:gd name="T19" fmla="*/ 91 h 145"/>
              <a:gd name="T20" fmla="*/ 93 w 108"/>
              <a:gd name="T21" fmla="*/ 116 h 145"/>
              <a:gd name="T22" fmla="*/ 16 w 108"/>
              <a:gd name="T23" fmla="*/ 116 h 145"/>
              <a:gd name="T24" fmla="*/ 28 w 108"/>
              <a:gd name="T25" fmla="*/ 76 h 145"/>
              <a:gd name="T26" fmla="*/ 36 w 108"/>
              <a:gd name="T27" fmla="*/ 51 h 145"/>
              <a:gd name="T28" fmla="*/ 72 w 108"/>
              <a:gd name="T29" fmla="*/ 51 h 145"/>
              <a:gd name="T30" fmla="*/ 80 w 108"/>
              <a:gd name="T31" fmla="*/ 76 h 145"/>
              <a:gd name="T32" fmla="*/ 28 w 108"/>
              <a:gd name="T33" fmla="*/ 76 h 145"/>
              <a:gd name="T34" fmla="*/ 49 w 108"/>
              <a:gd name="T35" fmla="*/ 12 h 145"/>
              <a:gd name="T36" fmla="*/ 60 w 108"/>
              <a:gd name="T37" fmla="*/ 12 h 145"/>
              <a:gd name="T38" fmla="*/ 68 w 108"/>
              <a:gd name="T39" fmla="*/ 36 h 145"/>
              <a:gd name="T40" fmla="*/ 41 w 108"/>
              <a:gd name="T41" fmla="*/ 36 h 145"/>
              <a:gd name="T42" fmla="*/ 49 w 108"/>
              <a:gd name="T43" fmla="*/ 1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791" name="Group 790"/>
          <p:cNvGrpSpPr/>
          <p:nvPr/>
        </p:nvGrpSpPr>
        <p:grpSpPr>
          <a:xfrm>
            <a:off x="3367354" y="128400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821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2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93" name="Group 792"/>
          <p:cNvGrpSpPr/>
          <p:nvPr/>
        </p:nvGrpSpPr>
        <p:grpSpPr>
          <a:xfrm>
            <a:off x="3188342" y="175299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81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94" name="Group 793"/>
          <p:cNvGrpSpPr/>
          <p:nvPr/>
        </p:nvGrpSpPr>
        <p:grpSpPr>
          <a:xfrm>
            <a:off x="2906034" y="405076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817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96" name="Freeform 33"/>
          <p:cNvSpPr>
            <a:spLocks noEditPoints="1"/>
          </p:cNvSpPr>
          <p:nvPr/>
        </p:nvSpPr>
        <p:spPr bwMode="auto">
          <a:xfrm>
            <a:off x="2198688" y="484188"/>
            <a:ext cx="174625" cy="117475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97" name="Freeform 54"/>
          <p:cNvSpPr>
            <a:spLocks noEditPoints="1"/>
          </p:cNvSpPr>
          <p:nvPr/>
        </p:nvSpPr>
        <p:spPr bwMode="auto">
          <a:xfrm>
            <a:off x="3170238" y="419100"/>
            <a:ext cx="207962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98" name="Freeform 54"/>
          <p:cNvSpPr>
            <a:spLocks noEditPoints="1"/>
          </p:cNvSpPr>
          <p:nvPr/>
        </p:nvSpPr>
        <p:spPr bwMode="auto">
          <a:xfrm>
            <a:off x="3544888" y="344488"/>
            <a:ext cx="207962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800" name="Freeform 54"/>
          <p:cNvSpPr>
            <a:spLocks noEditPoints="1"/>
          </p:cNvSpPr>
          <p:nvPr/>
        </p:nvSpPr>
        <p:spPr bwMode="auto">
          <a:xfrm>
            <a:off x="3008313" y="641350"/>
            <a:ext cx="207962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801" name="Freeform 32"/>
          <p:cNvSpPr>
            <a:spLocks/>
          </p:cNvSpPr>
          <p:nvPr/>
        </p:nvSpPr>
        <p:spPr bwMode="auto">
          <a:xfrm>
            <a:off x="3360738" y="490538"/>
            <a:ext cx="233362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802" name="Group 801"/>
          <p:cNvGrpSpPr/>
          <p:nvPr/>
        </p:nvGrpSpPr>
        <p:grpSpPr>
          <a:xfrm>
            <a:off x="3564555" y="627163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813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4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5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6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31" name="Group 930"/>
          <p:cNvGrpSpPr/>
          <p:nvPr/>
        </p:nvGrpSpPr>
        <p:grpSpPr>
          <a:xfrm>
            <a:off x="4314417" y="4902691"/>
            <a:ext cx="240280" cy="177985"/>
            <a:chOff x="4598988" y="3619501"/>
            <a:chExt cx="214313" cy="158750"/>
          </a:xfrm>
          <a:solidFill>
            <a:schemeClr val="bg1">
              <a:lumMod val="65000"/>
            </a:schemeClr>
          </a:solidFill>
        </p:grpSpPr>
        <p:sp>
          <p:nvSpPr>
            <p:cNvPr id="1111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12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13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32" name="Group 931"/>
          <p:cNvGrpSpPr/>
          <p:nvPr/>
        </p:nvGrpSpPr>
        <p:grpSpPr>
          <a:xfrm>
            <a:off x="4754907" y="4725337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108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9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10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33" name="Group 932"/>
          <p:cNvGrpSpPr/>
          <p:nvPr/>
        </p:nvGrpSpPr>
        <p:grpSpPr>
          <a:xfrm>
            <a:off x="2966415" y="3986381"/>
            <a:ext cx="225930" cy="224492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104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5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6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7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34" name="Group 933"/>
          <p:cNvGrpSpPr/>
          <p:nvPr/>
        </p:nvGrpSpPr>
        <p:grpSpPr>
          <a:xfrm>
            <a:off x="3212872" y="3997451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098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9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0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1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2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03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35" name="Freeform 33"/>
          <p:cNvSpPr>
            <a:spLocks noEditPoints="1"/>
          </p:cNvSpPr>
          <p:nvPr/>
        </p:nvSpPr>
        <p:spPr bwMode="auto">
          <a:xfrm>
            <a:off x="2965450" y="4184650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36" name="Freeform 37"/>
          <p:cNvSpPr>
            <a:spLocks noEditPoints="1"/>
          </p:cNvSpPr>
          <p:nvPr/>
        </p:nvSpPr>
        <p:spPr bwMode="auto">
          <a:xfrm>
            <a:off x="3475038" y="3825875"/>
            <a:ext cx="207962" cy="206375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37" name="Group 936"/>
          <p:cNvGrpSpPr/>
          <p:nvPr/>
        </p:nvGrpSpPr>
        <p:grpSpPr>
          <a:xfrm>
            <a:off x="2919816" y="3759512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1095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6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7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38" name="Group 937"/>
          <p:cNvGrpSpPr/>
          <p:nvPr/>
        </p:nvGrpSpPr>
        <p:grpSpPr>
          <a:xfrm>
            <a:off x="4701558" y="4045661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1089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0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1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2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3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94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39" name="Freeform 54"/>
          <p:cNvSpPr>
            <a:spLocks noEditPoints="1"/>
          </p:cNvSpPr>
          <p:nvPr/>
        </p:nvSpPr>
        <p:spPr bwMode="auto">
          <a:xfrm>
            <a:off x="4514850" y="4500563"/>
            <a:ext cx="133350" cy="1381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40" name="Group 939"/>
          <p:cNvGrpSpPr/>
          <p:nvPr/>
        </p:nvGrpSpPr>
        <p:grpSpPr>
          <a:xfrm>
            <a:off x="2903943" y="4409032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087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8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41" name="Group 940"/>
          <p:cNvGrpSpPr/>
          <p:nvPr/>
        </p:nvGrpSpPr>
        <p:grpSpPr>
          <a:xfrm>
            <a:off x="5199047" y="4271970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08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8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42" name="Freeform 32"/>
          <p:cNvSpPr>
            <a:spLocks/>
          </p:cNvSpPr>
          <p:nvPr/>
        </p:nvSpPr>
        <p:spPr bwMode="auto">
          <a:xfrm>
            <a:off x="3168650" y="4368800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43" name="Group 942"/>
          <p:cNvGrpSpPr/>
          <p:nvPr/>
        </p:nvGrpSpPr>
        <p:grpSpPr>
          <a:xfrm>
            <a:off x="3066089" y="4590305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8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8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44" name="Group 943"/>
          <p:cNvGrpSpPr/>
          <p:nvPr/>
        </p:nvGrpSpPr>
        <p:grpSpPr>
          <a:xfrm>
            <a:off x="3450147" y="4061004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8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8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45" name="Group 944"/>
          <p:cNvGrpSpPr/>
          <p:nvPr/>
        </p:nvGrpSpPr>
        <p:grpSpPr>
          <a:xfrm>
            <a:off x="4992153" y="4754022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7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8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46" name="Group 945"/>
          <p:cNvGrpSpPr/>
          <p:nvPr/>
        </p:nvGrpSpPr>
        <p:grpSpPr>
          <a:xfrm>
            <a:off x="4928688" y="4493763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07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7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47" name="Group 946"/>
          <p:cNvGrpSpPr/>
          <p:nvPr/>
        </p:nvGrpSpPr>
        <p:grpSpPr>
          <a:xfrm>
            <a:off x="2957643" y="4940133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074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75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76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48" name="Group 947"/>
          <p:cNvGrpSpPr/>
          <p:nvPr/>
        </p:nvGrpSpPr>
        <p:grpSpPr>
          <a:xfrm>
            <a:off x="5139000" y="4929883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071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72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73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49" name="Group 948"/>
          <p:cNvGrpSpPr/>
          <p:nvPr/>
        </p:nvGrpSpPr>
        <p:grpSpPr>
          <a:xfrm>
            <a:off x="4744732" y="4292846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065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6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7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8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9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70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50" name="Group 949"/>
          <p:cNvGrpSpPr/>
          <p:nvPr/>
        </p:nvGrpSpPr>
        <p:grpSpPr>
          <a:xfrm>
            <a:off x="4522297" y="4026536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6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51" name="Freeform 32"/>
          <p:cNvSpPr>
            <a:spLocks/>
          </p:cNvSpPr>
          <p:nvPr/>
        </p:nvSpPr>
        <p:spPr bwMode="auto">
          <a:xfrm>
            <a:off x="3224213" y="4656138"/>
            <a:ext cx="233362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52" name="Group 951"/>
          <p:cNvGrpSpPr/>
          <p:nvPr/>
        </p:nvGrpSpPr>
        <p:grpSpPr>
          <a:xfrm>
            <a:off x="3387462" y="4501172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061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2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53" name="Freeform 32"/>
          <p:cNvSpPr>
            <a:spLocks/>
          </p:cNvSpPr>
          <p:nvPr/>
        </p:nvSpPr>
        <p:spPr bwMode="auto">
          <a:xfrm>
            <a:off x="3600450" y="4027488"/>
            <a:ext cx="233363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54" name="Group 953"/>
          <p:cNvGrpSpPr/>
          <p:nvPr/>
        </p:nvGrpSpPr>
        <p:grpSpPr>
          <a:xfrm>
            <a:off x="5376485" y="4936403"/>
            <a:ext cx="231385" cy="158389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059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6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55" name="Group 954"/>
          <p:cNvGrpSpPr/>
          <p:nvPr/>
        </p:nvGrpSpPr>
        <p:grpSpPr>
          <a:xfrm>
            <a:off x="3886482" y="4038465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053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4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5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6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7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8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56" name="Group 955"/>
          <p:cNvGrpSpPr/>
          <p:nvPr/>
        </p:nvGrpSpPr>
        <p:grpSpPr>
          <a:xfrm>
            <a:off x="4154922" y="4039904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5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57" name="Group 956"/>
          <p:cNvGrpSpPr/>
          <p:nvPr/>
        </p:nvGrpSpPr>
        <p:grpSpPr>
          <a:xfrm>
            <a:off x="4319292" y="4038465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1045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6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7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8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9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50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58" name="Group 957"/>
          <p:cNvGrpSpPr/>
          <p:nvPr/>
        </p:nvGrpSpPr>
        <p:grpSpPr>
          <a:xfrm>
            <a:off x="3495118" y="4677118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4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59" name="Group 958"/>
          <p:cNvGrpSpPr/>
          <p:nvPr/>
        </p:nvGrpSpPr>
        <p:grpSpPr>
          <a:xfrm>
            <a:off x="4482046" y="4251175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03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60" name="Freeform 33"/>
          <p:cNvSpPr>
            <a:spLocks noEditPoints="1"/>
          </p:cNvSpPr>
          <p:nvPr/>
        </p:nvSpPr>
        <p:spPr bwMode="auto">
          <a:xfrm>
            <a:off x="3392488" y="4284663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61" name="Freeform 33"/>
          <p:cNvSpPr>
            <a:spLocks noEditPoints="1"/>
          </p:cNvSpPr>
          <p:nvPr/>
        </p:nvSpPr>
        <p:spPr bwMode="auto">
          <a:xfrm>
            <a:off x="4638675" y="4524375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62" name="Freeform 33"/>
          <p:cNvSpPr>
            <a:spLocks noEditPoints="1"/>
          </p:cNvSpPr>
          <p:nvPr/>
        </p:nvSpPr>
        <p:spPr bwMode="auto">
          <a:xfrm>
            <a:off x="4187825" y="4256088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63" name="Freeform 33"/>
          <p:cNvSpPr>
            <a:spLocks noEditPoints="1"/>
          </p:cNvSpPr>
          <p:nvPr/>
        </p:nvSpPr>
        <p:spPr bwMode="auto">
          <a:xfrm>
            <a:off x="3522663" y="4929188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64" name="Group 963"/>
          <p:cNvGrpSpPr/>
          <p:nvPr/>
        </p:nvGrpSpPr>
        <p:grpSpPr>
          <a:xfrm>
            <a:off x="3722673" y="4199896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035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6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65" name="Freeform 32"/>
          <p:cNvSpPr>
            <a:spLocks/>
          </p:cNvSpPr>
          <p:nvPr/>
        </p:nvSpPr>
        <p:spPr bwMode="auto">
          <a:xfrm>
            <a:off x="3921125" y="4268788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66" name="Group 965"/>
          <p:cNvGrpSpPr/>
          <p:nvPr/>
        </p:nvGrpSpPr>
        <p:grpSpPr>
          <a:xfrm>
            <a:off x="4452907" y="4664800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032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3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4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67" name="Group 966"/>
          <p:cNvGrpSpPr/>
          <p:nvPr/>
        </p:nvGrpSpPr>
        <p:grpSpPr>
          <a:xfrm>
            <a:off x="4293823" y="4456137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029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0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31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68" name="Group 967"/>
          <p:cNvGrpSpPr/>
          <p:nvPr/>
        </p:nvGrpSpPr>
        <p:grpSpPr>
          <a:xfrm>
            <a:off x="3202080" y="4877811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023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4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5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6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7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8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69" name="Group 968"/>
          <p:cNvGrpSpPr/>
          <p:nvPr/>
        </p:nvGrpSpPr>
        <p:grpSpPr>
          <a:xfrm>
            <a:off x="3151545" y="3766523"/>
            <a:ext cx="141913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2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70" name="Group 969"/>
          <p:cNvGrpSpPr/>
          <p:nvPr/>
        </p:nvGrpSpPr>
        <p:grpSpPr>
          <a:xfrm>
            <a:off x="3325837" y="3713959"/>
            <a:ext cx="225930" cy="224490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017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8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9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20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71" name="Group 970"/>
          <p:cNvGrpSpPr/>
          <p:nvPr/>
        </p:nvGrpSpPr>
        <p:grpSpPr>
          <a:xfrm>
            <a:off x="4592404" y="4801511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1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72" name="Group 971"/>
          <p:cNvGrpSpPr/>
          <p:nvPr/>
        </p:nvGrpSpPr>
        <p:grpSpPr>
          <a:xfrm>
            <a:off x="3663157" y="4447471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011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2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3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4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73" name="Group 972"/>
          <p:cNvGrpSpPr/>
          <p:nvPr/>
        </p:nvGrpSpPr>
        <p:grpSpPr>
          <a:xfrm>
            <a:off x="2370070" y="4839984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007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8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9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0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74" name="Freeform 59"/>
          <p:cNvSpPr>
            <a:spLocks noEditPoints="1"/>
          </p:cNvSpPr>
          <p:nvPr/>
        </p:nvSpPr>
        <p:spPr bwMode="auto">
          <a:xfrm>
            <a:off x="4987925" y="4203700"/>
            <a:ext cx="185738" cy="249238"/>
          </a:xfrm>
          <a:custGeom>
            <a:avLst/>
            <a:gdLst>
              <a:gd name="T0" fmla="*/ 108 w 108"/>
              <a:gd name="T1" fmla="*/ 145 h 145"/>
              <a:gd name="T2" fmla="*/ 0 w 108"/>
              <a:gd name="T3" fmla="*/ 145 h 145"/>
              <a:gd name="T4" fmla="*/ 0 w 108"/>
              <a:gd name="T5" fmla="*/ 135 h 145"/>
              <a:gd name="T6" fmla="*/ 13 w 108"/>
              <a:gd name="T7" fmla="*/ 124 h 145"/>
              <a:gd name="T8" fmla="*/ 96 w 108"/>
              <a:gd name="T9" fmla="*/ 124 h 145"/>
              <a:gd name="T10" fmla="*/ 108 w 108"/>
              <a:gd name="T11" fmla="*/ 135 h 145"/>
              <a:gd name="T12" fmla="*/ 108 w 108"/>
              <a:gd name="T13" fmla="*/ 145 h 145"/>
              <a:gd name="T14" fmla="*/ 16 w 108"/>
              <a:gd name="T15" fmla="*/ 116 h 145"/>
              <a:gd name="T16" fmla="*/ 24 w 108"/>
              <a:gd name="T17" fmla="*/ 91 h 145"/>
              <a:gd name="T18" fmla="*/ 85 w 108"/>
              <a:gd name="T19" fmla="*/ 91 h 145"/>
              <a:gd name="T20" fmla="*/ 93 w 108"/>
              <a:gd name="T21" fmla="*/ 116 h 145"/>
              <a:gd name="T22" fmla="*/ 16 w 108"/>
              <a:gd name="T23" fmla="*/ 116 h 145"/>
              <a:gd name="T24" fmla="*/ 28 w 108"/>
              <a:gd name="T25" fmla="*/ 76 h 145"/>
              <a:gd name="T26" fmla="*/ 36 w 108"/>
              <a:gd name="T27" fmla="*/ 51 h 145"/>
              <a:gd name="T28" fmla="*/ 72 w 108"/>
              <a:gd name="T29" fmla="*/ 51 h 145"/>
              <a:gd name="T30" fmla="*/ 80 w 108"/>
              <a:gd name="T31" fmla="*/ 76 h 145"/>
              <a:gd name="T32" fmla="*/ 28 w 108"/>
              <a:gd name="T33" fmla="*/ 76 h 145"/>
              <a:gd name="T34" fmla="*/ 49 w 108"/>
              <a:gd name="T35" fmla="*/ 12 h 145"/>
              <a:gd name="T36" fmla="*/ 60 w 108"/>
              <a:gd name="T37" fmla="*/ 12 h 145"/>
              <a:gd name="T38" fmla="*/ 68 w 108"/>
              <a:gd name="T39" fmla="*/ 36 h 145"/>
              <a:gd name="T40" fmla="*/ 41 w 108"/>
              <a:gd name="T41" fmla="*/ 36 h 145"/>
              <a:gd name="T42" fmla="*/ 49 w 108"/>
              <a:gd name="T43" fmla="*/ 1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75" name="Group 974"/>
          <p:cNvGrpSpPr/>
          <p:nvPr/>
        </p:nvGrpSpPr>
        <p:grpSpPr>
          <a:xfrm>
            <a:off x="4096488" y="4456726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005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6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76" name="Freeform 32"/>
          <p:cNvSpPr>
            <a:spLocks/>
          </p:cNvSpPr>
          <p:nvPr/>
        </p:nvSpPr>
        <p:spPr bwMode="auto">
          <a:xfrm>
            <a:off x="5140325" y="4070350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77" name="Group 976"/>
          <p:cNvGrpSpPr/>
          <p:nvPr/>
        </p:nvGrpSpPr>
        <p:grpSpPr>
          <a:xfrm>
            <a:off x="3917476" y="4503625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00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78" name="Group 977"/>
          <p:cNvGrpSpPr/>
          <p:nvPr/>
        </p:nvGrpSpPr>
        <p:grpSpPr>
          <a:xfrm>
            <a:off x="3635168" y="4733402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001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2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79" name="Freeform 33"/>
          <p:cNvSpPr>
            <a:spLocks noEditPoints="1"/>
          </p:cNvSpPr>
          <p:nvPr/>
        </p:nvSpPr>
        <p:spPr bwMode="auto">
          <a:xfrm>
            <a:off x="5199063" y="4600575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80" name="Freeform 33"/>
          <p:cNvSpPr>
            <a:spLocks noEditPoints="1"/>
          </p:cNvSpPr>
          <p:nvPr/>
        </p:nvSpPr>
        <p:spPr bwMode="auto">
          <a:xfrm>
            <a:off x="2928938" y="4813300"/>
            <a:ext cx="173037" cy="117475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81" name="Freeform 54"/>
          <p:cNvSpPr>
            <a:spLocks noEditPoints="1"/>
          </p:cNvSpPr>
          <p:nvPr/>
        </p:nvSpPr>
        <p:spPr bwMode="auto">
          <a:xfrm>
            <a:off x="3898900" y="4748213"/>
            <a:ext cx="207963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82" name="Freeform 54"/>
          <p:cNvSpPr>
            <a:spLocks noEditPoints="1"/>
          </p:cNvSpPr>
          <p:nvPr/>
        </p:nvSpPr>
        <p:spPr bwMode="auto">
          <a:xfrm>
            <a:off x="4275138" y="4673600"/>
            <a:ext cx="206375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83" name="Freeform 54"/>
          <p:cNvSpPr>
            <a:spLocks noEditPoints="1"/>
          </p:cNvSpPr>
          <p:nvPr/>
        </p:nvSpPr>
        <p:spPr bwMode="auto">
          <a:xfrm>
            <a:off x="2663825" y="4876800"/>
            <a:ext cx="206375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84" name="Freeform 54"/>
          <p:cNvSpPr>
            <a:spLocks noEditPoints="1"/>
          </p:cNvSpPr>
          <p:nvPr/>
        </p:nvSpPr>
        <p:spPr bwMode="auto">
          <a:xfrm>
            <a:off x="3736975" y="4970463"/>
            <a:ext cx="207963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985" name="Freeform 32"/>
          <p:cNvSpPr>
            <a:spLocks/>
          </p:cNvSpPr>
          <p:nvPr/>
        </p:nvSpPr>
        <p:spPr bwMode="auto">
          <a:xfrm>
            <a:off x="4089400" y="4818063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986" name="Group 985"/>
          <p:cNvGrpSpPr/>
          <p:nvPr/>
        </p:nvGrpSpPr>
        <p:grpSpPr>
          <a:xfrm>
            <a:off x="5457283" y="4130507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997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8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9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0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87" name="Group 986"/>
          <p:cNvGrpSpPr/>
          <p:nvPr/>
        </p:nvGrpSpPr>
        <p:grpSpPr>
          <a:xfrm>
            <a:off x="5232865" y="3787553"/>
            <a:ext cx="141642" cy="185226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995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6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88" name="Group 987"/>
          <p:cNvGrpSpPr/>
          <p:nvPr/>
        </p:nvGrpSpPr>
        <p:grpSpPr>
          <a:xfrm>
            <a:off x="5365158" y="3971176"/>
            <a:ext cx="181743" cy="98999"/>
            <a:chOff x="6750050" y="3321051"/>
            <a:chExt cx="195263" cy="106363"/>
          </a:xfrm>
          <a:solidFill>
            <a:schemeClr val="bg1">
              <a:lumMod val="65000"/>
            </a:schemeClr>
          </a:solidFill>
        </p:grpSpPr>
        <p:sp>
          <p:nvSpPr>
            <p:cNvPr id="992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3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4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89" name="Group 988"/>
          <p:cNvGrpSpPr/>
          <p:nvPr/>
        </p:nvGrpSpPr>
        <p:grpSpPr>
          <a:xfrm>
            <a:off x="4871173" y="4027496"/>
            <a:ext cx="126576" cy="220654"/>
            <a:chOff x="5734050" y="3273426"/>
            <a:chExt cx="117475" cy="204788"/>
          </a:xfrm>
          <a:solidFill>
            <a:schemeClr val="bg1">
              <a:lumMod val="65000"/>
            </a:schemeClr>
          </a:solidFill>
        </p:grpSpPr>
        <p:sp>
          <p:nvSpPr>
            <p:cNvPr id="990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1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15" name="Group 1114"/>
          <p:cNvGrpSpPr/>
          <p:nvPr/>
        </p:nvGrpSpPr>
        <p:grpSpPr>
          <a:xfrm>
            <a:off x="1242811" y="2564999"/>
            <a:ext cx="240280" cy="177990"/>
            <a:chOff x="4598988" y="3619501"/>
            <a:chExt cx="214313" cy="158755"/>
          </a:xfrm>
          <a:solidFill>
            <a:schemeClr val="bg1">
              <a:lumMod val="65000"/>
            </a:schemeClr>
          </a:solidFill>
        </p:grpSpPr>
        <p:sp>
          <p:nvSpPr>
            <p:cNvPr id="1295" name="Freeform 24"/>
            <p:cNvSpPr>
              <a:spLocks/>
            </p:cNvSpPr>
            <p:nvPr/>
          </p:nvSpPr>
          <p:spPr bwMode="auto">
            <a:xfrm>
              <a:off x="4675188" y="3729043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6" name="Freeform 25"/>
            <p:cNvSpPr>
              <a:spLocks/>
            </p:cNvSpPr>
            <p:nvPr/>
          </p:nvSpPr>
          <p:spPr bwMode="auto">
            <a:xfrm>
              <a:off x="4633913" y="3675071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7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16" name="Group 1115"/>
          <p:cNvGrpSpPr/>
          <p:nvPr/>
        </p:nvGrpSpPr>
        <p:grpSpPr>
          <a:xfrm>
            <a:off x="1820773" y="2944594"/>
            <a:ext cx="215686" cy="174434"/>
            <a:chOff x="312741" y="3205190"/>
            <a:chExt cx="290515" cy="234952"/>
          </a:xfrm>
          <a:solidFill>
            <a:schemeClr val="bg1">
              <a:lumMod val="65000"/>
            </a:schemeClr>
          </a:solidFill>
        </p:grpSpPr>
        <p:sp>
          <p:nvSpPr>
            <p:cNvPr id="1292" name="Freeform 5"/>
            <p:cNvSpPr>
              <a:spLocks noEditPoints="1"/>
            </p:cNvSpPr>
            <p:nvPr/>
          </p:nvSpPr>
          <p:spPr bwMode="auto">
            <a:xfrm>
              <a:off x="312741" y="3205190"/>
              <a:ext cx="290515" cy="234952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3" name="Freeform 6"/>
            <p:cNvSpPr>
              <a:spLocks/>
            </p:cNvSpPr>
            <p:nvPr/>
          </p:nvSpPr>
          <p:spPr bwMode="auto">
            <a:xfrm>
              <a:off x="541343" y="3233760"/>
              <a:ext cx="28575" cy="58739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4" name="Oval 7"/>
            <p:cNvSpPr>
              <a:spLocks noChangeArrowheads="1"/>
            </p:cNvSpPr>
            <p:nvPr/>
          </p:nvSpPr>
          <p:spPr bwMode="auto">
            <a:xfrm>
              <a:off x="439738" y="3300412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22" name="Group 1121"/>
          <p:cNvGrpSpPr/>
          <p:nvPr/>
        </p:nvGrpSpPr>
        <p:grpSpPr>
          <a:xfrm>
            <a:off x="8255" y="1756097"/>
            <a:ext cx="208661" cy="202912"/>
            <a:chOff x="390513" y="2455966"/>
            <a:chExt cx="230179" cy="223854"/>
          </a:xfrm>
          <a:solidFill>
            <a:schemeClr val="bg1">
              <a:lumMod val="65000"/>
            </a:schemeClr>
          </a:solidFill>
        </p:grpSpPr>
        <p:sp>
          <p:nvSpPr>
            <p:cNvPr id="1273" name="Freeform 41"/>
            <p:cNvSpPr>
              <a:spLocks noEditPoints="1"/>
            </p:cNvSpPr>
            <p:nvPr/>
          </p:nvSpPr>
          <p:spPr bwMode="auto">
            <a:xfrm>
              <a:off x="498458" y="2559165"/>
              <a:ext cx="122234" cy="120655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4" name="Freeform 42"/>
            <p:cNvSpPr>
              <a:spLocks noEditPoints="1"/>
            </p:cNvSpPr>
            <p:nvPr/>
          </p:nvSpPr>
          <p:spPr bwMode="auto">
            <a:xfrm>
              <a:off x="390513" y="2455966"/>
              <a:ext cx="123821" cy="117480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5" name="Rectangle 43"/>
            <p:cNvSpPr>
              <a:spLocks noChangeArrowheads="1"/>
            </p:cNvSpPr>
            <p:nvPr/>
          </p:nvSpPr>
          <p:spPr bwMode="auto">
            <a:xfrm>
              <a:off x="517509" y="2525809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6" name="Rectangle 44"/>
            <p:cNvSpPr>
              <a:spLocks noChangeArrowheads="1"/>
            </p:cNvSpPr>
            <p:nvPr/>
          </p:nvSpPr>
          <p:spPr bwMode="auto">
            <a:xfrm>
              <a:off x="525447" y="2549613"/>
              <a:ext cx="23812" cy="476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7" name="Rectangle 45"/>
            <p:cNvSpPr>
              <a:spLocks noChangeArrowheads="1"/>
            </p:cNvSpPr>
            <p:nvPr/>
          </p:nvSpPr>
          <p:spPr bwMode="auto">
            <a:xfrm>
              <a:off x="488942" y="2584547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8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23" name="Freeform 54"/>
          <p:cNvSpPr>
            <a:spLocks noEditPoints="1"/>
          </p:cNvSpPr>
          <p:nvPr/>
        </p:nvSpPr>
        <p:spPr bwMode="auto">
          <a:xfrm>
            <a:off x="1581150" y="2719388"/>
            <a:ext cx="133350" cy="1381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25" name="Group 1124"/>
          <p:cNvGrpSpPr/>
          <p:nvPr/>
        </p:nvGrpSpPr>
        <p:grpSpPr>
          <a:xfrm>
            <a:off x="2777386" y="1750312"/>
            <a:ext cx="302016" cy="206731"/>
            <a:chOff x="2324092" y="1814512"/>
            <a:chExt cx="266708" cy="182563"/>
          </a:xfrm>
          <a:solidFill>
            <a:schemeClr val="bg1">
              <a:lumMod val="65000"/>
            </a:schemeClr>
          </a:solidFill>
        </p:grpSpPr>
        <p:sp>
          <p:nvSpPr>
            <p:cNvPr id="1269" name="Freeform 55"/>
            <p:cNvSpPr>
              <a:spLocks noEditPoints="1"/>
            </p:cNvSpPr>
            <p:nvPr/>
          </p:nvSpPr>
          <p:spPr bwMode="auto">
            <a:xfrm>
              <a:off x="2324092" y="1814512"/>
              <a:ext cx="188912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29" name="Group 1128"/>
          <p:cNvGrpSpPr/>
          <p:nvPr/>
        </p:nvGrpSpPr>
        <p:grpSpPr>
          <a:xfrm>
            <a:off x="2058020" y="2973273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1263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6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30" name="Group 1129"/>
          <p:cNvGrpSpPr/>
          <p:nvPr/>
        </p:nvGrpSpPr>
        <p:grpSpPr>
          <a:xfrm>
            <a:off x="1994553" y="2713018"/>
            <a:ext cx="164167" cy="214681"/>
            <a:chOff x="812807" y="2401903"/>
            <a:chExt cx="206377" cy="269877"/>
          </a:xfrm>
          <a:solidFill>
            <a:schemeClr val="bg1">
              <a:lumMod val="65000"/>
            </a:schemeClr>
          </a:solidFill>
        </p:grpSpPr>
        <p:sp>
          <p:nvSpPr>
            <p:cNvPr id="1261" name="Freeform 47"/>
            <p:cNvSpPr>
              <a:spLocks noEditPoints="1"/>
            </p:cNvSpPr>
            <p:nvPr/>
          </p:nvSpPr>
          <p:spPr bwMode="auto">
            <a:xfrm>
              <a:off x="812807" y="2401903"/>
              <a:ext cx="206377" cy="269877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62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6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32" name="Group 1131"/>
          <p:cNvGrpSpPr/>
          <p:nvPr/>
        </p:nvGrpSpPr>
        <p:grpSpPr>
          <a:xfrm>
            <a:off x="4875028" y="2353751"/>
            <a:ext cx="206047" cy="166639"/>
            <a:chOff x="312739" y="3205127"/>
            <a:chExt cx="290514" cy="234947"/>
          </a:xfrm>
          <a:solidFill>
            <a:schemeClr val="bg1">
              <a:lumMod val="65000"/>
            </a:schemeClr>
          </a:solidFill>
        </p:grpSpPr>
        <p:sp>
          <p:nvSpPr>
            <p:cNvPr id="1255" name="Freeform 5"/>
            <p:cNvSpPr>
              <a:spLocks noEditPoints="1"/>
            </p:cNvSpPr>
            <p:nvPr/>
          </p:nvSpPr>
          <p:spPr bwMode="auto">
            <a:xfrm>
              <a:off x="312739" y="3205127"/>
              <a:ext cx="290514" cy="234947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6" name="Freeform 6"/>
            <p:cNvSpPr>
              <a:spLocks/>
            </p:cNvSpPr>
            <p:nvPr/>
          </p:nvSpPr>
          <p:spPr bwMode="auto">
            <a:xfrm>
              <a:off x="541340" y="3233707"/>
              <a:ext cx="28575" cy="58737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7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33" name="Group 1132"/>
          <p:cNvGrpSpPr/>
          <p:nvPr/>
        </p:nvGrpSpPr>
        <p:grpSpPr>
          <a:xfrm>
            <a:off x="1828966" y="2527681"/>
            <a:ext cx="237784" cy="201714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1249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0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1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2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3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4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34" name="Group 1133"/>
          <p:cNvGrpSpPr/>
          <p:nvPr/>
        </p:nvGrpSpPr>
        <p:grpSpPr>
          <a:xfrm>
            <a:off x="5081075" y="1360243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1247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39" name="Group 1138"/>
          <p:cNvGrpSpPr/>
          <p:nvPr/>
        </p:nvGrpSpPr>
        <p:grpSpPr>
          <a:xfrm>
            <a:off x="952353" y="2303300"/>
            <a:ext cx="202420" cy="171714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1237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8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9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0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1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40" name="Group 1139"/>
          <p:cNvGrpSpPr/>
          <p:nvPr/>
        </p:nvGrpSpPr>
        <p:grpSpPr>
          <a:xfrm>
            <a:off x="4036420" y="2226668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1235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41" name="Group 1140"/>
          <p:cNvGrpSpPr/>
          <p:nvPr/>
        </p:nvGrpSpPr>
        <p:grpSpPr>
          <a:xfrm>
            <a:off x="4646408" y="2293936"/>
            <a:ext cx="208661" cy="202912"/>
            <a:chOff x="390513" y="2455966"/>
            <a:chExt cx="230179" cy="223854"/>
          </a:xfrm>
          <a:solidFill>
            <a:schemeClr val="bg1">
              <a:lumMod val="65000"/>
            </a:schemeClr>
          </a:solidFill>
        </p:grpSpPr>
        <p:sp>
          <p:nvSpPr>
            <p:cNvPr id="1229" name="Freeform 41"/>
            <p:cNvSpPr>
              <a:spLocks noEditPoints="1"/>
            </p:cNvSpPr>
            <p:nvPr/>
          </p:nvSpPr>
          <p:spPr bwMode="auto">
            <a:xfrm>
              <a:off x="498458" y="2559165"/>
              <a:ext cx="122234" cy="120655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0" name="Freeform 42"/>
            <p:cNvSpPr>
              <a:spLocks noEditPoints="1"/>
            </p:cNvSpPr>
            <p:nvPr/>
          </p:nvSpPr>
          <p:spPr bwMode="auto">
            <a:xfrm>
              <a:off x="390513" y="2455966"/>
              <a:ext cx="123821" cy="117480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1" name="Rectangle 43"/>
            <p:cNvSpPr>
              <a:spLocks noChangeArrowheads="1"/>
            </p:cNvSpPr>
            <p:nvPr/>
          </p:nvSpPr>
          <p:spPr bwMode="auto">
            <a:xfrm>
              <a:off x="517509" y="2525809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2" name="Rectangle 44"/>
            <p:cNvSpPr>
              <a:spLocks noChangeArrowheads="1"/>
            </p:cNvSpPr>
            <p:nvPr/>
          </p:nvSpPr>
          <p:spPr bwMode="auto">
            <a:xfrm>
              <a:off x="525447" y="2549613"/>
              <a:ext cx="23812" cy="476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3" name="Rectangle 45"/>
            <p:cNvSpPr>
              <a:spLocks noChangeArrowheads="1"/>
            </p:cNvSpPr>
            <p:nvPr/>
          </p:nvSpPr>
          <p:spPr bwMode="auto">
            <a:xfrm>
              <a:off x="488942" y="2584547"/>
              <a:ext cx="6350" cy="22226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4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43" name="Group 1142"/>
          <p:cNvGrpSpPr/>
          <p:nvPr/>
        </p:nvGrpSpPr>
        <p:grpSpPr>
          <a:xfrm>
            <a:off x="5129149" y="608923"/>
            <a:ext cx="256149" cy="217293"/>
            <a:chOff x="1112838" y="3203580"/>
            <a:chExt cx="282572" cy="239708"/>
          </a:xfrm>
          <a:solidFill>
            <a:schemeClr val="bg1">
              <a:lumMod val="65000"/>
            </a:schemeClr>
          </a:solidFill>
        </p:grpSpPr>
        <p:sp>
          <p:nvSpPr>
            <p:cNvPr id="1221" name="Freeform 12"/>
            <p:cNvSpPr>
              <a:spLocks/>
            </p:cNvSpPr>
            <p:nvPr/>
          </p:nvSpPr>
          <p:spPr bwMode="auto">
            <a:xfrm>
              <a:off x="1201735" y="3343281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2" name="Rectangle 13"/>
            <p:cNvSpPr>
              <a:spLocks noChangeArrowheads="1"/>
            </p:cNvSpPr>
            <p:nvPr/>
          </p:nvSpPr>
          <p:spPr bwMode="auto">
            <a:xfrm>
              <a:off x="1252534" y="3371856"/>
              <a:ext cx="1589" cy="1589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3" name="Freeform 14"/>
            <p:cNvSpPr>
              <a:spLocks/>
            </p:cNvSpPr>
            <p:nvPr/>
          </p:nvSpPr>
          <p:spPr bwMode="auto">
            <a:xfrm>
              <a:off x="1231896" y="3219457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4" name="Freeform 15"/>
            <p:cNvSpPr>
              <a:spLocks/>
            </p:cNvSpPr>
            <p:nvPr/>
          </p:nvSpPr>
          <p:spPr bwMode="auto">
            <a:xfrm>
              <a:off x="1249359" y="3236918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5" name="Freeform 16"/>
            <p:cNvSpPr>
              <a:spLocks/>
            </p:cNvSpPr>
            <p:nvPr/>
          </p:nvSpPr>
          <p:spPr bwMode="auto">
            <a:xfrm>
              <a:off x="1355722" y="3203580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45" name="Freeform 33"/>
          <p:cNvSpPr>
            <a:spLocks noEditPoints="1"/>
          </p:cNvSpPr>
          <p:nvPr/>
        </p:nvSpPr>
        <p:spPr bwMode="auto">
          <a:xfrm>
            <a:off x="1703388" y="2743200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46" name="Freeform 33"/>
          <p:cNvSpPr>
            <a:spLocks noEditPoints="1"/>
          </p:cNvSpPr>
          <p:nvPr/>
        </p:nvSpPr>
        <p:spPr bwMode="auto">
          <a:xfrm>
            <a:off x="4848225" y="763588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49" name="Freeform 32"/>
          <p:cNvSpPr>
            <a:spLocks/>
          </p:cNvSpPr>
          <p:nvPr/>
        </p:nvSpPr>
        <p:spPr bwMode="auto">
          <a:xfrm>
            <a:off x="987425" y="2487613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50" name="Group 1149"/>
          <p:cNvGrpSpPr/>
          <p:nvPr/>
        </p:nvGrpSpPr>
        <p:grpSpPr>
          <a:xfrm>
            <a:off x="1518778" y="2884052"/>
            <a:ext cx="197146" cy="200022"/>
            <a:chOff x="2360613" y="2686075"/>
            <a:chExt cx="217482" cy="220659"/>
          </a:xfrm>
          <a:solidFill>
            <a:schemeClr val="bg1">
              <a:lumMod val="65000"/>
            </a:schemeClr>
          </a:solidFill>
        </p:grpSpPr>
        <p:sp>
          <p:nvSpPr>
            <p:cNvPr id="1216" name="Freeform 34"/>
            <p:cNvSpPr>
              <a:spLocks noEditPoints="1"/>
            </p:cNvSpPr>
            <p:nvPr/>
          </p:nvSpPr>
          <p:spPr bwMode="auto">
            <a:xfrm>
              <a:off x="2427282" y="2686075"/>
              <a:ext cx="150813" cy="150815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7" name="Freeform 35"/>
            <p:cNvSpPr>
              <a:spLocks/>
            </p:cNvSpPr>
            <p:nvPr/>
          </p:nvSpPr>
          <p:spPr bwMode="auto">
            <a:xfrm>
              <a:off x="2360613" y="2814658"/>
              <a:ext cx="92075" cy="92076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8" name="Freeform 36"/>
            <p:cNvSpPr>
              <a:spLocks/>
            </p:cNvSpPr>
            <p:nvPr/>
          </p:nvSpPr>
          <p:spPr bwMode="auto">
            <a:xfrm>
              <a:off x="2505075" y="2736850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51" name="Group 1150"/>
          <p:cNvGrpSpPr/>
          <p:nvPr/>
        </p:nvGrpSpPr>
        <p:grpSpPr>
          <a:xfrm>
            <a:off x="1359694" y="2675389"/>
            <a:ext cx="197146" cy="200022"/>
            <a:chOff x="2360613" y="2686075"/>
            <a:chExt cx="217482" cy="220659"/>
          </a:xfrm>
          <a:solidFill>
            <a:schemeClr val="bg1">
              <a:lumMod val="65000"/>
            </a:schemeClr>
          </a:solidFill>
        </p:grpSpPr>
        <p:sp>
          <p:nvSpPr>
            <p:cNvPr id="1213" name="Freeform 34"/>
            <p:cNvSpPr>
              <a:spLocks noEditPoints="1"/>
            </p:cNvSpPr>
            <p:nvPr/>
          </p:nvSpPr>
          <p:spPr bwMode="auto">
            <a:xfrm>
              <a:off x="2427282" y="2686075"/>
              <a:ext cx="150813" cy="150815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4" name="Freeform 35"/>
            <p:cNvSpPr>
              <a:spLocks/>
            </p:cNvSpPr>
            <p:nvPr/>
          </p:nvSpPr>
          <p:spPr bwMode="auto">
            <a:xfrm>
              <a:off x="2360613" y="2814658"/>
              <a:ext cx="92075" cy="92076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5" name="Freeform 36"/>
            <p:cNvSpPr>
              <a:spLocks/>
            </p:cNvSpPr>
            <p:nvPr/>
          </p:nvSpPr>
          <p:spPr bwMode="auto">
            <a:xfrm>
              <a:off x="2505075" y="2736850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55" name="Group 1154"/>
          <p:cNvGrpSpPr/>
          <p:nvPr/>
        </p:nvGrpSpPr>
        <p:grpSpPr>
          <a:xfrm>
            <a:off x="1658272" y="3020762"/>
            <a:ext cx="146783" cy="221614"/>
            <a:chOff x="549277" y="4406912"/>
            <a:chExt cx="161924" cy="244476"/>
          </a:xfrm>
          <a:solidFill>
            <a:schemeClr val="bg1">
              <a:lumMod val="65000"/>
            </a:schemeClr>
          </a:solidFill>
        </p:grpSpPr>
        <p:sp>
          <p:nvSpPr>
            <p:cNvPr id="1199" name="Freeform 62"/>
            <p:cNvSpPr>
              <a:spLocks noEditPoints="1"/>
            </p:cNvSpPr>
            <p:nvPr/>
          </p:nvSpPr>
          <p:spPr bwMode="auto">
            <a:xfrm>
              <a:off x="549277" y="4406912"/>
              <a:ext cx="138114" cy="244476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57" name="Group 1156"/>
          <p:cNvGrpSpPr/>
          <p:nvPr/>
        </p:nvGrpSpPr>
        <p:grpSpPr>
          <a:xfrm>
            <a:off x="1677480" y="4799143"/>
            <a:ext cx="210650" cy="263294"/>
            <a:chOff x="6751626" y="2265363"/>
            <a:chExt cx="158762" cy="198439"/>
          </a:xfrm>
          <a:solidFill>
            <a:schemeClr val="bg1">
              <a:lumMod val="65000"/>
            </a:schemeClr>
          </a:solidFill>
        </p:grpSpPr>
        <p:sp>
          <p:nvSpPr>
            <p:cNvPr id="1191" name="Freeform 18"/>
            <p:cNvSpPr>
              <a:spLocks/>
            </p:cNvSpPr>
            <p:nvPr/>
          </p:nvSpPr>
          <p:spPr bwMode="auto">
            <a:xfrm>
              <a:off x="6751636" y="2349504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2" name="Freeform 19"/>
            <p:cNvSpPr>
              <a:spLocks/>
            </p:cNvSpPr>
            <p:nvPr/>
          </p:nvSpPr>
          <p:spPr bwMode="auto">
            <a:xfrm>
              <a:off x="6751638" y="2397127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3" name="Freeform 20"/>
            <p:cNvSpPr>
              <a:spLocks/>
            </p:cNvSpPr>
            <p:nvPr/>
          </p:nvSpPr>
          <p:spPr bwMode="auto">
            <a:xfrm>
              <a:off x="6751626" y="2300282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4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58" name="Freeform 59"/>
          <p:cNvSpPr>
            <a:spLocks noEditPoints="1"/>
          </p:cNvSpPr>
          <p:nvPr/>
        </p:nvSpPr>
        <p:spPr bwMode="auto">
          <a:xfrm>
            <a:off x="5164138" y="831850"/>
            <a:ext cx="185737" cy="249238"/>
          </a:xfrm>
          <a:custGeom>
            <a:avLst/>
            <a:gdLst>
              <a:gd name="T0" fmla="*/ 108 w 108"/>
              <a:gd name="T1" fmla="*/ 145 h 145"/>
              <a:gd name="T2" fmla="*/ 0 w 108"/>
              <a:gd name="T3" fmla="*/ 145 h 145"/>
              <a:gd name="T4" fmla="*/ 0 w 108"/>
              <a:gd name="T5" fmla="*/ 135 h 145"/>
              <a:gd name="T6" fmla="*/ 13 w 108"/>
              <a:gd name="T7" fmla="*/ 124 h 145"/>
              <a:gd name="T8" fmla="*/ 96 w 108"/>
              <a:gd name="T9" fmla="*/ 124 h 145"/>
              <a:gd name="T10" fmla="*/ 108 w 108"/>
              <a:gd name="T11" fmla="*/ 135 h 145"/>
              <a:gd name="T12" fmla="*/ 108 w 108"/>
              <a:gd name="T13" fmla="*/ 145 h 145"/>
              <a:gd name="T14" fmla="*/ 16 w 108"/>
              <a:gd name="T15" fmla="*/ 116 h 145"/>
              <a:gd name="T16" fmla="*/ 24 w 108"/>
              <a:gd name="T17" fmla="*/ 91 h 145"/>
              <a:gd name="T18" fmla="*/ 85 w 108"/>
              <a:gd name="T19" fmla="*/ 91 h 145"/>
              <a:gd name="T20" fmla="*/ 93 w 108"/>
              <a:gd name="T21" fmla="*/ 116 h 145"/>
              <a:gd name="T22" fmla="*/ 16 w 108"/>
              <a:gd name="T23" fmla="*/ 116 h 145"/>
              <a:gd name="T24" fmla="*/ 28 w 108"/>
              <a:gd name="T25" fmla="*/ 76 h 145"/>
              <a:gd name="T26" fmla="*/ 36 w 108"/>
              <a:gd name="T27" fmla="*/ 51 h 145"/>
              <a:gd name="T28" fmla="*/ 72 w 108"/>
              <a:gd name="T29" fmla="*/ 51 h 145"/>
              <a:gd name="T30" fmla="*/ 80 w 108"/>
              <a:gd name="T31" fmla="*/ 76 h 145"/>
              <a:gd name="T32" fmla="*/ 28 w 108"/>
              <a:gd name="T33" fmla="*/ 76 h 145"/>
              <a:gd name="T34" fmla="*/ 49 w 108"/>
              <a:gd name="T35" fmla="*/ 12 h 145"/>
              <a:gd name="T36" fmla="*/ 60 w 108"/>
              <a:gd name="T37" fmla="*/ 12 h 145"/>
              <a:gd name="T38" fmla="*/ 68 w 108"/>
              <a:gd name="T39" fmla="*/ 36 h 145"/>
              <a:gd name="T40" fmla="*/ 41 w 108"/>
              <a:gd name="T41" fmla="*/ 36 h 145"/>
              <a:gd name="T42" fmla="*/ 49 w 108"/>
              <a:gd name="T43" fmla="*/ 1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59" name="Group 1158"/>
          <p:cNvGrpSpPr/>
          <p:nvPr/>
        </p:nvGrpSpPr>
        <p:grpSpPr>
          <a:xfrm>
            <a:off x="1162354" y="2675981"/>
            <a:ext cx="164167" cy="214681"/>
            <a:chOff x="812807" y="2401903"/>
            <a:chExt cx="206377" cy="269877"/>
          </a:xfrm>
          <a:solidFill>
            <a:schemeClr val="bg1">
              <a:lumMod val="65000"/>
            </a:schemeClr>
          </a:solidFill>
        </p:grpSpPr>
        <p:sp>
          <p:nvSpPr>
            <p:cNvPr id="1189" name="Freeform 47"/>
            <p:cNvSpPr>
              <a:spLocks noEditPoints="1"/>
            </p:cNvSpPr>
            <p:nvPr/>
          </p:nvSpPr>
          <p:spPr bwMode="auto">
            <a:xfrm>
              <a:off x="812807" y="2401903"/>
              <a:ext cx="206377" cy="269877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0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6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60" name="Freeform 32"/>
          <p:cNvSpPr>
            <a:spLocks/>
          </p:cNvSpPr>
          <p:nvPr/>
        </p:nvSpPr>
        <p:spPr bwMode="auto">
          <a:xfrm>
            <a:off x="2214563" y="2771775"/>
            <a:ext cx="233362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65" name="Freeform 54"/>
          <p:cNvSpPr>
            <a:spLocks noEditPoints="1"/>
          </p:cNvSpPr>
          <p:nvPr/>
        </p:nvSpPr>
        <p:spPr bwMode="auto">
          <a:xfrm>
            <a:off x="965200" y="2967038"/>
            <a:ext cx="207963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66" name="Freeform 54"/>
          <p:cNvSpPr>
            <a:spLocks noEditPoints="1"/>
          </p:cNvSpPr>
          <p:nvPr/>
        </p:nvSpPr>
        <p:spPr bwMode="auto">
          <a:xfrm>
            <a:off x="1339850" y="2892425"/>
            <a:ext cx="207963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67" name="Freeform 54"/>
          <p:cNvSpPr>
            <a:spLocks noEditPoints="1"/>
          </p:cNvSpPr>
          <p:nvPr/>
        </p:nvSpPr>
        <p:spPr bwMode="auto">
          <a:xfrm>
            <a:off x="1946275" y="4830763"/>
            <a:ext cx="207963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17" name="Group 1116"/>
          <p:cNvGrpSpPr/>
          <p:nvPr/>
        </p:nvGrpSpPr>
        <p:grpSpPr>
          <a:xfrm>
            <a:off x="32281" y="2205637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288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9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0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1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18" name="Group 1117"/>
          <p:cNvGrpSpPr/>
          <p:nvPr/>
        </p:nvGrpSpPr>
        <p:grpSpPr>
          <a:xfrm>
            <a:off x="278739" y="2216708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282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3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4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5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6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7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19" name="Freeform 33"/>
          <p:cNvSpPr>
            <a:spLocks noEditPoints="1"/>
          </p:cNvSpPr>
          <p:nvPr/>
        </p:nvSpPr>
        <p:spPr bwMode="auto">
          <a:xfrm>
            <a:off x="31750" y="2403475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20" name="Freeform 37"/>
          <p:cNvSpPr>
            <a:spLocks noEditPoints="1"/>
          </p:cNvSpPr>
          <p:nvPr/>
        </p:nvSpPr>
        <p:spPr bwMode="auto">
          <a:xfrm>
            <a:off x="541338" y="2044700"/>
            <a:ext cx="206375" cy="206375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21" name="Group 1120"/>
          <p:cNvGrpSpPr/>
          <p:nvPr/>
        </p:nvGrpSpPr>
        <p:grpSpPr>
          <a:xfrm>
            <a:off x="-14318" y="1978769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1279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0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1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24" name="Group 1123"/>
          <p:cNvGrpSpPr/>
          <p:nvPr/>
        </p:nvGrpSpPr>
        <p:grpSpPr>
          <a:xfrm>
            <a:off x="-30191" y="2628288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271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72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26" name="Freeform 32"/>
          <p:cNvSpPr>
            <a:spLocks/>
          </p:cNvSpPr>
          <p:nvPr/>
        </p:nvSpPr>
        <p:spPr bwMode="auto">
          <a:xfrm>
            <a:off x="234950" y="2587625"/>
            <a:ext cx="233363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27" name="Group 1126"/>
          <p:cNvGrpSpPr/>
          <p:nvPr/>
        </p:nvGrpSpPr>
        <p:grpSpPr>
          <a:xfrm>
            <a:off x="131955" y="2809562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26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6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28" name="Group 1127"/>
          <p:cNvGrpSpPr/>
          <p:nvPr/>
        </p:nvGrpSpPr>
        <p:grpSpPr>
          <a:xfrm>
            <a:off x="516013" y="2280261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26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6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31" name="Group 1130"/>
          <p:cNvGrpSpPr/>
          <p:nvPr/>
        </p:nvGrpSpPr>
        <p:grpSpPr>
          <a:xfrm>
            <a:off x="23509" y="3159390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258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59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60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35" name="Freeform 32"/>
          <p:cNvSpPr>
            <a:spLocks/>
          </p:cNvSpPr>
          <p:nvPr/>
        </p:nvSpPr>
        <p:spPr bwMode="auto">
          <a:xfrm>
            <a:off x="288925" y="2874963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36" name="Group 1135"/>
          <p:cNvGrpSpPr/>
          <p:nvPr/>
        </p:nvGrpSpPr>
        <p:grpSpPr>
          <a:xfrm>
            <a:off x="453329" y="2720429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24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37" name="Freeform 32"/>
          <p:cNvSpPr>
            <a:spLocks/>
          </p:cNvSpPr>
          <p:nvPr/>
        </p:nvSpPr>
        <p:spPr bwMode="auto">
          <a:xfrm>
            <a:off x="665163" y="2246313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42" name="Group 1141"/>
          <p:cNvGrpSpPr/>
          <p:nvPr/>
        </p:nvGrpSpPr>
        <p:grpSpPr>
          <a:xfrm>
            <a:off x="560985" y="2896375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22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44" name="Freeform 33"/>
          <p:cNvSpPr>
            <a:spLocks noEditPoints="1"/>
          </p:cNvSpPr>
          <p:nvPr/>
        </p:nvSpPr>
        <p:spPr bwMode="auto">
          <a:xfrm>
            <a:off x="458788" y="2503488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47" name="Freeform 33"/>
          <p:cNvSpPr>
            <a:spLocks noEditPoints="1"/>
          </p:cNvSpPr>
          <p:nvPr/>
        </p:nvSpPr>
        <p:spPr bwMode="auto">
          <a:xfrm>
            <a:off x="588963" y="3148013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48" name="Group 1147"/>
          <p:cNvGrpSpPr/>
          <p:nvPr/>
        </p:nvGrpSpPr>
        <p:grpSpPr>
          <a:xfrm>
            <a:off x="788540" y="2419153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219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20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52" name="Group 1151"/>
          <p:cNvGrpSpPr/>
          <p:nvPr/>
        </p:nvGrpSpPr>
        <p:grpSpPr>
          <a:xfrm>
            <a:off x="267947" y="3097068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20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1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53" name="Group 1152"/>
          <p:cNvGrpSpPr/>
          <p:nvPr/>
        </p:nvGrpSpPr>
        <p:grpSpPr>
          <a:xfrm>
            <a:off x="217412" y="1985780"/>
            <a:ext cx="141912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20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54" name="Group 1153"/>
          <p:cNvGrpSpPr/>
          <p:nvPr/>
        </p:nvGrpSpPr>
        <p:grpSpPr>
          <a:xfrm>
            <a:off x="391705" y="1933216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201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2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3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04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56" name="Group 1155"/>
          <p:cNvGrpSpPr/>
          <p:nvPr/>
        </p:nvGrpSpPr>
        <p:grpSpPr>
          <a:xfrm>
            <a:off x="729024" y="2666728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19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61" name="Group 1160"/>
          <p:cNvGrpSpPr/>
          <p:nvPr/>
        </p:nvGrpSpPr>
        <p:grpSpPr>
          <a:xfrm>
            <a:off x="983344" y="2722882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18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8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62" name="Group 1161"/>
          <p:cNvGrpSpPr/>
          <p:nvPr/>
        </p:nvGrpSpPr>
        <p:grpSpPr>
          <a:xfrm>
            <a:off x="701036" y="2952659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18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8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163" name="Freeform 33"/>
          <p:cNvSpPr>
            <a:spLocks noEditPoints="1"/>
          </p:cNvSpPr>
          <p:nvPr/>
        </p:nvSpPr>
        <p:spPr bwMode="auto">
          <a:xfrm>
            <a:off x="774700" y="2079625"/>
            <a:ext cx="204788" cy="141288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64" name="Freeform 33"/>
          <p:cNvSpPr>
            <a:spLocks noEditPoints="1"/>
          </p:cNvSpPr>
          <p:nvPr/>
        </p:nvSpPr>
        <p:spPr bwMode="auto">
          <a:xfrm>
            <a:off x="-6350" y="3032125"/>
            <a:ext cx="174625" cy="117475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68" name="Freeform 54"/>
          <p:cNvSpPr>
            <a:spLocks noEditPoints="1"/>
          </p:cNvSpPr>
          <p:nvPr/>
        </p:nvSpPr>
        <p:spPr bwMode="auto">
          <a:xfrm>
            <a:off x="803275" y="3189288"/>
            <a:ext cx="207963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169" name="Freeform 32"/>
          <p:cNvSpPr>
            <a:spLocks/>
          </p:cNvSpPr>
          <p:nvPr/>
        </p:nvSpPr>
        <p:spPr bwMode="auto">
          <a:xfrm>
            <a:off x="1155700" y="3038475"/>
            <a:ext cx="233363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170" name="Group 1169"/>
          <p:cNvGrpSpPr/>
          <p:nvPr/>
        </p:nvGrpSpPr>
        <p:grpSpPr>
          <a:xfrm>
            <a:off x="2766927" y="1335417"/>
            <a:ext cx="210650" cy="263294"/>
            <a:chOff x="6751626" y="2265363"/>
            <a:chExt cx="158762" cy="198439"/>
          </a:xfrm>
          <a:solidFill>
            <a:schemeClr val="bg1">
              <a:lumMod val="65000"/>
            </a:schemeClr>
          </a:solidFill>
        </p:grpSpPr>
        <p:sp>
          <p:nvSpPr>
            <p:cNvPr id="1181" name="Freeform 18"/>
            <p:cNvSpPr>
              <a:spLocks/>
            </p:cNvSpPr>
            <p:nvPr/>
          </p:nvSpPr>
          <p:spPr bwMode="auto">
            <a:xfrm>
              <a:off x="6751636" y="2349504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82" name="Freeform 19"/>
            <p:cNvSpPr>
              <a:spLocks/>
            </p:cNvSpPr>
            <p:nvPr/>
          </p:nvSpPr>
          <p:spPr bwMode="auto">
            <a:xfrm>
              <a:off x="6751638" y="2397127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83" name="Freeform 20"/>
            <p:cNvSpPr>
              <a:spLocks/>
            </p:cNvSpPr>
            <p:nvPr/>
          </p:nvSpPr>
          <p:spPr bwMode="auto">
            <a:xfrm>
              <a:off x="6751626" y="2300282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84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71" name="Group 1170"/>
          <p:cNvGrpSpPr/>
          <p:nvPr/>
        </p:nvGrpSpPr>
        <p:grpSpPr>
          <a:xfrm>
            <a:off x="2488027" y="2716090"/>
            <a:ext cx="141643" cy="185226"/>
            <a:chOff x="812800" y="2401875"/>
            <a:chExt cx="206375" cy="269874"/>
          </a:xfrm>
          <a:solidFill>
            <a:schemeClr val="bg1">
              <a:lumMod val="65000"/>
            </a:schemeClr>
          </a:solidFill>
        </p:grpSpPr>
        <p:sp>
          <p:nvSpPr>
            <p:cNvPr id="1179" name="Freeform 47"/>
            <p:cNvSpPr>
              <a:spLocks noEditPoints="1"/>
            </p:cNvSpPr>
            <p:nvPr/>
          </p:nvSpPr>
          <p:spPr bwMode="auto">
            <a:xfrm>
              <a:off x="812800" y="2401875"/>
              <a:ext cx="206375" cy="269874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80" name="Freeform 48"/>
            <p:cNvSpPr>
              <a:spLocks/>
            </p:cNvSpPr>
            <p:nvPr/>
          </p:nvSpPr>
          <p:spPr bwMode="auto">
            <a:xfrm>
              <a:off x="903287" y="2586039"/>
              <a:ext cx="25400" cy="60324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72" name="Group 1171"/>
          <p:cNvGrpSpPr/>
          <p:nvPr/>
        </p:nvGrpSpPr>
        <p:grpSpPr>
          <a:xfrm>
            <a:off x="3558282" y="2258777"/>
            <a:ext cx="181836" cy="98999"/>
            <a:chOff x="6749954" y="3321055"/>
            <a:chExt cx="195359" cy="106363"/>
          </a:xfrm>
          <a:solidFill>
            <a:schemeClr val="bg1">
              <a:lumMod val="65000"/>
            </a:schemeClr>
          </a:solidFill>
        </p:grpSpPr>
        <p:sp>
          <p:nvSpPr>
            <p:cNvPr id="1176" name="Freeform 30"/>
            <p:cNvSpPr>
              <a:spLocks noEditPoints="1"/>
            </p:cNvSpPr>
            <p:nvPr/>
          </p:nvSpPr>
          <p:spPr bwMode="auto">
            <a:xfrm>
              <a:off x="6749954" y="3321055"/>
              <a:ext cx="141286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77" name="Freeform 31"/>
            <p:cNvSpPr>
              <a:spLocks noEditPoints="1"/>
            </p:cNvSpPr>
            <p:nvPr/>
          </p:nvSpPr>
          <p:spPr bwMode="auto">
            <a:xfrm>
              <a:off x="6897640" y="3397228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78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73" name="Group 1172"/>
          <p:cNvGrpSpPr/>
          <p:nvPr/>
        </p:nvGrpSpPr>
        <p:grpSpPr>
          <a:xfrm>
            <a:off x="3836055" y="771160"/>
            <a:ext cx="126546" cy="220654"/>
            <a:chOff x="5734050" y="3273410"/>
            <a:chExt cx="117447" cy="204787"/>
          </a:xfrm>
          <a:solidFill>
            <a:schemeClr val="bg1">
              <a:lumMod val="65000"/>
            </a:schemeClr>
          </a:solidFill>
        </p:grpSpPr>
        <p:sp>
          <p:nvSpPr>
            <p:cNvPr id="1174" name="Freeform 22"/>
            <p:cNvSpPr>
              <a:spLocks/>
            </p:cNvSpPr>
            <p:nvPr/>
          </p:nvSpPr>
          <p:spPr bwMode="auto">
            <a:xfrm>
              <a:off x="5756248" y="3273410"/>
              <a:ext cx="95249" cy="204787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75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00" name="Group 1299"/>
          <p:cNvGrpSpPr/>
          <p:nvPr/>
        </p:nvGrpSpPr>
        <p:grpSpPr>
          <a:xfrm>
            <a:off x="8905790" y="4703804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476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7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8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01" name="Group 1300"/>
          <p:cNvGrpSpPr/>
          <p:nvPr/>
        </p:nvGrpSpPr>
        <p:grpSpPr>
          <a:xfrm>
            <a:off x="5410072" y="4720192"/>
            <a:ext cx="225930" cy="224492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472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3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4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5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02" name="Group 1301"/>
          <p:cNvGrpSpPr/>
          <p:nvPr/>
        </p:nvGrpSpPr>
        <p:grpSpPr>
          <a:xfrm>
            <a:off x="8364680" y="3570215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466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7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8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9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0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71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03" name="Freeform 33"/>
          <p:cNvSpPr>
            <a:spLocks noEditPoints="1"/>
          </p:cNvSpPr>
          <p:nvPr/>
        </p:nvSpPr>
        <p:spPr bwMode="auto">
          <a:xfrm>
            <a:off x="7107238" y="2827338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04" name="Freeform 37"/>
          <p:cNvSpPr>
            <a:spLocks noEditPoints="1"/>
          </p:cNvSpPr>
          <p:nvPr/>
        </p:nvSpPr>
        <p:spPr bwMode="auto">
          <a:xfrm>
            <a:off x="7442200" y="2809875"/>
            <a:ext cx="207963" cy="206375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05" name="Group 1304"/>
          <p:cNvGrpSpPr/>
          <p:nvPr/>
        </p:nvGrpSpPr>
        <p:grpSpPr>
          <a:xfrm>
            <a:off x="6314467" y="2790690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1463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4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5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06" name="Group 1305"/>
          <p:cNvGrpSpPr/>
          <p:nvPr/>
        </p:nvGrpSpPr>
        <p:grpSpPr>
          <a:xfrm>
            <a:off x="8852441" y="4024128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1457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8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9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0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1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62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07" name="Freeform 54"/>
          <p:cNvSpPr>
            <a:spLocks noEditPoints="1"/>
          </p:cNvSpPr>
          <p:nvPr/>
        </p:nvSpPr>
        <p:spPr bwMode="auto">
          <a:xfrm>
            <a:off x="8666163" y="4478338"/>
            <a:ext cx="133350" cy="1381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08" name="Group 1307"/>
          <p:cNvGrpSpPr/>
          <p:nvPr/>
        </p:nvGrpSpPr>
        <p:grpSpPr>
          <a:xfrm>
            <a:off x="6810263" y="4705784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45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09" name="Group 1308"/>
          <p:cNvGrpSpPr/>
          <p:nvPr/>
        </p:nvGrpSpPr>
        <p:grpSpPr>
          <a:xfrm>
            <a:off x="8341944" y="3797249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45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10" name="Freeform 32"/>
          <p:cNvSpPr>
            <a:spLocks/>
          </p:cNvSpPr>
          <p:nvPr/>
        </p:nvSpPr>
        <p:spPr bwMode="auto">
          <a:xfrm>
            <a:off x="6732588" y="4911725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11" name="Group 1310"/>
          <p:cNvGrpSpPr/>
          <p:nvPr/>
        </p:nvGrpSpPr>
        <p:grpSpPr>
          <a:xfrm>
            <a:off x="7216972" y="4568772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45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12" name="Group 1311"/>
          <p:cNvGrpSpPr/>
          <p:nvPr/>
        </p:nvGrpSpPr>
        <p:grpSpPr>
          <a:xfrm>
            <a:off x="5489207" y="4485218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44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5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15" name="Group 1314"/>
          <p:cNvGrpSpPr/>
          <p:nvPr/>
        </p:nvGrpSpPr>
        <p:grpSpPr>
          <a:xfrm>
            <a:off x="7108526" y="4918600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442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43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44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17" name="Group 1316"/>
          <p:cNvGrpSpPr/>
          <p:nvPr/>
        </p:nvGrpSpPr>
        <p:grpSpPr>
          <a:xfrm>
            <a:off x="8895615" y="4271313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433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4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5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6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7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8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18" name="Group 1317"/>
          <p:cNvGrpSpPr/>
          <p:nvPr/>
        </p:nvGrpSpPr>
        <p:grpSpPr>
          <a:xfrm>
            <a:off x="8673180" y="3939224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43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19" name="Freeform 32"/>
          <p:cNvSpPr>
            <a:spLocks/>
          </p:cNvSpPr>
          <p:nvPr/>
        </p:nvSpPr>
        <p:spPr bwMode="auto">
          <a:xfrm>
            <a:off x="7373938" y="4633913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20" name="Group 1319"/>
          <p:cNvGrpSpPr/>
          <p:nvPr/>
        </p:nvGrpSpPr>
        <p:grpSpPr>
          <a:xfrm>
            <a:off x="7591263" y="4515470"/>
            <a:ext cx="208766" cy="142905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429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3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21" name="Freeform 32"/>
          <p:cNvSpPr>
            <a:spLocks/>
          </p:cNvSpPr>
          <p:nvPr/>
        </p:nvSpPr>
        <p:spPr bwMode="auto">
          <a:xfrm>
            <a:off x="8756650" y="2755900"/>
            <a:ext cx="233363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23" name="Group 1322"/>
          <p:cNvGrpSpPr/>
          <p:nvPr/>
        </p:nvGrpSpPr>
        <p:grpSpPr>
          <a:xfrm>
            <a:off x="8037365" y="4016932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42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24" name="Group 1323"/>
          <p:cNvGrpSpPr/>
          <p:nvPr/>
        </p:nvGrpSpPr>
        <p:grpSpPr>
          <a:xfrm>
            <a:off x="8305805" y="4018371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41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2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25" name="Group 1324"/>
          <p:cNvGrpSpPr/>
          <p:nvPr/>
        </p:nvGrpSpPr>
        <p:grpSpPr>
          <a:xfrm>
            <a:off x="8470175" y="4016932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1413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4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5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6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7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8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26" name="Group 1325"/>
          <p:cNvGrpSpPr/>
          <p:nvPr/>
        </p:nvGrpSpPr>
        <p:grpSpPr>
          <a:xfrm>
            <a:off x="7646001" y="4655585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41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27" name="Group 1326"/>
          <p:cNvGrpSpPr/>
          <p:nvPr/>
        </p:nvGrpSpPr>
        <p:grpSpPr>
          <a:xfrm>
            <a:off x="8632929" y="4229642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405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6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7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8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9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10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28" name="Freeform 33"/>
          <p:cNvSpPr>
            <a:spLocks noEditPoints="1"/>
          </p:cNvSpPr>
          <p:nvPr/>
        </p:nvSpPr>
        <p:spPr bwMode="auto">
          <a:xfrm>
            <a:off x="6827838" y="4524375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29" name="Freeform 33"/>
          <p:cNvSpPr>
            <a:spLocks noEditPoints="1"/>
          </p:cNvSpPr>
          <p:nvPr/>
        </p:nvSpPr>
        <p:spPr bwMode="auto">
          <a:xfrm>
            <a:off x="8788400" y="4502150"/>
            <a:ext cx="271463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30" name="Freeform 33"/>
          <p:cNvSpPr>
            <a:spLocks noEditPoints="1"/>
          </p:cNvSpPr>
          <p:nvPr/>
        </p:nvSpPr>
        <p:spPr bwMode="auto">
          <a:xfrm>
            <a:off x="8339138" y="423386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31" name="Freeform 33"/>
          <p:cNvSpPr>
            <a:spLocks noEditPoints="1"/>
          </p:cNvSpPr>
          <p:nvPr/>
        </p:nvSpPr>
        <p:spPr bwMode="auto">
          <a:xfrm>
            <a:off x="7673975" y="4906963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32" name="Group 1331"/>
          <p:cNvGrpSpPr/>
          <p:nvPr/>
        </p:nvGrpSpPr>
        <p:grpSpPr>
          <a:xfrm>
            <a:off x="8923088" y="3583265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40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33" name="Freeform 32"/>
          <p:cNvSpPr>
            <a:spLocks/>
          </p:cNvSpPr>
          <p:nvPr/>
        </p:nvSpPr>
        <p:spPr bwMode="auto">
          <a:xfrm>
            <a:off x="8072438" y="4246563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34" name="Group 1333"/>
          <p:cNvGrpSpPr/>
          <p:nvPr/>
        </p:nvGrpSpPr>
        <p:grpSpPr>
          <a:xfrm>
            <a:off x="8603790" y="4643267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400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1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402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35" name="Group 1334"/>
          <p:cNvGrpSpPr/>
          <p:nvPr/>
        </p:nvGrpSpPr>
        <p:grpSpPr>
          <a:xfrm>
            <a:off x="8444706" y="4434604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397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8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9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36" name="Group 1335"/>
          <p:cNvGrpSpPr/>
          <p:nvPr/>
        </p:nvGrpSpPr>
        <p:grpSpPr>
          <a:xfrm>
            <a:off x="7352963" y="4856278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39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37" name="Group 1336"/>
          <p:cNvGrpSpPr/>
          <p:nvPr/>
        </p:nvGrpSpPr>
        <p:grpSpPr>
          <a:xfrm>
            <a:off x="8208660" y="1280840"/>
            <a:ext cx="141913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38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9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38" name="Group 1337"/>
          <p:cNvGrpSpPr/>
          <p:nvPr/>
        </p:nvGrpSpPr>
        <p:grpSpPr>
          <a:xfrm>
            <a:off x="8248020" y="2737179"/>
            <a:ext cx="225930" cy="224490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385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6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7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8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39" name="Group 1338"/>
          <p:cNvGrpSpPr/>
          <p:nvPr/>
        </p:nvGrpSpPr>
        <p:grpSpPr>
          <a:xfrm>
            <a:off x="8743287" y="4779978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38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40" name="Group 1339"/>
          <p:cNvGrpSpPr/>
          <p:nvPr/>
        </p:nvGrpSpPr>
        <p:grpSpPr>
          <a:xfrm>
            <a:off x="7861464" y="4485218"/>
            <a:ext cx="163210" cy="20401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379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0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1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82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41" name="Group 1340"/>
          <p:cNvGrpSpPr/>
          <p:nvPr/>
        </p:nvGrpSpPr>
        <p:grpSpPr>
          <a:xfrm>
            <a:off x="8922700" y="4914596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37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43" name="Group 1342"/>
          <p:cNvGrpSpPr/>
          <p:nvPr/>
        </p:nvGrpSpPr>
        <p:grpSpPr>
          <a:xfrm>
            <a:off x="8247371" y="4435193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37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44" name="Freeform 32"/>
          <p:cNvSpPr>
            <a:spLocks/>
          </p:cNvSpPr>
          <p:nvPr/>
        </p:nvSpPr>
        <p:spPr bwMode="auto">
          <a:xfrm>
            <a:off x="8940800" y="3802063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45" name="Group 1344"/>
          <p:cNvGrpSpPr/>
          <p:nvPr/>
        </p:nvGrpSpPr>
        <p:grpSpPr>
          <a:xfrm>
            <a:off x="8068359" y="4482092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37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46" name="Group 1345"/>
          <p:cNvGrpSpPr/>
          <p:nvPr/>
        </p:nvGrpSpPr>
        <p:grpSpPr>
          <a:xfrm>
            <a:off x="7786051" y="4711869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369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70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347" name="Freeform 33"/>
          <p:cNvSpPr>
            <a:spLocks noEditPoints="1"/>
          </p:cNvSpPr>
          <p:nvPr/>
        </p:nvSpPr>
        <p:spPr bwMode="auto">
          <a:xfrm>
            <a:off x="7962900" y="3657600"/>
            <a:ext cx="204788" cy="141288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48" name="Freeform 33"/>
          <p:cNvSpPr>
            <a:spLocks noEditPoints="1"/>
          </p:cNvSpPr>
          <p:nvPr/>
        </p:nvSpPr>
        <p:spPr bwMode="auto">
          <a:xfrm>
            <a:off x="7078663" y="4791075"/>
            <a:ext cx="174625" cy="117475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49" name="Freeform 54"/>
          <p:cNvSpPr>
            <a:spLocks noEditPoints="1"/>
          </p:cNvSpPr>
          <p:nvPr/>
        </p:nvSpPr>
        <p:spPr bwMode="auto">
          <a:xfrm>
            <a:off x="8050213" y="4725988"/>
            <a:ext cx="207962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50" name="Freeform 54"/>
          <p:cNvSpPr>
            <a:spLocks noEditPoints="1"/>
          </p:cNvSpPr>
          <p:nvPr/>
        </p:nvSpPr>
        <p:spPr bwMode="auto">
          <a:xfrm>
            <a:off x="8424863" y="4651375"/>
            <a:ext cx="207962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51" name="Freeform 54"/>
          <p:cNvSpPr>
            <a:spLocks noEditPoints="1"/>
          </p:cNvSpPr>
          <p:nvPr/>
        </p:nvSpPr>
        <p:spPr bwMode="auto">
          <a:xfrm>
            <a:off x="8115300" y="3792538"/>
            <a:ext cx="207963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52" name="Freeform 54"/>
          <p:cNvSpPr>
            <a:spLocks noEditPoints="1"/>
          </p:cNvSpPr>
          <p:nvPr/>
        </p:nvSpPr>
        <p:spPr bwMode="auto">
          <a:xfrm>
            <a:off x="7888288" y="4948238"/>
            <a:ext cx="207962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353" name="Freeform 32"/>
          <p:cNvSpPr>
            <a:spLocks/>
          </p:cNvSpPr>
          <p:nvPr/>
        </p:nvSpPr>
        <p:spPr bwMode="auto">
          <a:xfrm>
            <a:off x="8240713" y="4797425"/>
            <a:ext cx="233362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354" name="Group 1353"/>
          <p:cNvGrpSpPr/>
          <p:nvPr/>
        </p:nvGrpSpPr>
        <p:grpSpPr>
          <a:xfrm>
            <a:off x="8444572" y="4933956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36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55" name="Group 1354"/>
          <p:cNvGrpSpPr/>
          <p:nvPr/>
        </p:nvGrpSpPr>
        <p:grpSpPr>
          <a:xfrm>
            <a:off x="8777312" y="3749669"/>
            <a:ext cx="141642" cy="185226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36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56" name="Group 1355"/>
          <p:cNvGrpSpPr/>
          <p:nvPr/>
        </p:nvGrpSpPr>
        <p:grpSpPr>
          <a:xfrm>
            <a:off x="8572146" y="3798634"/>
            <a:ext cx="181743" cy="98999"/>
            <a:chOff x="6750050" y="3321051"/>
            <a:chExt cx="195263" cy="106363"/>
          </a:xfrm>
          <a:solidFill>
            <a:schemeClr val="bg1">
              <a:lumMod val="65000"/>
            </a:schemeClr>
          </a:solidFill>
        </p:grpSpPr>
        <p:sp>
          <p:nvSpPr>
            <p:cNvPr id="1360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1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62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57" name="Group 1356"/>
          <p:cNvGrpSpPr/>
          <p:nvPr/>
        </p:nvGrpSpPr>
        <p:grpSpPr>
          <a:xfrm>
            <a:off x="8990725" y="3963554"/>
            <a:ext cx="126576" cy="220654"/>
            <a:chOff x="5734050" y="3273426"/>
            <a:chExt cx="117475" cy="204788"/>
          </a:xfrm>
          <a:solidFill>
            <a:schemeClr val="bg1">
              <a:lumMod val="65000"/>
            </a:schemeClr>
          </a:solidFill>
        </p:grpSpPr>
        <p:sp>
          <p:nvSpPr>
            <p:cNvPr id="1358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59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483" name="Group 1482"/>
          <p:cNvGrpSpPr/>
          <p:nvPr/>
        </p:nvGrpSpPr>
        <p:grpSpPr>
          <a:xfrm>
            <a:off x="2372815" y="2560011"/>
            <a:ext cx="240280" cy="177985"/>
            <a:chOff x="4598988" y="3619501"/>
            <a:chExt cx="214313" cy="158750"/>
          </a:xfrm>
          <a:solidFill>
            <a:schemeClr val="bg1">
              <a:lumMod val="65000"/>
            </a:schemeClr>
          </a:solidFill>
        </p:grpSpPr>
        <p:sp>
          <p:nvSpPr>
            <p:cNvPr id="1663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64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65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484" name="Group 1483"/>
          <p:cNvGrpSpPr/>
          <p:nvPr/>
        </p:nvGrpSpPr>
        <p:grpSpPr>
          <a:xfrm>
            <a:off x="3744727" y="2351227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660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61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62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488" name="Freeform 37"/>
          <p:cNvSpPr>
            <a:spLocks noEditPoints="1"/>
          </p:cNvSpPr>
          <p:nvPr/>
        </p:nvSpPr>
        <p:spPr bwMode="auto">
          <a:xfrm>
            <a:off x="-69850" y="3455988"/>
            <a:ext cx="207963" cy="206375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490" name="Group 1489"/>
          <p:cNvGrpSpPr/>
          <p:nvPr/>
        </p:nvGrpSpPr>
        <p:grpSpPr>
          <a:xfrm>
            <a:off x="1156605" y="3676207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1641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42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43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44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45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46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491" name="Freeform 54"/>
          <p:cNvSpPr>
            <a:spLocks noEditPoints="1"/>
          </p:cNvSpPr>
          <p:nvPr/>
        </p:nvSpPr>
        <p:spPr bwMode="auto">
          <a:xfrm>
            <a:off x="969963" y="4130675"/>
            <a:ext cx="133350" cy="1381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493" name="Group 1492"/>
          <p:cNvGrpSpPr/>
          <p:nvPr/>
        </p:nvGrpSpPr>
        <p:grpSpPr>
          <a:xfrm>
            <a:off x="646108" y="3449328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637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3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497" name="Group 1496"/>
          <p:cNvGrpSpPr/>
          <p:nvPr/>
        </p:nvGrpSpPr>
        <p:grpSpPr>
          <a:xfrm>
            <a:off x="292661" y="4893662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63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3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498" name="Group 1497"/>
          <p:cNvGrpSpPr/>
          <p:nvPr/>
        </p:nvGrpSpPr>
        <p:grpSpPr>
          <a:xfrm>
            <a:off x="404429" y="4640324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629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30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00" name="Group 1499"/>
          <p:cNvGrpSpPr/>
          <p:nvPr/>
        </p:nvGrpSpPr>
        <p:grpSpPr>
          <a:xfrm>
            <a:off x="807144" y="4930931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623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24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25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01" name="Group 1500"/>
          <p:cNvGrpSpPr/>
          <p:nvPr/>
        </p:nvGrpSpPr>
        <p:grpSpPr>
          <a:xfrm>
            <a:off x="-1039" y="4829999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61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1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1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2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2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2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02" name="Group 1501"/>
          <p:cNvGrpSpPr/>
          <p:nvPr/>
        </p:nvGrpSpPr>
        <p:grpSpPr>
          <a:xfrm>
            <a:off x="977344" y="3591303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61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1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04" name="Group 1503"/>
          <p:cNvGrpSpPr/>
          <p:nvPr/>
        </p:nvGrpSpPr>
        <p:grpSpPr>
          <a:xfrm>
            <a:off x="2129194" y="2604949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61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1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505" name="Freeform 32"/>
          <p:cNvSpPr>
            <a:spLocks/>
          </p:cNvSpPr>
          <p:nvPr/>
        </p:nvSpPr>
        <p:spPr bwMode="auto">
          <a:xfrm>
            <a:off x="55563" y="3657600"/>
            <a:ext cx="233362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506" name="Group 1505"/>
          <p:cNvGrpSpPr/>
          <p:nvPr/>
        </p:nvGrpSpPr>
        <p:grpSpPr>
          <a:xfrm>
            <a:off x="1404607" y="4797246"/>
            <a:ext cx="231385" cy="158389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611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12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07" name="Group 1506"/>
          <p:cNvGrpSpPr/>
          <p:nvPr/>
        </p:nvGrpSpPr>
        <p:grpSpPr>
          <a:xfrm>
            <a:off x="341529" y="3669011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605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6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7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8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9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10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08" name="Group 1507"/>
          <p:cNvGrpSpPr/>
          <p:nvPr/>
        </p:nvGrpSpPr>
        <p:grpSpPr>
          <a:xfrm>
            <a:off x="609969" y="3670450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60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09" name="Group 1508"/>
          <p:cNvGrpSpPr/>
          <p:nvPr/>
        </p:nvGrpSpPr>
        <p:grpSpPr>
          <a:xfrm>
            <a:off x="774339" y="3669011"/>
            <a:ext cx="208663" cy="202907"/>
            <a:chOff x="390525" y="2455863"/>
            <a:chExt cx="230188" cy="223838"/>
          </a:xfrm>
          <a:solidFill>
            <a:schemeClr val="bg1">
              <a:lumMod val="65000"/>
            </a:schemeClr>
          </a:solidFill>
        </p:grpSpPr>
        <p:sp>
          <p:nvSpPr>
            <p:cNvPr id="1597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8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9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0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1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02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10" name="Group 1509"/>
          <p:cNvGrpSpPr/>
          <p:nvPr/>
        </p:nvGrpSpPr>
        <p:grpSpPr>
          <a:xfrm>
            <a:off x="-49835" y="4307664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59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11" name="Group 1510"/>
          <p:cNvGrpSpPr/>
          <p:nvPr/>
        </p:nvGrpSpPr>
        <p:grpSpPr>
          <a:xfrm>
            <a:off x="937093" y="3881721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589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0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1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2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3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94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512" name="Freeform 33"/>
          <p:cNvSpPr>
            <a:spLocks noEditPoints="1"/>
          </p:cNvSpPr>
          <p:nvPr/>
        </p:nvSpPr>
        <p:spPr bwMode="auto">
          <a:xfrm>
            <a:off x="1019175" y="4779963"/>
            <a:ext cx="271463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13" name="Freeform 33"/>
          <p:cNvSpPr>
            <a:spLocks noEditPoints="1"/>
          </p:cNvSpPr>
          <p:nvPr/>
        </p:nvSpPr>
        <p:spPr bwMode="auto">
          <a:xfrm>
            <a:off x="1093788" y="4154488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14" name="Freeform 33"/>
          <p:cNvSpPr>
            <a:spLocks noEditPoints="1"/>
          </p:cNvSpPr>
          <p:nvPr/>
        </p:nvSpPr>
        <p:spPr bwMode="auto">
          <a:xfrm>
            <a:off x="642938" y="3886200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15" name="Freeform 33"/>
          <p:cNvSpPr>
            <a:spLocks noEditPoints="1"/>
          </p:cNvSpPr>
          <p:nvPr/>
        </p:nvSpPr>
        <p:spPr bwMode="auto">
          <a:xfrm>
            <a:off x="-22225" y="4559300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516" name="Group 1515"/>
          <p:cNvGrpSpPr/>
          <p:nvPr/>
        </p:nvGrpSpPr>
        <p:grpSpPr>
          <a:xfrm>
            <a:off x="177720" y="3830442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58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8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517" name="Freeform 32"/>
          <p:cNvSpPr>
            <a:spLocks/>
          </p:cNvSpPr>
          <p:nvPr/>
        </p:nvSpPr>
        <p:spPr bwMode="auto">
          <a:xfrm>
            <a:off x="376238" y="3898900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518" name="Group 1517"/>
          <p:cNvGrpSpPr/>
          <p:nvPr/>
        </p:nvGrpSpPr>
        <p:grpSpPr>
          <a:xfrm>
            <a:off x="907954" y="4295346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584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85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86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19" name="Group 1518"/>
          <p:cNvGrpSpPr/>
          <p:nvPr/>
        </p:nvGrpSpPr>
        <p:grpSpPr>
          <a:xfrm>
            <a:off x="748870" y="4086683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581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82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83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23" name="Group 1522"/>
          <p:cNvGrpSpPr/>
          <p:nvPr/>
        </p:nvGrpSpPr>
        <p:grpSpPr>
          <a:xfrm>
            <a:off x="1047451" y="4432057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56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24" name="Group 1523"/>
          <p:cNvGrpSpPr/>
          <p:nvPr/>
        </p:nvGrpSpPr>
        <p:grpSpPr>
          <a:xfrm>
            <a:off x="118204" y="4078017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563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4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5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6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25" name="Group 1524"/>
          <p:cNvGrpSpPr/>
          <p:nvPr/>
        </p:nvGrpSpPr>
        <p:grpSpPr>
          <a:xfrm>
            <a:off x="567560" y="4867219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559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0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1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62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526" name="Freeform 59"/>
          <p:cNvSpPr>
            <a:spLocks noEditPoints="1"/>
          </p:cNvSpPr>
          <p:nvPr/>
        </p:nvSpPr>
        <p:spPr bwMode="auto">
          <a:xfrm>
            <a:off x="1266825" y="4819650"/>
            <a:ext cx="185738" cy="249238"/>
          </a:xfrm>
          <a:custGeom>
            <a:avLst/>
            <a:gdLst>
              <a:gd name="T0" fmla="*/ 108 w 108"/>
              <a:gd name="T1" fmla="*/ 145 h 145"/>
              <a:gd name="T2" fmla="*/ 0 w 108"/>
              <a:gd name="T3" fmla="*/ 145 h 145"/>
              <a:gd name="T4" fmla="*/ 0 w 108"/>
              <a:gd name="T5" fmla="*/ 135 h 145"/>
              <a:gd name="T6" fmla="*/ 13 w 108"/>
              <a:gd name="T7" fmla="*/ 124 h 145"/>
              <a:gd name="T8" fmla="*/ 96 w 108"/>
              <a:gd name="T9" fmla="*/ 124 h 145"/>
              <a:gd name="T10" fmla="*/ 108 w 108"/>
              <a:gd name="T11" fmla="*/ 135 h 145"/>
              <a:gd name="T12" fmla="*/ 108 w 108"/>
              <a:gd name="T13" fmla="*/ 145 h 145"/>
              <a:gd name="T14" fmla="*/ 16 w 108"/>
              <a:gd name="T15" fmla="*/ 116 h 145"/>
              <a:gd name="T16" fmla="*/ 24 w 108"/>
              <a:gd name="T17" fmla="*/ 91 h 145"/>
              <a:gd name="T18" fmla="*/ 85 w 108"/>
              <a:gd name="T19" fmla="*/ 91 h 145"/>
              <a:gd name="T20" fmla="*/ 93 w 108"/>
              <a:gd name="T21" fmla="*/ 116 h 145"/>
              <a:gd name="T22" fmla="*/ 16 w 108"/>
              <a:gd name="T23" fmla="*/ 116 h 145"/>
              <a:gd name="T24" fmla="*/ 28 w 108"/>
              <a:gd name="T25" fmla="*/ 76 h 145"/>
              <a:gd name="T26" fmla="*/ 36 w 108"/>
              <a:gd name="T27" fmla="*/ 51 h 145"/>
              <a:gd name="T28" fmla="*/ 72 w 108"/>
              <a:gd name="T29" fmla="*/ 51 h 145"/>
              <a:gd name="T30" fmla="*/ 80 w 108"/>
              <a:gd name="T31" fmla="*/ 76 h 145"/>
              <a:gd name="T32" fmla="*/ 28 w 108"/>
              <a:gd name="T33" fmla="*/ 76 h 145"/>
              <a:gd name="T34" fmla="*/ 49 w 108"/>
              <a:gd name="T35" fmla="*/ 12 h 145"/>
              <a:gd name="T36" fmla="*/ 60 w 108"/>
              <a:gd name="T37" fmla="*/ 12 h 145"/>
              <a:gd name="T38" fmla="*/ 68 w 108"/>
              <a:gd name="T39" fmla="*/ 36 h 145"/>
              <a:gd name="T40" fmla="*/ 41 w 108"/>
              <a:gd name="T41" fmla="*/ 36 h 145"/>
              <a:gd name="T42" fmla="*/ 49 w 108"/>
              <a:gd name="T43" fmla="*/ 1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527" name="Group 1526"/>
          <p:cNvGrpSpPr/>
          <p:nvPr/>
        </p:nvGrpSpPr>
        <p:grpSpPr>
          <a:xfrm>
            <a:off x="551535" y="4087272"/>
            <a:ext cx="164167" cy="214682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55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528" name="Freeform 32"/>
          <p:cNvSpPr>
            <a:spLocks/>
          </p:cNvSpPr>
          <p:nvPr/>
        </p:nvSpPr>
        <p:spPr bwMode="auto">
          <a:xfrm>
            <a:off x="5189538" y="1614488"/>
            <a:ext cx="234950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529" name="Group 1528"/>
          <p:cNvGrpSpPr/>
          <p:nvPr/>
        </p:nvGrpSpPr>
        <p:grpSpPr>
          <a:xfrm>
            <a:off x="372523" y="4134171"/>
            <a:ext cx="146786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55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30" name="Group 1529"/>
          <p:cNvGrpSpPr/>
          <p:nvPr/>
        </p:nvGrpSpPr>
        <p:grpSpPr>
          <a:xfrm>
            <a:off x="90215" y="4363948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55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531" name="Freeform 33"/>
          <p:cNvSpPr>
            <a:spLocks noEditPoints="1"/>
          </p:cNvSpPr>
          <p:nvPr/>
        </p:nvSpPr>
        <p:spPr bwMode="auto">
          <a:xfrm>
            <a:off x="163513" y="3490913"/>
            <a:ext cx="206375" cy="141287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33" name="Freeform 54"/>
          <p:cNvSpPr>
            <a:spLocks noEditPoints="1"/>
          </p:cNvSpPr>
          <p:nvPr/>
        </p:nvSpPr>
        <p:spPr bwMode="auto">
          <a:xfrm>
            <a:off x="354013" y="4378325"/>
            <a:ext cx="207962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34" name="Freeform 54"/>
          <p:cNvSpPr>
            <a:spLocks noEditPoints="1"/>
          </p:cNvSpPr>
          <p:nvPr/>
        </p:nvSpPr>
        <p:spPr bwMode="auto">
          <a:xfrm>
            <a:off x="730250" y="4303713"/>
            <a:ext cx="206375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35" name="Freeform 54"/>
          <p:cNvSpPr>
            <a:spLocks noEditPoints="1"/>
          </p:cNvSpPr>
          <p:nvPr/>
        </p:nvSpPr>
        <p:spPr bwMode="auto">
          <a:xfrm>
            <a:off x="419100" y="3444875"/>
            <a:ext cx="207963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36" name="Freeform 54"/>
          <p:cNvSpPr>
            <a:spLocks noEditPoints="1"/>
          </p:cNvSpPr>
          <p:nvPr/>
        </p:nvSpPr>
        <p:spPr bwMode="auto">
          <a:xfrm>
            <a:off x="192088" y="4600575"/>
            <a:ext cx="207962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537" name="Freeform 32"/>
          <p:cNvSpPr>
            <a:spLocks/>
          </p:cNvSpPr>
          <p:nvPr/>
        </p:nvSpPr>
        <p:spPr bwMode="auto">
          <a:xfrm>
            <a:off x="544513" y="4449763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538" name="Group 1537"/>
          <p:cNvGrpSpPr/>
          <p:nvPr/>
        </p:nvGrpSpPr>
        <p:grpSpPr>
          <a:xfrm>
            <a:off x="748736" y="4586035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549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0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1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52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39" name="Group 1538"/>
          <p:cNvGrpSpPr/>
          <p:nvPr/>
        </p:nvGrpSpPr>
        <p:grpSpPr>
          <a:xfrm>
            <a:off x="1081476" y="3401748"/>
            <a:ext cx="141642" cy="185226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54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4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40" name="Group 1539"/>
          <p:cNvGrpSpPr/>
          <p:nvPr/>
        </p:nvGrpSpPr>
        <p:grpSpPr>
          <a:xfrm>
            <a:off x="876310" y="3450713"/>
            <a:ext cx="181743" cy="98999"/>
            <a:chOff x="6750050" y="3321051"/>
            <a:chExt cx="195263" cy="106363"/>
          </a:xfrm>
          <a:solidFill>
            <a:schemeClr val="bg1">
              <a:lumMod val="65000"/>
            </a:schemeClr>
          </a:solidFill>
        </p:grpSpPr>
        <p:sp>
          <p:nvSpPr>
            <p:cNvPr id="1544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45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46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541" name="Group 1540"/>
          <p:cNvGrpSpPr/>
          <p:nvPr/>
        </p:nvGrpSpPr>
        <p:grpSpPr>
          <a:xfrm>
            <a:off x="5364789" y="735865"/>
            <a:ext cx="126576" cy="220654"/>
            <a:chOff x="5734050" y="3273426"/>
            <a:chExt cx="117475" cy="204788"/>
          </a:xfrm>
          <a:solidFill>
            <a:schemeClr val="bg1">
              <a:lumMod val="65000"/>
            </a:schemeClr>
          </a:solidFill>
        </p:grpSpPr>
        <p:sp>
          <p:nvSpPr>
            <p:cNvPr id="1542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43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67" name="Group 1666"/>
          <p:cNvGrpSpPr/>
          <p:nvPr/>
        </p:nvGrpSpPr>
        <p:grpSpPr>
          <a:xfrm>
            <a:off x="5265707" y="2636633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737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8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9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40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68" name="Group 1667"/>
          <p:cNvGrpSpPr/>
          <p:nvPr/>
        </p:nvGrpSpPr>
        <p:grpSpPr>
          <a:xfrm>
            <a:off x="5512165" y="2647704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73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69" name="Freeform 33"/>
          <p:cNvSpPr>
            <a:spLocks noEditPoints="1"/>
          </p:cNvSpPr>
          <p:nvPr/>
        </p:nvSpPr>
        <p:spPr bwMode="auto">
          <a:xfrm>
            <a:off x="5264150" y="2833688"/>
            <a:ext cx="271463" cy="185737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670" name="Freeform 37"/>
          <p:cNvSpPr>
            <a:spLocks noEditPoints="1"/>
          </p:cNvSpPr>
          <p:nvPr/>
        </p:nvSpPr>
        <p:spPr bwMode="auto">
          <a:xfrm>
            <a:off x="5775325" y="2476500"/>
            <a:ext cx="206375" cy="206375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671" name="Group 1670"/>
          <p:cNvGrpSpPr/>
          <p:nvPr/>
        </p:nvGrpSpPr>
        <p:grpSpPr>
          <a:xfrm>
            <a:off x="5219108" y="2409765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1728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29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30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72" name="Group 1671"/>
          <p:cNvGrpSpPr/>
          <p:nvPr/>
        </p:nvGrpSpPr>
        <p:grpSpPr>
          <a:xfrm>
            <a:off x="5203235" y="3059284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726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27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73" name="Freeform 32"/>
          <p:cNvSpPr>
            <a:spLocks/>
          </p:cNvSpPr>
          <p:nvPr/>
        </p:nvSpPr>
        <p:spPr bwMode="auto">
          <a:xfrm>
            <a:off x="5467350" y="3019425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674" name="Group 1673"/>
          <p:cNvGrpSpPr/>
          <p:nvPr/>
        </p:nvGrpSpPr>
        <p:grpSpPr>
          <a:xfrm>
            <a:off x="5365381" y="3240558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24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25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75" name="Group 1674"/>
          <p:cNvGrpSpPr/>
          <p:nvPr/>
        </p:nvGrpSpPr>
        <p:grpSpPr>
          <a:xfrm>
            <a:off x="5749439" y="2711257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22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23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76" name="Group 1675"/>
          <p:cNvGrpSpPr/>
          <p:nvPr/>
        </p:nvGrpSpPr>
        <p:grpSpPr>
          <a:xfrm>
            <a:off x="5256935" y="3590386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719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20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21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77" name="Freeform 32"/>
          <p:cNvSpPr>
            <a:spLocks/>
          </p:cNvSpPr>
          <p:nvPr/>
        </p:nvSpPr>
        <p:spPr bwMode="auto">
          <a:xfrm>
            <a:off x="5522913" y="3306763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678" name="Group 1677"/>
          <p:cNvGrpSpPr/>
          <p:nvPr/>
        </p:nvGrpSpPr>
        <p:grpSpPr>
          <a:xfrm>
            <a:off x="5686755" y="3151425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717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79" name="Freeform 32"/>
          <p:cNvSpPr>
            <a:spLocks/>
          </p:cNvSpPr>
          <p:nvPr/>
        </p:nvSpPr>
        <p:spPr bwMode="auto">
          <a:xfrm>
            <a:off x="5899150" y="2678113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680" name="Group 1679"/>
          <p:cNvGrpSpPr/>
          <p:nvPr/>
        </p:nvGrpSpPr>
        <p:grpSpPr>
          <a:xfrm>
            <a:off x="5794411" y="3327371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1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81" name="Freeform 33"/>
          <p:cNvSpPr>
            <a:spLocks noEditPoints="1"/>
          </p:cNvSpPr>
          <p:nvPr/>
        </p:nvSpPr>
        <p:spPr bwMode="auto">
          <a:xfrm>
            <a:off x="5691188" y="2933700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682" name="Freeform 33"/>
          <p:cNvSpPr>
            <a:spLocks noEditPoints="1"/>
          </p:cNvSpPr>
          <p:nvPr/>
        </p:nvSpPr>
        <p:spPr bwMode="auto">
          <a:xfrm>
            <a:off x="5822950" y="3578225"/>
            <a:ext cx="204788" cy="141288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683" name="Group 1682"/>
          <p:cNvGrpSpPr/>
          <p:nvPr/>
        </p:nvGrpSpPr>
        <p:grpSpPr>
          <a:xfrm>
            <a:off x="6021966" y="2850149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71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84" name="Group 1683"/>
          <p:cNvGrpSpPr/>
          <p:nvPr/>
        </p:nvGrpSpPr>
        <p:grpSpPr>
          <a:xfrm>
            <a:off x="5501373" y="3528064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70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1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85" name="Group 1684"/>
          <p:cNvGrpSpPr/>
          <p:nvPr/>
        </p:nvGrpSpPr>
        <p:grpSpPr>
          <a:xfrm>
            <a:off x="5450838" y="2416776"/>
            <a:ext cx="141912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0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86" name="Group 1685"/>
          <p:cNvGrpSpPr/>
          <p:nvPr/>
        </p:nvGrpSpPr>
        <p:grpSpPr>
          <a:xfrm>
            <a:off x="5625131" y="2364212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701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2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3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4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87" name="Group 1686"/>
          <p:cNvGrpSpPr/>
          <p:nvPr/>
        </p:nvGrpSpPr>
        <p:grpSpPr>
          <a:xfrm>
            <a:off x="5962450" y="3097724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697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98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99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00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88" name="Group 1687"/>
          <p:cNvGrpSpPr/>
          <p:nvPr/>
        </p:nvGrpSpPr>
        <p:grpSpPr>
          <a:xfrm>
            <a:off x="6216770" y="3153878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69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9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89" name="Group 1688"/>
          <p:cNvGrpSpPr/>
          <p:nvPr/>
        </p:nvGrpSpPr>
        <p:grpSpPr>
          <a:xfrm>
            <a:off x="5934462" y="3383655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69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9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90" name="Freeform 33"/>
          <p:cNvSpPr>
            <a:spLocks noEditPoints="1"/>
          </p:cNvSpPr>
          <p:nvPr/>
        </p:nvSpPr>
        <p:spPr bwMode="auto">
          <a:xfrm>
            <a:off x="6007100" y="2511425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691" name="Freeform 33"/>
          <p:cNvSpPr>
            <a:spLocks noEditPoints="1"/>
          </p:cNvSpPr>
          <p:nvPr/>
        </p:nvSpPr>
        <p:spPr bwMode="auto">
          <a:xfrm>
            <a:off x="5227638" y="3462338"/>
            <a:ext cx="173037" cy="119062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692" name="Freeform 54"/>
          <p:cNvSpPr>
            <a:spLocks noEditPoints="1"/>
          </p:cNvSpPr>
          <p:nvPr/>
        </p:nvSpPr>
        <p:spPr bwMode="auto">
          <a:xfrm>
            <a:off x="6037263" y="3619500"/>
            <a:ext cx="206375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742" name="Group 1741"/>
          <p:cNvGrpSpPr/>
          <p:nvPr/>
        </p:nvGrpSpPr>
        <p:grpSpPr>
          <a:xfrm>
            <a:off x="5702712" y="4133444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812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13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14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15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43" name="Group 1742"/>
          <p:cNvGrpSpPr/>
          <p:nvPr/>
        </p:nvGrpSpPr>
        <p:grpSpPr>
          <a:xfrm>
            <a:off x="5949170" y="4144515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806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7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8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9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10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11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744" name="Freeform 33"/>
          <p:cNvSpPr>
            <a:spLocks noEditPoints="1"/>
          </p:cNvSpPr>
          <p:nvPr/>
        </p:nvSpPr>
        <p:spPr bwMode="auto">
          <a:xfrm>
            <a:off x="5700713" y="4330700"/>
            <a:ext cx="271462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45" name="Freeform 37"/>
          <p:cNvSpPr>
            <a:spLocks noEditPoints="1"/>
          </p:cNvSpPr>
          <p:nvPr/>
        </p:nvSpPr>
        <p:spPr bwMode="auto">
          <a:xfrm>
            <a:off x="5419725" y="3762375"/>
            <a:ext cx="206375" cy="204788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746" name="Group 1745"/>
          <p:cNvGrpSpPr/>
          <p:nvPr/>
        </p:nvGrpSpPr>
        <p:grpSpPr>
          <a:xfrm>
            <a:off x="5656113" y="3906576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1803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4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5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47" name="Group 1746"/>
          <p:cNvGrpSpPr/>
          <p:nvPr/>
        </p:nvGrpSpPr>
        <p:grpSpPr>
          <a:xfrm>
            <a:off x="5640240" y="4556095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801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2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748" name="Freeform 32"/>
          <p:cNvSpPr>
            <a:spLocks/>
          </p:cNvSpPr>
          <p:nvPr/>
        </p:nvSpPr>
        <p:spPr bwMode="auto">
          <a:xfrm>
            <a:off x="5903913" y="4514850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749" name="Group 1748"/>
          <p:cNvGrpSpPr/>
          <p:nvPr/>
        </p:nvGrpSpPr>
        <p:grpSpPr>
          <a:xfrm>
            <a:off x="5802386" y="4737369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99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00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50" name="Group 1749"/>
          <p:cNvGrpSpPr/>
          <p:nvPr/>
        </p:nvGrpSpPr>
        <p:grpSpPr>
          <a:xfrm>
            <a:off x="6186444" y="4208068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97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98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51" name="Group 1750"/>
          <p:cNvGrpSpPr/>
          <p:nvPr/>
        </p:nvGrpSpPr>
        <p:grpSpPr>
          <a:xfrm>
            <a:off x="5189329" y="4752895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794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95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96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752" name="Freeform 32"/>
          <p:cNvSpPr>
            <a:spLocks/>
          </p:cNvSpPr>
          <p:nvPr/>
        </p:nvSpPr>
        <p:spPr bwMode="auto">
          <a:xfrm>
            <a:off x="5959475" y="4803775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753" name="Group 1752"/>
          <p:cNvGrpSpPr/>
          <p:nvPr/>
        </p:nvGrpSpPr>
        <p:grpSpPr>
          <a:xfrm>
            <a:off x="6123760" y="4648236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792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93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754" name="Freeform 32"/>
          <p:cNvSpPr>
            <a:spLocks/>
          </p:cNvSpPr>
          <p:nvPr/>
        </p:nvSpPr>
        <p:spPr bwMode="auto">
          <a:xfrm>
            <a:off x="4195763" y="2338388"/>
            <a:ext cx="233362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755" name="Group 1754"/>
          <p:cNvGrpSpPr/>
          <p:nvPr/>
        </p:nvGrpSpPr>
        <p:grpSpPr>
          <a:xfrm>
            <a:off x="6231416" y="4824182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90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91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756" name="Freeform 33"/>
          <p:cNvSpPr>
            <a:spLocks noEditPoints="1"/>
          </p:cNvSpPr>
          <p:nvPr/>
        </p:nvSpPr>
        <p:spPr bwMode="auto">
          <a:xfrm>
            <a:off x="6129338" y="443071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57" name="Freeform 33"/>
          <p:cNvSpPr>
            <a:spLocks noEditPoints="1"/>
          </p:cNvSpPr>
          <p:nvPr/>
        </p:nvSpPr>
        <p:spPr bwMode="auto">
          <a:xfrm>
            <a:off x="5821363" y="4999038"/>
            <a:ext cx="204787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758" name="Group 1757"/>
          <p:cNvGrpSpPr/>
          <p:nvPr/>
        </p:nvGrpSpPr>
        <p:grpSpPr>
          <a:xfrm>
            <a:off x="6223900" y="3975152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788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9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59" name="Group 1758"/>
          <p:cNvGrpSpPr/>
          <p:nvPr/>
        </p:nvGrpSpPr>
        <p:grpSpPr>
          <a:xfrm>
            <a:off x="4754357" y="4904740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782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3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4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5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6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7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60" name="Group 1759"/>
          <p:cNvGrpSpPr/>
          <p:nvPr/>
        </p:nvGrpSpPr>
        <p:grpSpPr>
          <a:xfrm>
            <a:off x="5887843" y="3913587"/>
            <a:ext cx="141912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80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81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61" name="Group 1760"/>
          <p:cNvGrpSpPr/>
          <p:nvPr/>
        </p:nvGrpSpPr>
        <p:grpSpPr>
          <a:xfrm>
            <a:off x="6062136" y="3861023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776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7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8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9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62" name="Group 1761"/>
          <p:cNvGrpSpPr/>
          <p:nvPr/>
        </p:nvGrpSpPr>
        <p:grpSpPr>
          <a:xfrm>
            <a:off x="6399455" y="4594535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772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3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4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5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63" name="Group 1762"/>
          <p:cNvGrpSpPr/>
          <p:nvPr/>
        </p:nvGrpSpPr>
        <p:grpSpPr>
          <a:xfrm>
            <a:off x="6653775" y="4650689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770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71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64" name="Group 1763"/>
          <p:cNvGrpSpPr/>
          <p:nvPr/>
        </p:nvGrpSpPr>
        <p:grpSpPr>
          <a:xfrm>
            <a:off x="6371467" y="4880466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768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69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765" name="Freeform 33"/>
          <p:cNvSpPr>
            <a:spLocks noEditPoints="1"/>
          </p:cNvSpPr>
          <p:nvPr/>
        </p:nvSpPr>
        <p:spPr bwMode="auto">
          <a:xfrm>
            <a:off x="5718175" y="3722688"/>
            <a:ext cx="204788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66" name="Freeform 33"/>
          <p:cNvSpPr>
            <a:spLocks noEditPoints="1"/>
          </p:cNvSpPr>
          <p:nvPr/>
        </p:nvSpPr>
        <p:spPr bwMode="auto">
          <a:xfrm>
            <a:off x="5664200" y="4959350"/>
            <a:ext cx="174625" cy="119063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767" name="Freeform 54"/>
          <p:cNvSpPr>
            <a:spLocks noEditPoints="1"/>
          </p:cNvSpPr>
          <p:nvPr/>
        </p:nvSpPr>
        <p:spPr bwMode="auto">
          <a:xfrm>
            <a:off x="2833688" y="3986213"/>
            <a:ext cx="206375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817" name="Group 1816"/>
          <p:cNvGrpSpPr/>
          <p:nvPr/>
        </p:nvGrpSpPr>
        <p:grpSpPr>
          <a:xfrm>
            <a:off x="2631391" y="2482071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887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8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9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90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18" name="Group 1817"/>
          <p:cNvGrpSpPr/>
          <p:nvPr/>
        </p:nvGrpSpPr>
        <p:grpSpPr>
          <a:xfrm>
            <a:off x="2877849" y="2493142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881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2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3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4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5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6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819" name="Freeform 33"/>
          <p:cNvSpPr>
            <a:spLocks noEditPoints="1"/>
          </p:cNvSpPr>
          <p:nvPr/>
        </p:nvSpPr>
        <p:spPr bwMode="auto">
          <a:xfrm>
            <a:off x="2630488" y="2679700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820" name="Freeform 37"/>
          <p:cNvSpPr>
            <a:spLocks noEditPoints="1"/>
          </p:cNvSpPr>
          <p:nvPr/>
        </p:nvSpPr>
        <p:spPr bwMode="auto">
          <a:xfrm>
            <a:off x="3140075" y="2322513"/>
            <a:ext cx="207963" cy="204787"/>
          </a:xfrm>
          <a:custGeom>
            <a:avLst/>
            <a:gdLst>
              <a:gd name="T0" fmla="*/ 0 w 120"/>
              <a:gd name="T1" fmla="*/ 60 h 120"/>
              <a:gd name="T2" fmla="*/ 120 w 120"/>
              <a:gd name="T3" fmla="*/ 60 h 120"/>
              <a:gd name="T4" fmla="*/ 83 w 120"/>
              <a:gd name="T5" fmla="*/ 24 h 120"/>
              <a:gd name="T6" fmla="*/ 86 w 120"/>
              <a:gd name="T7" fmla="*/ 14 h 120"/>
              <a:gd name="T8" fmla="*/ 86 w 120"/>
              <a:gd name="T9" fmla="*/ 28 h 120"/>
              <a:gd name="T10" fmla="*/ 47 w 120"/>
              <a:gd name="T11" fmla="*/ 77 h 120"/>
              <a:gd name="T12" fmla="*/ 41 w 120"/>
              <a:gd name="T13" fmla="*/ 88 h 120"/>
              <a:gd name="T14" fmla="*/ 38 w 120"/>
              <a:gd name="T15" fmla="*/ 95 h 120"/>
              <a:gd name="T16" fmla="*/ 37 w 120"/>
              <a:gd name="T17" fmla="*/ 110 h 120"/>
              <a:gd name="T18" fmla="*/ 31 w 120"/>
              <a:gd name="T19" fmla="*/ 99 h 120"/>
              <a:gd name="T20" fmla="*/ 26 w 120"/>
              <a:gd name="T21" fmla="*/ 89 h 120"/>
              <a:gd name="T22" fmla="*/ 17 w 120"/>
              <a:gd name="T23" fmla="*/ 82 h 120"/>
              <a:gd name="T24" fmla="*/ 16 w 120"/>
              <a:gd name="T25" fmla="*/ 68 h 120"/>
              <a:gd name="T26" fmla="*/ 15 w 120"/>
              <a:gd name="T27" fmla="*/ 60 h 120"/>
              <a:gd name="T28" fmla="*/ 10 w 120"/>
              <a:gd name="T29" fmla="*/ 54 h 120"/>
              <a:gd name="T30" fmla="*/ 10 w 120"/>
              <a:gd name="T31" fmla="*/ 45 h 120"/>
              <a:gd name="T32" fmla="*/ 38 w 120"/>
              <a:gd name="T33" fmla="*/ 20 h 120"/>
              <a:gd name="T34" fmla="*/ 31 w 120"/>
              <a:gd name="T35" fmla="*/ 20 h 120"/>
              <a:gd name="T36" fmla="*/ 28 w 120"/>
              <a:gd name="T37" fmla="*/ 26 h 120"/>
              <a:gd name="T38" fmla="*/ 32 w 120"/>
              <a:gd name="T39" fmla="*/ 28 h 120"/>
              <a:gd name="T40" fmla="*/ 31 w 120"/>
              <a:gd name="T41" fmla="*/ 24 h 120"/>
              <a:gd name="T42" fmla="*/ 47 w 120"/>
              <a:gd name="T43" fmla="*/ 30 h 120"/>
              <a:gd name="T44" fmla="*/ 41 w 120"/>
              <a:gd name="T45" fmla="*/ 34 h 120"/>
              <a:gd name="T46" fmla="*/ 37 w 120"/>
              <a:gd name="T47" fmla="*/ 36 h 120"/>
              <a:gd name="T48" fmla="*/ 38 w 120"/>
              <a:gd name="T49" fmla="*/ 43 h 120"/>
              <a:gd name="T50" fmla="*/ 33 w 120"/>
              <a:gd name="T51" fmla="*/ 49 h 120"/>
              <a:gd name="T52" fmla="*/ 29 w 120"/>
              <a:gd name="T53" fmla="*/ 51 h 120"/>
              <a:gd name="T54" fmla="*/ 21 w 120"/>
              <a:gd name="T55" fmla="*/ 49 h 120"/>
              <a:gd name="T56" fmla="*/ 15 w 120"/>
              <a:gd name="T57" fmla="*/ 54 h 120"/>
              <a:gd name="T58" fmla="*/ 16 w 120"/>
              <a:gd name="T59" fmla="*/ 58 h 120"/>
              <a:gd name="T60" fmla="*/ 27 w 120"/>
              <a:gd name="T61" fmla="*/ 62 h 120"/>
              <a:gd name="T62" fmla="*/ 41 w 120"/>
              <a:gd name="T63" fmla="*/ 66 h 120"/>
              <a:gd name="T64" fmla="*/ 47 w 120"/>
              <a:gd name="T65" fmla="*/ 77 h 120"/>
              <a:gd name="T66" fmla="*/ 55 w 120"/>
              <a:gd name="T67" fmla="*/ 21 h 120"/>
              <a:gd name="T68" fmla="*/ 44 w 120"/>
              <a:gd name="T69" fmla="*/ 15 h 120"/>
              <a:gd name="T70" fmla="*/ 63 w 120"/>
              <a:gd name="T71" fmla="*/ 10 h 120"/>
              <a:gd name="T72" fmla="*/ 107 w 120"/>
              <a:gd name="T73" fmla="*/ 62 h 120"/>
              <a:gd name="T74" fmla="*/ 92 w 120"/>
              <a:gd name="T75" fmla="*/ 102 h 120"/>
              <a:gd name="T76" fmla="*/ 91 w 120"/>
              <a:gd name="T77" fmla="*/ 92 h 120"/>
              <a:gd name="T78" fmla="*/ 84 w 120"/>
              <a:gd name="T79" fmla="*/ 81 h 120"/>
              <a:gd name="T80" fmla="*/ 66 w 120"/>
              <a:gd name="T81" fmla="*/ 67 h 120"/>
              <a:gd name="T82" fmla="*/ 97 w 120"/>
              <a:gd name="T83" fmla="*/ 56 h 120"/>
              <a:gd name="T84" fmla="*/ 105 w 120"/>
              <a:gd name="T85" fmla="*/ 49 h 120"/>
              <a:gd name="T86" fmla="*/ 93 w 120"/>
              <a:gd name="T87" fmla="*/ 39 h 120"/>
              <a:gd name="T88" fmla="*/ 91 w 120"/>
              <a:gd name="T89" fmla="*/ 52 h 120"/>
              <a:gd name="T90" fmla="*/ 79 w 120"/>
              <a:gd name="T91" fmla="*/ 49 h 120"/>
              <a:gd name="T92" fmla="*/ 73 w 120"/>
              <a:gd name="T93" fmla="*/ 44 h 120"/>
              <a:gd name="T94" fmla="*/ 76 w 120"/>
              <a:gd name="T95" fmla="*/ 35 h 120"/>
              <a:gd name="T96" fmla="*/ 90 w 120"/>
              <a:gd name="T97" fmla="*/ 36 h 120"/>
              <a:gd name="T98" fmla="*/ 100 w 120"/>
              <a:gd name="T99" fmla="*/ 36 h 120"/>
              <a:gd name="T100" fmla="*/ 105 w 120"/>
              <a:gd name="T101" fmla="*/ 32 h 120"/>
              <a:gd name="T102" fmla="*/ 110 w 120"/>
              <a:gd name="T103" fmla="*/ 57 h 120"/>
              <a:gd name="T104" fmla="*/ 107 w 120"/>
              <a:gd name="T105" fmla="*/ 6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821" name="Group 1820"/>
          <p:cNvGrpSpPr/>
          <p:nvPr/>
        </p:nvGrpSpPr>
        <p:grpSpPr>
          <a:xfrm>
            <a:off x="2718293" y="2022340"/>
            <a:ext cx="210101" cy="208662"/>
            <a:chOff x="1979613" y="3067051"/>
            <a:chExt cx="231775" cy="230188"/>
          </a:xfrm>
          <a:solidFill>
            <a:schemeClr val="bg1">
              <a:lumMod val="65000"/>
            </a:schemeClr>
          </a:solidFill>
        </p:grpSpPr>
        <p:sp>
          <p:nvSpPr>
            <p:cNvPr id="1878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79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80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22" name="Group 1821"/>
          <p:cNvGrpSpPr/>
          <p:nvPr/>
        </p:nvGrpSpPr>
        <p:grpSpPr>
          <a:xfrm>
            <a:off x="2568919" y="2904722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876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77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823" name="Freeform 32"/>
          <p:cNvSpPr>
            <a:spLocks/>
          </p:cNvSpPr>
          <p:nvPr/>
        </p:nvSpPr>
        <p:spPr bwMode="auto">
          <a:xfrm>
            <a:off x="2833688" y="2863850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824" name="Group 1823"/>
          <p:cNvGrpSpPr/>
          <p:nvPr/>
        </p:nvGrpSpPr>
        <p:grpSpPr>
          <a:xfrm>
            <a:off x="2731065" y="3085996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874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75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25" name="Group 1824"/>
          <p:cNvGrpSpPr/>
          <p:nvPr/>
        </p:nvGrpSpPr>
        <p:grpSpPr>
          <a:xfrm>
            <a:off x="3115123" y="2556695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872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73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26" name="Group 1825"/>
          <p:cNvGrpSpPr/>
          <p:nvPr/>
        </p:nvGrpSpPr>
        <p:grpSpPr>
          <a:xfrm>
            <a:off x="992754" y="3199884"/>
            <a:ext cx="206047" cy="166639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869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70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71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827" name="Freeform 32"/>
          <p:cNvSpPr>
            <a:spLocks/>
          </p:cNvSpPr>
          <p:nvPr/>
        </p:nvSpPr>
        <p:spPr bwMode="auto">
          <a:xfrm>
            <a:off x="2889250" y="3151188"/>
            <a:ext cx="233363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828" name="Group 1827"/>
          <p:cNvGrpSpPr/>
          <p:nvPr/>
        </p:nvGrpSpPr>
        <p:grpSpPr>
          <a:xfrm>
            <a:off x="3052439" y="2996863"/>
            <a:ext cx="241761" cy="16549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867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8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829" name="Freeform 32"/>
          <p:cNvSpPr>
            <a:spLocks/>
          </p:cNvSpPr>
          <p:nvPr/>
        </p:nvSpPr>
        <p:spPr bwMode="auto">
          <a:xfrm>
            <a:off x="3265488" y="2524125"/>
            <a:ext cx="233362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830" name="Group 1829"/>
          <p:cNvGrpSpPr/>
          <p:nvPr/>
        </p:nvGrpSpPr>
        <p:grpSpPr>
          <a:xfrm>
            <a:off x="3160095" y="3172809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86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831" name="Freeform 33"/>
          <p:cNvSpPr>
            <a:spLocks noEditPoints="1"/>
          </p:cNvSpPr>
          <p:nvPr/>
        </p:nvSpPr>
        <p:spPr bwMode="auto">
          <a:xfrm>
            <a:off x="3057525" y="277971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832" name="Freeform 33"/>
          <p:cNvSpPr>
            <a:spLocks noEditPoints="1"/>
          </p:cNvSpPr>
          <p:nvPr/>
        </p:nvSpPr>
        <p:spPr bwMode="auto">
          <a:xfrm>
            <a:off x="3187700" y="3424238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833" name="Group 1832"/>
          <p:cNvGrpSpPr/>
          <p:nvPr/>
        </p:nvGrpSpPr>
        <p:grpSpPr>
          <a:xfrm>
            <a:off x="3387650" y="2695587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86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34" name="Group 1833"/>
          <p:cNvGrpSpPr/>
          <p:nvPr/>
        </p:nvGrpSpPr>
        <p:grpSpPr>
          <a:xfrm>
            <a:off x="2867057" y="3373502"/>
            <a:ext cx="256151" cy="217297"/>
            <a:chOff x="1112838" y="3203576"/>
            <a:chExt cx="282575" cy="239712"/>
          </a:xfrm>
          <a:solidFill>
            <a:schemeClr val="bg1">
              <a:lumMod val="65000"/>
            </a:schemeClr>
          </a:solidFill>
        </p:grpSpPr>
        <p:sp>
          <p:nvSpPr>
            <p:cNvPr id="185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6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35" name="Group 1834"/>
          <p:cNvGrpSpPr/>
          <p:nvPr/>
        </p:nvGrpSpPr>
        <p:grpSpPr>
          <a:xfrm>
            <a:off x="2816522" y="2262214"/>
            <a:ext cx="141912" cy="214259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85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36" name="Group 1835"/>
          <p:cNvGrpSpPr/>
          <p:nvPr/>
        </p:nvGrpSpPr>
        <p:grpSpPr>
          <a:xfrm>
            <a:off x="2990815" y="2209650"/>
            <a:ext cx="225930" cy="224491"/>
            <a:chOff x="744538" y="3198813"/>
            <a:chExt cx="249237" cy="247650"/>
          </a:xfrm>
          <a:solidFill>
            <a:schemeClr val="bg1">
              <a:lumMod val="65000"/>
            </a:schemeClr>
          </a:solidFill>
        </p:grpSpPr>
        <p:sp>
          <p:nvSpPr>
            <p:cNvPr id="1851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2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3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4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37" name="Group 1836"/>
          <p:cNvGrpSpPr/>
          <p:nvPr/>
        </p:nvGrpSpPr>
        <p:grpSpPr>
          <a:xfrm>
            <a:off x="3328134" y="2943162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847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48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49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50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38" name="Group 1837"/>
          <p:cNvGrpSpPr/>
          <p:nvPr/>
        </p:nvGrpSpPr>
        <p:grpSpPr>
          <a:xfrm>
            <a:off x="5374507" y="478856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84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4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39" name="Group 1838"/>
          <p:cNvGrpSpPr/>
          <p:nvPr/>
        </p:nvGrpSpPr>
        <p:grpSpPr>
          <a:xfrm>
            <a:off x="3300146" y="3229093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84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4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840" name="Freeform 33"/>
          <p:cNvSpPr>
            <a:spLocks noEditPoints="1"/>
          </p:cNvSpPr>
          <p:nvPr/>
        </p:nvSpPr>
        <p:spPr bwMode="auto">
          <a:xfrm>
            <a:off x="3373438" y="2357438"/>
            <a:ext cx="206375" cy="13970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841" name="Freeform 33"/>
          <p:cNvSpPr>
            <a:spLocks noEditPoints="1"/>
          </p:cNvSpPr>
          <p:nvPr/>
        </p:nvSpPr>
        <p:spPr bwMode="auto">
          <a:xfrm>
            <a:off x="2697163" y="1614488"/>
            <a:ext cx="173037" cy="119062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842" name="Freeform 54"/>
          <p:cNvSpPr>
            <a:spLocks noEditPoints="1"/>
          </p:cNvSpPr>
          <p:nvPr/>
        </p:nvSpPr>
        <p:spPr bwMode="auto">
          <a:xfrm>
            <a:off x="3402013" y="3465513"/>
            <a:ext cx="207962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893" name="Freeform 54"/>
          <p:cNvSpPr>
            <a:spLocks noEditPoints="1"/>
          </p:cNvSpPr>
          <p:nvPr/>
        </p:nvSpPr>
        <p:spPr bwMode="auto">
          <a:xfrm>
            <a:off x="8882063" y="3013075"/>
            <a:ext cx="134937" cy="1381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895" name="Group 1894"/>
          <p:cNvGrpSpPr/>
          <p:nvPr/>
        </p:nvGrpSpPr>
        <p:grpSpPr>
          <a:xfrm>
            <a:off x="8820778" y="3177199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931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32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33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96" name="Group 1895"/>
          <p:cNvGrpSpPr/>
          <p:nvPr/>
        </p:nvGrpSpPr>
        <p:grpSpPr>
          <a:xfrm>
            <a:off x="8661694" y="2968536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928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29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30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97" name="Group 1896"/>
          <p:cNvGrpSpPr/>
          <p:nvPr/>
        </p:nvGrpSpPr>
        <p:grpSpPr>
          <a:xfrm>
            <a:off x="8960275" y="3313910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926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27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898" name="Group 1897"/>
          <p:cNvGrpSpPr/>
          <p:nvPr/>
        </p:nvGrpSpPr>
        <p:grpSpPr>
          <a:xfrm>
            <a:off x="8031028" y="2959870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922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23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24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25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00" name="Group 1899"/>
          <p:cNvGrpSpPr/>
          <p:nvPr/>
        </p:nvGrpSpPr>
        <p:grpSpPr>
          <a:xfrm>
            <a:off x="8464359" y="2969125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1916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17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01" name="Group 1900"/>
          <p:cNvGrpSpPr/>
          <p:nvPr/>
        </p:nvGrpSpPr>
        <p:grpSpPr>
          <a:xfrm>
            <a:off x="8285348" y="3016024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914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15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02" name="Group 1901"/>
          <p:cNvGrpSpPr/>
          <p:nvPr/>
        </p:nvGrpSpPr>
        <p:grpSpPr>
          <a:xfrm>
            <a:off x="8003040" y="3245801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912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13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03" name="Freeform 54"/>
          <p:cNvSpPr>
            <a:spLocks noEditPoints="1"/>
          </p:cNvSpPr>
          <p:nvPr/>
        </p:nvSpPr>
        <p:spPr bwMode="auto">
          <a:xfrm>
            <a:off x="8267700" y="3260725"/>
            <a:ext cx="206375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04" name="Freeform 54"/>
          <p:cNvSpPr>
            <a:spLocks noEditPoints="1"/>
          </p:cNvSpPr>
          <p:nvPr/>
        </p:nvSpPr>
        <p:spPr bwMode="auto">
          <a:xfrm>
            <a:off x="8642350" y="3186113"/>
            <a:ext cx="207963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05" name="Freeform 54"/>
          <p:cNvSpPr>
            <a:spLocks noEditPoints="1"/>
          </p:cNvSpPr>
          <p:nvPr/>
        </p:nvSpPr>
        <p:spPr bwMode="auto">
          <a:xfrm>
            <a:off x="8105775" y="3482975"/>
            <a:ext cx="206375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06" name="Freeform 32"/>
          <p:cNvSpPr>
            <a:spLocks/>
          </p:cNvSpPr>
          <p:nvPr/>
        </p:nvSpPr>
        <p:spPr bwMode="auto">
          <a:xfrm>
            <a:off x="8456613" y="3330575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907" name="Group 1906"/>
          <p:cNvGrpSpPr/>
          <p:nvPr/>
        </p:nvGrpSpPr>
        <p:grpSpPr>
          <a:xfrm>
            <a:off x="8661564" y="3467888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908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09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10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11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38" name="Group 1937"/>
          <p:cNvGrpSpPr/>
          <p:nvPr/>
        </p:nvGrpSpPr>
        <p:grpSpPr>
          <a:xfrm>
            <a:off x="5548060" y="70708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1980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81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82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41" name="Group 1940"/>
          <p:cNvGrpSpPr/>
          <p:nvPr/>
        </p:nvGrpSpPr>
        <p:grpSpPr>
          <a:xfrm>
            <a:off x="5246061" y="10171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1977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78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79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43" name="Group 1942"/>
          <p:cNvGrpSpPr/>
          <p:nvPr/>
        </p:nvGrpSpPr>
        <p:grpSpPr>
          <a:xfrm>
            <a:off x="5385558" y="146882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1972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73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45" name="Group 1944"/>
          <p:cNvGrpSpPr/>
          <p:nvPr/>
        </p:nvGrpSpPr>
        <p:grpSpPr>
          <a:xfrm>
            <a:off x="5564971" y="281500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964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65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66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67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48" name="Group 1947"/>
          <p:cNvGrpSpPr/>
          <p:nvPr/>
        </p:nvGrpSpPr>
        <p:grpSpPr>
          <a:xfrm>
            <a:off x="4428323" y="78773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1958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59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49" name="Freeform 54"/>
          <p:cNvSpPr>
            <a:spLocks noEditPoints="1"/>
          </p:cNvSpPr>
          <p:nvPr/>
        </p:nvSpPr>
        <p:spPr bwMode="auto">
          <a:xfrm>
            <a:off x="4692650" y="93663"/>
            <a:ext cx="206375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50" name="Freeform 54"/>
          <p:cNvSpPr>
            <a:spLocks noEditPoints="1"/>
          </p:cNvSpPr>
          <p:nvPr/>
        </p:nvSpPr>
        <p:spPr bwMode="auto">
          <a:xfrm>
            <a:off x="5067300" y="19050"/>
            <a:ext cx="207963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51" name="Freeform 54"/>
          <p:cNvSpPr>
            <a:spLocks noEditPoints="1"/>
          </p:cNvSpPr>
          <p:nvPr/>
        </p:nvSpPr>
        <p:spPr bwMode="auto">
          <a:xfrm>
            <a:off x="4530725" y="315913"/>
            <a:ext cx="207963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52" name="Freeform 32"/>
          <p:cNvSpPr>
            <a:spLocks/>
          </p:cNvSpPr>
          <p:nvPr/>
        </p:nvSpPr>
        <p:spPr bwMode="auto">
          <a:xfrm>
            <a:off x="4883150" y="163513"/>
            <a:ext cx="233363" cy="207962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953" name="Group 1952"/>
          <p:cNvGrpSpPr/>
          <p:nvPr/>
        </p:nvGrpSpPr>
        <p:grpSpPr>
          <a:xfrm>
            <a:off x="5086847" y="300860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1954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55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56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57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84" name="Group 1983"/>
          <p:cNvGrpSpPr/>
          <p:nvPr/>
        </p:nvGrpSpPr>
        <p:grpSpPr>
          <a:xfrm>
            <a:off x="869182" y="1527099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2026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27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28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85" name="Freeform 54"/>
          <p:cNvSpPr>
            <a:spLocks noEditPoints="1"/>
          </p:cNvSpPr>
          <p:nvPr/>
        </p:nvSpPr>
        <p:spPr bwMode="auto">
          <a:xfrm>
            <a:off x="628650" y="1301750"/>
            <a:ext cx="134938" cy="1381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86" name="Freeform 33"/>
          <p:cNvSpPr>
            <a:spLocks noEditPoints="1"/>
          </p:cNvSpPr>
          <p:nvPr/>
        </p:nvSpPr>
        <p:spPr bwMode="auto">
          <a:xfrm>
            <a:off x="752475" y="132556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987" name="Group 1986"/>
          <p:cNvGrpSpPr/>
          <p:nvPr/>
        </p:nvGrpSpPr>
        <p:grpSpPr>
          <a:xfrm>
            <a:off x="567183" y="1466562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2023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24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25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88" name="Group 1987"/>
          <p:cNvGrpSpPr/>
          <p:nvPr/>
        </p:nvGrpSpPr>
        <p:grpSpPr>
          <a:xfrm>
            <a:off x="408099" y="1257899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2020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21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22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89" name="Group 1988"/>
          <p:cNvGrpSpPr/>
          <p:nvPr/>
        </p:nvGrpSpPr>
        <p:grpSpPr>
          <a:xfrm>
            <a:off x="706680" y="1603273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018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19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91" name="Group 1990"/>
          <p:cNvGrpSpPr/>
          <p:nvPr/>
        </p:nvGrpSpPr>
        <p:grpSpPr>
          <a:xfrm>
            <a:off x="886093" y="1737891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010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11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12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13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92" name="Group 1991"/>
          <p:cNvGrpSpPr/>
          <p:nvPr/>
        </p:nvGrpSpPr>
        <p:grpSpPr>
          <a:xfrm>
            <a:off x="210764" y="1258488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2008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09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93" name="Group 1992"/>
          <p:cNvGrpSpPr/>
          <p:nvPr/>
        </p:nvGrpSpPr>
        <p:grpSpPr>
          <a:xfrm>
            <a:off x="31753" y="1305387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006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07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95" name="Freeform 54"/>
          <p:cNvSpPr>
            <a:spLocks noEditPoints="1"/>
          </p:cNvSpPr>
          <p:nvPr/>
        </p:nvSpPr>
        <p:spPr bwMode="auto">
          <a:xfrm>
            <a:off x="14288" y="1549400"/>
            <a:ext cx="206375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96" name="Freeform 54"/>
          <p:cNvSpPr>
            <a:spLocks noEditPoints="1"/>
          </p:cNvSpPr>
          <p:nvPr/>
        </p:nvSpPr>
        <p:spPr bwMode="auto">
          <a:xfrm>
            <a:off x="388938" y="1474788"/>
            <a:ext cx="207962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998" name="Freeform 32"/>
          <p:cNvSpPr>
            <a:spLocks/>
          </p:cNvSpPr>
          <p:nvPr/>
        </p:nvSpPr>
        <p:spPr bwMode="auto">
          <a:xfrm>
            <a:off x="203200" y="1620838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1999" name="Group 1998"/>
          <p:cNvGrpSpPr/>
          <p:nvPr/>
        </p:nvGrpSpPr>
        <p:grpSpPr>
          <a:xfrm>
            <a:off x="458038" y="1696117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000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01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02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03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30" name="Group 2029"/>
          <p:cNvGrpSpPr/>
          <p:nvPr/>
        </p:nvGrpSpPr>
        <p:grpSpPr>
          <a:xfrm>
            <a:off x="7091675" y="2459371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2072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73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74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031" name="Freeform 54"/>
          <p:cNvSpPr>
            <a:spLocks noEditPoints="1"/>
          </p:cNvSpPr>
          <p:nvPr/>
        </p:nvSpPr>
        <p:spPr bwMode="auto">
          <a:xfrm>
            <a:off x="6851650" y="2233613"/>
            <a:ext cx="133350" cy="139700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32" name="Freeform 33"/>
          <p:cNvSpPr>
            <a:spLocks noEditPoints="1"/>
          </p:cNvSpPr>
          <p:nvPr/>
        </p:nvSpPr>
        <p:spPr bwMode="auto">
          <a:xfrm>
            <a:off x="6975475" y="2259013"/>
            <a:ext cx="269875" cy="184150"/>
          </a:xfrm>
          <a:custGeom>
            <a:avLst/>
            <a:gdLst>
              <a:gd name="T0" fmla="*/ 135 w 157"/>
              <a:gd name="T1" fmla="*/ 47 h 107"/>
              <a:gd name="T2" fmla="*/ 137 w 157"/>
              <a:gd name="T3" fmla="*/ 37 h 107"/>
              <a:gd name="T4" fmla="*/ 100 w 157"/>
              <a:gd name="T5" fmla="*/ 0 h 107"/>
              <a:gd name="T6" fmla="*/ 73 w 157"/>
              <a:gd name="T7" fmla="*/ 18 h 107"/>
              <a:gd name="T8" fmla="*/ 46 w 157"/>
              <a:gd name="T9" fmla="*/ 8 h 107"/>
              <a:gd name="T10" fmla="*/ 20 w 157"/>
              <a:gd name="T11" fmla="*/ 40 h 107"/>
              <a:gd name="T12" fmla="*/ 21 w 157"/>
              <a:gd name="T13" fmla="*/ 47 h 107"/>
              <a:gd name="T14" fmla="*/ 0 w 157"/>
              <a:gd name="T15" fmla="*/ 76 h 107"/>
              <a:gd name="T16" fmla="*/ 31 w 157"/>
              <a:gd name="T17" fmla="*/ 107 h 107"/>
              <a:gd name="T18" fmla="*/ 126 w 157"/>
              <a:gd name="T19" fmla="*/ 107 h 107"/>
              <a:gd name="T20" fmla="*/ 157 w 157"/>
              <a:gd name="T21" fmla="*/ 76 h 107"/>
              <a:gd name="T22" fmla="*/ 135 w 157"/>
              <a:gd name="T23" fmla="*/ 47 h 107"/>
              <a:gd name="T24" fmla="*/ 120 w 157"/>
              <a:gd name="T25" fmla="*/ 101 h 107"/>
              <a:gd name="T26" fmla="*/ 79 w 157"/>
              <a:gd name="T27" fmla="*/ 101 h 107"/>
              <a:gd name="T28" fmla="*/ 104 w 157"/>
              <a:gd name="T29" fmla="*/ 76 h 107"/>
              <a:gd name="T30" fmla="*/ 103 w 157"/>
              <a:gd name="T31" fmla="*/ 73 h 107"/>
              <a:gd name="T32" fmla="*/ 92 w 157"/>
              <a:gd name="T33" fmla="*/ 73 h 107"/>
              <a:gd name="T34" fmla="*/ 92 w 157"/>
              <a:gd name="T35" fmla="*/ 68 h 107"/>
              <a:gd name="T36" fmla="*/ 92 w 157"/>
              <a:gd name="T37" fmla="*/ 37 h 107"/>
              <a:gd name="T38" fmla="*/ 90 w 157"/>
              <a:gd name="T39" fmla="*/ 36 h 107"/>
              <a:gd name="T40" fmla="*/ 64 w 157"/>
              <a:gd name="T41" fmla="*/ 36 h 107"/>
              <a:gd name="T42" fmla="*/ 62 w 157"/>
              <a:gd name="T43" fmla="*/ 38 h 107"/>
              <a:gd name="T44" fmla="*/ 62 w 157"/>
              <a:gd name="T45" fmla="*/ 68 h 107"/>
              <a:gd name="T46" fmla="*/ 62 w 157"/>
              <a:gd name="T47" fmla="*/ 73 h 107"/>
              <a:gd name="T48" fmla="*/ 51 w 157"/>
              <a:gd name="T49" fmla="*/ 73 h 107"/>
              <a:gd name="T50" fmla="*/ 51 w 157"/>
              <a:gd name="T51" fmla="*/ 76 h 107"/>
              <a:gd name="T52" fmla="*/ 76 w 157"/>
              <a:gd name="T53" fmla="*/ 101 h 107"/>
              <a:gd name="T54" fmla="*/ 38 w 157"/>
              <a:gd name="T55" fmla="*/ 101 h 107"/>
              <a:gd name="T56" fmla="*/ 11 w 157"/>
              <a:gd name="T57" fmla="*/ 75 h 107"/>
              <a:gd name="T58" fmla="*/ 29 w 157"/>
              <a:gd name="T59" fmla="*/ 50 h 107"/>
              <a:gd name="T60" fmla="*/ 28 w 157"/>
              <a:gd name="T61" fmla="*/ 44 h 107"/>
              <a:gd name="T62" fmla="*/ 51 w 157"/>
              <a:gd name="T63" fmla="*/ 17 h 107"/>
              <a:gd name="T64" fmla="*/ 75 w 157"/>
              <a:gd name="T65" fmla="*/ 30 h 107"/>
              <a:gd name="T66" fmla="*/ 98 w 157"/>
              <a:gd name="T67" fmla="*/ 11 h 107"/>
              <a:gd name="T68" fmla="*/ 128 w 157"/>
              <a:gd name="T69" fmla="*/ 42 h 107"/>
              <a:gd name="T70" fmla="*/ 127 w 157"/>
              <a:gd name="T71" fmla="*/ 50 h 107"/>
              <a:gd name="T72" fmla="*/ 147 w 157"/>
              <a:gd name="T73" fmla="*/ 75 h 107"/>
              <a:gd name="T74" fmla="*/ 120 w 157"/>
              <a:gd name="T75" fmla="*/ 10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033" name="Group 2032"/>
          <p:cNvGrpSpPr/>
          <p:nvPr/>
        </p:nvGrpSpPr>
        <p:grpSpPr>
          <a:xfrm>
            <a:off x="6789676" y="2398834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2069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70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71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34" name="Group 2033"/>
          <p:cNvGrpSpPr/>
          <p:nvPr/>
        </p:nvGrpSpPr>
        <p:grpSpPr>
          <a:xfrm>
            <a:off x="6630592" y="2190171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2066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67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68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35" name="Group 2034"/>
          <p:cNvGrpSpPr/>
          <p:nvPr/>
        </p:nvGrpSpPr>
        <p:grpSpPr>
          <a:xfrm>
            <a:off x="6929173" y="2535545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064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65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36" name="Group 2035"/>
          <p:cNvGrpSpPr/>
          <p:nvPr/>
        </p:nvGrpSpPr>
        <p:grpSpPr>
          <a:xfrm>
            <a:off x="5999926" y="2181505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060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61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62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63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37" name="Group 2036"/>
          <p:cNvGrpSpPr/>
          <p:nvPr/>
        </p:nvGrpSpPr>
        <p:grpSpPr>
          <a:xfrm>
            <a:off x="5275153" y="1182632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056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57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58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59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38" name="Group 2037"/>
          <p:cNvGrpSpPr/>
          <p:nvPr/>
        </p:nvGrpSpPr>
        <p:grpSpPr>
          <a:xfrm>
            <a:off x="6433257" y="2190760"/>
            <a:ext cx="164167" cy="214681"/>
            <a:chOff x="812800" y="2401888"/>
            <a:chExt cx="206375" cy="269875"/>
          </a:xfrm>
          <a:solidFill>
            <a:schemeClr val="bg1">
              <a:lumMod val="65000"/>
            </a:schemeClr>
          </a:solidFill>
        </p:grpSpPr>
        <p:sp>
          <p:nvSpPr>
            <p:cNvPr id="2054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55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39" name="Group 2038"/>
          <p:cNvGrpSpPr/>
          <p:nvPr/>
        </p:nvGrpSpPr>
        <p:grpSpPr>
          <a:xfrm>
            <a:off x="6254246" y="2237659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052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53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40" name="Group 2039"/>
          <p:cNvGrpSpPr/>
          <p:nvPr/>
        </p:nvGrpSpPr>
        <p:grpSpPr>
          <a:xfrm>
            <a:off x="7712258" y="2810786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2050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51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041" name="Freeform 54"/>
          <p:cNvSpPr>
            <a:spLocks noEditPoints="1"/>
          </p:cNvSpPr>
          <p:nvPr/>
        </p:nvSpPr>
        <p:spPr bwMode="auto">
          <a:xfrm>
            <a:off x="6235700" y="2481263"/>
            <a:ext cx="207963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42" name="Freeform 54"/>
          <p:cNvSpPr>
            <a:spLocks noEditPoints="1"/>
          </p:cNvSpPr>
          <p:nvPr/>
        </p:nvSpPr>
        <p:spPr bwMode="auto">
          <a:xfrm>
            <a:off x="6611938" y="2406650"/>
            <a:ext cx="206375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43" name="Freeform 54"/>
          <p:cNvSpPr>
            <a:spLocks noEditPoints="1"/>
          </p:cNvSpPr>
          <p:nvPr/>
        </p:nvSpPr>
        <p:spPr bwMode="auto">
          <a:xfrm>
            <a:off x="6889750" y="2813050"/>
            <a:ext cx="207963" cy="212725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44" name="Freeform 32"/>
          <p:cNvSpPr>
            <a:spLocks/>
          </p:cNvSpPr>
          <p:nvPr/>
        </p:nvSpPr>
        <p:spPr bwMode="auto">
          <a:xfrm>
            <a:off x="6426200" y="2552700"/>
            <a:ext cx="234950" cy="207963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045" name="Group 2044"/>
          <p:cNvGrpSpPr/>
          <p:nvPr/>
        </p:nvGrpSpPr>
        <p:grpSpPr>
          <a:xfrm>
            <a:off x="6630462" y="2689523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046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47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48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49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76" name="Group 2075"/>
          <p:cNvGrpSpPr/>
          <p:nvPr/>
        </p:nvGrpSpPr>
        <p:grpSpPr>
          <a:xfrm>
            <a:off x="6954234" y="30216"/>
            <a:ext cx="215686" cy="174434"/>
            <a:chOff x="312738" y="3205163"/>
            <a:chExt cx="290513" cy="234950"/>
          </a:xfrm>
          <a:solidFill>
            <a:schemeClr val="bg1">
              <a:lumMod val="65000"/>
            </a:schemeClr>
          </a:solidFill>
        </p:grpSpPr>
        <p:sp>
          <p:nvSpPr>
            <p:cNvPr id="2118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19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20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79" name="Group 2078"/>
          <p:cNvGrpSpPr/>
          <p:nvPr/>
        </p:nvGrpSpPr>
        <p:grpSpPr>
          <a:xfrm>
            <a:off x="6652235" y="-30321"/>
            <a:ext cx="197151" cy="200027"/>
            <a:chOff x="2360613" y="2686051"/>
            <a:chExt cx="217488" cy="220662"/>
          </a:xfrm>
          <a:solidFill>
            <a:schemeClr val="bg1">
              <a:lumMod val="65000"/>
            </a:schemeClr>
          </a:solidFill>
        </p:grpSpPr>
        <p:sp>
          <p:nvSpPr>
            <p:cNvPr id="2115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16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17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81" name="Group 2080"/>
          <p:cNvGrpSpPr/>
          <p:nvPr/>
        </p:nvGrpSpPr>
        <p:grpSpPr>
          <a:xfrm>
            <a:off x="6791732" y="106390"/>
            <a:ext cx="146785" cy="221614"/>
            <a:chOff x="549275" y="4406901"/>
            <a:chExt cx="161926" cy="244475"/>
          </a:xfrm>
          <a:solidFill>
            <a:schemeClr val="bg1">
              <a:lumMod val="65000"/>
            </a:schemeClr>
          </a:solidFill>
        </p:grpSpPr>
        <p:sp>
          <p:nvSpPr>
            <p:cNvPr id="2110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11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83" name="Group 2082"/>
          <p:cNvGrpSpPr/>
          <p:nvPr/>
        </p:nvGrpSpPr>
        <p:grpSpPr>
          <a:xfrm>
            <a:off x="6971145" y="241008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102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03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04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05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086" name="Group 2085"/>
          <p:cNvGrpSpPr/>
          <p:nvPr/>
        </p:nvGrpSpPr>
        <p:grpSpPr>
          <a:xfrm>
            <a:off x="5834497" y="38281"/>
            <a:ext cx="302006" cy="206731"/>
            <a:chOff x="2324100" y="1814513"/>
            <a:chExt cx="266700" cy="182563"/>
          </a:xfrm>
          <a:solidFill>
            <a:schemeClr val="bg1">
              <a:lumMod val="65000"/>
            </a:schemeClr>
          </a:solidFill>
        </p:grpSpPr>
        <p:sp>
          <p:nvSpPr>
            <p:cNvPr id="2096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97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087" name="Freeform 54"/>
          <p:cNvSpPr>
            <a:spLocks noEditPoints="1"/>
          </p:cNvSpPr>
          <p:nvPr/>
        </p:nvSpPr>
        <p:spPr bwMode="auto">
          <a:xfrm>
            <a:off x="6099175" y="52388"/>
            <a:ext cx="206375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88" name="Freeform 54"/>
          <p:cNvSpPr>
            <a:spLocks noEditPoints="1"/>
          </p:cNvSpPr>
          <p:nvPr/>
        </p:nvSpPr>
        <p:spPr bwMode="auto">
          <a:xfrm>
            <a:off x="6473825" y="-22225"/>
            <a:ext cx="207963" cy="214313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89" name="Freeform 54"/>
          <p:cNvSpPr>
            <a:spLocks noEditPoints="1"/>
          </p:cNvSpPr>
          <p:nvPr/>
        </p:nvSpPr>
        <p:spPr bwMode="auto">
          <a:xfrm>
            <a:off x="5937250" y="274638"/>
            <a:ext cx="206375" cy="214312"/>
          </a:xfrm>
          <a:custGeom>
            <a:avLst/>
            <a:gdLst>
              <a:gd name="T0" fmla="*/ 83 w 130"/>
              <a:gd name="T1" fmla="*/ 92 h 134"/>
              <a:gd name="T2" fmla="*/ 128 w 130"/>
              <a:gd name="T3" fmla="*/ 26 h 134"/>
              <a:gd name="T4" fmla="*/ 128 w 130"/>
              <a:gd name="T5" fmla="*/ 21 h 134"/>
              <a:gd name="T6" fmla="*/ 118 w 130"/>
              <a:gd name="T7" fmla="*/ 10 h 134"/>
              <a:gd name="T8" fmla="*/ 112 w 130"/>
              <a:gd name="T9" fmla="*/ 10 h 134"/>
              <a:gd name="T10" fmla="*/ 107 w 130"/>
              <a:gd name="T11" fmla="*/ 15 h 134"/>
              <a:gd name="T12" fmla="*/ 101 w 130"/>
              <a:gd name="T13" fmla="*/ 16 h 134"/>
              <a:gd name="T14" fmla="*/ 102 w 130"/>
              <a:gd name="T15" fmla="*/ 0 h 134"/>
              <a:gd name="T16" fmla="*/ 28 w 130"/>
              <a:gd name="T17" fmla="*/ 0 h 134"/>
              <a:gd name="T18" fmla="*/ 28 w 130"/>
              <a:gd name="T19" fmla="*/ 16 h 134"/>
              <a:gd name="T20" fmla="*/ 23 w 130"/>
              <a:gd name="T21" fmla="*/ 15 h 134"/>
              <a:gd name="T22" fmla="*/ 18 w 130"/>
              <a:gd name="T23" fmla="*/ 10 h 134"/>
              <a:gd name="T24" fmla="*/ 12 w 130"/>
              <a:gd name="T25" fmla="*/ 10 h 134"/>
              <a:gd name="T26" fmla="*/ 1 w 130"/>
              <a:gd name="T27" fmla="*/ 21 h 134"/>
              <a:gd name="T28" fmla="*/ 1 w 130"/>
              <a:gd name="T29" fmla="*/ 26 h 134"/>
              <a:gd name="T30" fmla="*/ 47 w 130"/>
              <a:gd name="T31" fmla="*/ 92 h 134"/>
              <a:gd name="T32" fmla="*/ 59 w 130"/>
              <a:gd name="T33" fmla="*/ 97 h 134"/>
              <a:gd name="T34" fmla="*/ 59 w 130"/>
              <a:gd name="T35" fmla="*/ 103 h 134"/>
              <a:gd name="T36" fmla="*/ 54 w 130"/>
              <a:gd name="T37" fmla="*/ 105 h 134"/>
              <a:gd name="T38" fmla="*/ 59 w 130"/>
              <a:gd name="T39" fmla="*/ 108 h 134"/>
              <a:gd name="T40" fmla="*/ 59 w 130"/>
              <a:gd name="T41" fmla="*/ 114 h 134"/>
              <a:gd name="T42" fmla="*/ 55 w 130"/>
              <a:gd name="T43" fmla="*/ 119 h 134"/>
              <a:gd name="T44" fmla="*/ 49 w 130"/>
              <a:gd name="T45" fmla="*/ 124 h 134"/>
              <a:gd name="T46" fmla="*/ 44 w 130"/>
              <a:gd name="T47" fmla="*/ 129 h 134"/>
              <a:gd name="T48" fmla="*/ 49 w 130"/>
              <a:gd name="T49" fmla="*/ 134 h 134"/>
              <a:gd name="T50" fmla="*/ 80 w 130"/>
              <a:gd name="T51" fmla="*/ 134 h 134"/>
              <a:gd name="T52" fmla="*/ 86 w 130"/>
              <a:gd name="T53" fmla="*/ 129 h 134"/>
              <a:gd name="T54" fmla="*/ 80 w 130"/>
              <a:gd name="T55" fmla="*/ 124 h 134"/>
              <a:gd name="T56" fmla="*/ 75 w 130"/>
              <a:gd name="T57" fmla="*/ 118 h 134"/>
              <a:gd name="T58" fmla="*/ 70 w 130"/>
              <a:gd name="T59" fmla="*/ 114 h 134"/>
              <a:gd name="T60" fmla="*/ 70 w 130"/>
              <a:gd name="T61" fmla="*/ 108 h 134"/>
              <a:gd name="T62" fmla="*/ 75 w 130"/>
              <a:gd name="T63" fmla="*/ 105 h 134"/>
              <a:gd name="T64" fmla="*/ 70 w 130"/>
              <a:gd name="T65" fmla="*/ 103 h 134"/>
              <a:gd name="T66" fmla="*/ 70 w 130"/>
              <a:gd name="T67" fmla="*/ 97 h 134"/>
              <a:gd name="T68" fmla="*/ 83 w 130"/>
              <a:gd name="T69" fmla="*/ 92 h 134"/>
              <a:gd name="T70" fmla="*/ 102 w 130"/>
              <a:gd name="T71" fmla="*/ 21 h 134"/>
              <a:gd name="T72" fmla="*/ 107 w 130"/>
              <a:gd name="T73" fmla="*/ 21 h 134"/>
              <a:gd name="T74" fmla="*/ 113 w 130"/>
              <a:gd name="T75" fmla="*/ 16 h 134"/>
              <a:gd name="T76" fmla="*/ 118 w 130"/>
              <a:gd name="T77" fmla="*/ 21 h 134"/>
              <a:gd name="T78" fmla="*/ 118 w 130"/>
              <a:gd name="T79" fmla="*/ 26 h 134"/>
              <a:gd name="T80" fmla="*/ 91 w 130"/>
              <a:gd name="T81" fmla="*/ 71 h 134"/>
              <a:gd name="T82" fmla="*/ 102 w 130"/>
              <a:gd name="T83" fmla="*/ 21 h 134"/>
              <a:gd name="T84" fmla="*/ 37 w 130"/>
              <a:gd name="T85" fmla="*/ 72 h 134"/>
              <a:gd name="T86" fmla="*/ 10 w 130"/>
              <a:gd name="T87" fmla="*/ 27 h 134"/>
              <a:gd name="T88" fmla="*/ 10 w 130"/>
              <a:gd name="T89" fmla="*/ 22 h 134"/>
              <a:gd name="T90" fmla="*/ 15 w 130"/>
              <a:gd name="T91" fmla="*/ 16 h 134"/>
              <a:gd name="T92" fmla="*/ 21 w 130"/>
              <a:gd name="T93" fmla="*/ 22 h 134"/>
              <a:gd name="T94" fmla="*/ 26 w 130"/>
              <a:gd name="T95" fmla="*/ 22 h 134"/>
              <a:gd name="T96" fmla="*/ 37 w 130"/>
              <a:gd name="T97" fmla="*/ 72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090" name="Freeform 32"/>
          <p:cNvSpPr>
            <a:spLocks/>
          </p:cNvSpPr>
          <p:nvPr/>
        </p:nvSpPr>
        <p:spPr bwMode="auto">
          <a:xfrm>
            <a:off x="6288088" y="123825"/>
            <a:ext cx="234950" cy="206375"/>
          </a:xfrm>
          <a:custGeom>
            <a:avLst/>
            <a:gdLst>
              <a:gd name="T0" fmla="*/ 136 w 136"/>
              <a:gd name="T1" fmla="*/ 48 h 120"/>
              <a:gd name="T2" fmla="*/ 68 w 136"/>
              <a:gd name="T3" fmla="*/ 0 h 120"/>
              <a:gd name="T4" fmla="*/ 0 w 136"/>
              <a:gd name="T5" fmla="*/ 48 h 120"/>
              <a:gd name="T6" fmla="*/ 37 w 136"/>
              <a:gd name="T7" fmla="*/ 91 h 120"/>
              <a:gd name="T8" fmla="*/ 21 w 136"/>
              <a:gd name="T9" fmla="*/ 120 h 120"/>
              <a:gd name="T10" fmla="*/ 72 w 136"/>
              <a:gd name="T11" fmla="*/ 96 h 120"/>
              <a:gd name="T12" fmla="*/ 136 w 136"/>
              <a:gd name="T13" fmla="*/ 4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2091" name="Group 2090"/>
          <p:cNvGrpSpPr/>
          <p:nvPr/>
        </p:nvGrpSpPr>
        <p:grpSpPr>
          <a:xfrm>
            <a:off x="6493021" y="260368"/>
            <a:ext cx="210634" cy="263293"/>
            <a:chOff x="6751638" y="2265363"/>
            <a:chExt cx="158750" cy="198438"/>
          </a:xfrm>
          <a:solidFill>
            <a:schemeClr val="bg1">
              <a:lumMod val="65000"/>
            </a:schemeClr>
          </a:solidFill>
        </p:grpSpPr>
        <p:sp>
          <p:nvSpPr>
            <p:cNvPr id="2092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93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94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95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21" name="Group 2120"/>
          <p:cNvGrpSpPr/>
          <p:nvPr/>
        </p:nvGrpSpPr>
        <p:grpSpPr>
          <a:xfrm>
            <a:off x="4024556" y="2919504"/>
            <a:ext cx="810322" cy="441396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2122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23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24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125" name="Rectangle 2124"/>
          <p:cNvSpPr/>
          <p:nvPr/>
        </p:nvSpPr>
        <p:spPr>
          <a:xfrm>
            <a:off x="3857625" y="3438525"/>
            <a:ext cx="1143000" cy="3063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Power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126" name="Rectangle 2125"/>
          <p:cNvSpPr/>
          <p:nvPr/>
        </p:nvSpPr>
        <p:spPr>
          <a:xfrm>
            <a:off x="5768975" y="15779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Advanced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127" name="Rectangle 2126"/>
          <p:cNvSpPr/>
          <p:nvPr/>
        </p:nvSpPr>
        <p:spPr>
          <a:xfrm>
            <a:off x="6599238" y="39020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Cloud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128" name="Rectangle 2127"/>
          <p:cNvSpPr/>
          <p:nvPr/>
        </p:nvSpPr>
        <p:spPr>
          <a:xfrm>
            <a:off x="1330325" y="19621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Level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129" name="Rectangle 2128"/>
          <p:cNvSpPr/>
          <p:nvPr/>
        </p:nvSpPr>
        <p:spPr>
          <a:xfrm>
            <a:off x="1524000" y="4217988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Database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2130" name="Group 2129"/>
          <p:cNvGrpSpPr/>
          <p:nvPr/>
        </p:nvGrpSpPr>
        <p:grpSpPr>
          <a:xfrm>
            <a:off x="1861180" y="3638550"/>
            <a:ext cx="468640" cy="585801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2131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32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33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34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135" name="Group 2134"/>
          <p:cNvGrpSpPr/>
          <p:nvPr/>
        </p:nvGrpSpPr>
        <p:grpSpPr>
          <a:xfrm>
            <a:off x="1524000" y="1352550"/>
            <a:ext cx="792385" cy="542406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2136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37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138" name="Freeform 32"/>
          <p:cNvSpPr>
            <a:spLocks/>
          </p:cNvSpPr>
          <p:nvPr/>
        </p:nvSpPr>
        <p:spPr bwMode="auto">
          <a:xfrm>
            <a:off x="6015038" y="903288"/>
            <a:ext cx="681037" cy="601662"/>
          </a:xfrm>
          <a:custGeom>
            <a:avLst/>
            <a:gdLst>
              <a:gd name="T0" fmla="*/ 680783 w 136"/>
              <a:gd name="T1" fmla="*/ 240570 h 120"/>
              <a:gd name="T2" fmla="*/ 340392 w 136"/>
              <a:gd name="T3" fmla="*/ 0 h 120"/>
              <a:gd name="T4" fmla="*/ 0 w 136"/>
              <a:gd name="T5" fmla="*/ 240570 h 120"/>
              <a:gd name="T6" fmla="*/ 185213 w 136"/>
              <a:gd name="T7" fmla="*/ 456081 h 120"/>
              <a:gd name="T8" fmla="*/ 105121 w 136"/>
              <a:gd name="T9" fmla="*/ 601425 h 120"/>
              <a:gd name="T10" fmla="*/ 360415 w 136"/>
              <a:gd name="T11" fmla="*/ 481140 h 120"/>
              <a:gd name="T12" fmla="*/ 680783 w 136"/>
              <a:gd name="T13" fmla="*/ 240570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39" name="Freeform 33"/>
          <p:cNvSpPr>
            <a:spLocks noEditPoints="1"/>
          </p:cNvSpPr>
          <p:nvPr/>
        </p:nvSpPr>
        <p:spPr bwMode="auto">
          <a:xfrm>
            <a:off x="6781800" y="3333750"/>
            <a:ext cx="749300" cy="509588"/>
          </a:xfrm>
          <a:custGeom>
            <a:avLst/>
            <a:gdLst>
              <a:gd name="T0" fmla="*/ 643669 w 157"/>
              <a:gd name="T1" fmla="*/ 223868 h 107"/>
              <a:gd name="T2" fmla="*/ 653205 w 157"/>
              <a:gd name="T3" fmla="*/ 176237 h 107"/>
              <a:gd name="T4" fmla="*/ 476792 w 157"/>
              <a:gd name="T5" fmla="*/ 0 h 107"/>
              <a:gd name="T6" fmla="*/ 348058 w 157"/>
              <a:gd name="T7" fmla="*/ 85737 h 107"/>
              <a:gd name="T8" fmla="*/ 219324 w 157"/>
              <a:gd name="T9" fmla="*/ 38105 h 107"/>
              <a:gd name="T10" fmla="*/ 95358 w 157"/>
              <a:gd name="T11" fmla="*/ 190526 h 107"/>
              <a:gd name="T12" fmla="*/ 100126 w 157"/>
              <a:gd name="T13" fmla="*/ 223868 h 107"/>
              <a:gd name="T14" fmla="*/ 0 w 157"/>
              <a:gd name="T15" fmla="*/ 362000 h 107"/>
              <a:gd name="T16" fmla="*/ 147805 w 157"/>
              <a:gd name="T17" fmla="*/ 509658 h 107"/>
              <a:gd name="T18" fmla="*/ 600758 w 157"/>
              <a:gd name="T19" fmla="*/ 509658 h 107"/>
              <a:gd name="T20" fmla="*/ 748563 w 157"/>
              <a:gd name="T21" fmla="*/ 362000 h 107"/>
              <a:gd name="T22" fmla="*/ 643669 w 157"/>
              <a:gd name="T23" fmla="*/ 223868 h 107"/>
              <a:gd name="T24" fmla="*/ 572150 w 157"/>
              <a:gd name="T25" fmla="*/ 481079 h 107"/>
              <a:gd name="T26" fmla="*/ 376665 w 157"/>
              <a:gd name="T27" fmla="*/ 481079 h 107"/>
              <a:gd name="T28" fmla="*/ 495863 w 157"/>
              <a:gd name="T29" fmla="*/ 362000 h 107"/>
              <a:gd name="T30" fmla="*/ 491095 w 157"/>
              <a:gd name="T31" fmla="*/ 347711 h 107"/>
              <a:gd name="T32" fmla="*/ 438648 w 157"/>
              <a:gd name="T33" fmla="*/ 347711 h 107"/>
              <a:gd name="T34" fmla="*/ 438648 w 157"/>
              <a:gd name="T35" fmla="*/ 323895 h 107"/>
              <a:gd name="T36" fmla="*/ 438648 w 157"/>
              <a:gd name="T37" fmla="*/ 176237 h 107"/>
              <a:gd name="T38" fmla="*/ 429113 w 157"/>
              <a:gd name="T39" fmla="*/ 171474 h 107"/>
              <a:gd name="T40" fmla="*/ 305147 w 157"/>
              <a:gd name="T41" fmla="*/ 171474 h 107"/>
              <a:gd name="T42" fmla="*/ 295611 w 157"/>
              <a:gd name="T43" fmla="*/ 181000 h 107"/>
              <a:gd name="T44" fmla="*/ 295611 w 157"/>
              <a:gd name="T45" fmla="*/ 323895 h 107"/>
              <a:gd name="T46" fmla="*/ 295611 w 157"/>
              <a:gd name="T47" fmla="*/ 347711 h 107"/>
              <a:gd name="T48" fmla="*/ 243164 w 157"/>
              <a:gd name="T49" fmla="*/ 347711 h 107"/>
              <a:gd name="T50" fmla="*/ 243164 w 157"/>
              <a:gd name="T51" fmla="*/ 362000 h 107"/>
              <a:gd name="T52" fmla="*/ 362362 w 157"/>
              <a:gd name="T53" fmla="*/ 481079 h 107"/>
              <a:gd name="T54" fmla="*/ 181181 w 157"/>
              <a:gd name="T55" fmla="*/ 481079 h 107"/>
              <a:gd name="T56" fmla="*/ 52447 w 157"/>
              <a:gd name="T57" fmla="*/ 357237 h 107"/>
              <a:gd name="T58" fmla="*/ 138270 w 157"/>
              <a:gd name="T59" fmla="*/ 238158 h 107"/>
              <a:gd name="T60" fmla="*/ 133502 w 157"/>
              <a:gd name="T61" fmla="*/ 209579 h 107"/>
              <a:gd name="T62" fmla="*/ 243164 w 157"/>
              <a:gd name="T63" fmla="*/ 80974 h 107"/>
              <a:gd name="T64" fmla="*/ 357594 w 157"/>
              <a:gd name="T65" fmla="*/ 142895 h 107"/>
              <a:gd name="T66" fmla="*/ 467256 w 157"/>
              <a:gd name="T67" fmla="*/ 52395 h 107"/>
              <a:gd name="T68" fmla="*/ 610293 w 157"/>
              <a:gd name="T69" fmla="*/ 200053 h 107"/>
              <a:gd name="T70" fmla="*/ 605525 w 157"/>
              <a:gd name="T71" fmla="*/ 238158 h 107"/>
              <a:gd name="T72" fmla="*/ 700884 w 157"/>
              <a:gd name="T73" fmla="*/ 357237 h 107"/>
              <a:gd name="T74" fmla="*/ 572150 w 157"/>
              <a:gd name="T75" fmla="*/ 481079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2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3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3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4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4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5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6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6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7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8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8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9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9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1050"/>
                            </p:stCondLst>
                            <p:childTnLst>
                              <p:par>
                                <p:cTn id="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11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1150"/>
                            </p:stCondLst>
                            <p:childTnLst>
                              <p:par>
                                <p:cTn id="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12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1300"/>
                            </p:stCondLst>
                            <p:childTnLst>
                              <p:par>
                                <p:cTn id="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1350"/>
                            </p:stCondLst>
                            <p:childTnLst>
                              <p:par>
                                <p:cTn id="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1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1450"/>
                            </p:stCondLst>
                            <p:childTnLst>
                              <p:par>
                                <p:cTn id="1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1550"/>
                            </p:stCondLst>
                            <p:childTnLst>
                              <p:par>
                                <p:cTn id="1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1650"/>
                            </p:stCondLst>
                            <p:childTnLst>
                              <p:par>
                                <p:cTn id="1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1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1800"/>
                            </p:stCondLst>
                            <p:childTnLst>
                              <p:par>
                                <p:cTn id="1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1850"/>
                            </p:stCondLst>
                            <p:childTnLst>
                              <p:par>
                                <p:cTn id="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5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1900"/>
                            </p:stCondLst>
                            <p:childTnLst>
                              <p:par>
                                <p:cTn id="1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5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 nodeType="afterGroup">
                            <p:stCondLst>
                              <p:cond delay="1950"/>
                            </p:stCondLst>
                            <p:childTnLst>
                              <p:par>
                                <p:cTn id="2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5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5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 nodeType="afterGroup">
                            <p:stCondLst>
                              <p:cond delay="2050"/>
                            </p:stCondLst>
                            <p:childTnLst>
                              <p:par>
                                <p:cTn id="2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" dur="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2100"/>
                            </p:stCondLst>
                            <p:childTnLst>
                              <p:par>
                                <p:cTn id="2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5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 nodeType="afterGroup">
                            <p:stCondLst>
                              <p:cond delay="2150"/>
                            </p:stCondLst>
                            <p:childTnLst>
                              <p:par>
                                <p:cTn id="2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5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 nodeType="afterGroup">
                            <p:stCondLst>
                              <p:cond delay="2200"/>
                            </p:stCondLst>
                            <p:childTnLst>
                              <p:par>
                                <p:cTn id="2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5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2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5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 nodeType="afterGroup">
                            <p:stCondLst>
                              <p:cond delay="2300"/>
                            </p:stCondLst>
                            <p:childTnLst>
                              <p:par>
                                <p:cTn id="2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5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 nodeType="afterGroup">
                            <p:stCondLst>
                              <p:cond delay="235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 nodeType="afterGroup">
                            <p:stCondLst>
                              <p:cond delay="2400"/>
                            </p:stCondLst>
                            <p:childTnLst>
                              <p:par>
                                <p:cTn id="2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5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 nodeType="afterGroup">
                            <p:stCondLst>
                              <p:cond delay="2450"/>
                            </p:stCondLst>
                            <p:childTnLst>
                              <p:par>
                                <p:cTn id="2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2" dur="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5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 nodeType="afterGroup">
                            <p:stCondLst>
                              <p:cond delay="2550"/>
                            </p:stCondLst>
                            <p:childTnLst>
                              <p:par>
                                <p:cTn id="2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5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 nodeType="afterGroup">
                            <p:stCondLst>
                              <p:cond delay="2600"/>
                            </p:stCondLst>
                            <p:childTnLst>
                              <p:par>
                                <p:cTn id="2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 nodeType="afterGroup">
                            <p:stCondLst>
                              <p:cond delay="2650"/>
                            </p:stCondLst>
                            <p:childTnLst>
                              <p:par>
                                <p:cTn id="2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" dur="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5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 nodeType="afterGroup">
                            <p:stCondLst>
                              <p:cond delay="2700"/>
                            </p:stCondLst>
                            <p:childTnLst>
                              <p:par>
                                <p:cTn id="2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5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2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 nodeType="afterGroup">
                            <p:stCondLst>
                              <p:cond delay="2800"/>
                            </p:stCondLst>
                            <p:childTnLst>
                              <p:par>
                                <p:cTn id="2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5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 nodeType="afterGroup">
                            <p:stCondLst>
                              <p:cond delay="2850"/>
                            </p:stCondLst>
                            <p:childTnLst>
                              <p:par>
                                <p:cTn id="2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" dur="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5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" fill="hold" nodeType="afterGroup">
                            <p:stCondLst>
                              <p:cond delay="2900"/>
                            </p:stCondLst>
                            <p:childTnLst>
                              <p:par>
                                <p:cTn id="2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 nodeType="afterGroup">
                            <p:stCondLst>
                              <p:cond delay="2950"/>
                            </p:stCondLst>
                            <p:childTnLst>
                              <p:par>
                                <p:cTn id="3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5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5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 nodeType="afterGroup">
                            <p:stCondLst>
                              <p:cond delay="3050"/>
                            </p:stCondLst>
                            <p:childTnLst>
                              <p:par>
                                <p:cTn id="3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" dur="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5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 nodeType="afterGroup">
                            <p:stCondLst>
                              <p:cond delay="3100"/>
                            </p:stCondLst>
                            <p:childTnLst>
                              <p:par>
                                <p:cTn id="3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3150"/>
                            </p:stCondLst>
                            <p:childTnLst>
                              <p:par>
                                <p:cTn id="3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5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 nodeType="afterGroup">
                            <p:stCondLst>
                              <p:cond delay="3200"/>
                            </p:stCondLst>
                            <p:childTnLst>
                              <p:par>
                                <p:cTn id="3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5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3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2" dur="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5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 nodeType="afterGroup">
                            <p:stCondLst>
                              <p:cond delay="3300"/>
                            </p:stCondLst>
                            <p:childTnLst>
                              <p:par>
                                <p:cTn id="3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9" fill="hold" nodeType="afterGroup">
                            <p:stCondLst>
                              <p:cond delay="3350"/>
                            </p:stCondLst>
                            <p:childTnLst>
                              <p:par>
                                <p:cTn id="3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2" dur="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5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 nodeType="afterGroup">
                            <p:stCondLst>
                              <p:cond delay="3400"/>
                            </p:stCondLst>
                            <p:childTnLst>
                              <p:par>
                                <p:cTn id="3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7" dur="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8" dur="5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9" fill="hold" nodeType="afterGroup">
                            <p:stCondLst>
                              <p:cond delay="3450"/>
                            </p:stCondLst>
                            <p:childTnLst>
                              <p:par>
                                <p:cTn id="3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2" dur="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3" dur="5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3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7" dur="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8" dur="5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 nodeType="afterGroup">
                            <p:stCondLst>
                              <p:cond delay="3550"/>
                            </p:stCondLst>
                            <p:childTnLst>
                              <p:par>
                                <p:cTn id="3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2" dur="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3" dur="5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 nodeType="afterGroup">
                            <p:stCondLst>
                              <p:cond delay="3600"/>
                            </p:stCondLst>
                            <p:childTnLst>
                              <p:par>
                                <p:cTn id="3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7" dur="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8" dur="5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9" fill="hold" nodeType="afterGroup">
                            <p:stCondLst>
                              <p:cond delay="3650"/>
                            </p:stCondLst>
                            <p:childTnLst>
                              <p:par>
                                <p:cTn id="3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2" dur="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3" dur="5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4" fill="hold" nodeType="afterGroup">
                            <p:stCondLst>
                              <p:cond delay="3700"/>
                            </p:stCondLst>
                            <p:childTnLst>
                              <p:par>
                                <p:cTn id="3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7" dur="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8" dur="5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3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2" dur="5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3" dur="5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4" fill="hold" nodeType="afterGroup">
                            <p:stCondLst>
                              <p:cond delay="3800"/>
                            </p:stCondLst>
                            <p:childTnLst>
                              <p:par>
                                <p:cTn id="3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7" dur="5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8" dur="5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9" fill="hold" nodeType="afterGroup">
                            <p:stCondLst>
                              <p:cond delay="3850"/>
                            </p:stCondLst>
                            <p:childTnLst>
                              <p:par>
                                <p:cTn id="3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2" dur="5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3" dur="5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 nodeType="afterGroup">
                            <p:stCondLst>
                              <p:cond delay="3900"/>
                            </p:stCondLst>
                            <p:childTnLst>
                              <p:par>
                                <p:cTn id="3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7" dur="5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8" dur="5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9" fill="hold" nodeType="afterGroup">
                            <p:stCondLst>
                              <p:cond delay="3950"/>
                            </p:stCondLst>
                            <p:childTnLst>
                              <p:par>
                                <p:cTn id="4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2" dur="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3" dur="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4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7" dur="5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8" dur="5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9" fill="hold" nodeType="afterGroup">
                            <p:stCondLst>
                              <p:cond delay="4050"/>
                            </p:stCondLst>
                            <p:childTnLst>
                              <p:par>
                                <p:cTn id="4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2" dur="5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3" dur="5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4" fill="hold" nodeType="afterGroup">
                            <p:stCondLst>
                              <p:cond delay="4100"/>
                            </p:stCondLst>
                            <p:childTnLst>
                              <p:par>
                                <p:cTn id="4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7" dur="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8" dur="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9" fill="hold" nodeType="afterGroup">
                            <p:stCondLst>
                              <p:cond delay="4150"/>
                            </p:stCondLst>
                            <p:childTnLst>
                              <p:par>
                                <p:cTn id="4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2" dur="5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3" dur="5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 nodeType="afterGroup">
                            <p:stCondLst>
                              <p:cond delay="4200"/>
                            </p:stCondLst>
                            <p:childTnLst>
                              <p:par>
                                <p:cTn id="4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7" dur="5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8" dur="5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4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2" dur="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3" dur="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4" fill="hold" nodeType="afterGroup">
                            <p:stCondLst>
                              <p:cond delay="4300"/>
                            </p:stCondLst>
                            <p:childTnLst>
                              <p:par>
                                <p:cTn id="4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7" dur="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8" dur="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9" fill="hold" nodeType="afterGroup">
                            <p:stCondLst>
                              <p:cond delay="4350"/>
                            </p:stCondLst>
                            <p:childTnLst>
                              <p:par>
                                <p:cTn id="4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2" dur="5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3" dur="5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4" fill="hold" nodeType="afterGroup">
                            <p:stCondLst>
                              <p:cond delay="4400"/>
                            </p:stCondLst>
                            <p:childTnLst>
                              <p:par>
                                <p:cTn id="4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7" dur="5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8" dur="5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9" fill="hold" nodeType="afterGroup">
                            <p:stCondLst>
                              <p:cond delay="4450"/>
                            </p:stCondLst>
                            <p:childTnLst>
                              <p:par>
                                <p:cTn id="4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2" dur="5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3" dur="5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4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7" dur="5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8" dur="5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9" fill="hold" nodeType="afterGroup">
                            <p:stCondLst>
                              <p:cond delay="4550"/>
                            </p:stCondLst>
                            <p:childTnLst>
                              <p:par>
                                <p:cTn id="4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2" dur="5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3" dur="5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4" fill="hold" nodeType="afterGroup">
                            <p:stCondLst>
                              <p:cond delay="4600"/>
                            </p:stCondLst>
                            <p:childTnLst>
                              <p:par>
                                <p:cTn id="4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7" dur="5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8" dur="5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9" fill="hold" nodeType="afterGroup">
                            <p:stCondLst>
                              <p:cond delay="4650"/>
                            </p:stCondLst>
                            <p:childTnLst>
                              <p:par>
                                <p:cTn id="4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2" dur="5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3" dur="5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4" fill="hold" nodeType="afterGroup">
                            <p:stCondLst>
                              <p:cond delay="4700"/>
                            </p:stCondLst>
                            <p:childTnLst>
                              <p:par>
                                <p:cTn id="4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7" dur="5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8" dur="5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4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2" dur="5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3" dur="5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4" fill="hold" nodeType="afterGroup">
                            <p:stCondLst>
                              <p:cond delay="4800"/>
                            </p:stCondLst>
                            <p:childTnLst>
                              <p:par>
                                <p:cTn id="4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7" dur="5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8" dur="5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9" fill="hold" nodeType="afterGroup">
                            <p:stCondLst>
                              <p:cond delay="4850"/>
                            </p:stCondLst>
                            <p:childTnLst>
                              <p:par>
                                <p:cTn id="4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2" dur="5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3" dur="5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4" fill="hold" nodeType="afterGroup">
                            <p:stCondLst>
                              <p:cond delay="4900"/>
                            </p:stCondLst>
                            <p:childTnLst>
                              <p:par>
                                <p:cTn id="4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7" dur="5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8" dur="5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9" fill="hold" nodeType="afterGroup">
                            <p:stCondLst>
                              <p:cond delay="4950"/>
                            </p:stCondLst>
                            <p:childTnLst>
                              <p:par>
                                <p:cTn id="5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2" dur="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3" dur="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5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7" dur="5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8" dur="5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9" fill="hold" nodeType="afterGroup">
                            <p:stCondLst>
                              <p:cond delay="5050"/>
                            </p:stCondLst>
                            <p:childTnLst>
                              <p:par>
                                <p:cTn id="5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2" dur="5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3" dur="5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4" fill="hold" nodeType="afterGroup">
                            <p:stCondLst>
                              <p:cond delay="5100"/>
                            </p:stCondLst>
                            <p:childTnLst>
                              <p:par>
                                <p:cTn id="5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7" dur="5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8" dur="5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9" fill="hold" nodeType="afterGroup">
                            <p:stCondLst>
                              <p:cond delay="5150"/>
                            </p:stCondLst>
                            <p:childTnLst>
                              <p:par>
                                <p:cTn id="5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2" dur="5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3" dur="5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4" fill="hold" nodeType="afterGroup">
                            <p:stCondLst>
                              <p:cond delay="5200"/>
                            </p:stCondLst>
                            <p:childTnLst>
                              <p:par>
                                <p:cTn id="5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7" dur="5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8" dur="5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5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2" dur="5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3" dur="50" fill="hold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4" fill="hold" nodeType="afterGroup">
                            <p:stCondLst>
                              <p:cond delay="5300"/>
                            </p:stCondLst>
                            <p:childTnLst>
                              <p:par>
                                <p:cTn id="5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7" dur="5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8" dur="5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9" fill="hold" nodeType="afterGroup">
                            <p:stCondLst>
                              <p:cond delay="5350"/>
                            </p:stCondLst>
                            <p:childTnLst>
                              <p:par>
                                <p:cTn id="5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2" dur="5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3" dur="5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4" fill="hold" nodeType="afterGroup">
                            <p:stCondLst>
                              <p:cond delay="5400"/>
                            </p:stCondLst>
                            <p:childTnLst>
                              <p:par>
                                <p:cTn id="5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7" dur="5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8" dur="5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9" fill="hold" nodeType="afterGroup">
                            <p:stCondLst>
                              <p:cond delay="5450"/>
                            </p:stCondLst>
                            <p:childTnLst>
                              <p:par>
                                <p:cTn id="5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2" dur="5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3" dur="50" fill="hold"/>
                                        <p:tgtEl>
                                          <p:spTgt spid="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7" dur="5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8" dur="50" fill="hold"/>
                                        <p:tgtEl>
                                          <p:spTgt spid="2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9" fill="hold" nodeType="afterGroup">
                            <p:stCondLst>
                              <p:cond delay="5550"/>
                            </p:stCondLst>
                            <p:childTnLst>
                              <p:par>
                                <p:cTn id="5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2" dur="5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3" dur="50" fill="hold"/>
                                        <p:tgtEl>
                                          <p:spTgt spid="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4" fill="hold" nodeType="afterGroup">
                            <p:stCondLst>
                              <p:cond delay="5600"/>
                            </p:stCondLst>
                            <p:childTnLst>
                              <p:par>
                                <p:cTn id="5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7" dur="5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8" dur="5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9" fill="hold" nodeType="afterGroup">
                            <p:stCondLst>
                              <p:cond delay="5650"/>
                            </p:stCondLst>
                            <p:childTnLst>
                              <p:par>
                                <p:cTn id="5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2" dur="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3" dur="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4" fill="hold" nodeType="afterGroup">
                            <p:stCondLst>
                              <p:cond delay="5700"/>
                            </p:stCondLst>
                            <p:childTnLst>
                              <p:par>
                                <p:cTn id="5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7" dur="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8" dur="50" fill="hold"/>
                                        <p:tgtEl>
                                          <p:spTgt spid="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5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2" dur="5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3" dur="5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4" fill="hold" nodeType="afterGroup">
                            <p:stCondLst>
                              <p:cond delay="5800"/>
                            </p:stCondLst>
                            <p:childTnLst>
                              <p:par>
                                <p:cTn id="5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7" dur="5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8" dur="5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9" fill="hold" nodeType="afterGroup">
                            <p:stCondLst>
                              <p:cond delay="5850"/>
                            </p:stCondLst>
                            <p:childTnLst>
                              <p:par>
                                <p:cTn id="5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2" dur="5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3" dur="50" fill="hold"/>
                                        <p:tgtEl>
                                          <p:spTgt spid="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4" fill="hold" nodeType="afterGroup">
                            <p:stCondLst>
                              <p:cond delay="5900"/>
                            </p:stCondLst>
                            <p:childTnLst>
                              <p:par>
                                <p:cTn id="5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7" dur="5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8" dur="50" fill="hold"/>
                                        <p:tgtEl>
                                          <p:spTgt spid="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9" fill="hold" nodeType="afterGroup">
                            <p:stCondLst>
                              <p:cond delay="5950"/>
                            </p:stCondLst>
                            <p:childTnLst>
                              <p:par>
                                <p:cTn id="6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2" dur="5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3" dur="5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7" dur="5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8" dur="50" fill="hold"/>
                                        <p:tgtEl>
                                          <p:spTgt spid="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9" fill="hold" nodeType="afterGroup">
                            <p:stCondLst>
                              <p:cond delay="6050"/>
                            </p:stCondLst>
                            <p:childTnLst>
                              <p:par>
                                <p:cTn id="6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2" dur="5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3" dur="50" fill="hold"/>
                                        <p:tgtEl>
                                          <p:spTgt spid="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4" fill="hold" nodeType="afterGroup">
                            <p:stCondLst>
                              <p:cond delay="6100"/>
                            </p:stCondLst>
                            <p:childTnLst>
                              <p:par>
                                <p:cTn id="6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7" dur="50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8" dur="50" fill="hold"/>
                                        <p:tgtEl>
                                          <p:spTgt spid="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9" fill="hold" nodeType="afterGroup">
                            <p:stCondLst>
                              <p:cond delay="6150"/>
                            </p:stCondLst>
                            <p:childTnLst>
                              <p:par>
                                <p:cTn id="6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2" dur="5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3" dur="50" fill="hold"/>
                                        <p:tgtEl>
                                          <p:spTgt spid="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4" fill="hold" nodeType="afterGroup">
                            <p:stCondLst>
                              <p:cond delay="6200"/>
                            </p:stCondLst>
                            <p:childTnLst>
                              <p:par>
                                <p:cTn id="6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7" dur="5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8" dur="50" fill="hold"/>
                                        <p:tgtEl>
                                          <p:spTgt spid="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6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2" dur="50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3" dur="50" fill="hold"/>
                                        <p:tgtEl>
                                          <p:spTgt spid="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4" fill="hold" nodeType="afterGroup">
                            <p:stCondLst>
                              <p:cond delay="6300"/>
                            </p:stCondLst>
                            <p:childTnLst>
                              <p:par>
                                <p:cTn id="6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7" dur="5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8" dur="5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9" fill="hold" nodeType="afterGroup">
                            <p:stCondLst>
                              <p:cond delay="6350"/>
                            </p:stCondLst>
                            <p:childTnLst>
                              <p:par>
                                <p:cTn id="6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2" dur="5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3" dur="50" fill="hold"/>
                                        <p:tgtEl>
                                          <p:spTgt spid="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4" fill="hold" nodeType="afterGroup">
                            <p:stCondLst>
                              <p:cond delay="6400"/>
                            </p:stCondLst>
                            <p:childTnLst>
                              <p:par>
                                <p:cTn id="6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7" dur="50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8" dur="50" fill="hold"/>
                                        <p:tgtEl>
                                          <p:spTgt spid="3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9" fill="hold" nodeType="afterGroup">
                            <p:stCondLst>
                              <p:cond delay="6450"/>
                            </p:stCondLst>
                            <p:childTnLst>
                              <p:par>
                                <p:cTn id="6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2" dur="50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3" dur="50" fill="hold"/>
                                        <p:tgtEl>
                                          <p:spTgt spid="3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6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7" dur="5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8" dur="50" fill="hold"/>
                                        <p:tgtEl>
                                          <p:spTgt spid="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9" fill="hold" nodeType="afterGroup">
                            <p:stCondLst>
                              <p:cond delay="6550"/>
                            </p:stCondLst>
                            <p:childTnLst>
                              <p:par>
                                <p:cTn id="6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2" dur="5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3" dur="5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4" fill="hold" nodeType="afterGroup">
                            <p:stCondLst>
                              <p:cond delay="6600"/>
                            </p:stCondLst>
                            <p:childTnLst>
                              <p:par>
                                <p:cTn id="6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7" dur="5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8" dur="5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9" fill="hold" nodeType="afterGroup">
                            <p:stCondLst>
                              <p:cond delay="6650"/>
                            </p:stCondLst>
                            <p:childTnLst>
                              <p:par>
                                <p:cTn id="6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2" dur="5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3" dur="50" fill="hold"/>
                                        <p:tgtEl>
                                          <p:spTgt spid="3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4" fill="hold" nodeType="afterGroup">
                            <p:stCondLst>
                              <p:cond delay="6700"/>
                            </p:stCondLst>
                            <p:childTnLst>
                              <p:par>
                                <p:cTn id="6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7" dur="5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8" dur="5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6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2" dur="50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3" dur="50" fill="hold"/>
                                        <p:tgtEl>
                                          <p:spTgt spid="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4" fill="hold" nodeType="afterGroup">
                            <p:stCondLst>
                              <p:cond delay="6800"/>
                            </p:stCondLst>
                            <p:childTnLst>
                              <p:par>
                                <p:cTn id="6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7" dur="50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8" dur="50" fill="hold"/>
                                        <p:tgtEl>
                                          <p:spTgt spid="4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9" fill="hold" nodeType="afterGroup">
                            <p:stCondLst>
                              <p:cond delay="6850"/>
                            </p:stCondLst>
                            <p:childTnLst>
                              <p:par>
                                <p:cTn id="6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2" dur="5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3" dur="5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4" fill="hold" nodeType="afterGroup">
                            <p:stCondLst>
                              <p:cond delay="6900"/>
                            </p:stCondLst>
                            <p:childTnLst>
                              <p:par>
                                <p:cTn id="6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7" dur="5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8" dur="50" fill="hold"/>
                                        <p:tgtEl>
                                          <p:spTgt spid="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9" fill="hold" nodeType="afterGroup">
                            <p:stCondLst>
                              <p:cond delay="6950"/>
                            </p:stCondLst>
                            <p:childTnLst>
                              <p:par>
                                <p:cTn id="7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2" dur="50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3" dur="50" fill="hold"/>
                                        <p:tgtEl>
                                          <p:spTgt spid="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7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7" dur="5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8" dur="50" fill="hold"/>
                                        <p:tgtEl>
                                          <p:spTgt spid="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9" fill="hold" nodeType="afterGroup">
                            <p:stCondLst>
                              <p:cond delay="7050"/>
                            </p:stCondLst>
                            <p:childTnLst>
                              <p:par>
                                <p:cTn id="7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2" dur="5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3" dur="5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4" fill="hold" nodeType="afterGroup">
                            <p:stCondLst>
                              <p:cond delay="7100"/>
                            </p:stCondLst>
                            <p:childTnLst>
                              <p:par>
                                <p:cTn id="7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7" dur="5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8" dur="50" fill="hold"/>
                                        <p:tgtEl>
                                          <p:spTgt spid="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9" fill="hold" nodeType="afterGroup">
                            <p:stCondLst>
                              <p:cond delay="7150"/>
                            </p:stCondLst>
                            <p:childTnLst>
                              <p:par>
                                <p:cTn id="7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2" dur="5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3" dur="5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4" fill="hold" nodeType="afterGroup">
                            <p:stCondLst>
                              <p:cond delay="7200"/>
                            </p:stCondLst>
                            <p:childTnLst>
                              <p:par>
                                <p:cTn id="7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7" dur="5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8" dur="50" fill="hold"/>
                                        <p:tgtEl>
                                          <p:spTgt spid="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7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2" dur="50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3" dur="50" fill="hold"/>
                                        <p:tgtEl>
                                          <p:spTgt spid="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4" fill="hold" nodeType="afterGroup">
                            <p:stCondLst>
                              <p:cond delay="7300"/>
                            </p:stCondLst>
                            <p:childTnLst>
                              <p:par>
                                <p:cTn id="7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7" dur="5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8" dur="50" fill="hold"/>
                                        <p:tgtEl>
                                          <p:spTgt spid="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9" fill="hold" nodeType="afterGroup">
                            <p:stCondLst>
                              <p:cond delay="7350"/>
                            </p:stCondLst>
                            <p:childTnLst>
                              <p:par>
                                <p:cTn id="7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2" dur="5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3" dur="50" fill="hold"/>
                                        <p:tgtEl>
                                          <p:spTgt spid="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4" fill="hold" nodeType="afterGroup">
                            <p:stCondLst>
                              <p:cond delay="7400"/>
                            </p:stCondLst>
                            <p:childTnLst>
                              <p:par>
                                <p:cTn id="7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7" dur="5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8" dur="5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9" fill="hold" nodeType="afterGroup">
                            <p:stCondLst>
                              <p:cond delay="7450"/>
                            </p:stCondLst>
                            <p:childTnLst>
                              <p:par>
                                <p:cTn id="7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2" dur="5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3" dur="5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7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7" dur="5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8" dur="50" fill="hold"/>
                                        <p:tgtEl>
                                          <p:spTgt spid="4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9" fill="hold" nodeType="afterGroup">
                            <p:stCondLst>
                              <p:cond delay="7550"/>
                            </p:stCondLst>
                            <p:childTnLst>
                              <p:par>
                                <p:cTn id="7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2" dur="5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3" dur="5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4" fill="hold" nodeType="afterGroup">
                            <p:stCondLst>
                              <p:cond delay="7600"/>
                            </p:stCondLst>
                            <p:childTnLst>
                              <p:par>
                                <p:cTn id="7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7" dur="5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8" dur="5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9" fill="hold" nodeType="afterGroup">
                            <p:stCondLst>
                              <p:cond delay="7650"/>
                            </p:stCondLst>
                            <p:childTnLst>
                              <p:par>
                                <p:cTn id="7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2" dur="5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3" dur="5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4" fill="hold" nodeType="afterGroup">
                            <p:stCondLst>
                              <p:cond delay="7700"/>
                            </p:stCondLst>
                            <p:childTnLst>
                              <p:par>
                                <p:cTn id="7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7" dur="5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8" dur="5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7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2" dur="5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3" dur="5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4" fill="hold" nodeType="afterGroup">
                            <p:stCondLst>
                              <p:cond delay="7800"/>
                            </p:stCondLst>
                            <p:childTnLst>
                              <p:par>
                                <p:cTn id="7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7" dur="5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8" dur="5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9" fill="hold" nodeType="afterGroup">
                            <p:stCondLst>
                              <p:cond delay="7850"/>
                            </p:stCondLst>
                            <p:childTnLst>
                              <p:par>
                                <p:cTn id="7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2" dur="5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3" dur="5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4" fill="hold" nodeType="afterGroup">
                            <p:stCondLst>
                              <p:cond delay="7900"/>
                            </p:stCondLst>
                            <p:childTnLst>
                              <p:par>
                                <p:cTn id="7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7" dur="50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8" dur="50" fill="hold"/>
                                        <p:tgtEl>
                                          <p:spTgt spid="4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9" fill="hold" nodeType="afterGroup">
                            <p:stCondLst>
                              <p:cond delay="7950"/>
                            </p:stCondLst>
                            <p:childTnLst>
                              <p:par>
                                <p:cTn id="8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2" dur="5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3" dur="50" fill="hold"/>
                                        <p:tgtEl>
                                          <p:spTgt spid="4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8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7" dur="5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8" dur="50" fill="hold"/>
                                        <p:tgtEl>
                                          <p:spTgt spid="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9" fill="hold" nodeType="afterGroup">
                            <p:stCondLst>
                              <p:cond delay="8050"/>
                            </p:stCondLst>
                            <p:childTnLst>
                              <p:par>
                                <p:cTn id="8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2" dur="5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3" dur="50" fill="hold"/>
                                        <p:tgtEl>
                                          <p:spTgt spid="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4" fill="hold" nodeType="afterGroup">
                            <p:stCondLst>
                              <p:cond delay="8100"/>
                            </p:stCondLst>
                            <p:childTnLst>
                              <p:par>
                                <p:cTn id="8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7" dur="5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8" dur="50" fill="hold"/>
                                        <p:tgtEl>
                                          <p:spTgt spid="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9" fill="hold" nodeType="afterGroup">
                            <p:stCondLst>
                              <p:cond delay="8150"/>
                            </p:stCondLst>
                            <p:childTnLst>
                              <p:par>
                                <p:cTn id="8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2" dur="5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3" dur="50" fill="hold"/>
                                        <p:tgtEl>
                                          <p:spTgt spid="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4" fill="hold" nodeType="afterGroup">
                            <p:stCondLst>
                              <p:cond delay="8200"/>
                            </p:stCondLst>
                            <p:childTnLst>
                              <p:par>
                                <p:cTn id="8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7" dur="50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8" dur="50" fill="hold"/>
                                        <p:tgtEl>
                                          <p:spTgt spid="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9" fill="hold" nodeType="afterGroup">
                            <p:stCondLst>
                              <p:cond delay="8250"/>
                            </p:stCondLst>
                            <p:childTnLst>
                              <p:par>
                                <p:cTn id="8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2" dur="5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3" dur="50" fill="hold"/>
                                        <p:tgtEl>
                                          <p:spTgt spid="4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4" fill="hold" nodeType="afterGroup">
                            <p:stCondLst>
                              <p:cond delay="8300"/>
                            </p:stCondLst>
                            <p:childTnLst>
                              <p:par>
                                <p:cTn id="8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7" dur="5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8" dur="5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9" fill="hold" nodeType="afterGroup">
                            <p:stCondLst>
                              <p:cond delay="8350"/>
                            </p:stCondLst>
                            <p:childTnLst>
                              <p:par>
                                <p:cTn id="8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2" dur="5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3" dur="5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4" fill="hold" nodeType="afterGroup">
                            <p:stCondLst>
                              <p:cond delay="8400"/>
                            </p:stCondLst>
                            <p:childTnLst>
                              <p:par>
                                <p:cTn id="8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7" dur="5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8" dur="50" fill="hold"/>
                                        <p:tgtEl>
                                          <p:spTgt spid="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9" fill="hold" nodeType="afterGroup">
                            <p:stCondLst>
                              <p:cond delay="8450"/>
                            </p:stCondLst>
                            <p:childTnLst>
                              <p:par>
                                <p:cTn id="8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2" dur="5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3" dur="5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4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8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7" dur="50" fill="hold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8" dur="50" fill="hold"/>
                                        <p:tgtEl>
                                          <p:spTgt spid="5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9" fill="hold" nodeType="afterGroup">
                            <p:stCondLst>
                              <p:cond delay="8550"/>
                            </p:stCondLst>
                            <p:childTnLst>
                              <p:par>
                                <p:cTn id="8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2" dur="5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3" dur="5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4" fill="hold" nodeType="afterGroup">
                            <p:stCondLst>
                              <p:cond delay="8600"/>
                            </p:stCondLst>
                            <p:childTnLst>
                              <p:par>
                                <p:cTn id="8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7" dur="5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8" dur="5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9" fill="hold" nodeType="afterGroup">
                            <p:stCondLst>
                              <p:cond delay="8650"/>
                            </p:stCondLst>
                            <p:childTnLst>
                              <p:par>
                                <p:cTn id="8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2" dur="50" fill="hold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3" dur="50" fill="hold"/>
                                        <p:tgtEl>
                                          <p:spTgt spid="5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4" fill="hold" nodeType="afterGroup">
                            <p:stCondLst>
                              <p:cond delay="8700"/>
                            </p:stCondLst>
                            <p:childTnLst>
                              <p:par>
                                <p:cTn id="8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7" dur="50" fill="hold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8" dur="50" fill="hold"/>
                                        <p:tgtEl>
                                          <p:spTgt spid="5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9" fill="hold" nodeType="afterGroup">
                            <p:stCondLst>
                              <p:cond delay="8750"/>
                            </p:stCondLst>
                            <p:childTnLst>
                              <p:par>
                                <p:cTn id="8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2" dur="50" fill="hold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3" dur="50" fill="hold"/>
                                        <p:tgtEl>
                                          <p:spTgt spid="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4" fill="hold" nodeType="afterGroup">
                            <p:stCondLst>
                              <p:cond delay="8800"/>
                            </p:stCondLst>
                            <p:childTnLst>
                              <p:par>
                                <p:cTn id="8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7" dur="50" fill="hold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8" dur="50" fill="hold"/>
                                        <p:tgtEl>
                                          <p:spTgt spid="5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9" fill="hold" nodeType="afterGroup">
                            <p:stCondLst>
                              <p:cond delay="8850"/>
                            </p:stCondLst>
                            <p:childTnLst>
                              <p:par>
                                <p:cTn id="8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2" dur="5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3" dur="50" fill="hold"/>
                                        <p:tgtEl>
                                          <p:spTgt spid="5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4" fill="hold" nodeType="afterGroup">
                            <p:stCondLst>
                              <p:cond delay="8900"/>
                            </p:stCondLst>
                            <p:childTnLst>
                              <p:par>
                                <p:cTn id="8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7" dur="50" fill="hold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8" dur="50" fill="hold"/>
                                        <p:tgtEl>
                                          <p:spTgt spid="5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9" fill="hold" nodeType="afterGroup">
                            <p:stCondLst>
                              <p:cond delay="8950"/>
                            </p:stCondLst>
                            <p:childTnLst>
                              <p:par>
                                <p:cTn id="9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2" dur="50" fill="hold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3" dur="50" fill="hold"/>
                                        <p:tgtEl>
                                          <p:spTgt spid="5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4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9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7" dur="50" fill="hold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8" dur="50" fill="hold"/>
                                        <p:tgtEl>
                                          <p:spTgt spid="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9" fill="hold" nodeType="afterGroup">
                            <p:stCondLst>
                              <p:cond delay="9050"/>
                            </p:stCondLst>
                            <p:childTnLst>
                              <p:par>
                                <p:cTn id="9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2" dur="50" fill="hold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3" dur="50" fill="hold"/>
                                        <p:tgtEl>
                                          <p:spTgt spid="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4" fill="hold" nodeType="afterGroup">
                            <p:stCondLst>
                              <p:cond delay="9100"/>
                            </p:stCondLst>
                            <p:childTnLst>
                              <p:par>
                                <p:cTn id="9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7" dur="5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8" dur="50" fill="hold"/>
                                        <p:tgtEl>
                                          <p:spTgt spid="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9" fill="hold" nodeType="afterGroup">
                            <p:stCondLst>
                              <p:cond delay="9150"/>
                            </p:stCondLst>
                            <p:childTnLst>
                              <p:par>
                                <p:cTn id="9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2" dur="50" fill="hold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3" dur="50" fill="hold"/>
                                        <p:tgtEl>
                                          <p:spTgt spid="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4" fill="hold" nodeType="afterGroup">
                            <p:stCondLst>
                              <p:cond delay="9200"/>
                            </p:stCondLst>
                            <p:childTnLst>
                              <p:par>
                                <p:cTn id="9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7" dur="50" fill="hold"/>
                                        <p:tgtEl>
                                          <p:spTgt spid="5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8" dur="50" fill="hold"/>
                                        <p:tgtEl>
                                          <p:spTgt spid="5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9" fill="hold" nodeType="afterGroup">
                            <p:stCondLst>
                              <p:cond delay="9250"/>
                            </p:stCondLst>
                            <p:childTnLst>
                              <p:par>
                                <p:cTn id="9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2" dur="5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3" dur="5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4" fill="hold" nodeType="afterGroup">
                            <p:stCondLst>
                              <p:cond delay="9300"/>
                            </p:stCondLst>
                            <p:childTnLst>
                              <p:par>
                                <p:cTn id="9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7" dur="50" fill="hold"/>
                                        <p:tgtEl>
                                          <p:spTgt spid="5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8" dur="50" fill="hold"/>
                                        <p:tgtEl>
                                          <p:spTgt spid="5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9" fill="hold" nodeType="afterGroup">
                            <p:stCondLst>
                              <p:cond delay="9350"/>
                            </p:stCondLst>
                            <p:childTnLst>
                              <p:par>
                                <p:cTn id="9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2" dur="5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3" dur="50" fill="hold"/>
                                        <p:tgtEl>
                                          <p:spTgt spid="5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4" fill="hold" nodeType="afterGroup">
                            <p:stCondLst>
                              <p:cond delay="9400"/>
                            </p:stCondLst>
                            <p:childTnLst>
                              <p:par>
                                <p:cTn id="9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7" dur="5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8" dur="50" fill="hold"/>
                                        <p:tgtEl>
                                          <p:spTgt spid="5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9" fill="hold" nodeType="afterGroup">
                            <p:stCondLst>
                              <p:cond delay="9450"/>
                            </p:stCondLst>
                            <p:childTnLst>
                              <p:par>
                                <p:cTn id="9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2" dur="50" fill="hold"/>
                                        <p:tgtEl>
                                          <p:spTgt spid="5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3" dur="50" fill="hold"/>
                                        <p:tgtEl>
                                          <p:spTgt spid="5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4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9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7" dur="50" fill="hold"/>
                                        <p:tgtEl>
                                          <p:spTgt spid="5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8" dur="50" fill="hold"/>
                                        <p:tgtEl>
                                          <p:spTgt spid="5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9" fill="hold" nodeType="afterGroup">
                            <p:stCondLst>
                              <p:cond delay="9550"/>
                            </p:stCondLst>
                            <p:childTnLst>
                              <p:par>
                                <p:cTn id="9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2" dur="50" fill="hold"/>
                                        <p:tgtEl>
                                          <p:spTgt spid="5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3" dur="50" fill="hold"/>
                                        <p:tgtEl>
                                          <p:spTgt spid="5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 nodeType="afterGroup">
                            <p:stCondLst>
                              <p:cond delay="9600"/>
                            </p:stCondLst>
                            <p:childTnLst>
                              <p:par>
                                <p:cTn id="9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7" dur="5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8" dur="50" fill="hold"/>
                                        <p:tgtEl>
                                          <p:spTgt spid="5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 nodeType="afterGroup">
                            <p:stCondLst>
                              <p:cond delay="9650"/>
                            </p:stCondLst>
                            <p:childTnLst>
                              <p:par>
                                <p:cTn id="9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2" dur="5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3" dur="50" fill="hold"/>
                                        <p:tgtEl>
                                          <p:spTgt spid="5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4" fill="hold" nodeType="afterGroup">
                            <p:stCondLst>
                              <p:cond delay="9700"/>
                            </p:stCondLst>
                            <p:childTnLst>
                              <p:par>
                                <p:cTn id="9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7" dur="50" fill="hold"/>
                                        <p:tgtEl>
                                          <p:spTgt spid="5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8" dur="50" fill="hold"/>
                                        <p:tgtEl>
                                          <p:spTgt spid="5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9" fill="hold" nodeType="afterGroup">
                            <p:stCondLst>
                              <p:cond delay="9750"/>
                            </p:stCondLst>
                            <p:childTnLst>
                              <p:par>
                                <p:cTn id="9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2" dur="5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3" dur="50" fill="hold"/>
                                        <p:tgtEl>
                                          <p:spTgt spid="5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4" fill="hold" nodeType="afterGroup">
                            <p:stCondLst>
                              <p:cond delay="9800"/>
                            </p:stCondLst>
                            <p:childTnLst>
                              <p:par>
                                <p:cTn id="9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7" dur="5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8" dur="50" fill="hold"/>
                                        <p:tgtEl>
                                          <p:spTgt spid="6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9" fill="hold" nodeType="afterGroup">
                            <p:stCondLst>
                              <p:cond delay="9850"/>
                            </p:stCondLst>
                            <p:childTnLst>
                              <p:par>
                                <p:cTn id="9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2" dur="50" fill="hold"/>
                                        <p:tgtEl>
                                          <p:spTgt spid="6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3" dur="50" fill="hold"/>
                                        <p:tgtEl>
                                          <p:spTgt spid="6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4" fill="hold" nodeType="afterGroup">
                            <p:stCondLst>
                              <p:cond delay="9900"/>
                            </p:stCondLst>
                            <p:childTnLst>
                              <p:par>
                                <p:cTn id="9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7" dur="50" fill="hold"/>
                                        <p:tgtEl>
                                          <p:spTgt spid="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8" dur="50" fill="hold"/>
                                        <p:tgtEl>
                                          <p:spTgt spid="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9" fill="hold" nodeType="afterGroup">
                            <p:stCondLst>
                              <p:cond delay="9950"/>
                            </p:stCondLst>
                            <p:childTnLst>
                              <p:par>
                                <p:cTn id="10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2" dur="50" fill="hold"/>
                                        <p:tgtEl>
                                          <p:spTgt spid="6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3" dur="50" fill="hold"/>
                                        <p:tgtEl>
                                          <p:spTgt spid="6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4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10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7" dur="50" fill="hold"/>
                                        <p:tgtEl>
                                          <p:spTgt spid="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8" dur="50" fill="hold"/>
                                        <p:tgtEl>
                                          <p:spTgt spid="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9" fill="hold" nodeType="afterGroup">
                            <p:stCondLst>
                              <p:cond delay="10050"/>
                            </p:stCondLst>
                            <p:childTnLst>
                              <p:par>
                                <p:cTn id="10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2" dur="50" fill="hold"/>
                                        <p:tgtEl>
                                          <p:spTgt spid="6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3" dur="50" fill="hold"/>
                                        <p:tgtEl>
                                          <p:spTgt spid="6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4" fill="hold" nodeType="afterGroup">
                            <p:stCondLst>
                              <p:cond delay="10100"/>
                            </p:stCondLst>
                            <p:childTnLst>
                              <p:par>
                                <p:cTn id="10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7" dur="50" fill="hold"/>
                                        <p:tgtEl>
                                          <p:spTgt spid="6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8" dur="50" fill="hold"/>
                                        <p:tgtEl>
                                          <p:spTgt spid="6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9" fill="hold" nodeType="afterGroup">
                            <p:stCondLst>
                              <p:cond delay="10150"/>
                            </p:stCondLst>
                            <p:childTnLst>
                              <p:par>
                                <p:cTn id="10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2" dur="5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3" dur="50" fill="hold"/>
                                        <p:tgtEl>
                                          <p:spTgt spid="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4" fill="hold" nodeType="afterGroup">
                            <p:stCondLst>
                              <p:cond delay="10200"/>
                            </p:stCondLst>
                            <p:childTnLst>
                              <p:par>
                                <p:cTn id="10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7" dur="5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8" dur="50" fill="hold"/>
                                        <p:tgtEl>
                                          <p:spTgt spid="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9" fill="hold" nodeType="afterGroup">
                            <p:stCondLst>
                              <p:cond delay="10250"/>
                            </p:stCondLst>
                            <p:childTnLst>
                              <p:par>
                                <p:cTn id="10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2" dur="50" fill="hold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3" dur="50" fill="hold"/>
                                        <p:tgtEl>
                                          <p:spTgt spid="5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4" fill="hold" nodeType="afterGroup">
                            <p:stCondLst>
                              <p:cond delay="10300"/>
                            </p:stCondLst>
                            <p:childTnLst>
                              <p:par>
                                <p:cTn id="10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7" dur="50" fill="hold"/>
                                        <p:tgtEl>
                                          <p:spTgt spid="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8" dur="50" fill="hold"/>
                                        <p:tgtEl>
                                          <p:spTgt spid="5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9" fill="hold" nodeType="afterGroup">
                            <p:stCondLst>
                              <p:cond delay="10350"/>
                            </p:stCondLst>
                            <p:childTnLst>
                              <p:par>
                                <p:cTn id="10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2" dur="50" fill="hold"/>
                                        <p:tgtEl>
                                          <p:spTgt spid="5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3" dur="50" fill="hold"/>
                                        <p:tgtEl>
                                          <p:spTgt spid="5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 nodeType="afterGroup">
                            <p:stCondLst>
                              <p:cond delay="10400"/>
                            </p:stCondLst>
                            <p:childTnLst>
                              <p:par>
                                <p:cTn id="10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" fill="hold"/>
                                        <p:tgtEl>
                                          <p:spTgt spid="6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8" dur="50" fill="hold"/>
                                        <p:tgtEl>
                                          <p:spTgt spid="6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9" fill="hold" nodeType="afterGroup">
                            <p:stCondLst>
                              <p:cond delay="10450"/>
                            </p:stCondLst>
                            <p:childTnLst>
                              <p:par>
                                <p:cTn id="10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2" dur="50" fill="hold"/>
                                        <p:tgtEl>
                                          <p:spTgt spid="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3" dur="50" fill="hold"/>
                                        <p:tgtEl>
                                          <p:spTgt spid="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4" fill="hold" nodeType="afterGroup">
                            <p:stCondLst>
                              <p:cond delay="10500"/>
                            </p:stCondLst>
                            <p:childTnLst>
                              <p:par>
                                <p:cTn id="10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7" dur="5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8" dur="50" fill="hold"/>
                                        <p:tgtEl>
                                          <p:spTgt spid="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9" fill="hold" nodeType="afterGroup">
                            <p:stCondLst>
                              <p:cond delay="10550"/>
                            </p:stCondLst>
                            <p:childTnLst>
                              <p:par>
                                <p:cTn id="10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2" dur="50" fill="hold"/>
                                        <p:tgtEl>
                                          <p:spTgt spid="6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3" dur="50" fill="hold"/>
                                        <p:tgtEl>
                                          <p:spTgt spid="6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4" fill="hold" nodeType="afterGroup">
                            <p:stCondLst>
                              <p:cond delay="10600"/>
                            </p:stCondLst>
                            <p:childTnLst>
                              <p:par>
                                <p:cTn id="10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7" dur="50" fill="hold"/>
                                        <p:tgtEl>
                                          <p:spTgt spid="6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8" dur="50" fill="hold"/>
                                        <p:tgtEl>
                                          <p:spTgt spid="6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9" fill="hold" nodeType="afterGroup">
                            <p:stCondLst>
                              <p:cond delay="10650"/>
                            </p:stCondLst>
                            <p:childTnLst>
                              <p:par>
                                <p:cTn id="10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2" dur="50" fill="hold"/>
                                        <p:tgtEl>
                                          <p:spTgt spid="6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3" dur="50" fill="hold"/>
                                        <p:tgtEl>
                                          <p:spTgt spid="6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4" fill="hold" nodeType="afterGroup">
                            <p:stCondLst>
                              <p:cond delay="10700"/>
                            </p:stCondLst>
                            <p:childTnLst>
                              <p:par>
                                <p:cTn id="10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7" dur="50" fill="hold"/>
                                        <p:tgtEl>
                                          <p:spTgt spid="6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8" dur="50" fill="hold"/>
                                        <p:tgtEl>
                                          <p:spTgt spid="6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9" fill="hold" nodeType="afterGroup">
                            <p:stCondLst>
                              <p:cond delay="10750"/>
                            </p:stCondLst>
                            <p:childTnLst>
                              <p:par>
                                <p:cTn id="10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2" dur="50" fill="hold"/>
                                        <p:tgtEl>
                                          <p:spTgt spid="6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3" dur="50" fill="hold"/>
                                        <p:tgtEl>
                                          <p:spTgt spid="6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4" fill="hold" nodeType="afterGroup">
                            <p:stCondLst>
                              <p:cond delay="10800"/>
                            </p:stCondLst>
                            <p:childTnLst>
                              <p:par>
                                <p:cTn id="10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7" dur="50" fill="hold"/>
                                        <p:tgtEl>
                                          <p:spTgt spid="6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8" dur="50" fill="hold"/>
                                        <p:tgtEl>
                                          <p:spTgt spid="6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9" fill="hold" nodeType="afterGroup">
                            <p:stCondLst>
                              <p:cond delay="10850"/>
                            </p:stCondLst>
                            <p:childTnLst>
                              <p:par>
                                <p:cTn id="10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2" dur="50" fill="hold"/>
                                        <p:tgtEl>
                                          <p:spTgt spid="6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3" dur="50" fill="hold"/>
                                        <p:tgtEl>
                                          <p:spTgt spid="6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4" fill="hold" nodeType="afterGroup">
                            <p:stCondLst>
                              <p:cond delay="10900"/>
                            </p:stCondLst>
                            <p:childTnLst>
                              <p:par>
                                <p:cTn id="10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7" dur="50" fill="hold"/>
                                        <p:tgtEl>
                                          <p:spTgt spid="6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8" dur="50" fill="hold"/>
                                        <p:tgtEl>
                                          <p:spTgt spid="6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9" fill="hold" nodeType="afterGroup">
                            <p:stCondLst>
                              <p:cond delay="10950"/>
                            </p:stCondLst>
                            <p:childTnLst>
                              <p:par>
                                <p:cTn id="1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2" dur="50" fill="hold"/>
                                        <p:tgtEl>
                                          <p:spTgt spid="6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3" dur="50" fill="hold"/>
                                        <p:tgtEl>
                                          <p:spTgt spid="6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4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1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7" dur="50" fill="hold"/>
                                        <p:tgtEl>
                                          <p:spTgt spid="6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8" dur="50" fill="hold"/>
                                        <p:tgtEl>
                                          <p:spTgt spid="6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9" fill="hold" nodeType="afterGroup">
                            <p:stCondLst>
                              <p:cond delay="11050"/>
                            </p:stCondLst>
                            <p:childTnLst>
                              <p:par>
                                <p:cTn id="1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2" dur="50" fill="hold"/>
                                        <p:tgtEl>
                                          <p:spTgt spid="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3" dur="50" fill="hold"/>
                                        <p:tgtEl>
                                          <p:spTgt spid="6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4" fill="hold" nodeType="afterGroup">
                            <p:stCondLst>
                              <p:cond delay="11100"/>
                            </p:stCondLst>
                            <p:childTnLst>
                              <p:par>
                                <p:cTn id="1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7" dur="50" fill="hold"/>
                                        <p:tgtEl>
                                          <p:spTgt spid="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8" dur="50" fill="hold"/>
                                        <p:tgtEl>
                                          <p:spTgt spid="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9" fill="hold" nodeType="afterGroup">
                            <p:stCondLst>
                              <p:cond delay="11150"/>
                            </p:stCondLst>
                            <p:childTnLst>
                              <p:par>
                                <p:cTn id="1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2" dur="50" fill="hold"/>
                                        <p:tgtEl>
                                          <p:spTgt spid="7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3" dur="50" fill="hold"/>
                                        <p:tgtEl>
                                          <p:spTgt spid="7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4" fill="hold" nodeType="afterGroup">
                            <p:stCondLst>
                              <p:cond delay="11200"/>
                            </p:stCondLst>
                            <p:childTnLst>
                              <p:par>
                                <p:cTn id="1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7" dur="50" fill="hold"/>
                                        <p:tgtEl>
                                          <p:spTgt spid="7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8" dur="50" fill="hold"/>
                                        <p:tgtEl>
                                          <p:spTgt spid="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9" fill="hold" nodeType="afterGroup">
                            <p:stCondLst>
                              <p:cond delay="11250"/>
                            </p:stCondLst>
                            <p:childTnLst>
                              <p:par>
                                <p:cTn id="1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2" dur="50" fill="hold"/>
                                        <p:tgtEl>
                                          <p:spTgt spid="7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3" dur="50" fill="hold"/>
                                        <p:tgtEl>
                                          <p:spTgt spid="7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4" fill="hold" nodeType="afterGroup">
                            <p:stCondLst>
                              <p:cond delay="11300"/>
                            </p:stCondLst>
                            <p:childTnLst>
                              <p:par>
                                <p:cTn id="1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7" dur="50" fill="hold"/>
                                        <p:tgtEl>
                                          <p:spTgt spid="7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8" dur="50" fill="hold"/>
                                        <p:tgtEl>
                                          <p:spTgt spid="7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9" fill="hold" nodeType="afterGroup">
                            <p:stCondLst>
                              <p:cond delay="11350"/>
                            </p:stCondLst>
                            <p:childTnLst>
                              <p:par>
                                <p:cTn id="1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2" dur="50" fill="hold"/>
                                        <p:tgtEl>
                                          <p:spTgt spid="7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3" dur="50" fill="hold"/>
                                        <p:tgtEl>
                                          <p:spTgt spid="7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4" fill="hold" nodeType="afterGroup">
                            <p:stCondLst>
                              <p:cond delay="11400"/>
                            </p:stCondLst>
                            <p:childTnLst>
                              <p:par>
                                <p:cTn id="11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7" dur="50" fill="hold"/>
                                        <p:tgtEl>
                                          <p:spTgt spid="7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8" dur="50" fill="hold"/>
                                        <p:tgtEl>
                                          <p:spTgt spid="7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9" fill="hold" nodeType="afterGroup">
                            <p:stCondLst>
                              <p:cond delay="11450"/>
                            </p:stCondLst>
                            <p:childTnLst>
                              <p:par>
                                <p:cTn id="11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2" dur="50" fill="hold"/>
                                        <p:tgtEl>
                                          <p:spTgt spid="7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3" dur="50" fill="hold"/>
                                        <p:tgtEl>
                                          <p:spTgt spid="7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4" fill="hold" nodeType="afterGroup">
                            <p:stCondLst>
                              <p:cond delay="11500"/>
                            </p:stCondLst>
                            <p:childTnLst>
                              <p:par>
                                <p:cTn id="11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7" dur="50" fill="hold"/>
                                        <p:tgtEl>
                                          <p:spTgt spid="7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8" dur="50" fill="hold"/>
                                        <p:tgtEl>
                                          <p:spTgt spid="7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9" fill="hold" nodeType="afterGroup">
                            <p:stCondLst>
                              <p:cond delay="11550"/>
                            </p:stCondLst>
                            <p:childTnLst>
                              <p:par>
                                <p:cTn id="11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2" dur="50" fill="hold"/>
                                        <p:tgtEl>
                                          <p:spTgt spid="7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3" dur="50" fill="hold"/>
                                        <p:tgtEl>
                                          <p:spTgt spid="7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4" fill="hold" nodeType="afterGroup">
                            <p:stCondLst>
                              <p:cond delay="11600"/>
                            </p:stCondLst>
                            <p:childTnLst>
                              <p:par>
                                <p:cTn id="11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7" dur="50" fill="hold"/>
                                        <p:tgtEl>
                                          <p:spTgt spid="7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8" dur="50" fill="hold"/>
                                        <p:tgtEl>
                                          <p:spTgt spid="7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9" fill="hold" nodeType="afterGroup">
                            <p:stCondLst>
                              <p:cond delay="11650"/>
                            </p:stCondLst>
                            <p:childTnLst>
                              <p:par>
                                <p:cTn id="11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2" dur="50" fill="hold"/>
                                        <p:tgtEl>
                                          <p:spTgt spid="7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3" dur="50" fill="hold"/>
                                        <p:tgtEl>
                                          <p:spTgt spid="7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4" fill="hold" nodeType="afterGroup">
                            <p:stCondLst>
                              <p:cond delay="11700"/>
                            </p:stCondLst>
                            <p:childTnLst>
                              <p:par>
                                <p:cTn id="11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7" dur="50" fill="hold"/>
                                        <p:tgtEl>
                                          <p:spTgt spid="7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8" dur="50" fill="hold"/>
                                        <p:tgtEl>
                                          <p:spTgt spid="7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9" fill="hold" nodeType="afterGroup">
                            <p:stCondLst>
                              <p:cond delay="11750"/>
                            </p:stCondLst>
                            <p:childTnLst>
                              <p:par>
                                <p:cTn id="11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2" dur="50" fill="hold"/>
                                        <p:tgtEl>
                                          <p:spTgt spid="7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3" dur="50" fill="hold"/>
                                        <p:tgtEl>
                                          <p:spTgt spid="7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4" fill="hold" nodeType="afterGroup">
                            <p:stCondLst>
                              <p:cond delay="11800"/>
                            </p:stCondLst>
                            <p:childTnLst>
                              <p:par>
                                <p:cTn id="11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7" dur="50" fill="hold"/>
                                        <p:tgtEl>
                                          <p:spTgt spid="7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8" dur="50" fill="hold"/>
                                        <p:tgtEl>
                                          <p:spTgt spid="7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9" fill="hold" nodeType="afterGroup">
                            <p:stCondLst>
                              <p:cond delay="11850"/>
                            </p:stCondLst>
                            <p:childTnLst>
                              <p:par>
                                <p:cTn id="1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2" dur="50" fill="hold"/>
                                        <p:tgtEl>
                                          <p:spTgt spid="7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3" dur="50" fill="hold"/>
                                        <p:tgtEl>
                                          <p:spTgt spid="7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4" fill="hold" nodeType="afterGroup">
                            <p:stCondLst>
                              <p:cond delay="11900"/>
                            </p:stCondLst>
                            <p:childTnLst>
                              <p:par>
                                <p:cTn id="11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7" dur="50" fill="hold"/>
                                        <p:tgtEl>
                                          <p:spTgt spid="7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8" dur="50" fill="hold"/>
                                        <p:tgtEl>
                                          <p:spTgt spid="7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9" fill="hold" nodeType="afterGroup">
                            <p:stCondLst>
                              <p:cond delay="11950"/>
                            </p:stCondLst>
                            <p:childTnLst>
                              <p:par>
                                <p:cTn id="12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2" dur="50" fill="hold"/>
                                        <p:tgtEl>
                                          <p:spTgt spid="7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3" dur="50" fill="hold"/>
                                        <p:tgtEl>
                                          <p:spTgt spid="7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4" fill="hold" nodeType="afterGroup">
                            <p:stCondLst>
                              <p:cond delay="12000"/>
                            </p:stCondLst>
                            <p:childTnLst>
                              <p:par>
                                <p:cTn id="12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7" dur="5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8" dur="5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9" fill="hold" nodeType="afterGroup">
                            <p:stCondLst>
                              <p:cond delay="12050"/>
                            </p:stCondLst>
                            <p:childTnLst>
                              <p:par>
                                <p:cTn id="12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2" dur="50" fill="hold"/>
                                        <p:tgtEl>
                                          <p:spTgt spid="7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3" dur="50" fill="hold"/>
                                        <p:tgtEl>
                                          <p:spTgt spid="7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4" fill="hold" nodeType="afterGroup">
                            <p:stCondLst>
                              <p:cond delay="12100"/>
                            </p:stCondLst>
                            <p:childTnLst>
                              <p:par>
                                <p:cTn id="12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7" dur="50" fill="hold"/>
                                        <p:tgtEl>
                                          <p:spTgt spid="7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8" dur="50" fill="hold"/>
                                        <p:tgtEl>
                                          <p:spTgt spid="7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9" fill="hold" nodeType="afterGroup">
                            <p:stCondLst>
                              <p:cond delay="12150"/>
                            </p:stCondLst>
                            <p:childTnLst>
                              <p:par>
                                <p:cTn id="12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2" dur="50" fill="hold"/>
                                        <p:tgtEl>
                                          <p:spTgt spid="7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3" dur="50" fill="hold"/>
                                        <p:tgtEl>
                                          <p:spTgt spid="7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4" fill="hold" nodeType="afterGroup">
                            <p:stCondLst>
                              <p:cond delay="12200"/>
                            </p:stCondLst>
                            <p:childTnLst>
                              <p:par>
                                <p:cTn id="12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7" dur="5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8" dur="50" fill="hold"/>
                                        <p:tgtEl>
                                          <p:spTgt spid="7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9" fill="hold" nodeType="afterGroup">
                            <p:stCondLst>
                              <p:cond delay="12250"/>
                            </p:stCondLst>
                            <p:childTnLst>
                              <p:par>
                                <p:cTn id="12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2" dur="5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3" dur="5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4" fill="hold" nodeType="afterGroup">
                            <p:stCondLst>
                              <p:cond delay="12300"/>
                            </p:stCondLst>
                            <p:childTnLst>
                              <p:par>
                                <p:cTn id="12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7" dur="5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8" dur="5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9" fill="hold" nodeType="afterGroup">
                            <p:stCondLst>
                              <p:cond delay="12350"/>
                            </p:stCondLst>
                            <p:childTnLst>
                              <p:par>
                                <p:cTn id="1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2" dur="50" fill="hold"/>
                                        <p:tgtEl>
                                          <p:spTgt spid="7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3" dur="50" fill="hold"/>
                                        <p:tgtEl>
                                          <p:spTgt spid="7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4" fill="hold" nodeType="afterGroup">
                            <p:stCondLst>
                              <p:cond delay="12400"/>
                            </p:stCondLst>
                            <p:childTnLst>
                              <p:par>
                                <p:cTn id="12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7" dur="50" fill="hold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8" dur="50" fill="hold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9" fill="hold" nodeType="afterGroup">
                            <p:stCondLst>
                              <p:cond delay="12450"/>
                            </p:stCondLst>
                            <p:childTnLst>
                              <p:par>
                                <p:cTn id="12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2" dur="5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3" dur="50" fill="hold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4" fill="hold" nodeType="afterGroup">
                            <p:stCondLst>
                              <p:cond delay="12500"/>
                            </p:stCondLst>
                            <p:childTnLst>
                              <p:par>
                                <p:cTn id="12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7" dur="50" fill="hold"/>
                                        <p:tgtEl>
                                          <p:spTgt spid="7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8" dur="50" fill="hold"/>
                                        <p:tgtEl>
                                          <p:spTgt spid="7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9" fill="hold" nodeType="afterGroup">
                            <p:stCondLst>
                              <p:cond delay="12550"/>
                            </p:stCondLst>
                            <p:childTnLst>
                              <p:par>
                                <p:cTn id="12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2" dur="50" fill="hold"/>
                                        <p:tgtEl>
                                          <p:spTgt spid="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3" dur="50" fill="hold"/>
                                        <p:tgtEl>
                                          <p:spTgt spid="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4" fill="hold" nodeType="afterGroup">
                            <p:stCondLst>
                              <p:cond delay="12600"/>
                            </p:stCondLst>
                            <p:childTnLst>
                              <p:par>
                                <p:cTn id="12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7" dur="50" fill="hold"/>
                                        <p:tgtEl>
                                          <p:spTgt spid="7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8" dur="50" fill="hold"/>
                                        <p:tgtEl>
                                          <p:spTgt spid="7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9" fill="hold" nodeType="afterGroup">
                            <p:stCondLst>
                              <p:cond delay="12650"/>
                            </p:stCondLst>
                            <p:childTnLst>
                              <p:par>
                                <p:cTn id="12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2" dur="50" fill="hold"/>
                                        <p:tgtEl>
                                          <p:spTgt spid="7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3" dur="50" fill="hold"/>
                                        <p:tgtEl>
                                          <p:spTgt spid="7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4" fill="hold" nodeType="afterGroup">
                            <p:stCondLst>
                              <p:cond delay="12700"/>
                            </p:stCondLst>
                            <p:childTnLst>
                              <p:par>
                                <p:cTn id="12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7" dur="50" fill="hold"/>
                                        <p:tgtEl>
                                          <p:spTgt spid="7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8" dur="50" fill="hold"/>
                                        <p:tgtEl>
                                          <p:spTgt spid="7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9" fill="hold" nodeType="afterGroup">
                            <p:stCondLst>
                              <p:cond delay="12750"/>
                            </p:stCondLst>
                            <p:childTnLst>
                              <p:par>
                                <p:cTn id="12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2" dur="50" fill="hold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3" dur="50" fill="hold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4" fill="hold" nodeType="afterGroup">
                            <p:stCondLst>
                              <p:cond delay="12800"/>
                            </p:stCondLst>
                            <p:childTnLst>
                              <p:par>
                                <p:cTn id="12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7" dur="50" fill="hold"/>
                                        <p:tgtEl>
                                          <p:spTgt spid="8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8" dur="50" fill="hold"/>
                                        <p:tgtEl>
                                          <p:spTgt spid="8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9" fill="hold" nodeType="afterGroup">
                            <p:stCondLst>
                              <p:cond delay="12850"/>
                            </p:stCondLst>
                            <p:childTnLst>
                              <p:par>
                                <p:cTn id="12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2" dur="50" fill="hold"/>
                                        <p:tgtEl>
                                          <p:spTgt spid="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3" dur="50" fill="hold"/>
                                        <p:tgtEl>
                                          <p:spTgt spid="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4" fill="hold" nodeType="afterGroup">
                            <p:stCondLst>
                              <p:cond delay="12900"/>
                            </p:stCondLst>
                            <p:childTnLst>
                              <p:par>
                                <p:cTn id="12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7" dur="50" fill="hold"/>
                                        <p:tgtEl>
                                          <p:spTgt spid="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8" dur="50" fill="hold"/>
                                        <p:tgtEl>
                                          <p:spTgt spid="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9" fill="hold" nodeType="afterGroup">
                            <p:stCondLst>
                              <p:cond delay="12950"/>
                            </p:stCondLst>
                            <p:childTnLst>
                              <p:par>
                                <p:cTn id="13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2" dur="50" fill="hold"/>
                                        <p:tgtEl>
                                          <p:spTgt spid="9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3" dur="50" fill="hold"/>
                                        <p:tgtEl>
                                          <p:spTgt spid="9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4" fill="hold" nodeType="afterGroup">
                            <p:stCondLst>
                              <p:cond delay="13000"/>
                            </p:stCondLst>
                            <p:childTnLst>
                              <p:par>
                                <p:cTn id="13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7" dur="50" fill="hold"/>
                                        <p:tgtEl>
                                          <p:spTgt spid="9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8" dur="50" fill="hold"/>
                                        <p:tgtEl>
                                          <p:spTgt spid="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9" fill="hold" nodeType="afterGroup">
                            <p:stCondLst>
                              <p:cond delay="13050"/>
                            </p:stCondLst>
                            <p:childTnLst>
                              <p:par>
                                <p:cTn id="13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2" dur="50" fill="hold"/>
                                        <p:tgtEl>
                                          <p:spTgt spid="9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3" dur="50" fill="hold"/>
                                        <p:tgtEl>
                                          <p:spTgt spid="9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4" fill="hold" nodeType="afterGroup">
                            <p:stCondLst>
                              <p:cond delay="13100"/>
                            </p:stCondLst>
                            <p:childTnLst>
                              <p:par>
                                <p:cTn id="13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7" dur="50" fill="hold"/>
                                        <p:tgtEl>
                                          <p:spTgt spid="9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8" dur="50" fill="hold"/>
                                        <p:tgtEl>
                                          <p:spTgt spid="9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9" fill="hold" nodeType="afterGroup">
                            <p:stCondLst>
                              <p:cond delay="13150"/>
                            </p:stCondLst>
                            <p:childTnLst>
                              <p:par>
                                <p:cTn id="13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2" dur="50" fill="hold"/>
                                        <p:tgtEl>
                                          <p:spTgt spid="9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3" dur="50" fill="hold"/>
                                        <p:tgtEl>
                                          <p:spTgt spid="9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4" fill="hold" nodeType="afterGroup">
                            <p:stCondLst>
                              <p:cond delay="13200"/>
                            </p:stCondLst>
                            <p:childTnLst>
                              <p:par>
                                <p:cTn id="13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7" dur="50" fill="hold"/>
                                        <p:tgtEl>
                                          <p:spTgt spid="9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8" dur="50" fill="hold"/>
                                        <p:tgtEl>
                                          <p:spTgt spid="9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9" fill="hold" nodeType="afterGroup">
                            <p:stCondLst>
                              <p:cond delay="13250"/>
                            </p:stCondLst>
                            <p:childTnLst>
                              <p:par>
                                <p:cTn id="13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2" dur="50" fill="hold"/>
                                        <p:tgtEl>
                                          <p:spTgt spid="9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3" dur="50" fill="hold"/>
                                        <p:tgtEl>
                                          <p:spTgt spid="9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4" fill="hold" nodeType="afterGroup">
                            <p:stCondLst>
                              <p:cond delay="13300"/>
                            </p:stCondLst>
                            <p:childTnLst>
                              <p:par>
                                <p:cTn id="13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7" dur="50" fill="hold"/>
                                        <p:tgtEl>
                                          <p:spTgt spid="9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8" dur="50" fill="hold"/>
                                        <p:tgtEl>
                                          <p:spTgt spid="9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9" fill="hold" nodeType="afterGroup">
                            <p:stCondLst>
                              <p:cond delay="13350"/>
                            </p:stCondLst>
                            <p:childTnLst>
                              <p:par>
                                <p:cTn id="13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2" dur="50" fill="hold"/>
                                        <p:tgtEl>
                                          <p:spTgt spid="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3" dur="50" fill="hold"/>
                                        <p:tgtEl>
                                          <p:spTgt spid="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4" fill="hold" nodeType="afterGroup">
                            <p:stCondLst>
                              <p:cond delay="13400"/>
                            </p:stCondLst>
                            <p:childTnLst>
                              <p:par>
                                <p:cTn id="13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47" dur="50" fill="hold"/>
                                        <p:tgtEl>
                                          <p:spTgt spid="9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8" dur="50" fill="hold"/>
                                        <p:tgtEl>
                                          <p:spTgt spid="9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9" fill="hold" nodeType="afterGroup">
                            <p:stCondLst>
                              <p:cond delay="13450"/>
                            </p:stCondLst>
                            <p:childTnLst>
                              <p:par>
                                <p:cTn id="13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2" dur="50" fill="hold"/>
                                        <p:tgtEl>
                                          <p:spTgt spid="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3" dur="50" fill="hold"/>
                                        <p:tgtEl>
                                          <p:spTgt spid="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4" fill="hold" nodeType="afterGroup">
                            <p:stCondLst>
                              <p:cond delay="13500"/>
                            </p:stCondLst>
                            <p:childTnLst>
                              <p:par>
                                <p:cTn id="13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7" dur="50" fill="hold"/>
                                        <p:tgtEl>
                                          <p:spTgt spid="9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58" dur="50" fill="hold"/>
                                        <p:tgtEl>
                                          <p:spTgt spid="9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9" fill="hold" nodeType="afterGroup">
                            <p:stCondLst>
                              <p:cond delay="13550"/>
                            </p:stCondLst>
                            <p:childTnLst>
                              <p:par>
                                <p:cTn id="13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2" dur="50" fill="hold"/>
                                        <p:tgtEl>
                                          <p:spTgt spid="9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3" dur="50" fill="hold"/>
                                        <p:tgtEl>
                                          <p:spTgt spid="9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4" fill="hold" nodeType="afterGroup">
                            <p:stCondLst>
                              <p:cond delay="13600"/>
                            </p:stCondLst>
                            <p:childTnLst>
                              <p:par>
                                <p:cTn id="13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7" dur="50" fill="hold"/>
                                        <p:tgtEl>
                                          <p:spTgt spid="9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8" dur="50" fill="hold"/>
                                        <p:tgtEl>
                                          <p:spTgt spid="9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9" fill="hold" nodeType="afterGroup">
                            <p:stCondLst>
                              <p:cond delay="13650"/>
                            </p:stCondLst>
                            <p:childTnLst>
                              <p:par>
                                <p:cTn id="13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2" dur="50" fill="hold"/>
                                        <p:tgtEl>
                                          <p:spTgt spid="9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3" dur="50" fill="hold"/>
                                        <p:tgtEl>
                                          <p:spTgt spid="9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4" fill="hold" nodeType="afterGroup">
                            <p:stCondLst>
                              <p:cond delay="13700"/>
                            </p:stCondLst>
                            <p:childTnLst>
                              <p:par>
                                <p:cTn id="13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7" dur="50" fill="hold"/>
                                        <p:tgtEl>
                                          <p:spTgt spid="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8" dur="50" fill="hold"/>
                                        <p:tgtEl>
                                          <p:spTgt spid="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9" fill="hold" nodeType="afterGroup">
                            <p:stCondLst>
                              <p:cond delay="13750"/>
                            </p:stCondLst>
                            <p:childTnLst>
                              <p:par>
                                <p:cTn id="13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2" dur="50" fill="hold"/>
                                        <p:tgtEl>
                                          <p:spTgt spid="9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3" dur="50" fill="hold"/>
                                        <p:tgtEl>
                                          <p:spTgt spid="9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4" fill="hold" nodeType="afterGroup">
                            <p:stCondLst>
                              <p:cond delay="13800"/>
                            </p:stCondLst>
                            <p:childTnLst>
                              <p:par>
                                <p:cTn id="13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7" dur="50" fill="hold"/>
                                        <p:tgtEl>
                                          <p:spTgt spid="9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8" dur="50" fill="hold"/>
                                        <p:tgtEl>
                                          <p:spTgt spid="9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9" fill="hold" nodeType="afterGroup">
                            <p:stCondLst>
                              <p:cond delay="13850"/>
                            </p:stCondLst>
                            <p:childTnLst>
                              <p:par>
                                <p:cTn id="13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2" dur="50" fill="hold"/>
                                        <p:tgtEl>
                                          <p:spTgt spid="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3" dur="50" fill="hold"/>
                                        <p:tgtEl>
                                          <p:spTgt spid="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4" fill="hold" nodeType="afterGroup">
                            <p:stCondLst>
                              <p:cond delay="13900"/>
                            </p:stCondLst>
                            <p:childTnLst>
                              <p:par>
                                <p:cTn id="13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7" dur="50" fill="hold"/>
                                        <p:tgtEl>
                                          <p:spTgt spid="9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8" dur="50" fill="hold"/>
                                        <p:tgtEl>
                                          <p:spTgt spid="9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9" fill="hold" nodeType="afterGroup">
                            <p:stCondLst>
                              <p:cond delay="13950"/>
                            </p:stCondLst>
                            <p:childTnLst>
                              <p:par>
                                <p:cTn id="14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2" dur="50" fill="hold"/>
                                        <p:tgtEl>
                                          <p:spTgt spid="9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3" dur="50" fill="hold"/>
                                        <p:tgtEl>
                                          <p:spTgt spid="9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4" fill="hold" nodeType="afterGroup">
                            <p:stCondLst>
                              <p:cond delay="14000"/>
                            </p:stCondLst>
                            <p:childTnLst>
                              <p:par>
                                <p:cTn id="14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7" dur="50" fill="hold"/>
                                        <p:tgtEl>
                                          <p:spTgt spid="9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8" dur="50" fill="hold"/>
                                        <p:tgtEl>
                                          <p:spTgt spid="9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9" fill="hold" nodeType="afterGroup">
                            <p:stCondLst>
                              <p:cond delay="14050"/>
                            </p:stCondLst>
                            <p:childTnLst>
                              <p:par>
                                <p:cTn id="14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2" dur="50" fill="hold"/>
                                        <p:tgtEl>
                                          <p:spTgt spid="9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3" dur="50" fill="hold"/>
                                        <p:tgtEl>
                                          <p:spTgt spid="9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4" fill="hold" nodeType="afterGroup">
                            <p:stCondLst>
                              <p:cond delay="14100"/>
                            </p:stCondLst>
                            <p:childTnLst>
                              <p:par>
                                <p:cTn id="14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7" dur="50" fill="hold"/>
                                        <p:tgtEl>
                                          <p:spTgt spid="9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8" dur="50" fill="hold"/>
                                        <p:tgtEl>
                                          <p:spTgt spid="9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9" fill="hold" nodeType="afterGroup">
                            <p:stCondLst>
                              <p:cond delay="14150"/>
                            </p:stCondLst>
                            <p:childTnLst>
                              <p:par>
                                <p:cTn id="14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2" dur="50" fill="hold"/>
                                        <p:tgtEl>
                                          <p:spTgt spid="9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3" dur="50" fill="hold"/>
                                        <p:tgtEl>
                                          <p:spTgt spid="9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4" fill="hold" nodeType="afterGroup">
                            <p:stCondLst>
                              <p:cond delay="14200"/>
                            </p:stCondLst>
                            <p:childTnLst>
                              <p:par>
                                <p:cTn id="14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7" dur="50" fill="hold"/>
                                        <p:tgtEl>
                                          <p:spTgt spid="9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8" dur="50" fill="hold"/>
                                        <p:tgtEl>
                                          <p:spTgt spid="9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9" fill="hold" nodeType="afterGroup">
                            <p:stCondLst>
                              <p:cond delay="14250"/>
                            </p:stCondLst>
                            <p:childTnLst>
                              <p:par>
                                <p:cTn id="14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2" dur="50" fill="hold"/>
                                        <p:tgtEl>
                                          <p:spTgt spid="9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3" dur="50" fill="hold"/>
                                        <p:tgtEl>
                                          <p:spTgt spid="9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4" fill="hold" nodeType="afterGroup">
                            <p:stCondLst>
                              <p:cond delay="14300"/>
                            </p:stCondLst>
                            <p:childTnLst>
                              <p:par>
                                <p:cTn id="14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7" dur="50" fill="hold"/>
                                        <p:tgtEl>
                                          <p:spTgt spid="9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8" dur="50" fill="hold"/>
                                        <p:tgtEl>
                                          <p:spTgt spid="9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9" fill="hold" nodeType="afterGroup">
                            <p:stCondLst>
                              <p:cond delay="14350"/>
                            </p:stCondLst>
                            <p:childTnLst>
                              <p:par>
                                <p:cTn id="14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2" dur="5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3" dur="50" fill="hold"/>
                                        <p:tgtEl>
                                          <p:spTgt spid="9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4" fill="hold" nodeType="afterGroup">
                            <p:stCondLst>
                              <p:cond delay="14400"/>
                            </p:stCondLst>
                            <p:childTnLst>
                              <p:par>
                                <p:cTn id="14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7" dur="50" fill="hold"/>
                                        <p:tgtEl>
                                          <p:spTgt spid="9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8" dur="50" fill="hold"/>
                                        <p:tgtEl>
                                          <p:spTgt spid="9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9" fill="hold" nodeType="afterGroup">
                            <p:stCondLst>
                              <p:cond delay="14450"/>
                            </p:stCondLst>
                            <p:childTnLst>
                              <p:par>
                                <p:cTn id="14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2" dur="50" fill="hold"/>
                                        <p:tgtEl>
                                          <p:spTgt spid="9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3" dur="50" fill="hold"/>
                                        <p:tgtEl>
                                          <p:spTgt spid="9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4" fill="hold" nodeType="afterGroup">
                            <p:stCondLst>
                              <p:cond delay="14500"/>
                            </p:stCondLst>
                            <p:childTnLst>
                              <p:par>
                                <p:cTn id="14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7" dur="50" fill="hold"/>
                                        <p:tgtEl>
                                          <p:spTgt spid="9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8" dur="50" fill="hold"/>
                                        <p:tgtEl>
                                          <p:spTgt spid="9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9" fill="hold" nodeType="afterGroup">
                            <p:stCondLst>
                              <p:cond delay="14550"/>
                            </p:stCondLst>
                            <p:childTnLst>
                              <p:par>
                                <p:cTn id="14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2" dur="50" fill="hold"/>
                                        <p:tgtEl>
                                          <p:spTgt spid="9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3" dur="50" fill="hold"/>
                                        <p:tgtEl>
                                          <p:spTgt spid="9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4" fill="hold" nodeType="afterGroup">
                            <p:stCondLst>
                              <p:cond delay="14600"/>
                            </p:stCondLst>
                            <p:childTnLst>
                              <p:par>
                                <p:cTn id="14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67" dur="50" fill="hold"/>
                                        <p:tgtEl>
                                          <p:spTgt spid="9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8" dur="50" fill="hold"/>
                                        <p:tgtEl>
                                          <p:spTgt spid="9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9" fill="hold" nodeType="afterGroup">
                            <p:stCondLst>
                              <p:cond delay="14650"/>
                            </p:stCondLst>
                            <p:childTnLst>
                              <p:par>
                                <p:cTn id="14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2" dur="50" fill="hold"/>
                                        <p:tgtEl>
                                          <p:spTgt spid="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3" dur="50" fill="hold"/>
                                        <p:tgtEl>
                                          <p:spTgt spid="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4" fill="hold" nodeType="afterGroup">
                            <p:stCondLst>
                              <p:cond delay="14700"/>
                            </p:stCondLst>
                            <p:childTnLst>
                              <p:par>
                                <p:cTn id="14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7" dur="50" fill="hold"/>
                                        <p:tgtEl>
                                          <p:spTgt spid="9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78" dur="50" fill="hold"/>
                                        <p:tgtEl>
                                          <p:spTgt spid="9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9" fill="hold" nodeType="afterGroup">
                            <p:stCondLst>
                              <p:cond delay="14750"/>
                            </p:stCondLst>
                            <p:childTnLst>
                              <p:par>
                                <p:cTn id="14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2" dur="50" fill="hold"/>
                                        <p:tgtEl>
                                          <p:spTgt spid="9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3" dur="50" fill="hold"/>
                                        <p:tgtEl>
                                          <p:spTgt spid="9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4" fill="hold" nodeType="afterGroup">
                            <p:stCondLst>
                              <p:cond delay="14800"/>
                            </p:stCondLst>
                            <p:childTnLst>
                              <p:par>
                                <p:cTn id="14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7" dur="50" fill="hold"/>
                                        <p:tgtEl>
                                          <p:spTgt spid="9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8" dur="50" fill="hold"/>
                                        <p:tgtEl>
                                          <p:spTgt spid="9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9" fill="hold" nodeType="afterGroup">
                            <p:stCondLst>
                              <p:cond delay="14850"/>
                            </p:stCondLst>
                            <p:childTnLst>
                              <p:par>
                                <p:cTn id="14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2" dur="50" fill="hold"/>
                                        <p:tgtEl>
                                          <p:spTgt spid="9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3" dur="50" fill="hold"/>
                                        <p:tgtEl>
                                          <p:spTgt spid="9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4" fill="hold" nodeType="afterGroup">
                            <p:stCondLst>
                              <p:cond delay="14900"/>
                            </p:stCondLst>
                            <p:childTnLst>
                              <p:par>
                                <p:cTn id="14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7" dur="50" fill="hold"/>
                                        <p:tgtEl>
                                          <p:spTgt spid="9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8" dur="50" fill="hold"/>
                                        <p:tgtEl>
                                          <p:spTgt spid="9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9" fill="hold" nodeType="afterGroup">
                            <p:stCondLst>
                              <p:cond delay="14950"/>
                            </p:stCondLst>
                            <p:childTnLst>
                              <p:par>
                                <p:cTn id="15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2" dur="50" fill="hold"/>
                                        <p:tgtEl>
                                          <p:spTgt spid="9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3" dur="50" fill="hold"/>
                                        <p:tgtEl>
                                          <p:spTgt spid="9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4" fill="hold" nodeType="afterGroup">
                            <p:stCondLst>
                              <p:cond delay="15000"/>
                            </p:stCondLst>
                            <p:childTnLst>
                              <p:par>
                                <p:cTn id="15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7" dur="50" fill="hold"/>
                                        <p:tgtEl>
                                          <p:spTgt spid="9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8" dur="50" fill="hold"/>
                                        <p:tgtEl>
                                          <p:spTgt spid="9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9" fill="hold" nodeType="afterGroup">
                            <p:stCondLst>
                              <p:cond delay="15050"/>
                            </p:stCondLst>
                            <p:childTnLst>
                              <p:par>
                                <p:cTn id="15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2" dur="50" fill="hold"/>
                                        <p:tgtEl>
                                          <p:spTgt spid="9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3" dur="50" fill="hold"/>
                                        <p:tgtEl>
                                          <p:spTgt spid="9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4" fill="hold" nodeType="afterGroup">
                            <p:stCondLst>
                              <p:cond delay="15100"/>
                            </p:stCondLst>
                            <p:childTnLst>
                              <p:par>
                                <p:cTn id="15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7" dur="50" fill="hold"/>
                                        <p:tgtEl>
                                          <p:spTgt spid="9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8" dur="50" fill="hold"/>
                                        <p:tgtEl>
                                          <p:spTgt spid="9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9" fill="hold" nodeType="afterGroup">
                            <p:stCondLst>
                              <p:cond delay="15150"/>
                            </p:stCondLst>
                            <p:childTnLst>
                              <p:par>
                                <p:cTn id="15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2" dur="50" fill="hold"/>
                                        <p:tgtEl>
                                          <p:spTgt spid="9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3" dur="50" fill="hold"/>
                                        <p:tgtEl>
                                          <p:spTgt spid="9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4" fill="hold" nodeType="afterGroup">
                            <p:stCondLst>
                              <p:cond delay="15200"/>
                            </p:stCondLst>
                            <p:childTnLst>
                              <p:par>
                                <p:cTn id="15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7" dur="50" fill="hold"/>
                                        <p:tgtEl>
                                          <p:spTgt spid="9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8" dur="50" fill="hold"/>
                                        <p:tgtEl>
                                          <p:spTgt spid="9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9" fill="hold" nodeType="afterGroup">
                            <p:stCondLst>
                              <p:cond delay="15250"/>
                            </p:stCondLst>
                            <p:childTnLst>
                              <p:par>
                                <p:cTn id="15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2" dur="50" fill="hold"/>
                                        <p:tgtEl>
                                          <p:spTgt spid="9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3" dur="50" fill="hold"/>
                                        <p:tgtEl>
                                          <p:spTgt spid="9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4" fill="hold" nodeType="afterGroup">
                            <p:stCondLst>
                              <p:cond delay="15300"/>
                            </p:stCondLst>
                            <p:childTnLst>
                              <p:par>
                                <p:cTn id="15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7" dur="50" fill="hold"/>
                                        <p:tgtEl>
                                          <p:spTgt spid="9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8" dur="50" fill="hold"/>
                                        <p:tgtEl>
                                          <p:spTgt spid="9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9" fill="hold" nodeType="afterGroup">
                            <p:stCondLst>
                              <p:cond delay="15350"/>
                            </p:stCondLst>
                            <p:childTnLst>
                              <p:par>
                                <p:cTn id="15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2" dur="50" fill="hold"/>
                                        <p:tgtEl>
                                          <p:spTgt spid="9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3" dur="50" fill="hold"/>
                                        <p:tgtEl>
                                          <p:spTgt spid="9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4" fill="hold" nodeType="afterGroup">
                            <p:stCondLst>
                              <p:cond delay="15400"/>
                            </p:stCondLst>
                            <p:childTnLst>
                              <p:par>
                                <p:cTn id="15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7" dur="50" fill="hold"/>
                                        <p:tgtEl>
                                          <p:spTgt spid="9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8" dur="50" fill="hold"/>
                                        <p:tgtEl>
                                          <p:spTgt spid="9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9" fill="hold" nodeType="afterGroup">
                            <p:stCondLst>
                              <p:cond delay="15450"/>
                            </p:stCondLst>
                            <p:childTnLst>
                              <p:par>
                                <p:cTn id="15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2" dur="50" fill="hold"/>
                                        <p:tgtEl>
                                          <p:spTgt spid="9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3" dur="50" fill="hold"/>
                                        <p:tgtEl>
                                          <p:spTgt spid="9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4" fill="hold" nodeType="afterGroup">
                            <p:stCondLst>
                              <p:cond delay="15500"/>
                            </p:stCondLst>
                            <p:childTnLst>
                              <p:par>
                                <p:cTn id="15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7" dur="50" fill="hold"/>
                                        <p:tgtEl>
                                          <p:spTgt spid="9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8" dur="50" fill="hold"/>
                                        <p:tgtEl>
                                          <p:spTgt spid="9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9" fill="hold" nodeType="afterGroup">
                            <p:stCondLst>
                              <p:cond delay="15550"/>
                            </p:stCondLst>
                            <p:childTnLst>
                              <p:par>
                                <p:cTn id="15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2" dur="50" fill="hold"/>
                                        <p:tgtEl>
                                          <p:spTgt spid="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3" dur="50" fill="hold"/>
                                        <p:tgtEl>
                                          <p:spTgt spid="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4" fill="hold" nodeType="afterGroup">
                            <p:stCondLst>
                              <p:cond delay="15600"/>
                            </p:stCondLst>
                            <p:childTnLst>
                              <p:par>
                                <p:cTn id="15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7" dur="50" fill="hold"/>
                                        <p:tgtEl>
                                          <p:spTgt spid="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8" dur="50" fill="hold"/>
                                        <p:tgtEl>
                                          <p:spTgt spid="9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9" fill="hold" nodeType="afterGroup">
                            <p:stCondLst>
                              <p:cond delay="15650"/>
                            </p:stCondLst>
                            <p:childTnLst>
                              <p:par>
                                <p:cTn id="15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2" dur="50" fill="hold"/>
                                        <p:tgtEl>
                                          <p:spTgt spid="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3" dur="50" fill="hold"/>
                                        <p:tgtEl>
                                          <p:spTgt spid="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4" fill="hold" nodeType="afterGroup">
                            <p:stCondLst>
                              <p:cond delay="15700"/>
                            </p:stCondLst>
                            <p:childTnLst>
                              <p:par>
                                <p:cTn id="15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7" dur="50" fill="hold"/>
                                        <p:tgtEl>
                                          <p:spTgt spid="9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8" dur="50" fill="hold"/>
                                        <p:tgtEl>
                                          <p:spTgt spid="9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9" fill="hold" nodeType="afterGroup">
                            <p:stCondLst>
                              <p:cond delay="15750"/>
                            </p:stCondLst>
                            <p:childTnLst>
                              <p:par>
                                <p:cTn id="15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2" dur="50" fill="hold"/>
                                        <p:tgtEl>
                                          <p:spTgt spid="9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3" dur="50" fill="hold"/>
                                        <p:tgtEl>
                                          <p:spTgt spid="9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4" fill="hold" nodeType="afterGroup">
                            <p:stCondLst>
                              <p:cond delay="15800"/>
                            </p:stCondLst>
                            <p:childTnLst>
                              <p:par>
                                <p:cTn id="15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7" dur="50" fill="hold"/>
                                        <p:tgtEl>
                                          <p:spTgt spid="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8" dur="50" fill="hold"/>
                                        <p:tgtEl>
                                          <p:spTgt spid="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9" fill="hold" nodeType="afterGroup">
                            <p:stCondLst>
                              <p:cond delay="15850"/>
                            </p:stCondLst>
                            <p:childTnLst>
                              <p:par>
                                <p:cTn id="15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2" dur="50" fill="hold"/>
                                        <p:tgtEl>
                                          <p:spTgt spid="1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3" dur="50" fill="hold"/>
                                        <p:tgtEl>
                                          <p:spTgt spid="1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4" fill="hold" nodeType="afterGroup">
                            <p:stCondLst>
                              <p:cond delay="15900"/>
                            </p:stCondLst>
                            <p:childTnLst>
                              <p:par>
                                <p:cTn id="15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7" dur="50" fill="hold"/>
                                        <p:tgtEl>
                                          <p:spTgt spid="1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8" dur="50" fill="hold"/>
                                        <p:tgtEl>
                                          <p:spTgt spid="1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9" fill="hold" nodeType="afterGroup">
                            <p:stCondLst>
                              <p:cond delay="15950"/>
                            </p:stCondLst>
                            <p:childTnLst>
                              <p:par>
                                <p:cTn id="16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2" dur="50" fill="hold"/>
                                        <p:tgtEl>
                                          <p:spTgt spid="1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3" dur="50" fill="hold"/>
                                        <p:tgtEl>
                                          <p:spTgt spid="1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4" fill="hold" nodeType="afterGroup">
                            <p:stCondLst>
                              <p:cond delay="16000"/>
                            </p:stCondLst>
                            <p:childTnLst>
                              <p:par>
                                <p:cTn id="16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7" dur="50" fill="hold"/>
                                        <p:tgtEl>
                                          <p:spTgt spid="1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8" dur="50" fill="hold"/>
                                        <p:tgtEl>
                                          <p:spTgt spid="1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9" fill="hold" nodeType="afterGroup">
                            <p:stCondLst>
                              <p:cond delay="16050"/>
                            </p:stCondLst>
                            <p:childTnLst>
                              <p:par>
                                <p:cTn id="16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2" dur="50" fill="hold"/>
                                        <p:tgtEl>
                                          <p:spTgt spid="1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3" dur="50" fill="hold"/>
                                        <p:tgtEl>
                                          <p:spTgt spid="1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4" fill="hold" nodeType="afterGroup">
                            <p:stCondLst>
                              <p:cond delay="16100"/>
                            </p:stCondLst>
                            <p:childTnLst>
                              <p:par>
                                <p:cTn id="16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7" dur="50" fill="hold"/>
                                        <p:tgtEl>
                                          <p:spTgt spid="1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8" dur="50" fill="hold"/>
                                        <p:tgtEl>
                                          <p:spTgt spid="1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9" fill="hold" nodeType="afterGroup">
                            <p:stCondLst>
                              <p:cond delay="16150"/>
                            </p:stCondLst>
                            <p:childTnLst>
                              <p:par>
                                <p:cTn id="16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2" dur="50" fill="hold"/>
                                        <p:tgtEl>
                                          <p:spTgt spid="1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3" dur="50" fill="hold"/>
                                        <p:tgtEl>
                                          <p:spTgt spid="1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4" fill="hold" nodeType="afterGroup">
                            <p:stCondLst>
                              <p:cond delay="16200"/>
                            </p:stCondLst>
                            <p:childTnLst>
                              <p:par>
                                <p:cTn id="16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7" dur="50" fill="hold"/>
                                        <p:tgtEl>
                                          <p:spTgt spid="1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8" dur="50" fill="hold"/>
                                        <p:tgtEl>
                                          <p:spTgt spid="1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9" fill="hold" nodeType="afterGroup">
                            <p:stCondLst>
                              <p:cond delay="16250"/>
                            </p:stCondLst>
                            <p:childTnLst>
                              <p:par>
                                <p:cTn id="16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2" dur="50" fill="hold"/>
                                        <p:tgtEl>
                                          <p:spTgt spid="1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3" dur="50" fill="hold"/>
                                        <p:tgtEl>
                                          <p:spTgt spid="1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4" fill="hold" nodeType="afterGroup">
                            <p:stCondLst>
                              <p:cond delay="16300"/>
                            </p:stCondLst>
                            <p:childTnLst>
                              <p:par>
                                <p:cTn id="16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7" dur="50" fill="hold"/>
                                        <p:tgtEl>
                                          <p:spTgt spid="1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8" dur="50" fill="hold"/>
                                        <p:tgtEl>
                                          <p:spTgt spid="1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9" fill="hold" nodeType="afterGroup">
                            <p:stCondLst>
                              <p:cond delay="16350"/>
                            </p:stCondLst>
                            <p:childTnLst>
                              <p:par>
                                <p:cTn id="16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2" dur="50" fill="hold"/>
                                        <p:tgtEl>
                                          <p:spTgt spid="1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3" dur="50" fill="hold"/>
                                        <p:tgtEl>
                                          <p:spTgt spid="1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4" fill="hold" nodeType="afterGroup">
                            <p:stCondLst>
                              <p:cond delay="16400"/>
                            </p:stCondLst>
                            <p:childTnLst>
                              <p:par>
                                <p:cTn id="16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7" dur="50" fill="hold"/>
                                        <p:tgtEl>
                                          <p:spTgt spid="1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8" dur="50" fill="hold"/>
                                        <p:tgtEl>
                                          <p:spTgt spid="1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9" fill="hold" nodeType="afterGroup">
                            <p:stCondLst>
                              <p:cond delay="16450"/>
                            </p:stCondLst>
                            <p:childTnLst>
                              <p:par>
                                <p:cTn id="16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2" dur="50" fill="hold"/>
                                        <p:tgtEl>
                                          <p:spTgt spid="1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3" dur="50" fill="hold"/>
                                        <p:tgtEl>
                                          <p:spTgt spid="1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4" fill="hold" nodeType="afterGroup">
                            <p:stCondLst>
                              <p:cond delay="16500"/>
                            </p:stCondLst>
                            <p:childTnLst>
                              <p:par>
                                <p:cTn id="16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7" dur="50" fill="hold"/>
                                        <p:tgtEl>
                                          <p:spTgt spid="1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8" dur="50" fill="hold"/>
                                        <p:tgtEl>
                                          <p:spTgt spid="1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9" fill="hold" nodeType="afterGroup">
                            <p:stCondLst>
                              <p:cond delay="16550"/>
                            </p:stCondLst>
                            <p:childTnLst>
                              <p:par>
                                <p:cTn id="16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2" dur="50" fill="hold"/>
                                        <p:tgtEl>
                                          <p:spTgt spid="1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3" dur="50" fill="hold"/>
                                        <p:tgtEl>
                                          <p:spTgt spid="1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4" fill="hold" nodeType="afterGroup">
                            <p:stCondLst>
                              <p:cond delay="16600"/>
                            </p:stCondLst>
                            <p:childTnLst>
                              <p:par>
                                <p:cTn id="16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7" dur="5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8" dur="5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9" fill="hold" nodeType="afterGroup">
                            <p:stCondLst>
                              <p:cond delay="16650"/>
                            </p:stCondLst>
                            <p:childTnLst>
                              <p:par>
                                <p:cTn id="16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2" dur="50" fill="hold"/>
                                        <p:tgtEl>
                                          <p:spTgt spid="1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3" dur="50" fill="hold"/>
                                        <p:tgtEl>
                                          <p:spTgt spid="1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4" fill="hold" nodeType="afterGroup">
                            <p:stCondLst>
                              <p:cond delay="16700"/>
                            </p:stCondLst>
                            <p:childTnLst>
                              <p:par>
                                <p:cTn id="16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7" dur="50" fill="hold"/>
                                        <p:tgtEl>
                                          <p:spTgt spid="1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8" dur="50" fill="hold"/>
                                        <p:tgtEl>
                                          <p:spTgt spid="1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9" fill="hold" nodeType="afterGroup">
                            <p:stCondLst>
                              <p:cond delay="16750"/>
                            </p:stCondLst>
                            <p:childTnLst>
                              <p:par>
                                <p:cTn id="16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2" dur="50" fill="hold"/>
                                        <p:tgtEl>
                                          <p:spTgt spid="1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3" dur="50" fill="hold"/>
                                        <p:tgtEl>
                                          <p:spTgt spid="1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4" fill="hold" nodeType="afterGroup">
                            <p:stCondLst>
                              <p:cond delay="16800"/>
                            </p:stCondLst>
                            <p:childTnLst>
                              <p:par>
                                <p:cTn id="16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7" dur="50" fill="hold"/>
                                        <p:tgtEl>
                                          <p:spTgt spid="1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8" dur="50" fill="hold"/>
                                        <p:tgtEl>
                                          <p:spTgt spid="1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9" fill="hold" nodeType="afterGroup">
                            <p:stCondLst>
                              <p:cond delay="16850"/>
                            </p:stCondLst>
                            <p:childTnLst>
                              <p:par>
                                <p:cTn id="16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2" dur="50" fill="hold"/>
                                        <p:tgtEl>
                                          <p:spTgt spid="1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3" dur="50" fill="hold"/>
                                        <p:tgtEl>
                                          <p:spTgt spid="1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4" fill="hold" nodeType="afterGroup">
                            <p:stCondLst>
                              <p:cond delay="16900"/>
                            </p:stCondLst>
                            <p:childTnLst>
                              <p:par>
                                <p:cTn id="16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7" dur="50" fill="hold"/>
                                        <p:tgtEl>
                                          <p:spTgt spid="1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8" dur="50" fill="hold"/>
                                        <p:tgtEl>
                                          <p:spTgt spid="1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9" fill="hold" nodeType="afterGroup">
                            <p:stCondLst>
                              <p:cond delay="16950"/>
                            </p:stCondLst>
                            <p:childTnLst>
                              <p:par>
                                <p:cTn id="17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2" dur="50" fill="hold"/>
                                        <p:tgtEl>
                                          <p:spTgt spid="1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3" dur="50" fill="hold"/>
                                        <p:tgtEl>
                                          <p:spTgt spid="1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4" fill="hold" nodeType="afterGroup">
                            <p:stCondLst>
                              <p:cond delay="17000"/>
                            </p:stCondLst>
                            <p:childTnLst>
                              <p:par>
                                <p:cTn id="17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07" dur="50" fill="hold"/>
                                        <p:tgtEl>
                                          <p:spTgt spid="1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8" dur="50" fill="hold"/>
                                        <p:tgtEl>
                                          <p:spTgt spid="1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9" fill="hold" nodeType="afterGroup">
                            <p:stCondLst>
                              <p:cond delay="17050"/>
                            </p:stCondLst>
                            <p:childTnLst>
                              <p:par>
                                <p:cTn id="17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2" dur="50" fill="hold"/>
                                        <p:tgtEl>
                                          <p:spTgt spid="1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3" dur="50" fill="hold"/>
                                        <p:tgtEl>
                                          <p:spTgt spid="1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4" fill="hold" nodeType="afterGroup">
                            <p:stCondLst>
                              <p:cond delay="17100"/>
                            </p:stCondLst>
                            <p:childTnLst>
                              <p:par>
                                <p:cTn id="17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7" dur="50" fill="hold"/>
                                        <p:tgtEl>
                                          <p:spTgt spid="1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18" dur="50" fill="hold"/>
                                        <p:tgtEl>
                                          <p:spTgt spid="1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9" fill="hold" nodeType="afterGroup">
                            <p:stCondLst>
                              <p:cond delay="17150"/>
                            </p:stCondLst>
                            <p:childTnLst>
                              <p:par>
                                <p:cTn id="17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2" dur="50" fill="hold"/>
                                        <p:tgtEl>
                                          <p:spTgt spid="1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3" dur="50" fill="hold"/>
                                        <p:tgtEl>
                                          <p:spTgt spid="1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4" fill="hold" nodeType="afterGroup">
                            <p:stCondLst>
                              <p:cond delay="17200"/>
                            </p:stCondLst>
                            <p:childTnLst>
                              <p:par>
                                <p:cTn id="17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7" dur="50" fill="hold"/>
                                        <p:tgtEl>
                                          <p:spTgt spid="1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8" dur="50" fill="hold"/>
                                        <p:tgtEl>
                                          <p:spTgt spid="1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9" fill="hold" nodeType="afterGroup">
                            <p:stCondLst>
                              <p:cond delay="17250"/>
                            </p:stCondLst>
                            <p:childTnLst>
                              <p:par>
                                <p:cTn id="17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2" dur="50" fill="hold"/>
                                        <p:tgtEl>
                                          <p:spTgt spid="1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3" dur="50" fill="hold"/>
                                        <p:tgtEl>
                                          <p:spTgt spid="1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4" fill="hold" nodeType="afterGroup">
                            <p:stCondLst>
                              <p:cond delay="17300"/>
                            </p:stCondLst>
                            <p:childTnLst>
                              <p:par>
                                <p:cTn id="17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7" dur="50" fill="hold"/>
                                        <p:tgtEl>
                                          <p:spTgt spid="1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8" dur="50" fill="hold"/>
                                        <p:tgtEl>
                                          <p:spTgt spid="1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9" fill="hold" nodeType="afterGroup">
                            <p:stCondLst>
                              <p:cond delay="17350"/>
                            </p:stCondLst>
                            <p:childTnLst>
                              <p:par>
                                <p:cTn id="17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2" dur="50" fill="hold"/>
                                        <p:tgtEl>
                                          <p:spTgt spid="1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3" dur="50" fill="hold"/>
                                        <p:tgtEl>
                                          <p:spTgt spid="1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4" fill="hold" nodeType="afterGroup">
                            <p:stCondLst>
                              <p:cond delay="17400"/>
                            </p:stCondLst>
                            <p:childTnLst>
                              <p:par>
                                <p:cTn id="17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47" dur="50" fill="hold"/>
                                        <p:tgtEl>
                                          <p:spTgt spid="1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8" dur="50" fill="hold"/>
                                        <p:tgtEl>
                                          <p:spTgt spid="1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9" fill="hold" nodeType="afterGroup">
                            <p:stCondLst>
                              <p:cond delay="17450"/>
                            </p:stCondLst>
                            <p:childTnLst>
                              <p:par>
                                <p:cTn id="17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2" dur="50" fill="hold"/>
                                        <p:tgtEl>
                                          <p:spTgt spid="1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3" dur="50" fill="hold"/>
                                        <p:tgtEl>
                                          <p:spTgt spid="1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4" fill="hold" nodeType="afterGroup">
                            <p:stCondLst>
                              <p:cond delay="17500"/>
                            </p:stCondLst>
                            <p:childTnLst>
                              <p:par>
                                <p:cTn id="17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7" dur="50" fill="hold"/>
                                        <p:tgtEl>
                                          <p:spTgt spid="1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58" dur="50" fill="hold"/>
                                        <p:tgtEl>
                                          <p:spTgt spid="1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9" fill="hold" nodeType="afterGroup">
                            <p:stCondLst>
                              <p:cond delay="17550"/>
                            </p:stCondLst>
                            <p:childTnLst>
                              <p:par>
                                <p:cTn id="17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62" dur="50" fill="hold"/>
                                        <p:tgtEl>
                                          <p:spTgt spid="1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3" dur="50" fill="hold"/>
                                        <p:tgtEl>
                                          <p:spTgt spid="1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4" fill="hold" nodeType="afterGroup">
                            <p:stCondLst>
                              <p:cond delay="17600"/>
                            </p:stCondLst>
                            <p:childTnLst>
                              <p:par>
                                <p:cTn id="17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67" dur="50" fill="hold"/>
                                        <p:tgtEl>
                                          <p:spTgt spid="1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8" dur="50" fill="hold"/>
                                        <p:tgtEl>
                                          <p:spTgt spid="1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9" fill="hold" nodeType="afterGroup">
                            <p:stCondLst>
                              <p:cond delay="17650"/>
                            </p:stCondLst>
                            <p:childTnLst>
                              <p:par>
                                <p:cTn id="17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2" dur="50" fill="hold"/>
                                        <p:tgtEl>
                                          <p:spTgt spid="1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3" dur="50" fill="hold"/>
                                        <p:tgtEl>
                                          <p:spTgt spid="1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4" fill="hold" nodeType="afterGroup">
                            <p:stCondLst>
                              <p:cond delay="17700"/>
                            </p:stCondLst>
                            <p:childTnLst>
                              <p:par>
                                <p:cTn id="17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7" dur="50" fill="hold"/>
                                        <p:tgtEl>
                                          <p:spTgt spid="1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78" dur="50" fill="hold"/>
                                        <p:tgtEl>
                                          <p:spTgt spid="1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9" fill="hold" nodeType="afterGroup">
                            <p:stCondLst>
                              <p:cond delay="17750"/>
                            </p:stCondLst>
                            <p:childTnLst>
                              <p:par>
                                <p:cTn id="17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2" dur="50" fill="hold"/>
                                        <p:tgtEl>
                                          <p:spTgt spid="1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3" dur="50" fill="hold"/>
                                        <p:tgtEl>
                                          <p:spTgt spid="1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4" fill="hold" nodeType="afterGroup">
                            <p:stCondLst>
                              <p:cond delay="17800"/>
                            </p:stCondLst>
                            <p:childTnLst>
                              <p:par>
                                <p:cTn id="17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87" dur="50" fill="hold"/>
                                        <p:tgtEl>
                                          <p:spTgt spid="1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8" dur="50" fill="hold"/>
                                        <p:tgtEl>
                                          <p:spTgt spid="1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9" fill="hold" nodeType="afterGroup">
                            <p:stCondLst>
                              <p:cond delay="17850"/>
                            </p:stCondLst>
                            <p:childTnLst>
                              <p:par>
                                <p:cTn id="17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2" dur="50" fill="hold"/>
                                        <p:tgtEl>
                                          <p:spTgt spid="1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3" dur="50" fill="hold"/>
                                        <p:tgtEl>
                                          <p:spTgt spid="1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4" fill="hold" nodeType="afterGroup">
                            <p:stCondLst>
                              <p:cond delay="17900"/>
                            </p:stCondLst>
                            <p:childTnLst>
                              <p:par>
                                <p:cTn id="17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7" dur="50" fill="hold"/>
                                        <p:tgtEl>
                                          <p:spTgt spid="1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98" dur="50" fill="hold"/>
                                        <p:tgtEl>
                                          <p:spTgt spid="1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9" fill="hold" nodeType="afterGroup">
                            <p:stCondLst>
                              <p:cond delay="17950"/>
                            </p:stCondLst>
                            <p:childTnLst>
                              <p:par>
                                <p:cTn id="18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2" dur="5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3" dur="5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4" fill="hold" nodeType="afterGroup">
                            <p:stCondLst>
                              <p:cond delay="18000"/>
                            </p:stCondLst>
                            <p:childTnLst>
                              <p:par>
                                <p:cTn id="18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7" dur="50" fill="hold"/>
                                        <p:tgtEl>
                                          <p:spTgt spid="1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8" dur="50" fill="hold"/>
                                        <p:tgtEl>
                                          <p:spTgt spid="1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9" fill="hold" nodeType="afterGroup">
                            <p:stCondLst>
                              <p:cond delay="18050"/>
                            </p:stCondLst>
                            <p:childTnLst>
                              <p:par>
                                <p:cTn id="18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2" dur="50" fill="hold"/>
                                        <p:tgtEl>
                                          <p:spTgt spid="1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3" dur="50" fill="hold"/>
                                        <p:tgtEl>
                                          <p:spTgt spid="1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4" fill="hold" nodeType="afterGroup">
                            <p:stCondLst>
                              <p:cond delay="18100"/>
                            </p:stCondLst>
                            <p:childTnLst>
                              <p:par>
                                <p:cTn id="18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7" dur="50" fill="hold"/>
                                        <p:tgtEl>
                                          <p:spTgt spid="1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8" dur="50" fill="hold"/>
                                        <p:tgtEl>
                                          <p:spTgt spid="1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9" fill="hold" nodeType="afterGroup">
                            <p:stCondLst>
                              <p:cond delay="18150"/>
                            </p:stCondLst>
                            <p:childTnLst>
                              <p:par>
                                <p:cTn id="18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2" dur="50" fill="hold"/>
                                        <p:tgtEl>
                                          <p:spTgt spid="1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3" dur="50" fill="hold"/>
                                        <p:tgtEl>
                                          <p:spTgt spid="1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4" fill="hold" nodeType="afterGroup">
                            <p:stCondLst>
                              <p:cond delay="18200"/>
                            </p:stCondLst>
                            <p:childTnLst>
                              <p:par>
                                <p:cTn id="18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7" dur="50" fill="hold"/>
                                        <p:tgtEl>
                                          <p:spTgt spid="1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8" dur="50" fill="hold"/>
                                        <p:tgtEl>
                                          <p:spTgt spid="1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9" fill="hold" nodeType="afterGroup">
                            <p:stCondLst>
                              <p:cond delay="18250"/>
                            </p:stCondLst>
                            <p:childTnLst>
                              <p:par>
                                <p:cTn id="18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2" dur="50" fill="hold"/>
                                        <p:tgtEl>
                                          <p:spTgt spid="1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3" dur="50" fill="hold"/>
                                        <p:tgtEl>
                                          <p:spTgt spid="1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4" fill="hold" nodeType="afterGroup">
                            <p:stCondLst>
                              <p:cond delay="18300"/>
                            </p:stCondLst>
                            <p:childTnLst>
                              <p:par>
                                <p:cTn id="18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7" dur="50" fill="hold"/>
                                        <p:tgtEl>
                                          <p:spTgt spid="1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8" dur="50" fill="hold"/>
                                        <p:tgtEl>
                                          <p:spTgt spid="1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9" fill="hold" nodeType="afterGroup">
                            <p:stCondLst>
                              <p:cond delay="18350"/>
                            </p:stCondLst>
                            <p:childTnLst>
                              <p:par>
                                <p:cTn id="18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2" dur="50" fill="hold"/>
                                        <p:tgtEl>
                                          <p:spTgt spid="1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3" dur="50" fill="hold"/>
                                        <p:tgtEl>
                                          <p:spTgt spid="1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4" fill="hold" nodeType="afterGroup">
                            <p:stCondLst>
                              <p:cond delay="18400"/>
                            </p:stCondLst>
                            <p:childTnLst>
                              <p:par>
                                <p:cTn id="18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7" dur="50" fill="hold"/>
                                        <p:tgtEl>
                                          <p:spTgt spid="1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8" dur="50" fill="hold"/>
                                        <p:tgtEl>
                                          <p:spTgt spid="1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9" fill="hold" nodeType="afterGroup">
                            <p:stCondLst>
                              <p:cond delay="18450"/>
                            </p:stCondLst>
                            <p:childTnLst>
                              <p:par>
                                <p:cTn id="18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2" dur="50" fill="hold"/>
                                        <p:tgtEl>
                                          <p:spTgt spid="1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3" dur="50" fill="hold"/>
                                        <p:tgtEl>
                                          <p:spTgt spid="1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4" fill="hold" nodeType="afterGroup">
                            <p:stCondLst>
                              <p:cond delay="18500"/>
                            </p:stCondLst>
                            <p:childTnLst>
                              <p:par>
                                <p:cTn id="18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7" dur="50" fill="hold"/>
                                        <p:tgtEl>
                                          <p:spTgt spid="1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8" dur="50" fill="hold"/>
                                        <p:tgtEl>
                                          <p:spTgt spid="1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9" fill="hold" nodeType="afterGroup">
                            <p:stCondLst>
                              <p:cond delay="18550"/>
                            </p:stCondLst>
                            <p:childTnLst>
                              <p:par>
                                <p:cTn id="18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2" dur="50" fill="hold"/>
                                        <p:tgtEl>
                                          <p:spTgt spid="1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3" dur="50" fill="hold"/>
                                        <p:tgtEl>
                                          <p:spTgt spid="1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4" fill="hold" nodeType="afterGroup">
                            <p:stCondLst>
                              <p:cond delay="18600"/>
                            </p:stCondLst>
                            <p:childTnLst>
                              <p:par>
                                <p:cTn id="18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67" dur="50" fill="hold"/>
                                        <p:tgtEl>
                                          <p:spTgt spid="1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8" dur="50" fill="hold"/>
                                        <p:tgtEl>
                                          <p:spTgt spid="1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9" fill="hold" nodeType="afterGroup">
                            <p:stCondLst>
                              <p:cond delay="18650"/>
                            </p:stCondLst>
                            <p:childTnLst>
                              <p:par>
                                <p:cTn id="18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2" dur="50" fill="hold"/>
                                        <p:tgtEl>
                                          <p:spTgt spid="1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3" dur="50" fill="hold"/>
                                        <p:tgtEl>
                                          <p:spTgt spid="1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4" fill="hold" nodeType="afterGroup">
                            <p:stCondLst>
                              <p:cond delay="18700"/>
                            </p:stCondLst>
                            <p:childTnLst>
                              <p:par>
                                <p:cTn id="18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7" dur="50" fill="hold"/>
                                        <p:tgtEl>
                                          <p:spTgt spid="1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78" dur="50" fill="hold"/>
                                        <p:tgtEl>
                                          <p:spTgt spid="1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9" fill="hold" nodeType="afterGroup">
                            <p:stCondLst>
                              <p:cond delay="18750"/>
                            </p:stCondLst>
                            <p:childTnLst>
                              <p:par>
                                <p:cTn id="18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2" dur="5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3" dur="50" fill="hold"/>
                                        <p:tgtEl>
                                          <p:spTgt spid="1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4" fill="hold" nodeType="afterGroup">
                            <p:stCondLst>
                              <p:cond delay="18800"/>
                            </p:stCondLst>
                            <p:childTnLst>
                              <p:par>
                                <p:cTn id="18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7" dur="5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8" dur="50" fill="hold"/>
                                        <p:tgtEl>
                                          <p:spTgt spid="1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9" fill="hold" nodeType="afterGroup">
                            <p:stCondLst>
                              <p:cond delay="18850"/>
                            </p:stCondLst>
                            <p:childTnLst>
                              <p:par>
                                <p:cTn id="18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2" dur="5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3" dur="50" fill="hold"/>
                                        <p:tgtEl>
                                          <p:spTgt spid="1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4" fill="hold" nodeType="afterGroup">
                            <p:stCondLst>
                              <p:cond delay="18900"/>
                            </p:stCondLst>
                            <p:childTnLst>
                              <p:par>
                                <p:cTn id="18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97" dur="5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8" dur="50" fill="hold"/>
                                        <p:tgtEl>
                                          <p:spTgt spid="1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9" fill="hold" nodeType="afterGroup">
                            <p:stCondLst>
                              <p:cond delay="18950"/>
                            </p:stCondLst>
                            <p:childTnLst>
                              <p:par>
                                <p:cTn id="19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2" dur="5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3" dur="50" fill="hold"/>
                                        <p:tgtEl>
                                          <p:spTgt spid="1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4" fill="hold" nodeType="afterGroup">
                            <p:stCondLst>
                              <p:cond delay="19000"/>
                            </p:stCondLst>
                            <p:childTnLst>
                              <p:par>
                                <p:cTn id="19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07" dur="5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08" dur="50" fill="hold"/>
                                        <p:tgtEl>
                                          <p:spTgt spid="1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9" fill="hold" nodeType="afterGroup">
                            <p:stCondLst>
                              <p:cond delay="19050"/>
                            </p:stCondLst>
                            <p:childTnLst>
                              <p:par>
                                <p:cTn id="19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2" dur="5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3" dur="50" fill="hold"/>
                                        <p:tgtEl>
                                          <p:spTgt spid="1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4" fill="hold" nodeType="afterGroup">
                            <p:stCondLst>
                              <p:cond delay="19100"/>
                            </p:stCondLst>
                            <p:childTnLst>
                              <p:par>
                                <p:cTn id="19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7" dur="5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18" dur="50" fill="hold"/>
                                        <p:tgtEl>
                                          <p:spTgt spid="1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9" fill="hold" nodeType="afterGroup">
                            <p:stCondLst>
                              <p:cond delay="19150"/>
                            </p:stCondLst>
                            <p:childTnLst>
                              <p:par>
                                <p:cTn id="19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2" dur="5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3" dur="50" fill="hold"/>
                                        <p:tgtEl>
                                          <p:spTgt spid="1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4" fill="hold" nodeType="afterGroup">
                            <p:stCondLst>
                              <p:cond delay="19200"/>
                            </p:stCondLst>
                            <p:childTnLst>
                              <p:par>
                                <p:cTn id="19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7" dur="5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8" dur="50" fill="hold"/>
                                        <p:tgtEl>
                                          <p:spTgt spid="1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9" fill="hold" nodeType="afterGroup">
                            <p:stCondLst>
                              <p:cond delay="19250"/>
                            </p:stCondLst>
                            <p:childTnLst>
                              <p:par>
                                <p:cTn id="19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2" dur="5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3" dur="50" fill="hold"/>
                                        <p:tgtEl>
                                          <p:spTgt spid="1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4" fill="hold" nodeType="afterGroup">
                            <p:stCondLst>
                              <p:cond delay="19300"/>
                            </p:stCondLst>
                            <p:childTnLst>
                              <p:par>
                                <p:cTn id="19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7" dur="5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8" dur="50" fill="hold"/>
                                        <p:tgtEl>
                                          <p:spTgt spid="1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9" fill="hold" nodeType="afterGroup">
                            <p:stCondLst>
                              <p:cond delay="19350"/>
                            </p:stCondLst>
                            <p:childTnLst>
                              <p:par>
                                <p:cTn id="19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2" dur="5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3" dur="5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4" fill="hold" nodeType="afterGroup">
                            <p:stCondLst>
                              <p:cond delay="19400"/>
                            </p:stCondLst>
                            <p:childTnLst>
                              <p:par>
                                <p:cTn id="19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47" dur="5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8" dur="50" fill="hold"/>
                                        <p:tgtEl>
                                          <p:spTgt spid="1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9" fill="hold" nodeType="afterGroup">
                            <p:stCondLst>
                              <p:cond delay="19450"/>
                            </p:stCondLst>
                            <p:childTnLst>
                              <p:par>
                                <p:cTn id="19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2" dur="5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3" dur="50" fill="hold"/>
                                        <p:tgtEl>
                                          <p:spTgt spid="1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4" fill="hold" nodeType="afterGroup">
                            <p:stCondLst>
                              <p:cond delay="19500"/>
                            </p:stCondLst>
                            <p:childTnLst>
                              <p:par>
                                <p:cTn id="19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57" dur="5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58" dur="5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9" fill="hold" nodeType="afterGroup">
                            <p:stCondLst>
                              <p:cond delay="19550"/>
                            </p:stCondLst>
                            <p:childTnLst>
                              <p:par>
                                <p:cTn id="19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62" dur="5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3" dur="50" fill="hold"/>
                                        <p:tgtEl>
                                          <p:spTgt spid="13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4" fill="hold" nodeType="afterGroup">
                            <p:stCondLst>
                              <p:cond delay="19600"/>
                            </p:stCondLst>
                            <p:childTnLst>
                              <p:par>
                                <p:cTn id="19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67" dur="5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68" dur="50" fill="hold"/>
                                        <p:tgtEl>
                                          <p:spTgt spid="13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9" fill="hold" nodeType="afterGroup">
                            <p:stCondLst>
                              <p:cond delay="19650"/>
                            </p:stCondLst>
                            <p:childTnLst>
                              <p:par>
                                <p:cTn id="19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2" dur="5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3" dur="50" fill="hold"/>
                                        <p:tgtEl>
                                          <p:spTgt spid="1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4" fill="hold" nodeType="afterGroup">
                            <p:stCondLst>
                              <p:cond delay="19700"/>
                            </p:stCondLst>
                            <p:childTnLst>
                              <p:par>
                                <p:cTn id="19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7" dur="5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78" dur="50" fill="hold"/>
                                        <p:tgtEl>
                                          <p:spTgt spid="1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9" fill="hold" nodeType="afterGroup">
                            <p:stCondLst>
                              <p:cond delay="19750"/>
                            </p:stCondLst>
                            <p:childTnLst>
                              <p:par>
                                <p:cTn id="19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2" dur="5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3" dur="50" fill="hold"/>
                                        <p:tgtEl>
                                          <p:spTgt spid="1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4" fill="hold" nodeType="afterGroup">
                            <p:stCondLst>
                              <p:cond delay="19800"/>
                            </p:stCondLst>
                            <p:childTnLst>
                              <p:par>
                                <p:cTn id="19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7" dur="5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8" dur="50" fill="hold"/>
                                        <p:tgtEl>
                                          <p:spTgt spid="1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9" fill="hold" nodeType="afterGroup">
                            <p:stCondLst>
                              <p:cond delay="19850"/>
                            </p:stCondLst>
                            <p:childTnLst>
                              <p:par>
                                <p:cTn id="19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2" dur="5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3" dur="50" fill="hold"/>
                                        <p:tgtEl>
                                          <p:spTgt spid="1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4" fill="hold" nodeType="afterGroup">
                            <p:stCondLst>
                              <p:cond delay="19900"/>
                            </p:stCondLst>
                            <p:childTnLst>
                              <p:par>
                                <p:cTn id="19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7" dur="5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8" dur="50" fill="hold"/>
                                        <p:tgtEl>
                                          <p:spTgt spid="1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9" fill="hold" nodeType="afterGroup">
                            <p:stCondLst>
                              <p:cond delay="19950"/>
                            </p:stCondLst>
                            <p:childTnLst>
                              <p:par>
                                <p:cTn id="20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2" dur="5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3" dur="50" fill="hold"/>
                                        <p:tgtEl>
                                          <p:spTgt spid="1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4" fill="hold" nodeType="afterGroup">
                            <p:stCondLst>
                              <p:cond delay="20000"/>
                            </p:stCondLst>
                            <p:childTnLst>
                              <p:par>
                                <p:cTn id="20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07" dur="5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8" dur="50" fill="hold"/>
                                        <p:tgtEl>
                                          <p:spTgt spid="1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9" fill="hold" nodeType="afterGroup">
                            <p:stCondLst>
                              <p:cond delay="20050"/>
                            </p:stCondLst>
                            <p:childTnLst>
                              <p:par>
                                <p:cTn id="20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2" dur="5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3" dur="50" fill="hold"/>
                                        <p:tgtEl>
                                          <p:spTgt spid="1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4" fill="hold" nodeType="afterGroup">
                            <p:stCondLst>
                              <p:cond delay="20100"/>
                            </p:stCondLst>
                            <p:childTnLst>
                              <p:par>
                                <p:cTn id="20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17" dur="5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18" dur="50" fill="hold"/>
                                        <p:tgtEl>
                                          <p:spTgt spid="1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9" fill="hold" nodeType="afterGroup">
                            <p:stCondLst>
                              <p:cond delay="20150"/>
                            </p:stCondLst>
                            <p:childTnLst>
                              <p:par>
                                <p:cTn id="20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2" dur="5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3" dur="50" fill="hold"/>
                                        <p:tgtEl>
                                          <p:spTgt spid="1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4" fill="hold" nodeType="afterGroup">
                            <p:stCondLst>
                              <p:cond delay="20200"/>
                            </p:stCondLst>
                            <p:childTnLst>
                              <p:par>
                                <p:cTn id="20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7" dur="5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28" dur="50" fill="hold"/>
                                        <p:tgtEl>
                                          <p:spTgt spid="13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9" fill="hold" nodeType="afterGroup">
                            <p:stCondLst>
                              <p:cond delay="20250"/>
                            </p:stCondLst>
                            <p:childTnLst>
                              <p:par>
                                <p:cTn id="20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2" dur="5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3" dur="50" fill="hold"/>
                                        <p:tgtEl>
                                          <p:spTgt spid="13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4" fill="hold" nodeType="afterGroup">
                            <p:stCondLst>
                              <p:cond delay="20300"/>
                            </p:stCondLst>
                            <p:childTnLst>
                              <p:par>
                                <p:cTn id="20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7" dur="5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8" dur="50" fill="hold"/>
                                        <p:tgtEl>
                                          <p:spTgt spid="13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9" fill="hold" nodeType="afterGroup">
                            <p:stCondLst>
                              <p:cond delay="20350"/>
                            </p:stCondLst>
                            <p:childTnLst>
                              <p:par>
                                <p:cTn id="20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42" dur="5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3" dur="50" fill="hold"/>
                                        <p:tgtEl>
                                          <p:spTgt spid="1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4" fill="hold" nodeType="afterGroup">
                            <p:stCondLst>
                              <p:cond delay="20400"/>
                            </p:stCondLst>
                            <p:childTnLst>
                              <p:par>
                                <p:cTn id="20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47" dur="5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8" dur="50" fill="hold"/>
                                        <p:tgtEl>
                                          <p:spTgt spid="1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9" fill="hold" nodeType="afterGroup">
                            <p:stCondLst>
                              <p:cond delay="20450"/>
                            </p:stCondLst>
                            <p:childTnLst>
                              <p:par>
                                <p:cTn id="20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2" dur="5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3" dur="50" fill="hold"/>
                                        <p:tgtEl>
                                          <p:spTgt spid="1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4" fill="hold" nodeType="afterGroup">
                            <p:stCondLst>
                              <p:cond delay="20500"/>
                            </p:stCondLst>
                            <p:childTnLst>
                              <p:par>
                                <p:cTn id="20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7" dur="5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58" dur="50" fill="hold"/>
                                        <p:tgtEl>
                                          <p:spTgt spid="1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9" fill="hold" nodeType="afterGroup">
                            <p:stCondLst>
                              <p:cond delay="20550"/>
                            </p:stCondLst>
                            <p:childTnLst>
                              <p:par>
                                <p:cTn id="20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2" dur="5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3" dur="50" fill="hold"/>
                                        <p:tgtEl>
                                          <p:spTgt spid="1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4" fill="hold" nodeType="afterGroup">
                            <p:stCondLst>
                              <p:cond delay="20600"/>
                            </p:stCondLst>
                            <p:childTnLst>
                              <p:par>
                                <p:cTn id="20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67" dur="5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8" dur="50" fill="hold"/>
                                        <p:tgtEl>
                                          <p:spTgt spid="1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9" fill="hold" nodeType="afterGroup">
                            <p:stCondLst>
                              <p:cond delay="20650"/>
                            </p:stCondLst>
                            <p:childTnLst>
                              <p:par>
                                <p:cTn id="20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2" dur="5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3" dur="50" fill="hold"/>
                                        <p:tgtEl>
                                          <p:spTgt spid="1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4" fill="hold" nodeType="afterGroup">
                            <p:stCondLst>
                              <p:cond delay="20700"/>
                            </p:stCondLst>
                            <p:childTnLst>
                              <p:par>
                                <p:cTn id="20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7" dur="5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78" dur="50" fill="hold"/>
                                        <p:tgtEl>
                                          <p:spTgt spid="1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9" fill="hold" nodeType="afterGroup">
                            <p:stCondLst>
                              <p:cond delay="20750"/>
                            </p:stCondLst>
                            <p:childTnLst>
                              <p:par>
                                <p:cTn id="20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82" dur="5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3" dur="50" fill="hold"/>
                                        <p:tgtEl>
                                          <p:spTgt spid="1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4" fill="hold" nodeType="afterGroup">
                            <p:stCondLst>
                              <p:cond delay="20800"/>
                            </p:stCondLst>
                            <p:childTnLst>
                              <p:par>
                                <p:cTn id="20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87" dur="5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8" dur="50" fill="hold"/>
                                        <p:tgtEl>
                                          <p:spTgt spid="1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9" fill="hold" nodeType="afterGroup">
                            <p:stCondLst>
                              <p:cond delay="20850"/>
                            </p:stCondLst>
                            <p:childTnLst>
                              <p:par>
                                <p:cTn id="20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2" dur="5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3" dur="50" fill="hold"/>
                                        <p:tgtEl>
                                          <p:spTgt spid="1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4" fill="hold" nodeType="afterGroup">
                            <p:stCondLst>
                              <p:cond delay="20900"/>
                            </p:stCondLst>
                            <p:childTnLst>
                              <p:par>
                                <p:cTn id="20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7" dur="5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98" dur="50" fill="hold"/>
                                        <p:tgtEl>
                                          <p:spTgt spid="1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9" fill="hold" nodeType="afterGroup">
                            <p:stCondLst>
                              <p:cond delay="20950"/>
                            </p:stCondLst>
                            <p:childTnLst>
                              <p:par>
                                <p:cTn id="2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2" dur="5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3" dur="50" fill="hold"/>
                                        <p:tgtEl>
                                          <p:spTgt spid="1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4" fill="hold" nodeType="afterGroup">
                            <p:stCondLst>
                              <p:cond delay="21000"/>
                            </p:stCondLst>
                            <p:childTnLst>
                              <p:par>
                                <p:cTn id="2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07" dur="5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8" dur="50" fill="hold"/>
                                        <p:tgtEl>
                                          <p:spTgt spid="1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9" fill="hold" nodeType="afterGroup">
                            <p:stCondLst>
                              <p:cond delay="21050"/>
                            </p:stCondLst>
                            <p:childTnLst>
                              <p:par>
                                <p:cTn id="2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2" dur="5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3" dur="50" fill="hold"/>
                                        <p:tgtEl>
                                          <p:spTgt spid="1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4" fill="hold" nodeType="afterGroup">
                            <p:stCondLst>
                              <p:cond delay="21100"/>
                            </p:stCondLst>
                            <p:childTnLst>
                              <p:par>
                                <p:cTn id="2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17" dur="5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18" dur="50" fill="hold"/>
                                        <p:tgtEl>
                                          <p:spTgt spid="1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9" fill="hold" nodeType="afterGroup">
                            <p:stCondLst>
                              <p:cond delay="21150"/>
                            </p:stCondLst>
                            <p:childTnLst>
                              <p:par>
                                <p:cTn id="2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2" dur="5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3" dur="50" fill="hold"/>
                                        <p:tgtEl>
                                          <p:spTgt spid="13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4" fill="hold" nodeType="afterGroup">
                            <p:stCondLst>
                              <p:cond delay="21200"/>
                            </p:stCondLst>
                            <p:childTnLst>
                              <p:par>
                                <p:cTn id="2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7" dur="5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28" dur="50" fill="hold"/>
                                        <p:tgtEl>
                                          <p:spTgt spid="1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9" fill="hold" nodeType="afterGroup">
                            <p:stCondLst>
                              <p:cond delay="21250"/>
                            </p:stCondLst>
                            <p:childTnLst>
                              <p:par>
                                <p:cTn id="2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2" dur="5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3" dur="50" fill="hold"/>
                                        <p:tgtEl>
                                          <p:spTgt spid="13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4" fill="hold" nodeType="afterGroup">
                            <p:stCondLst>
                              <p:cond delay="21300"/>
                            </p:stCondLst>
                            <p:childTnLst>
                              <p:par>
                                <p:cTn id="2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7" dur="5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8" dur="50" fill="hold"/>
                                        <p:tgtEl>
                                          <p:spTgt spid="13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9" fill="hold" nodeType="afterGroup">
                            <p:stCondLst>
                              <p:cond delay="21350"/>
                            </p:stCondLst>
                            <p:childTnLst>
                              <p:par>
                                <p:cTn id="2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2" dur="5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3" dur="50" fill="hold"/>
                                        <p:tgtEl>
                                          <p:spTgt spid="1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4" fill="hold" nodeType="afterGroup">
                            <p:stCondLst>
                              <p:cond delay="21400"/>
                            </p:stCondLst>
                            <p:childTnLst>
                              <p:par>
                                <p:cTn id="21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47" dur="5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8" dur="50" fill="hold"/>
                                        <p:tgtEl>
                                          <p:spTgt spid="1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9" fill="hold" nodeType="afterGroup">
                            <p:stCondLst>
                              <p:cond delay="21450"/>
                            </p:stCondLst>
                            <p:childTnLst>
                              <p:par>
                                <p:cTn id="21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2" dur="5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3" dur="50" fill="hold"/>
                                        <p:tgtEl>
                                          <p:spTgt spid="1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4" fill="hold" nodeType="afterGroup">
                            <p:stCondLst>
                              <p:cond delay="21500"/>
                            </p:stCondLst>
                            <p:childTnLst>
                              <p:par>
                                <p:cTn id="21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57" dur="5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58" dur="50" fill="hold"/>
                                        <p:tgtEl>
                                          <p:spTgt spid="1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9" fill="hold" nodeType="afterGroup">
                            <p:stCondLst>
                              <p:cond delay="21550"/>
                            </p:stCondLst>
                            <p:childTnLst>
                              <p:par>
                                <p:cTn id="21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62" dur="5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3" dur="50" fill="hold"/>
                                        <p:tgtEl>
                                          <p:spTgt spid="1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4" fill="hold" nodeType="afterGroup">
                            <p:stCondLst>
                              <p:cond delay="21600"/>
                            </p:stCondLst>
                            <p:childTnLst>
                              <p:par>
                                <p:cTn id="21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67" dur="5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68" dur="5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9" fill="hold" nodeType="afterGroup">
                            <p:stCondLst>
                              <p:cond delay="21650"/>
                            </p:stCondLst>
                            <p:childTnLst>
                              <p:par>
                                <p:cTn id="21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2" dur="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3" dur="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4" fill="hold" nodeType="afterGroup">
                            <p:stCondLst>
                              <p:cond delay="21700"/>
                            </p:stCondLst>
                            <p:childTnLst>
                              <p:par>
                                <p:cTn id="21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7" dur="5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78" dur="50" fill="hold"/>
                                        <p:tgtEl>
                                          <p:spTgt spid="1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9" fill="hold" nodeType="afterGroup">
                            <p:stCondLst>
                              <p:cond delay="21750"/>
                            </p:stCondLst>
                            <p:childTnLst>
                              <p:par>
                                <p:cTn id="21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2" dur="5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3" dur="50" fill="hold"/>
                                        <p:tgtEl>
                                          <p:spTgt spid="14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4" fill="hold" nodeType="afterGroup">
                            <p:stCondLst>
                              <p:cond delay="21800"/>
                            </p:stCondLst>
                            <p:childTnLst>
                              <p:par>
                                <p:cTn id="21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7" dur="5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8" dur="50" fill="hold"/>
                                        <p:tgtEl>
                                          <p:spTgt spid="15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9" fill="hold" nodeType="afterGroup">
                            <p:stCondLst>
                              <p:cond delay="21850"/>
                            </p:stCondLst>
                            <p:childTnLst>
                              <p:par>
                                <p:cTn id="2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2" dur="5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3" dur="50" fill="hold"/>
                                        <p:tgtEl>
                                          <p:spTgt spid="1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4" fill="hold" nodeType="afterGroup">
                            <p:stCondLst>
                              <p:cond delay="21900"/>
                            </p:stCondLst>
                            <p:childTnLst>
                              <p:par>
                                <p:cTn id="21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7" dur="5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8" dur="50" fill="hold"/>
                                        <p:tgtEl>
                                          <p:spTgt spid="15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9" fill="hold" nodeType="afterGroup">
                            <p:stCondLst>
                              <p:cond delay="21950"/>
                            </p:stCondLst>
                            <p:childTnLst>
                              <p:par>
                                <p:cTn id="22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02" dur="5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3" dur="50" fill="hold"/>
                                        <p:tgtEl>
                                          <p:spTgt spid="15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4" fill="hold" nodeType="afterGroup">
                            <p:stCondLst>
                              <p:cond delay="22000"/>
                            </p:stCondLst>
                            <p:childTnLst>
                              <p:par>
                                <p:cTn id="22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07" dur="5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8" dur="50" fill="hold"/>
                                        <p:tgtEl>
                                          <p:spTgt spid="1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9" fill="hold" nodeType="afterGroup">
                            <p:stCondLst>
                              <p:cond delay="22050"/>
                            </p:stCondLst>
                            <p:childTnLst>
                              <p:par>
                                <p:cTn id="22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2" dur="5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3" dur="50" fill="hold"/>
                                        <p:tgtEl>
                                          <p:spTgt spid="1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4" fill="hold" nodeType="afterGroup">
                            <p:stCondLst>
                              <p:cond delay="22100"/>
                            </p:stCondLst>
                            <p:childTnLst>
                              <p:par>
                                <p:cTn id="22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17" dur="5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18" dur="50" fill="hold"/>
                                        <p:tgtEl>
                                          <p:spTgt spid="1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9" fill="hold" nodeType="afterGroup">
                            <p:stCondLst>
                              <p:cond delay="22150"/>
                            </p:stCondLst>
                            <p:childTnLst>
                              <p:par>
                                <p:cTn id="22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2" dur="50" fill="hold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3" dur="50" fill="hold"/>
                                        <p:tgtEl>
                                          <p:spTgt spid="15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4" fill="hold" nodeType="afterGroup">
                            <p:stCondLst>
                              <p:cond delay="22200"/>
                            </p:stCondLst>
                            <p:childTnLst>
                              <p:par>
                                <p:cTn id="22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7" dur="5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28" dur="50" fill="hold"/>
                                        <p:tgtEl>
                                          <p:spTgt spid="1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9" fill="hold" nodeType="afterGroup">
                            <p:stCondLst>
                              <p:cond delay="22250"/>
                            </p:stCondLst>
                            <p:childTnLst>
                              <p:par>
                                <p:cTn id="22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2" dur="5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3" dur="50" fill="hold"/>
                                        <p:tgtEl>
                                          <p:spTgt spid="15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4" fill="hold" nodeType="afterGroup">
                            <p:stCondLst>
                              <p:cond delay="22300"/>
                            </p:stCondLst>
                            <p:childTnLst>
                              <p:par>
                                <p:cTn id="22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7" dur="5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8" dur="50" fill="hold"/>
                                        <p:tgtEl>
                                          <p:spTgt spid="15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9" fill="hold" nodeType="afterGroup">
                            <p:stCondLst>
                              <p:cond delay="22350"/>
                            </p:stCondLst>
                            <p:childTnLst>
                              <p:par>
                                <p:cTn id="2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42" dur="5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3" dur="50" fill="hold"/>
                                        <p:tgtEl>
                                          <p:spTgt spid="15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4" fill="hold" nodeType="afterGroup">
                            <p:stCondLst>
                              <p:cond delay="22400"/>
                            </p:stCondLst>
                            <p:childTnLst>
                              <p:par>
                                <p:cTn id="22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47" dur="5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8" dur="50" fill="hold"/>
                                        <p:tgtEl>
                                          <p:spTgt spid="1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9" fill="hold" nodeType="afterGroup">
                            <p:stCondLst>
                              <p:cond delay="22450"/>
                            </p:stCondLst>
                            <p:childTnLst>
                              <p:par>
                                <p:cTn id="22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2" dur="5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3" dur="50" fill="hold"/>
                                        <p:tgtEl>
                                          <p:spTgt spid="1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4" fill="hold" nodeType="afterGroup">
                            <p:stCondLst>
                              <p:cond delay="22500"/>
                            </p:stCondLst>
                            <p:childTnLst>
                              <p:par>
                                <p:cTn id="22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7" dur="5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8" dur="50" fill="hold"/>
                                        <p:tgtEl>
                                          <p:spTgt spid="15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9" fill="hold" nodeType="afterGroup">
                            <p:stCondLst>
                              <p:cond delay="22550"/>
                            </p:stCondLst>
                            <p:childTnLst>
                              <p:par>
                                <p:cTn id="22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2" dur="5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3" dur="50" fill="hold"/>
                                        <p:tgtEl>
                                          <p:spTgt spid="15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4" fill="hold" nodeType="afterGroup">
                            <p:stCondLst>
                              <p:cond delay="22600"/>
                            </p:stCondLst>
                            <p:childTnLst>
                              <p:par>
                                <p:cTn id="22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67" dur="5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8" dur="50" fill="hold"/>
                                        <p:tgtEl>
                                          <p:spTgt spid="15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9" fill="hold" nodeType="afterGroup">
                            <p:stCondLst>
                              <p:cond delay="22650"/>
                            </p:stCondLst>
                            <p:childTnLst>
                              <p:par>
                                <p:cTn id="22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2" dur="5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3" dur="50" fill="hold"/>
                                        <p:tgtEl>
                                          <p:spTgt spid="15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4" fill="hold" nodeType="afterGroup">
                            <p:stCondLst>
                              <p:cond delay="22700"/>
                            </p:stCondLst>
                            <p:childTnLst>
                              <p:par>
                                <p:cTn id="22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7" dur="5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78" dur="50" fill="hold"/>
                                        <p:tgtEl>
                                          <p:spTgt spid="15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9" fill="hold" nodeType="afterGroup">
                            <p:stCondLst>
                              <p:cond delay="22750"/>
                            </p:stCondLst>
                            <p:childTnLst>
                              <p:par>
                                <p:cTn id="22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82" dur="5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3" dur="50" fill="hold"/>
                                        <p:tgtEl>
                                          <p:spTgt spid="1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4" fill="hold" nodeType="afterGroup">
                            <p:stCondLst>
                              <p:cond delay="22800"/>
                            </p:stCondLst>
                            <p:childTnLst>
                              <p:par>
                                <p:cTn id="22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87" dur="5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8" dur="50" fill="hold"/>
                                        <p:tgtEl>
                                          <p:spTgt spid="1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9" fill="hold" nodeType="afterGroup">
                            <p:stCondLst>
                              <p:cond delay="22850"/>
                            </p:stCondLst>
                            <p:childTnLst>
                              <p:par>
                                <p:cTn id="22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2" dur="50" fill="hold"/>
                                        <p:tgtEl>
                                          <p:spTgt spid="15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3" dur="50" fill="hold"/>
                                        <p:tgtEl>
                                          <p:spTgt spid="15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4" fill="hold" nodeType="afterGroup">
                            <p:stCondLst>
                              <p:cond delay="22900"/>
                            </p:stCondLst>
                            <p:childTnLst>
                              <p:par>
                                <p:cTn id="22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97" dur="50" fill="hold"/>
                                        <p:tgtEl>
                                          <p:spTgt spid="1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8" dur="50" fill="hold"/>
                                        <p:tgtEl>
                                          <p:spTgt spid="1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9" fill="hold" nodeType="afterGroup">
                            <p:stCondLst>
                              <p:cond delay="22950"/>
                            </p:stCondLst>
                            <p:childTnLst>
                              <p:par>
                                <p:cTn id="23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2" dur="50" fill="hold"/>
                                        <p:tgtEl>
                                          <p:spTgt spid="15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3" dur="50" fill="hold"/>
                                        <p:tgtEl>
                                          <p:spTgt spid="15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4" fill="hold" nodeType="afterGroup">
                            <p:stCondLst>
                              <p:cond delay="23000"/>
                            </p:stCondLst>
                            <p:childTnLst>
                              <p:par>
                                <p:cTn id="23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07" dur="50" fill="hold"/>
                                        <p:tgtEl>
                                          <p:spTgt spid="15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08" dur="50" fill="hold"/>
                                        <p:tgtEl>
                                          <p:spTgt spid="15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9" fill="hold" nodeType="afterGroup">
                            <p:stCondLst>
                              <p:cond delay="23050"/>
                            </p:stCondLst>
                            <p:childTnLst>
                              <p:par>
                                <p:cTn id="23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2" dur="50" fill="hold"/>
                                        <p:tgtEl>
                                          <p:spTgt spid="15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3" dur="50" fill="hold"/>
                                        <p:tgtEl>
                                          <p:spTgt spid="15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4" fill="hold" nodeType="afterGroup">
                            <p:stCondLst>
                              <p:cond delay="23100"/>
                            </p:stCondLst>
                            <p:childTnLst>
                              <p:par>
                                <p:cTn id="23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17" dur="50" fill="hold"/>
                                        <p:tgtEl>
                                          <p:spTgt spid="15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18" dur="50" fill="hold"/>
                                        <p:tgtEl>
                                          <p:spTgt spid="15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9" fill="hold" nodeType="afterGroup">
                            <p:stCondLst>
                              <p:cond delay="23150"/>
                            </p:stCondLst>
                            <p:childTnLst>
                              <p:par>
                                <p:cTn id="23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2" dur="50" fill="hold"/>
                                        <p:tgtEl>
                                          <p:spTgt spid="15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3" dur="50" fill="hold"/>
                                        <p:tgtEl>
                                          <p:spTgt spid="15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4" fill="hold" nodeType="afterGroup">
                            <p:stCondLst>
                              <p:cond delay="23200"/>
                            </p:stCondLst>
                            <p:childTnLst>
                              <p:par>
                                <p:cTn id="23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7" dur="50" fill="hold"/>
                                        <p:tgtEl>
                                          <p:spTgt spid="15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28" dur="50" fill="hold"/>
                                        <p:tgtEl>
                                          <p:spTgt spid="15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9" fill="hold" nodeType="afterGroup">
                            <p:stCondLst>
                              <p:cond delay="23250"/>
                            </p:stCondLst>
                            <p:childTnLst>
                              <p:par>
                                <p:cTn id="23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32" dur="50" fill="hold"/>
                                        <p:tgtEl>
                                          <p:spTgt spid="15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3" dur="50" fill="hold"/>
                                        <p:tgtEl>
                                          <p:spTgt spid="15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4" fill="hold" nodeType="afterGroup">
                            <p:stCondLst>
                              <p:cond delay="23300"/>
                            </p:stCondLst>
                            <p:childTnLst>
                              <p:par>
                                <p:cTn id="23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37" dur="50" fill="hold"/>
                                        <p:tgtEl>
                                          <p:spTgt spid="15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8" dur="50" fill="hold"/>
                                        <p:tgtEl>
                                          <p:spTgt spid="15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9" fill="hold" nodeType="afterGroup">
                            <p:stCondLst>
                              <p:cond delay="23350"/>
                            </p:stCondLst>
                            <p:childTnLst>
                              <p:par>
                                <p:cTn id="23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2" dur="50" fill="hold"/>
                                        <p:tgtEl>
                                          <p:spTgt spid="15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3" dur="50" fill="hold"/>
                                        <p:tgtEl>
                                          <p:spTgt spid="15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4" fill="hold" nodeType="afterGroup">
                            <p:stCondLst>
                              <p:cond delay="23400"/>
                            </p:stCondLst>
                            <p:childTnLst>
                              <p:par>
                                <p:cTn id="23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7" dur="50" fill="hold"/>
                                        <p:tgtEl>
                                          <p:spTgt spid="15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8" dur="50" fill="hold"/>
                                        <p:tgtEl>
                                          <p:spTgt spid="15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9" fill="hold" nodeType="afterGroup">
                            <p:stCondLst>
                              <p:cond delay="23450"/>
                            </p:stCondLst>
                            <p:childTnLst>
                              <p:par>
                                <p:cTn id="23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2" dur="50" fill="hold"/>
                                        <p:tgtEl>
                                          <p:spTgt spid="15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3" dur="50" fill="hold"/>
                                        <p:tgtEl>
                                          <p:spTgt spid="15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4" fill="hold" nodeType="afterGroup">
                            <p:stCondLst>
                              <p:cond delay="23500"/>
                            </p:stCondLst>
                            <p:childTnLst>
                              <p:par>
                                <p:cTn id="23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7" dur="50" fill="hold"/>
                                        <p:tgtEl>
                                          <p:spTgt spid="1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8" dur="50" fill="hold"/>
                                        <p:tgtEl>
                                          <p:spTgt spid="1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9" fill="hold" nodeType="afterGroup">
                            <p:stCondLst>
                              <p:cond delay="23550"/>
                            </p:stCondLst>
                            <p:childTnLst>
                              <p:par>
                                <p:cTn id="23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62" dur="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3" dur="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4" fill="hold" nodeType="afterGroup">
                            <p:stCondLst>
                              <p:cond delay="23600"/>
                            </p:stCondLst>
                            <p:childTnLst>
                              <p:par>
                                <p:cTn id="23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67" dur="50" fill="hold"/>
                                        <p:tgtEl>
                                          <p:spTgt spid="15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8" dur="50" fill="hold"/>
                                        <p:tgtEl>
                                          <p:spTgt spid="15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9" fill="hold" nodeType="afterGroup">
                            <p:stCondLst>
                              <p:cond delay="23650"/>
                            </p:stCondLst>
                            <p:childTnLst>
                              <p:par>
                                <p:cTn id="23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2" dur="50" fill="hold"/>
                                        <p:tgtEl>
                                          <p:spTgt spid="17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3" dur="50" fill="hold"/>
                                        <p:tgtEl>
                                          <p:spTgt spid="17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4" fill="hold" nodeType="afterGroup">
                            <p:stCondLst>
                              <p:cond delay="23700"/>
                            </p:stCondLst>
                            <p:childTnLst>
                              <p:par>
                                <p:cTn id="23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7" dur="50" fill="hold"/>
                                        <p:tgtEl>
                                          <p:spTgt spid="17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78" dur="50" fill="hold"/>
                                        <p:tgtEl>
                                          <p:spTgt spid="17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9" fill="hold" nodeType="afterGroup">
                            <p:stCondLst>
                              <p:cond delay="23750"/>
                            </p:stCondLst>
                            <p:childTnLst>
                              <p:par>
                                <p:cTn id="23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2" dur="50" fill="hold"/>
                                        <p:tgtEl>
                                          <p:spTgt spid="17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3" dur="50" fill="hold"/>
                                        <p:tgtEl>
                                          <p:spTgt spid="17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4" fill="hold" nodeType="afterGroup">
                            <p:stCondLst>
                              <p:cond delay="23800"/>
                            </p:stCondLst>
                            <p:childTnLst>
                              <p:par>
                                <p:cTn id="23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87" dur="50" fill="hold"/>
                                        <p:tgtEl>
                                          <p:spTgt spid="1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8" dur="50" fill="hold"/>
                                        <p:tgtEl>
                                          <p:spTgt spid="1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9" fill="hold" nodeType="afterGroup">
                            <p:stCondLst>
                              <p:cond delay="23850"/>
                            </p:stCondLst>
                            <p:childTnLst>
                              <p:par>
                                <p:cTn id="23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2" dur="50" fill="hold"/>
                                        <p:tgtEl>
                                          <p:spTgt spid="17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3" dur="50" fill="hold"/>
                                        <p:tgtEl>
                                          <p:spTgt spid="17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4" fill="hold" nodeType="afterGroup">
                            <p:stCondLst>
                              <p:cond delay="23900"/>
                            </p:stCondLst>
                            <p:childTnLst>
                              <p:par>
                                <p:cTn id="23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97" dur="50" fill="hold"/>
                                        <p:tgtEl>
                                          <p:spTgt spid="1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98" dur="50" fill="hold"/>
                                        <p:tgtEl>
                                          <p:spTgt spid="1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9" fill="hold" nodeType="afterGroup">
                            <p:stCondLst>
                              <p:cond delay="23950"/>
                            </p:stCondLst>
                            <p:childTnLst>
                              <p:par>
                                <p:cTn id="24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02" dur="50" fill="hold"/>
                                        <p:tgtEl>
                                          <p:spTgt spid="17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3" dur="50" fill="hold"/>
                                        <p:tgtEl>
                                          <p:spTgt spid="17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4" fill="hold" nodeType="afterGroup">
                            <p:stCondLst>
                              <p:cond delay="24000"/>
                            </p:stCondLst>
                            <p:childTnLst>
                              <p:par>
                                <p:cTn id="24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07" dur="50" fill="hold"/>
                                        <p:tgtEl>
                                          <p:spTgt spid="17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08" dur="50" fill="hold"/>
                                        <p:tgtEl>
                                          <p:spTgt spid="17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9" fill="hold" nodeType="afterGroup">
                            <p:stCondLst>
                              <p:cond delay="24050"/>
                            </p:stCondLst>
                            <p:childTnLst>
                              <p:par>
                                <p:cTn id="24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2" dur="50" fill="hold"/>
                                        <p:tgtEl>
                                          <p:spTgt spid="17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3" dur="50" fill="hold"/>
                                        <p:tgtEl>
                                          <p:spTgt spid="17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14" fill="hold" nodeType="afterGroup">
                            <p:stCondLst>
                              <p:cond delay="24100"/>
                            </p:stCondLst>
                            <p:childTnLst>
                              <p:par>
                                <p:cTn id="24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7" dur="50" fill="hold"/>
                                        <p:tgtEl>
                                          <p:spTgt spid="17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18" dur="50" fill="hold"/>
                                        <p:tgtEl>
                                          <p:spTgt spid="17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19" fill="hold" nodeType="afterGroup">
                            <p:stCondLst>
                              <p:cond delay="24150"/>
                            </p:stCondLst>
                            <p:childTnLst>
                              <p:par>
                                <p:cTn id="24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2" dur="50" fill="hold"/>
                                        <p:tgtEl>
                                          <p:spTgt spid="17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3" dur="50" fill="hold"/>
                                        <p:tgtEl>
                                          <p:spTgt spid="1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4" fill="hold" nodeType="afterGroup">
                            <p:stCondLst>
                              <p:cond delay="24200"/>
                            </p:stCondLst>
                            <p:childTnLst>
                              <p:par>
                                <p:cTn id="24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7" dur="50" fill="hold"/>
                                        <p:tgtEl>
                                          <p:spTgt spid="17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8" dur="50" fill="hold"/>
                                        <p:tgtEl>
                                          <p:spTgt spid="17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9" fill="hold" nodeType="afterGroup">
                            <p:stCondLst>
                              <p:cond delay="24250"/>
                            </p:stCondLst>
                            <p:childTnLst>
                              <p:par>
                                <p:cTn id="24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2" dur="50" fill="hold"/>
                                        <p:tgtEl>
                                          <p:spTgt spid="17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3" dur="50" fill="hold"/>
                                        <p:tgtEl>
                                          <p:spTgt spid="17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4" fill="hold" nodeType="afterGroup">
                            <p:stCondLst>
                              <p:cond delay="24300"/>
                            </p:stCondLst>
                            <p:childTnLst>
                              <p:par>
                                <p:cTn id="24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37" dur="50" fill="hold"/>
                                        <p:tgtEl>
                                          <p:spTgt spid="17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8" dur="50" fill="hold"/>
                                        <p:tgtEl>
                                          <p:spTgt spid="1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9" fill="hold" nodeType="afterGroup">
                            <p:stCondLst>
                              <p:cond delay="24350"/>
                            </p:stCondLst>
                            <p:childTnLst>
                              <p:par>
                                <p:cTn id="24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42" dur="50" fill="hold"/>
                                        <p:tgtEl>
                                          <p:spTgt spid="17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3" dur="50" fill="hold"/>
                                        <p:tgtEl>
                                          <p:spTgt spid="17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4" fill="hold" nodeType="afterGroup">
                            <p:stCondLst>
                              <p:cond delay="24400"/>
                            </p:stCondLst>
                            <p:childTnLst>
                              <p:par>
                                <p:cTn id="24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47" dur="50" fill="hold"/>
                                        <p:tgtEl>
                                          <p:spTgt spid="17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48" dur="50" fill="hold"/>
                                        <p:tgtEl>
                                          <p:spTgt spid="17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9" fill="hold" nodeType="afterGroup">
                            <p:stCondLst>
                              <p:cond delay="24450"/>
                            </p:stCondLst>
                            <p:childTnLst>
                              <p:par>
                                <p:cTn id="24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2" dur="50" fill="hold"/>
                                        <p:tgtEl>
                                          <p:spTgt spid="17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3" dur="50" fill="hold"/>
                                        <p:tgtEl>
                                          <p:spTgt spid="17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4" fill="hold" nodeType="afterGroup">
                            <p:stCondLst>
                              <p:cond delay="24500"/>
                            </p:stCondLst>
                            <p:childTnLst>
                              <p:par>
                                <p:cTn id="24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7" dur="50" fill="hold"/>
                                        <p:tgtEl>
                                          <p:spTgt spid="17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58" dur="50" fill="hold"/>
                                        <p:tgtEl>
                                          <p:spTgt spid="17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9" fill="hold" nodeType="afterGroup">
                            <p:stCondLst>
                              <p:cond delay="24550"/>
                            </p:stCondLst>
                            <p:childTnLst>
                              <p:par>
                                <p:cTn id="24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2" dur="50" fill="hold"/>
                                        <p:tgtEl>
                                          <p:spTgt spid="17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3" dur="50" fill="hold"/>
                                        <p:tgtEl>
                                          <p:spTgt spid="17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4" fill="hold" nodeType="afterGroup">
                            <p:stCondLst>
                              <p:cond delay="24600"/>
                            </p:stCondLst>
                            <p:childTnLst>
                              <p:par>
                                <p:cTn id="24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7" dur="50" fill="hold"/>
                                        <p:tgtEl>
                                          <p:spTgt spid="17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8" dur="50" fill="hold"/>
                                        <p:tgtEl>
                                          <p:spTgt spid="17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9" fill="hold" nodeType="afterGroup">
                            <p:stCondLst>
                              <p:cond delay="24650"/>
                            </p:stCondLst>
                            <p:childTnLst>
                              <p:par>
                                <p:cTn id="24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2" dur="50" fill="hold"/>
                                        <p:tgtEl>
                                          <p:spTgt spid="17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3" dur="50" fill="hold"/>
                                        <p:tgtEl>
                                          <p:spTgt spid="17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4" fill="hold" nodeType="afterGroup">
                            <p:stCondLst>
                              <p:cond delay="24700"/>
                            </p:stCondLst>
                            <p:childTnLst>
                              <p:par>
                                <p:cTn id="24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7" dur="50" fill="hold"/>
                                        <p:tgtEl>
                                          <p:spTgt spid="17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8" dur="50" fill="hold"/>
                                        <p:tgtEl>
                                          <p:spTgt spid="17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9" fill="hold" nodeType="afterGroup">
                            <p:stCondLst>
                              <p:cond delay="24750"/>
                            </p:stCondLst>
                            <p:childTnLst>
                              <p:par>
                                <p:cTn id="24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82" dur="50" fill="hold"/>
                                        <p:tgtEl>
                                          <p:spTgt spid="17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3" dur="50" fill="hold"/>
                                        <p:tgtEl>
                                          <p:spTgt spid="17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4" fill="hold" nodeType="afterGroup">
                            <p:stCondLst>
                              <p:cond delay="24800"/>
                            </p:stCondLst>
                            <p:childTnLst>
                              <p:par>
                                <p:cTn id="24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87" dur="50" fill="hold"/>
                                        <p:tgtEl>
                                          <p:spTgt spid="17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8" dur="50" fill="hold"/>
                                        <p:tgtEl>
                                          <p:spTgt spid="17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9" fill="hold" nodeType="afterGroup">
                            <p:stCondLst>
                              <p:cond delay="24850"/>
                            </p:stCondLst>
                            <p:childTnLst>
                              <p:par>
                                <p:cTn id="24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2" dur="50" fill="hold"/>
                                        <p:tgtEl>
                                          <p:spTgt spid="17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3" dur="50" fill="hold"/>
                                        <p:tgtEl>
                                          <p:spTgt spid="17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4" fill="hold" nodeType="afterGroup">
                            <p:stCondLst>
                              <p:cond delay="24900"/>
                            </p:stCondLst>
                            <p:childTnLst>
                              <p:par>
                                <p:cTn id="24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97" dur="50" fill="hold"/>
                                        <p:tgtEl>
                                          <p:spTgt spid="17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98" dur="50" fill="hold"/>
                                        <p:tgtEl>
                                          <p:spTgt spid="17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9" fill="hold" nodeType="afterGroup">
                            <p:stCondLst>
                              <p:cond delay="24950"/>
                            </p:stCondLst>
                            <p:childTnLst>
                              <p:par>
                                <p:cTn id="25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2" dur="50" fill="hold"/>
                                        <p:tgtEl>
                                          <p:spTgt spid="18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3" dur="50" fill="hold"/>
                                        <p:tgtEl>
                                          <p:spTgt spid="18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4" fill="hold" nodeType="afterGroup">
                            <p:stCondLst>
                              <p:cond delay="25000"/>
                            </p:stCondLst>
                            <p:childTnLst>
                              <p:par>
                                <p:cTn id="25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07" dur="50" fill="hold"/>
                                        <p:tgtEl>
                                          <p:spTgt spid="18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08" dur="50" fill="hold"/>
                                        <p:tgtEl>
                                          <p:spTgt spid="18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9" fill="hold" nodeType="afterGroup">
                            <p:stCondLst>
                              <p:cond delay="25050"/>
                            </p:stCondLst>
                            <p:childTnLst>
                              <p:par>
                                <p:cTn id="25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2" dur="50" fill="hold"/>
                                        <p:tgtEl>
                                          <p:spTgt spid="18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3" dur="50" fill="hold"/>
                                        <p:tgtEl>
                                          <p:spTgt spid="18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4" fill="hold" nodeType="afterGroup">
                            <p:stCondLst>
                              <p:cond delay="25100"/>
                            </p:stCondLst>
                            <p:childTnLst>
                              <p:par>
                                <p:cTn id="25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7" dur="50" fill="hold"/>
                                        <p:tgtEl>
                                          <p:spTgt spid="18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18" dur="50" fill="hold"/>
                                        <p:tgtEl>
                                          <p:spTgt spid="1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9" fill="hold" nodeType="afterGroup">
                            <p:stCondLst>
                              <p:cond delay="25150"/>
                            </p:stCondLst>
                            <p:childTnLst>
                              <p:par>
                                <p:cTn id="25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22" dur="50" fill="hold"/>
                                        <p:tgtEl>
                                          <p:spTgt spid="18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3" dur="50" fill="hold"/>
                                        <p:tgtEl>
                                          <p:spTgt spid="18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4" fill="hold" nodeType="afterGroup">
                            <p:stCondLst>
                              <p:cond delay="25200"/>
                            </p:stCondLst>
                            <p:childTnLst>
                              <p:par>
                                <p:cTn id="25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27" dur="50" fill="hold"/>
                                        <p:tgtEl>
                                          <p:spTgt spid="18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8" dur="50" fill="hold"/>
                                        <p:tgtEl>
                                          <p:spTgt spid="1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9" fill="hold" nodeType="afterGroup">
                            <p:stCondLst>
                              <p:cond delay="25250"/>
                            </p:stCondLst>
                            <p:childTnLst>
                              <p:par>
                                <p:cTn id="25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2" dur="50" fill="hold"/>
                                        <p:tgtEl>
                                          <p:spTgt spid="18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3" dur="50" fill="hold"/>
                                        <p:tgtEl>
                                          <p:spTgt spid="1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4" fill="hold" nodeType="afterGroup">
                            <p:stCondLst>
                              <p:cond delay="25300"/>
                            </p:stCondLst>
                            <p:childTnLst>
                              <p:par>
                                <p:cTn id="25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7" dur="50" fill="hold"/>
                                        <p:tgtEl>
                                          <p:spTgt spid="18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8" dur="50" fill="hold"/>
                                        <p:tgtEl>
                                          <p:spTgt spid="1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9" fill="hold" nodeType="afterGroup">
                            <p:stCondLst>
                              <p:cond delay="25350"/>
                            </p:stCondLst>
                            <p:childTnLst>
                              <p:par>
                                <p:cTn id="25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2" dur="50" fill="hold"/>
                                        <p:tgtEl>
                                          <p:spTgt spid="18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3" dur="50" fill="hold"/>
                                        <p:tgtEl>
                                          <p:spTgt spid="18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4" fill="hold" nodeType="afterGroup">
                            <p:stCondLst>
                              <p:cond delay="25400"/>
                            </p:stCondLst>
                            <p:childTnLst>
                              <p:par>
                                <p:cTn id="25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47" dur="50" fill="hold"/>
                                        <p:tgtEl>
                                          <p:spTgt spid="18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8" dur="50" fill="hold"/>
                                        <p:tgtEl>
                                          <p:spTgt spid="18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9" fill="hold" nodeType="afterGroup">
                            <p:stCondLst>
                              <p:cond delay="25450"/>
                            </p:stCondLst>
                            <p:childTnLst>
                              <p:par>
                                <p:cTn id="25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2" dur="50" fill="hold"/>
                                        <p:tgtEl>
                                          <p:spTgt spid="18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3" dur="50" fill="hold"/>
                                        <p:tgtEl>
                                          <p:spTgt spid="18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54" fill="hold" nodeType="afterGroup">
                            <p:stCondLst>
                              <p:cond delay="25500"/>
                            </p:stCondLst>
                            <p:childTnLst>
                              <p:par>
                                <p:cTn id="25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57" dur="50" fill="hold"/>
                                        <p:tgtEl>
                                          <p:spTgt spid="18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58" dur="50" fill="hold"/>
                                        <p:tgtEl>
                                          <p:spTgt spid="18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59" fill="hold" nodeType="afterGroup">
                            <p:stCondLst>
                              <p:cond delay="25550"/>
                            </p:stCondLst>
                            <p:childTnLst>
                              <p:par>
                                <p:cTn id="25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62" dur="50" fill="hold"/>
                                        <p:tgtEl>
                                          <p:spTgt spid="18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3" dur="50" fill="hold"/>
                                        <p:tgtEl>
                                          <p:spTgt spid="18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4" fill="hold" nodeType="afterGroup">
                            <p:stCondLst>
                              <p:cond delay="25600"/>
                            </p:stCondLst>
                            <p:childTnLst>
                              <p:par>
                                <p:cTn id="25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67" dur="50" fill="hold"/>
                                        <p:tgtEl>
                                          <p:spTgt spid="18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68" dur="50" fill="hold"/>
                                        <p:tgtEl>
                                          <p:spTgt spid="18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9" fill="hold" nodeType="afterGroup">
                            <p:stCondLst>
                              <p:cond delay="25650"/>
                            </p:stCondLst>
                            <p:childTnLst>
                              <p:par>
                                <p:cTn id="25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2" dur="50" fill="hold"/>
                                        <p:tgtEl>
                                          <p:spTgt spid="18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3" dur="50" fill="hold"/>
                                        <p:tgtEl>
                                          <p:spTgt spid="18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4" fill="hold" nodeType="afterGroup">
                            <p:stCondLst>
                              <p:cond delay="25700"/>
                            </p:stCondLst>
                            <p:childTnLst>
                              <p:par>
                                <p:cTn id="25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7" dur="50" fill="hold"/>
                                        <p:tgtEl>
                                          <p:spTgt spid="18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78" dur="50" fill="hold"/>
                                        <p:tgtEl>
                                          <p:spTgt spid="18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9" fill="hold" nodeType="afterGroup">
                            <p:stCondLst>
                              <p:cond delay="25750"/>
                            </p:stCondLst>
                            <p:childTnLst>
                              <p:par>
                                <p:cTn id="25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2" dur="50" fill="hold"/>
                                        <p:tgtEl>
                                          <p:spTgt spid="18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3" dur="50" fill="hold"/>
                                        <p:tgtEl>
                                          <p:spTgt spid="18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4" fill="hold" nodeType="afterGroup">
                            <p:stCondLst>
                              <p:cond delay="25800"/>
                            </p:stCondLst>
                            <p:childTnLst>
                              <p:par>
                                <p:cTn id="25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87" dur="50" fill="hold"/>
                                        <p:tgtEl>
                                          <p:spTgt spid="18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8" dur="50" fill="hold"/>
                                        <p:tgtEl>
                                          <p:spTgt spid="18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9" fill="hold" nodeType="afterGroup">
                            <p:stCondLst>
                              <p:cond delay="25850"/>
                            </p:stCondLst>
                            <p:childTnLst>
                              <p:par>
                                <p:cTn id="25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2" dur="50" fill="hold"/>
                                        <p:tgtEl>
                                          <p:spTgt spid="18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3" dur="50" fill="hold"/>
                                        <p:tgtEl>
                                          <p:spTgt spid="18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4" fill="hold" nodeType="afterGroup">
                            <p:stCondLst>
                              <p:cond delay="25900"/>
                            </p:stCondLst>
                            <p:childTnLst>
                              <p:par>
                                <p:cTn id="25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7" dur="50" fill="hold"/>
                                        <p:tgtEl>
                                          <p:spTgt spid="18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98" dur="50" fill="hold"/>
                                        <p:tgtEl>
                                          <p:spTgt spid="18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9" fill="hold" nodeType="afterGroup">
                            <p:stCondLst>
                              <p:cond delay="25950"/>
                            </p:stCondLst>
                            <p:childTnLst>
                              <p:par>
                                <p:cTn id="26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2" dur="50" fill="hold"/>
                                        <p:tgtEl>
                                          <p:spTgt spid="18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3" dur="50" fill="hold"/>
                                        <p:tgtEl>
                                          <p:spTgt spid="18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4" fill="hold" nodeType="afterGroup">
                            <p:stCondLst>
                              <p:cond delay="26000"/>
                            </p:stCondLst>
                            <p:childTnLst>
                              <p:par>
                                <p:cTn id="26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7" dur="5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8" dur="50" fill="hold"/>
                                        <p:tgtEl>
                                          <p:spTgt spid="18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9" fill="hold" nodeType="afterGroup">
                            <p:stCondLst>
                              <p:cond delay="26050"/>
                            </p:stCondLst>
                            <p:childTnLst>
                              <p:par>
                                <p:cTn id="26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12" dur="50" fill="hold"/>
                                        <p:tgtEl>
                                          <p:spTgt spid="1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3" dur="50" fill="hold"/>
                                        <p:tgtEl>
                                          <p:spTgt spid="1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4" fill="hold" nodeType="afterGroup">
                            <p:stCondLst>
                              <p:cond delay="26100"/>
                            </p:stCondLst>
                            <p:childTnLst>
                              <p:par>
                                <p:cTn id="26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17" dur="50" fill="hold"/>
                                        <p:tgtEl>
                                          <p:spTgt spid="18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8" dur="50" fill="hold"/>
                                        <p:tgtEl>
                                          <p:spTgt spid="18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9" fill="hold" nodeType="afterGroup">
                            <p:stCondLst>
                              <p:cond delay="26150"/>
                            </p:stCondLst>
                            <p:childTnLst>
                              <p:par>
                                <p:cTn id="26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2" dur="50" fill="hold"/>
                                        <p:tgtEl>
                                          <p:spTgt spid="18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3" dur="50" fill="hold"/>
                                        <p:tgtEl>
                                          <p:spTgt spid="18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4" fill="hold" nodeType="afterGroup">
                            <p:stCondLst>
                              <p:cond delay="26200"/>
                            </p:stCondLst>
                            <p:childTnLst>
                              <p:par>
                                <p:cTn id="26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7" dur="50" fill="hold"/>
                                        <p:tgtEl>
                                          <p:spTgt spid="18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28" dur="50" fill="hold"/>
                                        <p:tgtEl>
                                          <p:spTgt spid="18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9" fill="hold" nodeType="afterGroup">
                            <p:stCondLst>
                              <p:cond delay="26250"/>
                            </p:stCondLst>
                            <p:childTnLst>
                              <p:par>
                                <p:cTn id="26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2" dur="50" fill="hold"/>
                                        <p:tgtEl>
                                          <p:spTgt spid="18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3" dur="50" fill="hold"/>
                                        <p:tgtEl>
                                          <p:spTgt spid="18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4" fill="hold" nodeType="afterGroup">
                            <p:stCondLst>
                              <p:cond delay="26300"/>
                            </p:stCondLst>
                            <p:childTnLst>
                              <p:par>
                                <p:cTn id="26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7" dur="50" fill="hold"/>
                                        <p:tgtEl>
                                          <p:spTgt spid="18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8" dur="50" fill="hold"/>
                                        <p:tgtEl>
                                          <p:spTgt spid="18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9" fill="hold" nodeType="afterGroup">
                            <p:stCondLst>
                              <p:cond delay="26350"/>
                            </p:stCondLst>
                            <p:childTnLst>
                              <p:par>
                                <p:cTn id="26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42" dur="50" fill="hold"/>
                                        <p:tgtEl>
                                          <p:spTgt spid="18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3" dur="50" fill="hold"/>
                                        <p:tgtEl>
                                          <p:spTgt spid="18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4" fill="hold" nodeType="afterGroup">
                            <p:stCondLst>
                              <p:cond delay="26400"/>
                            </p:stCondLst>
                            <p:childTnLst>
                              <p:par>
                                <p:cTn id="26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47" dur="50" fill="hold"/>
                                        <p:tgtEl>
                                          <p:spTgt spid="18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8" dur="50" fill="hold"/>
                                        <p:tgtEl>
                                          <p:spTgt spid="18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9" fill="hold" nodeType="afterGroup">
                            <p:stCondLst>
                              <p:cond delay="26450"/>
                            </p:stCondLst>
                            <p:childTnLst>
                              <p:par>
                                <p:cTn id="26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2" dur="50" fill="hold"/>
                                        <p:tgtEl>
                                          <p:spTgt spid="18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3" dur="50" fill="hold"/>
                                        <p:tgtEl>
                                          <p:spTgt spid="18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54" fill="hold" nodeType="afterGroup">
                            <p:stCondLst>
                              <p:cond delay="26500"/>
                            </p:stCondLst>
                            <p:childTnLst>
                              <p:par>
                                <p:cTn id="26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57" dur="50" fill="hold"/>
                                        <p:tgtEl>
                                          <p:spTgt spid="19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58" dur="50" fill="hold"/>
                                        <p:tgtEl>
                                          <p:spTgt spid="19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59" fill="hold" nodeType="afterGroup">
                            <p:stCondLst>
                              <p:cond delay="26550"/>
                            </p:stCondLst>
                            <p:childTnLst>
                              <p:par>
                                <p:cTn id="26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2" dur="50" fill="hold"/>
                                        <p:tgtEl>
                                          <p:spTgt spid="19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3" dur="50" fill="hold"/>
                                        <p:tgtEl>
                                          <p:spTgt spid="19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4" fill="hold" nodeType="afterGroup">
                            <p:stCondLst>
                              <p:cond delay="26600"/>
                            </p:stCondLst>
                            <p:childTnLst>
                              <p:par>
                                <p:cTn id="26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67" dur="50" fill="hold"/>
                                        <p:tgtEl>
                                          <p:spTgt spid="1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68" dur="50" fill="hold"/>
                                        <p:tgtEl>
                                          <p:spTgt spid="1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9" fill="hold" nodeType="afterGroup">
                            <p:stCondLst>
                              <p:cond delay="26650"/>
                            </p:stCondLst>
                            <p:childTnLst>
                              <p:par>
                                <p:cTn id="26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2" dur="50" fill="hold"/>
                                        <p:tgtEl>
                                          <p:spTgt spid="1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3" dur="50" fill="hold"/>
                                        <p:tgtEl>
                                          <p:spTgt spid="1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4" fill="hold" nodeType="afterGroup">
                            <p:stCondLst>
                              <p:cond delay="26700"/>
                            </p:stCondLst>
                            <p:childTnLst>
                              <p:par>
                                <p:cTn id="26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7" dur="50" fill="hold"/>
                                        <p:tgtEl>
                                          <p:spTgt spid="19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78" dur="50" fill="hold"/>
                                        <p:tgtEl>
                                          <p:spTgt spid="19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9" fill="hold" nodeType="afterGroup">
                            <p:stCondLst>
                              <p:cond delay="26750"/>
                            </p:stCondLst>
                            <p:childTnLst>
                              <p:par>
                                <p:cTn id="26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82" dur="50" fill="hold"/>
                                        <p:tgtEl>
                                          <p:spTgt spid="19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3" dur="50" fill="hold"/>
                                        <p:tgtEl>
                                          <p:spTgt spid="19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84" fill="hold" nodeType="afterGroup">
                            <p:stCondLst>
                              <p:cond delay="26800"/>
                            </p:stCondLst>
                            <p:childTnLst>
                              <p:par>
                                <p:cTn id="26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87" dur="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8" dur="50" fill="hold"/>
                                        <p:tgtEl>
                                          <p:spTgt spid="1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89" fill="hold" nodeType="afterGroup">
                            <p:stCondLst>
                              <p:cond delay="26850"/>
                            </p:stCondLst>
                            <p:childTnLst>
                              <p:par>
                                <p:cTn id="26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2" dur="50" fill="hold"/>
                                        <p:tgtEl>
                                          <p:spTgt spid="19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3" dur="50" fill="hold"/>
                                        <p:tgtEl>
                                          <p:spTgt spid="19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4" fill="hold" nodeType="afterGroup">
                            <p:stCondLst>
                              <p:cond delay="26900"/>
                            </p:stCondLst>
                            <p:childTnLst>
                              <p:par>
                                <p:cTn id="26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7" dur="50" fill="hold"/>
                                        <p:tgtEl>
                                          <p:spTgt spid="19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98" dur="50" fill="hold"/>
                                        <p:tgtEl>
                                          <p:spTgt spid="19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9" fill="hold" nodeType="afterGroup">
                            <p:stCondLst>
                              <p:cond delay="26950"/>
                            </p:stCondLst>
                            <p:childTnLst>
                              <p:par>
                                <p:cTn id="27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2" dur="50" fill="hold"/>
                                        <p:tgtEl>
                                          <p:spTgt spid="19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3" dur="50" fill="hold"/>
                                        <p:tgtEl>
                                          <p:spTgt spid="19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4" fill="hold" nodeType="afterGroup">
                            <p:stCondLst>
                              <p:cond delay="27000"/>
                            </p:stCondLst>
                            <p:childTnLst>
                              <p:par>
                                <p:cTn id="27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07" dur="50" fill="hold"/>
                                        <p:tgtEl>
                                          <p:spTgt spid="19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8" dur="50" fill="hold"/>
                                        <p:tgtEl>
                                          <p:spTgt spid="19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9" fill="hold" nodeType="afterGroup">
                            <p:stCondLst>
                              <p:cond delay="27050"/>
                            </p:stCondLst>
                            <p:childTnLst>
                              <p:par>
                                <p:cTn id="27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2" dur="50" fill="hold"/>
                                        <p:tgtEl>
                                          <p:spTgt spid="19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3" dur="50" fill="hold"/>
                                        <p:tgtEl>
                                          <p:spTgt spid="19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14" fill="hold" nodeType="afterGroup">
                            <p:stCondLst>
                              <p:cond delay="27100"/>
                            </p:stCondLst>
                            <p:childTnLst>
                              <p:par>
                                <p:cTn id="27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17" dur="50" fill="hold"/>
                                        <p:tgtEl>
                                          <p:spTgt spid="19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18" dur="50" fill="hold"/>
                                        <p:tgtEl>
                                          <p:spTgt spid="19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19" fill="hold" nodeType="afterGroup">
                            <p:stCondLst>
                              <p:cond delay="27150"/>
                            </p:stCondLst>
                            <p:childTnLst>
                              <p:par>
                                <p:cTn id="27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2" dur="50" fill="hold"/>
                                        <p:tgtEl>
                                          <p:spTgt spid="19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3" dur="50" fill="hold"/>
                                        <p:tgtEl>
                                          <p:spTgt spid="19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4" fill="hold" nodeType="afterGroup">
                            <p:stCondLst>
                              <p:cond delay="27200"/>
                            </p:stCondLst>
                            <p:childTnLst>
                              <p:par>
                                <p:cTn id="27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7" dur="50" fill="hold"/>
                                        <p:tgtEl>
                                          <p:spTgt spid="1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28" dur="50" fill="hold"/>
                                        <p:tgtEl>
                                          <p:spTgt spid="1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9" fill="hold" nodeType="afterGroup">
                            <p:stCondLst>
                              <p:cond delay="27250"/>
                            </p:stCondLst>
                            <p:childTnLst>
                              <p:par>
                                <p:cTn id="27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2" dur="50" fill="hold"/>
                                        <p:tgtEl>
                                          <p:spTgt spid="19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3" dur="50" fill="hold"/>
                                        <p:tgtEl>
                                          <p:spTgt spid="19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4" fill="hold" nodeType="afterGroup">
                            <p:stCondLst>
                              <p:cond delay="27300"/>
                            </p:stCondLst>
                            <p:childTnLst>
                              <p:par>
                                <p:cTn id="27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7" dur="50" fill="hold"/>
                                        <p:tgtEl>
                                          <p:spTgt spid="19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8" dur="50" fill="hold"/>
                                        <p:tgtEl>
                                          <p:spTgt spid="19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39" fill="hold" nodeType="afterGroup">
                            <p:stCondLst>
                              <p:cond delay="27350"/>
                            </p:stCondLst>
                            <p:childTnLst>
                              <p:par>
                                <p:cTn id="27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2" dur="50" fill="hold"/>
                                        <p:tgtEl>
                                          <p:spTgt spid="19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3" dur="50" fill="hold"/>
                                        <p:tgtEl>
                                          <p:spTgt spid="19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4" fill="hold" nodeType="afterGroup">
                            <p:stCondLst>
                              <p:cond delay="27400"/>
                            </p:stCondLst>
                            <p:childTnLst>
                              <p:par>
                                <p:cTn id="27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47" dur="50" fill="hold"/>
                                        <p:tgtEl>
                                          <p:spTgt spid="1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8" dur="50" fill="hold"/>
                                        <p:tgtEl>
                                          <p:spTgt spid="1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9" fill="hold" nodeType="afterGroup">
                            <p:stCondLst>
                              <p:cond delay="27450"/>
                            </p:stCondLst>
                            <p:childTnLst>
                              <p:par>
                                <p:cTn id="27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2" dur="50" fill="hold"/>
                                        <p:tgtEl>
                                          <p:spTgt spid="1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3" dur="50" fill="hold"/>
                                        <p:tgtEl>
                                          <p:spTgt spid="19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4" fill="hold" nodeType="afterGroup">
                            <p:stCondLst>
                              <p:cond delay="27500"/>
                            </p:stCondLst>
                            <p:childTnLst>
                              <p:par>
                                <p:cTn id="27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57" dur="50" fill="hold"/>
                                        <p:tgtEl>
                                          <p:spTgt spid="1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58" dur="50" fill="hold"/>
                                        <p:tgtEl>
                                          <p:spTgt spid="1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9" fill="hold" nodeType="afterGroup">
                            <p:stCondLst>
                              <p:cond delay="27550"/>
                            </p:stCondLst>
                            <p:childTnLst>
                              <p:par>
                                <p:cTn id="27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62" dur="50" fill="hold"/>
                                        <p:tgtEl>
                                          <p:spTgt spid="19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3" dur="50" fill="hold"/>
                                        <p:tgtEl>
                                          <p:spTgt spid="19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4" fill="hold" nodeType="afterGroup">
                            <p:stCondLst>
                              <p:cond delay="27600"/>
                            </p:stCondLst>
                            <p:childTnLst>
                              <p:par>
                                <p:cTn id="27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67" dur="50" fill="hold"/>
                                        <p:tgtEl>
                                          <p:spTgt spid="19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68" dur="50" fill="hold"/>
                                        <p:tgtEl>
                                          <p:spTgt spid="19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9" fill="hold" nodeType="afterGroup">
                            <p:stCondLst>
                              <p:cond delay="27650"/>
                            </p:stCondLst>
                            <p:childTnLst>
                              <p:par>
                                <p:cTn id="27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2" dur="50" fill="hold"/>
                                        <p:tgtEl>
                                          <p:spTgt spid="19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3" dur="50" fill="hold"/>
                                        <p:tgtEl>
                                          <p:spTgt spid="19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4" fill="hold" nodeType="afterGroup">
                            <p:stCondLst>
                              <p:cond delay="27700"/>
                            </p:stCondLst>
                            <p:childTnLst>
                              <p:par>
                                <p:cTn id="27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7" dur="50" fill="hold"/>
                                        <p:tgtEl>
                                          <p:spTgt spid="19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78" dur="50" fill="hold"/>
                                        <p:tgtEl>
                                          <p:spTgt spid="19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9" fill="hold" nodeType="afterGroup">
                            <p:stCondLst>
                              <p:cond delay="27750"/>
                            </p:stCondLst>
                            <p:childTnLst>
                              <p:par>
                                <p:cTn id="27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2" dur="50" fill="hold"/>
                                        <p:tgtEl>
                                          <p:spTgt spid="19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3" dur="50" fill="hold"/>
                                        <p:tgtEl>
                                          <p:spTgt spid="19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4" fill="hold" nodeType="afterGroup">
                            <p:stCondLst>
                              <p:cond delay="27800"/>
                            </p:stCondLst>
                            <p:childTnLst>
                              <p:par>
                                <p:cTn id="27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87" dur="50" fill="hold"/>
                                        <p:tgtEl>
                                          <p:spTgt spid="19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8" dur="50" fill="hold"/>
                                        <p:tgtEl>
                                          <p:spTgt spid="19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9" fill="hold" nodeType="afterGroup">
                            <p:stCondLst>
                              <p:cond delay="27850"/>
                            </p:stCondLst>
                            <p:childTnLst>
                              <p:par>
                                <p:cTn id="27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2" dur="50" fill="hold"/>
                                        <p:tgtEl>
                                          <p:spTgt spid="19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3" dur="50" fill="hold"/>
                                        <p:tgtEl>
                                          <p:spTgt spid="19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4" fill="hold" nodeType="afterGroup">
                            <p:stCondLst>
                              <p:cond delay="27900"/>
                            </p:stCondLst>
                            <p:childTnLst>
                              <p:par>
                                <p:cTn id="27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97" dur="50" fill="hold"/>
                                        <p:tgtEl>
                                          <p:spTgt spid="19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98" dur="50" fill="hold"/>
                                        <p:tgtEl>
                                          <p:spTgt spid="19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9" fill="hold" nodeType="afterGroup">
                            <p:stCondLst>
                              <p:cond delay="27950"/>
                            </p:stCondLst>
                            <p:childTnLst>
                              <p:par>
                                <p:cTn id="28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02" dur="50" fill="hold"/>
                                        <p:tgtEl>
                                          <p:spTgt spid="19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3" dur="50" fill="hold"/>
                                        <p:tgtEl>
                                          <p:spTgt spid="19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4" fill="hold" nodeType="afterGroup">
                            <p:stCondLst>
                              <p:cond delay="28000"/>
                            </p:stCondLst>
                            <p:childTnLst>
                              <p:par>
                                <p:cTn id="28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07" dur="50" fill="hold"/>
                                        <p:tgtEl>
                                          <p:spTgt spid="19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08" dur="50" fill="hold"/>
                                        <p:tgtEl>
                                          <p:spTgt spid="19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9" fill="hold" nodeType="afterGroup">
                            <p:stCondLst>
                              <p:cond delay="28050"/>
                            </p:stCondLst>
                            <p:childTnLst>
                              <p:par>
                                <p:cTn id="28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12" dur="50" fill="hold"/>
                                        <p:tgtEl>
                                          <p:spTgt spid="20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3" dur="50" fill="hold"/>
                                        <p:tgtEl>
                                          <p:spTgt spid="20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4" fill="hold" nodeType="afterGroup">
                            <p:stCondLst>
                              <p:cond delay="28100"/>
                            </p:stCondLst>
                            <p:childTnLst>
                              <p:par>
                                <p:cTn id="28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17" dur="50" fill="hold"/>
                                        <p:tgtEl>
                                          <p:spTgt spid="20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18" dur="50" fill="hold"/>
                                        <p:tgtEl>
                                          <p:spTgt spid="20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9" fill="hold" nodeType="afterGroup">
                            <p:stCondLst>
                              <p:cond delay="28150"/>
                            </p:stCondLst>
                            <p:childTnLst>
                              <p:par>
                                <p:cTn id="28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2" dur="50" fill="hold"/>
                                        <p:tgtEl>
                                          <p:spTgt spid="20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3" dur="50" fill="hold"/>
                                        <p:tgtEl>
                                          <p:spTgt spid="20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24" fill="hold" nodeType="afterGroup">
                            <p:stCondLst>
                              <p:cond delay="28200"/>
                            </p:stCondLst>
                            <p:childTnLst>
                              <p:par>
                                <p:cTn id="28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7" dur="50" fill="hold"/>
                                        <p:tgtEl>
                                          <p:spTgt spid="20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28" dur="50" fill="hold"/>
                                        <p:tgtEl>
                                          <p:spTgt spid="20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29" fill="hold" nodeType="afterGroup">
                            <p:stCondLst>
                              <p:cond delay="28250"/>
                            </p:stCondLst>
                            <p:childTnLst>
                              <p:par>
                                <p:cTn id="28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2" dur="50" fill="hold"/>
                                        <p:tgtEl>
                                          <p:spTgt spid="2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3" dur="50" fill="hold"/>
                                        <p:tgtEl>
                                          <p:spTgt spid="2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34" fill="hold" nodeType="afterGroup">
                            <p:stCondLst>
                              <p:cond delay="28300"/>
                            </p:stCondLst>
                            <p:childTnLst>
                              <p:par>
                                <p:cTn id="28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37" dur="50" fill="hold"/>
                                        <p:tgtEl>
                                          <p:spTgt spid="2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8" dur="50" fill="hold"/>
                                        <p:tgtEl>
                                          <p:spTgt spid="2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39" fill="hold" nodeType="afterGroup">
                            <p:stCondLst>
                              <p:cond delay="28350"/>
                            </p:stCondLst>
                            <p:childTnLst>
                              <p:par>
                                <p:cTn id="28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42" dur="50" fill="hold"/>
                                        <p:tgtEl>
                                          <p:spTgt spid="20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3" dur="50" fill="hold"/>
                                        <p:tgtEl>
                                          <p:spTgt spid="20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4" fill="hold" nodeType="afterGroup">
                            <p:stCondLst>
                              <p:cond delay="28400"/>
                            </p:stCondLst>
                            <p:childTnLst>
                              <p:par>
                                <p:cTn id="28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47" dur="50" fill="hold"/>
                                        <p:tgtEl>
                                          <p:spTgt spid="20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48" dur="50" fill="hold"/>
                                        <p:tgtEl>
                                          <p:spTgt spid="20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9" fill="hold" nodeType="afterGroup">
                            <p:stCondLst>
                              <p:cond delay="28450"/>
                            </p:stCondLst>
                            <p:childTnLst>
                              <p:par>
                                <p:cTn id="28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52" dur="50" fill="hold"/>
                                        <p:tgtEl>
                                          <p:spTgt spid="20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3" dur="50" fill="hold"/>
                                        <p:tgtEl>
                                          <p:spTgt spid="20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4" fill="hold" nodeType="afterGroup">
                            <p:stCondLst>
                              <p:cond delay="28500"/>
                            </p:stCondLst>
                            <p:childTnLst>
                              <p:par>
                                <p:cTn id="28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57" dur="50" fill="hold"/>
                                        <p:tgtEl>
                                          <p:spTgt spid="20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58" dur="50" fill="hold"/>
                                        <p:tgtEl>
                                          <p:spTgt spid="20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9" fill="hold" nodeType="afterGroup">
                            <p:stCondLst>
                              <p:cond delay="28550"/>
                            </p:stCondLst>
                            <p:childTnLst>
                              <p:par>
                                <p:cTn id="28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2" dur="50" fill="hold"/>
                                        <p:tgtEl>
                                          <p:spTgt spid="20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3" dur="50" fill="hold"/>
                                        <p:tgtEl>
                                          <p:spTgt spid="20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64" fill="hold" nodeType="afterGroup">
                            <p:stCondLst>
                              <p:cond delay="28600"/>
                            </p:stCondLst>
                            <p:childTnLst>
                              <p:par>
                                <p:cTn id="28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7" dur="50" fill="hold"/>
                                        <p:tgtEl>
                                          <p:spTgt spid="20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68" dur="50" fill="hold"/>
                                        <p:tgtEl>
                                          <p:spTgt spid="20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69" fill="hold" nodeType="afterGroup">
                            <p:stCondLst>
                              <p:cond delay="28650"/>
                            </p:stCondLst>
                            <p:childTnLst>
                              <p:par>
                                <p:cTn id="28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2" dur="50" fill="hold"/>
                                        <p:tgtEl>
                                          <p:spTgt spid="20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3" dur="50" fill="hold"/>
                                        <p:tgtEl>
                                          <p:spTgt spid="20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4" fill="hold" nodeType="afterGroup">
                            <p:stCondLst>
                              <p:cond delay="28700"/>
                            </p:stCondLst>
                            <p:childTnLst>
                              <p:par>
                                <p:cTn id="28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7" dur="50" fill="hold"/>
                                        <p:tgtEl>
                                          <p:spTgt spid="20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8" dur="50" fill="hold"/>
                                        <p:tgtEl>
                                          <p:spTgt spid="20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9" fill="hold" nodeType="afterGroup">
                            <p:stCondLst>
                              <p:cond delay="28750"/>
                            </p:stCondLst>
                            <p:childTnLst>
                              <p:par>
                                <p:cTn id="28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82" dur="50" fill="hold"/>
                                        <p:tgtEl>
                                          <p:spTgt spid="20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3" dur="50" fill="hold"/>
                                        <p:tgtEl>
                                          <p:spTgt spid="20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84" fill="hold" nodeType="afterGroup">
                            <p:stCondLst>
                              <p:cond delay="28800"/>
                            </p:stCondLst>
                            <p:childTnLst>
                              <p:par>
                                <p:cTn id="28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87" dur="50" fill="hold"/>
                                        <p:tgtEl>
                                          <p:spTgt spid="20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8" dur="50" fill="hold"/>
                                        <p:tgtEl>
                                          <p:spTgt spid="20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89" fill="hold" nodeType="afterGroup">
                            <p:stCondLst>
                              <p:cond delay="28850"/>
                            </p:stCondLst>
                            <p:childTnLst>
                              <p:par>
                                <p:cTn id="28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2" dur="50" fill="hold"/>
                                        <p:tgtEl>
                                          <p:spTgt spid="2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3" dur="50" fill="hold"/>
                                        <p:tgtEl>
                                          <p:spTgt spid="2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4" fill="hold" nodeType="afterGroup">
                            <p:stCondLst>
                              <p:cond delay="28900"/>
                            </p:stCondLst>
                            <p:childTnLst>
                              <p:par>
                                <p:cTn id="28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97" dur="50" fill="hold"/>
                                        <p:tgtEl>
                                          <p:spTgt spid="20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98" dur="50" fill="hold"/>
                                        <p:tgtEl>
                                          <p:spTgt spid="20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9" fill="hold" nodeType="afterGroup">
                            <p:stCondLst>
                              <p:cond delay="28950"/>
                            </p:stCondLst>
                            <p:childTnLst>
                              <p:par>
                                <p:cTn id="29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2" dur="50" fill="hold"/>
                                        <p:tgtEl>
                                          <p:spTgt spid="20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3" dur="50" fill="hold"/>
                                        <p:tgtEl>
                                          <p:spTgt spid="20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4" fill="hold" nodeType="afterGroup">
                            <p:stCondLst>
                              <p:cond delay="29000"/>
                            </p:stCondLst>
                            <p:childTnLst>
                              <p:par>
                                <p:cTn id="29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7" dur="50" fill="hold"/>
                                        <p:tgtEl>
                                          <p:spTgt spid="20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08" dur="50" fill="hold"/>
                                        <p:tgtEl>
                                          <p:spTgt spid="20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09" fill="hold" nodeType="afterGroup">
                            <p:stCondLst>
                              <p:cond delay="29050"/>
                            </p:stCondLst>
                            <p:childTnLst>
                              <p:par>
                                <p:cTn id="29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2" dur="50" fill="hold"/>
                                        <p:tgtEl>
                                          <p:spTgt spid="20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3" dur="50" fill="hold"/>
                                        <p:tgtEl>
                                          <p:spTgt spid="20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4" fill="hold" nodeType="afterGroup">
                            <p:stCondLst>
                              <p:cond delay="29100"/>
                            </p:stCondLst>
                            <p:childTnLst>
                              <p:par>
                                <p:cTn id="29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17" dur="50" fill="hold"/>
                                        <p:tgtEl>
                                          <p:spTgt spid="20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8" dur="50" fill="hold"/>
                                        <p:tgtEl>
                                          <p:spTgt spid="20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9" fill="hold" nodeType="afterGroup">
                            <p:stCondLst>
                              <p:cond delay="29150"/>
                            </p:stCondLst>
                            <p:childTnLst>
                              <p:par>
                                <p:cTn id="29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2" dur="50" fill="hold"/>
                                        <p:tgtEl>
                                          <p:spTgt spid="20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3" dur="50" fill="hold"/>
                                        <p:tgtEl>
                                          <p:spTgt spid="20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4" fill="hold" nodeType="afterGroup">
                            <p:stCondLst>
                              <p:cond delay="29200"/>
                            </p:stCondLst>
                            <p:childTnLst>
                              <p:par>
                                <p:cTn id="29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7" dur="50" fill="hold"/>
                                        <p:tgtEl>
                                          <p:spTgt spid="20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28" dur="50" fill="hold"/>
                                        <p:tgtEl>
                                          <p:spTgt spid="20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9" fill="hold" nodeType="afterGroup">
                            <p:stCondLst>
                              <p:cond delay="29250"/>
                            </p:stCondLst>
                            <p:childTnLst>
                              <p:par>
                                <p:cTn id="29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2" dur="50" fill="hold"/>
                                        <p:tgtEl>
                                          <p:spTgt spid="20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3" dur="50" fill="hold"/>
                                        <p:tgtEl>
                                          <p:spTgt spid="20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4" fill="hold" nodeType="afterGroup">
                            <p:stCondLst>
                              <p:cond delay="29300"/>
                            </p:stCondLst>
                            <p:childTnLst>
                              <p:par>
                                <p:cTn id="29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7" dur="50" fill="hold"/>
                                        <p:tgtEl>
                                          <p:spTgt spid="20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8" dur="50" fill="hold"/>
                                        <p:tgtEl>
                                          <p:spTgt spid="20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9" fill="hold" nodeType="afterGroup">
                            <p:stCondLst>
                              <p:cond delay="29350"/>
                            </p:stCondLst>
                            <p:childTnLst>
                              <p:par>
                                <p:cTn id="29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2" dur="50" fill="hold"/>
                                        <p:tgtEl>
                                          <p:spTgt spid="16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3" dur="50" fill="hold"/>
                                        <p:tgtEl>
                                          <p:spTgt spid="16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4" fill="hold" nodeType="afterGroup">
                            <p:stCondLst>
                              <p:cond delay="29400"/>
                            </p:stCondLst>
                            <p:childTnLst>
                              <p:par>
                                <p:cTn id="29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7" dur="50" fill="hold"/>
                                        <p:tgtEl>
                                          <p:spTgt spid="16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8" dur="50" fill="hold"/>
                                        <p:tgtEl>
                                          <p:spTgt spid="16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9" fill="hold" nodeType="afterGroup">
                            <p:stCondLst>
                              <p:cond delay="29450"/>
                            </p:stCondLst>
                            <p:childTnLst>
                              <p:par>
                                <p:cTn id="29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2" dur="50" fill="hold"/>
                                        <p:tgtEl>
                                          <p:spTgt spid="16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3" dur="50" fill="hold"/>
                                        <p:tgtEl>
                                          <p:spTgt spid="16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54" fill="hold" nodeType="afterGroup">
                            <p:stCondLst>
                              <p:cond delay="29500"/>
                            </p:stCondLst>
                            <p:childTnLst>
                              <p:par>
                                <p:cTn id="29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57" dur="50" fill="hold"/>
                                        <p:tgtEl>
                                          <p:spTgt spid="16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8" dur="50" fill="hold"/>
                                        <p:tgtEl>
                                          <p:spTgt spid="16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59" fill="hold" nodeType="afterGroup">
                            <p:stCondLst>
                              <p:cond delay="29550"/>
                            </p:stCondLst>
                            <p:childTnLst>
                              <p:par>
                                <p:cTn id="29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62" dur="50" fill="hold"/>
                                        <p:tgtEl>
                                          <p:spTgt spid="16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3" dur="50" fill="hold"/>
                                        <p:tgtEl>
                                          <p:spTgt spid="16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4" fill="hold" nodeType="afterGroup">
                            <p:stCondLst>
                              <p:cond delay="29600"/>
                            </p:stCondLst>
                            <p:childTnLst>
                              <p:par>
                                <p:cTn id="29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67" dur="50" fill="hold"/>
                                        <p:tgtEl>
                                          <p:spTgt spid="16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68" dur="50" fill="hold"/>
                                        <p:tgtEl>
                                          <p:spTgt spid="16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69" fill="hold" nodeType="afterGroup">
                            <p:stCondLst>
                              <p:cond delay="29650"/>
                            </p:stCondLst>
                            <p:childTnLst>
                              <p:par>
                                <p:cTn id="29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2" dur="50" fill="hold"/>
                                        <p:tgtEl>
                                          <p:spTgt spid="16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3" dur="50" fill="hold"/>
                                        <p:tgtEl>
                                          <p:spTgt spid="16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4" fill="hold" nodeType="afterGroup">
                            <p:stCondLst>
                              <p:cond delay="29700"/>
                            </p:stCondLst>
                            <p:childTnLst>
                              <p:par>
                                <p:cTn id="29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7" dur="50" fill="hold"/>
                                        <p:tgtEl>
                                          <p:spTgt spid="1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78" dur="50" fill="hold"/>
                                        <p:tgtEl>
                                          <p:spTgt spid="1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9" fill="hold" nodeType="afterGroup">
                            <p:stCondLst>
                              <p:cond delay="29750"/>
                            </p:stCondLst>
                            <p:childTnLst>
                              <p:par>
                                <p:cTn id="29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2" dur="50" fill="hold"/>
                                        <p:tgtEl>
                                          <p:spTgt spid="16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3" dur="50" fill="hold"/>
                                        <p:tgtEl>
                                          <p:spTgt spid="16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4" fill="hold" nodeType="afterGroup">
                            <p:stCondLst>
                              <p:cond delay="29800"/>
                            </p:stCondLst>
                            <p:childTnLst>
                              <p:par>
                                <p:cTn id="29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7" dur="50" fill="hold"/>
                                        <p:tgtEl>
                                          <p:spTgt spid="16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8" dur="50" fill="hold"/>
                                        <p:tgtEl>
                                          <p:spTgt spid="16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9" fill="hold" nodeType="afterGroup">
                            <p:stCondLst>
                              <p:cond delay="29850"/>
                            </p:stCondLst>
                            <p:childTnLst>
                              <p:par>
                                <p:cTn id="29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2" dur="50" fill="hold"/>
                                        <p:tgtEl>
                                          <p:spTgt spid="16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3" dur="50" fill="hold"/>
                                        <p:tgtEl>
                                          <p:spTgt spid="16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4" fill="hold" nodeType="afterGroup">
                            <p:stCondLst>
                              <p:cond delay="29900"/>
                            </p:stCondLst>
                            <p:childTnLst>
                              <p:par>
                                <p:cTn id="29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7" dur="50" fill="hold"/>
                                        <p:tgtEl>
                                          <p:spTgt spid="1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8" dur="50" fill="hold"/>
                                        <p:tgtEl>
                                          <p:spTgt spid="16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9" fill="hold" nodeType="afterGroup">
                            <p:stCondLst>
                              <p:cond delay="29950"/>
                            </p:stCondLst>
                            <p:childTnLst>
                              <p:par>
                                <p:cTn id="30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02" dur="50" fill="hold"/>
                                        <p:tgtEl>
                                          <p:spTgt spid="16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3" dur="50" fill="hold"/>
                                        <p:tgtEl>
                                          <p:spTgt spid="16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4" fill="hold" nodeType="afterGroup">
                            <p:stCondLst>
                              <p:cond delay="30000"/>
                            </p:stCondLst>
                            <p:childTnLst>
                              <p:par>
                                <p:cTn id="30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07" dur="50" fill="hold"/>
                                        <p:tgtEl>
                                          <p:spTgt spid="16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8" dur="50" fill="hold"/>
                                        <p:tgtEl>
                                          <p:spTgt spid="16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9" fill="hold" nodeType="afterGroup">
                            <p:stCondLst>
                              <p:cond delay="30050"/>
                            </p:stCondLst>
                            <p:childTnLst>
                              <p:par>
                                <p:cTn id="30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2" dur="50" fill="hold"/>
                                        <p:tgtEl>
                                          <p:spTgt spid="16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3" dur="50" fill="hold"/>
                                        <p:tgtEl>
                                          <p:spTgt spid="16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4" fill="hold" nodeType="afterGroup">
                            <p:stCondLst>
                              <p:cond delay="30100"/>
                            </p:stCondLst>
                            <p:childTnLst>
                              <p:par>
                                <p:cTn id="30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17" dur="50" fill="hold"/>
                                        <p:tgtEl>
                                          <p:spTgt spid="16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18" dur="50" fill="hold"/>
                                        <p:tgtEl>
                                          <p:spTgt spid="16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9" fill="hold" nodeType="afterGroup">
                            <p:stCondLst>
                              <p:cond delay="30150"/>
                            </p:stCondLst>
                            <p:childTnLst>
                              <p:par>
                                <p:cTn id="30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2" dur="50" fill="hold"/>
                                        <p:tgtEl>
                                          <p:spTgt spid="16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3" dur="50" fill="hold"/>
                                        <p:tgtEl>
                                          <p:spTgt spid="16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4" fill="hold" nodeType="afterGroup">
                            <p:stCondLst>
                              <p:cond delay="30200"/>
                            </p:stCondLst>
                            <p:childTnLst>
                              <p:par>
                                <p:cTn id="30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7" dur="50" fill="hold"/>
                                        <p:tgtEl>
                                          <p:spTgt spid="16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28" dur="50" fill="hold"/>
                                        <p:tgtEl>
                                          <p:spTgt spid="16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9" fill="hold" nodeType="afterGroup">
                            <p:stCondLst>
                              <p:cond delay="30250"/>
                            </p:stCondLst>
                            <p:childTnLst>
                              <p:par>
                                <p:cTn id="30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2" dur="50" fill="hold"/>
                                        <p:tgtEl>
                                          <p:spTgt spid="1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3" dur="50" fill="hold"/>
                                        <p:tgtEl>
                                          <p:spTgt spid="1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34" fill="hold" nodeType="afterGroup">
                            <p:stCondLst>
                              <p:cond delay="30300"/>
                            </p:stCondLst>
                            <p:childTnLst>
                              <p:par>
                                <p:cTn id="30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7" dur="50" fill="hold"/>
                                        <p:tgtEl>
                                          <p:spTgt spid="16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8" dur="50" fill="hold"/>
                                        <p:tgtEl>
                                          <p:spTgt spid="16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39" fill="hold" nodeType="afterGroup">
                            <p:stCondLst>
                              <p:cond delay="30350"/>
                            </p:stCondLst>
                            <p:childTnLst>
                              <p:par>
                                <p:cTn id="30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2" dur="50" fill="hold"/>
                                        <p:tgtEl>
                                          <p:spTgt spid="16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3" dur="50" fill="hold"/>
                                        <p:tgtEl>
                                          <p:spTgt spid="16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4" fill="hold" nodeType="afterGroup">
                            <p:stCondLst>
                              <p:cond delay="30400"/>
                            </p:stCondLst>
                            <p:childTnLst>
                              <p:par>
                                <p:cTn id="30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47" dur="50" fill="hold"/>
                                        <p:tgtEl>
                                          <p:spTgt spid="16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8" dur="50" fill="hold"/>
                                        <p:tgtEl>
                                          <p:spTgt spid="16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9" fill="hold" nodeType="afterGroup">
                            <p:stCondLst>
                              <p:cond delay="30450"/>
                            </p:stCondLst>
                            <p:childTnLst>
                              <p:par>
                                <p:cTn id="30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52" dur="50" fill="hold"/>
                                        <p:tgtEl>
                                          <p:spTgt spid="16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3" dur="50" fill="hold"/>
                                        <p:tgtEl>
                                          <p:spTgt spid="16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4" fill="hold" nodeType="afterGroup">
                            <p:stCondLst>
                              <p:cond delay="30500"/>
                            </p:stCondLst>
                            <p:childTnLst>
                              <p:par>
                                <p:cTn id="30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57" dur="50" fill="hold"/>
                                        <p:tgtEl>
                                          <p:spTgt spid="16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58" dur="50" fill="hold"/>
                                        <p:tgtEl>
                                          <p:spTgt spid="16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9" fill="hold" nodeType="afterGroup">
                            <p:stCondLst>
                              <p:cond delay="30550"/>
                            </p:stCondLst>
                            <p:childTnLst>
                              <p:par>
                                <p:cTn id="30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2" dur="50" fill="hold"/>
                                        <p:tgtEl>
                                          <p:spTgt spid="16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3" dur="50" fill="hold"/>
                                        <p:tgtEl>
                                          <p:spTgt spid="16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4" fill="hold" nodeType="afterGroup">
                            <p:stCondLst>
                              <p:cond delay="30600"/>
                            </p:stCondLst>
                            <p:childTnLst>
                              <p:par>
                                <p:cTn id="30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67" dur="50" fill="hold"/>
                                        <p:tgtEl>
                                          <p:spTgt spid="16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68" dur="50" fill="hold"/>
                                        <p:tgtEl>
                                          <p:spTgt spid="16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9" fill="hold" nodeType="afterGroup">
                            <p:stCondLst>
                              <p:cond delay="30650"/>
                            </p:stCondLst>
                            <p:childTnLst>
                              <p:par>
                                <p:cTn id="30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74" fill="hold" nodeType="afterGroup">
                            <p:stCondLst>
                              <p:cond delay="31150"/>
                            </p:stCondLst>
                            <p:childTnLst>
                              <p:par>
                                <p:cTn id="30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7" dur="500" fill="hold"/>
                                        <p:tgtEl>
                                          <p:spTgt spid="2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78" dur="500" fill="hold"/>
                                        <p:tgtEl>
                                          <p:spTgt spid="2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79" fill="hold" nodeType="afterGroup">
                            <p:stCondLst>
                              <p:cond delay="31650"/>
                            </p:stCondLst>
                            <p:childTnLst>
                              <p:par>
                                <p:cTn id="30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82" dur="500" fill="hold"/>
                                        <p:tgtEl>
                                          <p:spTgt spid="2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3" dur="500" fill="hold"/>
                                        <p:tgtEl>
                                          <p:spTgt spid="2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84" fill="hold" nodeType="afterGroup">
                            <p:stCondLst>
                              <p:cond delay="32150"/>
                            </p:stCondLst>
                            <p:childTnLst>
                              <p:par>
                                <p:cTn id="30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8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89" fill="hold" nodeType="afterGroup">
                            <p:stCondLst>
                              <p:cond delay="32650"/>
                            </p:stCondLst>
                            <p:childTnLst>
                              <p:par>
                                <p:cTn id="30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2" dur="500" fill="hold"/>
                                        <p:tgtEl>
                                          <p:spTgt spid="2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3" dur="500" fill="hold"/>
                                        <p:tgtEl>
                                          <p:spTgt spid="2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4" fill="hold" nodeType="afterGroup">
                            <p:stCondLst>
                              <p:cond delay="33150"/>
                            </p:stCondLst>
                            <p:childTnLst>
                              <p:par>
                                <p:cTn id="30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7" dur="500" fill="hold"/>
                                        <p:tgtEl>
                                          <p:spTgt spid="2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98" dur="500" fill="hold"/>
                                        <p:tgtEl>
                                          <p:spTgt spid="2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9" fill="hold" nodeType="afterGroup">
                            <p:stCondLst>
                              <p:cond delay="33650"/>
                            </p:stCondLst>
                            <p:childTnLst>
                              <p:par>
                                <p:cTn id="3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4" fill="hold" nodeType="afterGroup">
                            <p:stCondLst>
                              <p:cond delay="34150"/>
                            </p:stCondLst>
                            <p:childTnLst>
                              <p:par>
                                <p:cTn id="3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07" dur="500" fill="hold"/>
                                        <p:tgtEl>
                                          <p:spTgt spid="2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8" dur="500" fill="hold"/>
                                        <p:tgtEl>
                                          <p:spTgt spid="2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9" fill="hold" nodeType="afterGroup">
                            <p:stCondLst>
                              <p:cond delay="34650"/>
                            </p:stCondLst>
                            <p:childTnLst>
                              <p:par>
                                <p:cTn id="3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2" dur="500" fill="hold"/>
                                        <p:tgtEl>
                                          <p:spTgt spid="2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3" dur="500" fill="hold"/>
                                        <p:tgtEl>
                                          <p:spTgt spid="2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14" fill="hold" nodeType="afterGroup">
                            <p:stCondLst>
                              <p:cond delay="35150"/>
                            </p:stCondLst>
                            <p:childTnLst>
                              <p:par>
                                <p:cTn id="3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19" fill="hold" nodeType="afterGroup">
                            <p:stCondLst>
                              <p:cond delay="35650"/>
                            </p:stCondLst>
                            <p:childTnLst>
                              <p:par>
                                <p:cTn id="3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2" dur="500" fill="hold"/>
                                        <p:tgtEl>
                                          <p:spTgt spid="2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3" dur="500" fill="hold"/>
                                        <p:tgtEl>
                                          <p:spTgt spid="2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4" fill="hold" nodeType="afterGroup">
                            <p:stCondLst>
                              <p:cond delay="36150"/>
                            </p:stCondLst>
                            <p:childTnLst>
                              <p:par>
                                <p:cTn id="3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7" dur="500" fill="hold"/>
                                        <p:tgtEl>
                                          <p:spTgt spid="2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28" dur="500" fill="hold"/>
                                        <p:tgtEl>
                                          <p:spTgt spid="2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9" fill="hold" nodeType="afterGroup">
                            <p:stCondLst>
                              <p:cond delay="36650"/>
                            </p:stCondLst>
                            <p:childTnLst>
                              <p:par>
                                <p:cTn id="3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34" fill="hold" nodeType="afterGroup">
                            <p:stCondLst>
                              <p:cond delay="37150"/>
                            </p:stCondLst>
                            <p:childTnLst>
                              <p:par>
                                <p:cTn id="3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7" dur="500" fill="hold"/>
                                        <p:tgtEl>
                                          <p:spTgt spid="2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8" dur="500" fill="hold"/>
                                        <p:tgtEl>
                                          <p:spTgt spid="2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39" fill="hold" nodeType="afterGroup">
                            <p:stCondLst>
                              <p:cond delay="37650"/>
                            </p:stCondLst>
                            <p:childTnLst>
                              <p:par>
                                <p:cTn id="3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42" dur="500" fill="hold"/>
                                        <p:tgtEl>
                                          <p:spTgt spid="2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3" dur="500" fill="hold"/>
                                        <p:tgtEl>
                                          <p:spTgt spid="2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" grpId="0" animBg="1"/>
      <p:bldP spid="8" grpId="0" animBg="1"/>
      <p:bldP spid="9" grpId="0" animBg="1"/>
      <p:bldP spid="10" grpId="0" animBg="1"/>
      <p:bldP spid="2125" grpId="0"/>
      <p:bldP spid="2126" grpId="0"/>
      <p:bldP spid="2127" grpId="0"/>
      <p:bldP spid="2128" grpId="0"/>
      <p:bldP spid="2129" grpId="0"/>
      <p:bldP spid="2138" grpId="0" animBg="1"/>
      <p:bldP spid="2139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82925" y="361950"/>
            <a:ext cx="29019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Art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82347" y="1716791"/>
            <a:ext cx="918006" cy="778759"/>
            <a:chOff x="1112838" y="3203576"/>
            <a:chExt cx="282575" cy="239712"/>
          </a:xfrm>
          <a:solidFill>
            <a:srgbClr val="0E7FB7"/>
          </a:solidFill>
        </p:grpSpPr>
        <p:sp>
          <p:nvSpPr>
            <p:cNvPr id="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773113" y="2716213"/>
            <a:ext cx="1336675" cy="533400"/>
            <a:chOff x="746993" y="2716754"/>
            <a:chExt cx="1335474" cy="533400"/>
          </a:xfrm>
        </p:grpSpPr>
        <p:sp>
          <p:nvSpPr>
            <p:cNvPr id="13" name="Rounded Rectangle 12"/>
            <p:cNvSpPr/>
            <p:nvPr/>
          </p:nvSpPr>
          <p:spPr>
            <a:xfrm>
              <a:off x="746993" y="2716754"/>
              <a:ext cx="242669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" name="Rounded Rectangle 13"/>
            <p:cNvSpPr/>
            <p:nvPr/>
          </p:nvSpPr>
          <p:spPr>
            <a:xfrm>
              <a:off x="1015039" y="2716754"/>
              <a:ext cx="244255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" name="Rounded Rectangle 14"/>
            <p:cNvSpPr/>
            <p:nvPr/>
          </p:nvSpPr>
          <p:spPr>
            <a:xfrm>
              <a:off x="1289430" y="2716754"/>
              <a:ext cx="244255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" name="Rounded Rectangle 15"/>
            <p:cNvSpPr/>
            <p:nvPr/>
          </p:nvSpPr>
          <p:spPr>
            <a:xfrm>
              <a:off x="1563820" y="2716754"/>
              <a:ext cx="244255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" name="Rounded Rectangle 16"/>
            <p:cNvSpPr/>
            <p:nvPr/>
          </p:nvSpPr>
          <p:spPr>
            <a:xfrm>
              <a:off x="1839797" y="2716754"/>
              <a:ext cx="242670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8" name="Rounded Rectangle 17"/>
            <p:cNvSpPr/>
            <p:nvPr/>
          </p:nvSpPr>
          <p:spPr>
            <a:xfrm>
              <a:off x="746993" y="3015204"/>
              <a:ext cx="242669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9" name="Rounded Rectangle 18"/>
            <p:cNvSpPr/>
            <p:nvPr/>
          </p:nvSpPr>
          <p:spPr>
            <a:xfrm>
              <a:off x="1015039" y="3015204"/>
              <a:ext cx="244255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0" name="Rounded Rectangle 19"/>
            <p:cNvSpPr/>
            <p:nvPr/>
          </p:nvSpPr>
          <p:spPr>
            <a:xfrm>
              <a:off x="1289430" y="3015204"/>
              <a:ext cx="244255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1" name="Rounded Rectangle 20"/>
            <p:cNvSpPr/>
            <p:nvPr/>
          </p:nvSpPr>
          <p:spPr>
            <a:xfrm>
              <a:off x="1565407" y="3015204"/>
              <a:ext cx="242669" cy="234950"/>
            </a:xfrm>
            <a:prstGeom prst="roundRect">
              <a:avLst>
                <a:gd name="adj" fmla="val 8094"/>
              </a:avLst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2" name="Rounded Rectangle 21"/>
            <p:cNvSpPr/>
            <p:nvPr/>
          </p:nvSpPr>
          <p:spPr>
            <a:xfrm>
              <a:off x="1839797" y="3015204"/>
              <a:ext cx="242670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058684" y="1767867"/>
            <a:ext cx="885813" cy="656157"/>
            <a:chOff x="4598988" y="3619501"/>
            <a:chExt cx="214313" cy="158750"/>
          </a:xfrm>
          <a:solidFill>
            <a:srgbClr val="45C1A4"/>
          </a:solidFill>
        </p:grpSpPr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179185" y="1813290"/>
            <a:ext cx="759610" cy="614329"/>
            <a:chOff x="312738" y="3205163"/>
            <a:chExt cx="290513" cy="234950"/>
          </a:xfrm>
          <a:solidFill>
            <a:srgbClr val="B9D51F"/>
          </a:solidFill>
        </p:grpSpPr>
        <p:sp>
          <p:nvSpPr>
            <p:cNvPr id="28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1" name="Freeform 59"/>
          <p:cNvSpPr>
            <a:spLocks noEditPoints="1"/>
          </p:cNvSpPr>
          <p:nvPr/>
        </p:nvSpPr>
        <p:spPr bwMode="auto">
          <a:xfrm>
            <a:off x="7281863" y="1630363"/>
            <a:ext cx="684212" cy="917575"/>
          </a:xfrm>
          <a:custGeom>
            <a:avLst/>
            <a:gdLst>
              <a:gd name="T0" fmla="*/ 684370 w 108"/>
              <a:gd name="T1" fmla="*/ 917794 h 145"/>
              <a:gd name="T2" fmla="*/ 0 w 108"/>
              <a:gd name="T3" fmla="*/ 917794 h 145"/>
              <a:gd name="T4" fmla="*/ 0 w 108"/>
              <a:gd name="T5" fmla="*/ 854498 h 145"/>
              <a:gd name="T6" fmla="*/ 82378 w 108"/>
              <a:gd name="T7" fmla="*/ 784872 h 145"/>
              <a:gd name="T8" fmla="*/ 608329 w 108"/>
              <a:gd name="T9" fmla="*/ 784872 h 145"/>
              <a:gd name="T10" fmla="*/ 684370 w 108"/>
              <a:gd name="T11" fmla="*/ 854498 h 145"/>
              <a:gd name="T12" fmla="*/ 684370 w 108"/>
              <a:gd name="T13" fmla="*/ 917794 h 145"/>
              <a:gd name="T14" fmla="*/ 101388 w 108"/>
              <a:gd name="T15" fmla="*/ 734235 h 145"/>
              <a:gd name="T16" fmla="*/ 152082 w 108"/>
              <a:gd name="T17" fmla="*/ 575995 h 145"/>
              <a:gd name="T18" fmla="*/ 538625 w 108"/>
              <a:gd name="T19" fmla="*/ 575995 h 145"/>
              <a:gd name="T20" fmla="*/ 589319 w 108"/>
              <a:gd name="T21" fmla="*/ 734235 h 145"/>
              <a:gd name="T22" fmla="*/ 101388 w 108"/>
              <a:gd name="T23" fmla="*/ 734235 h 145"/>
              <a:gd name="T24" fmla="*/ 177429 w 108"/>
              <a:gd name="T25" fmla="*/ 481051 h 145"/>
              <a:gd name="T26" fmla="*/ 228123 w 108"/>
              <a:gd name="T27" fmla="*/ 322810 h 145"/>
              <a:gd name="T28" fmla="*/ 456247 w 108"/>
              <a:gd name="T29" fmla="*/ 322810 h 145"/>
              <a:gd name="T30" fmla="*/ 506941 w 108"/>
              <a:gd name="T31" fmla="*/ 481051 h 145"/>
              <a:gd name="T32" fmla="*/ 177429 w 108"/>
              <a:gd name="T33" fmla="*/ 481051 h 145"/>
              <a:gd name="T34" fmla="*/ 310501 w 108"/>
              <a:gd name="T35" fmla="*/ 75955 h 145"/>
              <a:gd name="T36" fmla="*/ 380206 w 108"/>
              <a:gd name="T37" fmla="*/ 75955 h 145"/>
              <a:gd name="T38" fmla="*/ 430900 w 108"/>
              <a:gd name="T39" fmla="*/ 227866 h 145"/>
              <a:gd name="T40" fmla="*/ 259807 w 108"/>
              <a:gd name="T41" fmla="*/ 227866 h 145"/>
              <a:gd name="T42" fmla="*/ 310501 w 108"/>
              <a:gd name="T43" fmla="*/ 75955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Rectangle 31"/>
          <p:cNvSpPr/>
          <p:nvPr/>
        </p:nvSpPr>
        <p:spPr>
          <a:xfrm>
            <a:off x="520700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Model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258127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Kindness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63867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Structure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70242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System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grpSp>
        <p:nvGrpSpPr>
          <p:cNvPr id="68" name="Group 67"/>
          <p:cNvGrpSpPr>
            <a:grpSpLocks/>
          </p:cNvGrpSpPr>
          <p:nvPr/>
        </p:nvGrpSpPr>
        <p:grpSpPr bwMode="auto">
          <a:xfrm>
            <a:off x="2833688" y="2716213"/>
            <a:ext cx="1335087" cy="533400"/>
            <a:chOff x="2833853" y="2716754"/>
            <a:chExt cx="1335474" cy="533400"/>
          </a:xfrm>
        </p:grpSpPr>
        <p:sp>
          <p:nvSpPr>
            <p:cNvPr id="36" name="Rounded Rectangle 35"/>
            <p:cNvSpPr/>
            <p:nvPr/>
          </p:nvSpPr>
          <p:spPr>
            <a:xfrm>
              <a:off x="2833853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7" name="Rounded Rectangle 36"/>
            <p:cNvSpPr/>
            <p:nvPr/>
          </p:nvSpPr>
          <p:spPr>
            <a:xfrm>
              <a:off x="3102218" y="271675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8" name="Rounded Rectangle 37"/>
            <p:cNvSpPr/>
            <p:nvPr/>
          </p:nvSpPr>
          <p:spPr>
            <a:xfrm>
              <a:off x="3376935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39" name="Rounded Rectangle 38"/>
            <p:cNvSpPr/>
            <p:nvPr/>
          </p:nvSpPr>
          <p:spPr>
            <a:xfrm>
              <a:off x="3651652" y="271675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0" name="Rounded Rectangle 39"/>
            <p:cNvSpPr/>
            <p:nvPr/>
          </p:nvSpPr>
          <p:spPr>
            <a:xfrm>
              <a:off x="3926370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1" name="Rounded Rectangle 40"/>
            <p:cNvSpPr/>
            <p:nvPr/>
          </p:nvSpPr>
          <p:spPr>
            <a:xfrm>
              <a:off x="2833853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2" name="Rounded Rectangle 41"/>
            <p:cNvSpPr/>
            <p:nvPr/>
          </p:nvSpPr>
          <p:spPr>
            <a:xfrm>
              <a:off x="3102218" y="301520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3" name="Rounded Rectangle 42"/>
            <p:cNvSpPr/>
            <p:nvPr/>
          </p:nvSpPr>
          <p:spPr>
            <a:xfrm>
              <a:off x="3376935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4" name="Rounded Rectangle 43"/>
            <p:cNvSpPr/>
            <p:nvPr/>
          </p:nvSpPr>
          <p:spPr>
            <a:xfrm>
              <a:off x="3651652" y="301520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5" name="Rounded Rectangle 44"/>
            <p:cNvSpPr/>
            <p:nvPr/>
          </p:nvSpPr>
          <p:spPr>
            <a:xfrm>
              <a:off x="3926370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69" name="Group 68"/>
          <p:cNvGrpSpPr>
            <a:grpSpLocks/>
          </p:cNvGrpSpPr>
          <p:nvPr/>
        </p:nvGrpSpPr>
        <p:grpSpPr bwMode="auto">
          <a:xfrm>
            <a:off x="4891088" y="2716213"/>
            <a:ext cx="1335087" cy="533400"/>
            <a:chOff x="4891253" y="2716754"/>
            <a:chExt cx="1335474" cy="533400"/>
          </a:xfrm>
        </p:grpSpPr>
        <p:sp>
          <p:nvSpPr>
            <p:cNvPr id="47" name="Rounded Rectangle 46"/>
            <p:cNvSpPr/>
            <p:nvPr/>
          </p:nvSpPr>
          <p:spPr>
            <a:xfrm>
              <a:off x="4891253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8" name="Rounded Rectangle 47"/>
            <p:cNvSpPr/>
            <p:nvPr/>
          </p:nvSpPr>
          <p:spPr>
            <a:xfrm>
              <a:off x="5159618" y="271675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49" name="Rounded Rectangle 48"/>
            <p:cNvSpPr/>
            <p:nvPr/>
          </p:nvSpPr>
          <p:spPr>
            <a:xfrm>
              <a:off x="5434335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0" name="Rounded Rectangle 49"/>
            <p:cNvSpPr/>
            <p:nvPr/>
          </p:nvSpPr>
          <p:spPr>
            <a:xfrm>
              <a:off x="5709052" y="271675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1" name="Rounded Rectangle 50"/>
            <p:cNvSpPr/>
            <p:nvPr/>
          </p:nvSpPr>
          <p:spPr>
            <a:xfrm>
              <a:off x="5983770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2" name="Rounded Rectangle 51"/>
            <p:cNvSpPr/>
            <p:nvPr/>
          </p:nvSpPr>
          <p:spPr>
            <a:xfrm>
              <a:off x="4891253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3" name="Rounded Rectangle 52"/>
            <p:cNvSpPr/>
            <p:nvPr/>
          </p:nvSpPr>
          <p:spPr>
            <a:xfrm>
              <a:off x="5159618" y="301520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4" name="Rounded Rectangle 53"/>
            <p:cNvSpPr/>
            <p:nvPr/>
          </p:nvSpPr>
          <p:spPr>
            <a:xfrm>
              <a:off x="5434335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5" name="Rounded Rectangle 54"/>
            <p:cNvSpPr/>
            <p:nvPr/>
          </p:nvSpPr>
          <p:spPr>
            <a:xfrm>
              <a:off x="5709052" y="301520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6" name="Rounded Rectangle 55"/>
            <p:cNvSpPr/>
            <p:nvPr/>
          </p:nvSpPr>
          <p:spPr>
            <a:xfrm>
              <a:off x="5983770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grpSp>
        <p:nvGrpSpPr>
          <p:cNvPr id="70" name="Group 69"/>
          <p:cNvGrpSpPr>
            <a:grpSpLocks/>
          </p:cNvGrpSpPr>
          <p:nvPr/>
        </p:nvGrpSpPr>
        <p:grpSpPr bwMode="auto">
          <a:xfrm>
            <a:off x="6956425" y="2716213"/>
            <a:ext cx="1335088" cy="533400"/>
            <a:chOff x="6955868" y="2716754"/>
            <a:chExt cx="1335474" cy="533400"/>
          </a:xfrm>
        </p:grpSpPr>
        <p:sp>
          <p:nvSpPr>
            <p:cNvPr id="58" name="Rounded Rectangle 57"/>
            <p:cNvSpPr/>
            <p:nvPr/>
          </p:nvSpPr>
          <p:spPr>
            <a:xfrm>
              <a:off x="6955868" y="271675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59" name="Rounded Rectangle 58"/>
            <p:cNvSpPr/>
            <p:nvPr/>
          </p:nvSpPr>
          <p:spPr>
            <a:xfrm>
              <a:off x="7224234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0" name="Rounded Rectangle 59"/>
            <p:cNvSpPr/>
            <p:nvPr/>
          </p:nvSpPr>
          <p:spPr>
            <a:xfrm>
              <a:off x="7498950" y="271675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1" name="Rounded Rectangle 60"/>
            <p:cNvSpPr/>
            <p:nvPr/>
          </p:nvSpPr>
          <p:spPr>
            <a:xfrm>
              <a:off x="7773667" y="271675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2" name="Rounded Rectangle 61"/>
            <p:cNvSpPr/>
            <p:nvPr/>
          </p:nvSpPr>
          <p:spPr>
            <a:xfrm>
              <a:off x="8048384" y="271675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3" name="Rounded Rectangle 62"/>
            <p:cNvSpPr/>
            <p:nvPr/>
          </p:nvSpPr>
          <p:spPr>
            <a:xfrm>
              <a:off x="6955868" y="301520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4" name="Rounded Rectangle 63"/>
            <p:cNvSpPr/>
            <p:nvPr/>
          </p:nvSpPr>
          <p:spPr>
            <a:xfrm>
              <a:off x="7224234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5" name="Rounded Rectangle 64"/>
            <p:cNvSpPr/>
            <p:nvPr/>
          </p:nvSpPr>
          <p:spPr>
            <a:xfrm>
              <a:off x="7498950" y="301520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6" name="Rounded Rectangle 65"/>
            <p:cNvSpPr/>
            <p:nvPr/>
          </p:nvSpPr>
          <p:spPr>
            <a:xfrm>
              <a:off x="7773667" y="3015204"/>
              <a:ext cx="242957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67" name="Rounded Rectangle 66"/>
            <p:cNvSpPr/>
            <p:nvPr/>
          </p:nvSpPr>
          <p:spPr>
            <a:xfrm>
              <a:off x="8048384" y="3015204"/>
              <a:ext cx="242958" cy="234950"/>
            </a:xfrm>
            <a:prstGeom prst="roundRect">
              <a:avLst>
                <a:gd name="adj" fmla="val 8094"/>
              </a:avLst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31" grpId="0" animBg="1"/>
      <p:bldP spid="32" grpId="0"/>
      <p:bldP spid="33" grpId="0"/>
      <p:bldP spid="34" grpId="0"/>
      <p:bldP spid="35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81313" y="361950"/>
            <a:ext cx="33051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Income Philosophy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260725" y="1504950"/>
            <a:ext cx="2546350" cy="1731963"/>
          </a:xfrm>
          <a:custGeom>
            <a:avLst/>
            <a:gdLst>
              <a:gd name="T0" fmla="*/ 2195175 w 2004"/>
              <a:gd name="T1" fmla="*/ 752890 h 1362"/>
              <a:gd name="T2" fmla="*/ 2215500 w 2004"/>
              <a:gd name="T3" fmla="*/ 600277 h 1362"/>
              <a:gd name="T4" fmla="*/ 1614622 w 2004"/>
              <a:gd name="T5" fmla="*/ 0 h 1362"/>
              <a:gd name="T6" fmla="*/ 1180161 w 2004"/>
              <a:gd name="T7" fmla="*/ 292508 h 1362"/>
              <a:gd name="T8" fmla="*/ 735536 w 2004"/>
              <a:gd name="T9" fmla="*/ 127177 h 1362"/>
              <a:gd name="T10" fmla="*/ 312508 w 2004"/>
              <a:gd name="T11" fmla="*/ 643518 h 1362"/>
              <a:gd name="T12" fmla="*/ 327752 w 2004"/>
              <a:gd name="T13" fmla="*/ 760521 h 1362"/>
              <a:gd name="T14" fmla="*/ 0 w 2004"/>
              <a:gd name="T15" fmla="*/ 1231077 h 1362"/>
              <a:gd name="T16" fmla="*/ 500520 w 2004"/>
              <a:gd name="T17" fmla="*/ 1732156 h 1362"/>
              <a:gd name="T18" fmla="*/ 2044002 w 2004"/>
              <a:gd name="T19" fmla="*/ 1732156 h 1362"/>
              <a:gd name="T20" fmla="*/ 2545793 w 2004"/>
              <a:gd name="T21" fmla="*/ 1231077 h 1362"/>
              <a:gd name="T22" fmla="*/ 2195175 w 2004"/>
              <a:gd name="T23" fmla="*/ 752890 h 136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004" h="1362">
                <a:moveTo>
                  <a:pt x="1728" y="592"/>
                </a:moveTo>
                <a:cubicBezTo>
                  <a:pt x="1738" y="553"/>
                  <a:pt x="1744" y="513"/>
                  <a:pt x="1744" y="472"/>
                </a:cubicBezTo>
                <a:cubicBezTo>
                  <a:pt x="1744" y="211"/>
                  <a:pt x="1532" y="0"/>
                  <a:pt x="1271" y="0"/>
                </a:cubicBezTo>
                <a:cubicBezTo>
                  <a:pt x="969" y="0"/>
                  <a:pt x="929" y="230"/>
                  <a:pt x="929" y="230"/>
                </a:cubicBezTo>
                <a:cubicBezTo>
                  <a:pt x="929" y="230"/>
                  <a:pt x="802" y="73"/>
                  <a:pt x="579" y="100"/>
                </a:cubicBezTo>
                <a:cubicBezTo>
                  <a:pt x="377" y="140"/>
                  <a:pt x="246" y="321"/>
                  <a:pt x="246" y="506"/>
                </a:cubicBezTo>
                <a:cubicBezTo>
                  <a:pt x="246" y="538"/>
                  <a:pt x="250" y="568"/>
                  <a:pt x="258" y="598"/>
                </a:cubicBezTo>
                <a:cubicBezTo>
                  <a:pt x="108" y="653"/>
                  <a:pt x="0" y="798"/>
                  <a:pt x="0" y="968"/>
                </a:cubicBezTo>
                <a:cubicBezTo>
                  <a:pt x="0" y="1185"/>
                  <a:pt x="177" y="1362"/>
                  <a:pt x="394" y="1362"/>
                </a:cubicBezTo>
                <a:cubicBezTo>
                  <a:pt x="1609" y="1362"/>
                  <a:pt x="1609" y="1362"/>
                  <a:pt x="1609" y="1362"/>
                </a:cubicBezTo>
                <a:cubicBezTo>
                  <a:pt x="1827" y="1362"/>
                  <a:pt x="2004" y="1185"/>
                  <a:pt x="2004" y="968"/>
                </a:cubicBezTo>
                <a:cubicBezTo>
                  <a:pt x="2004" y="791"/>
                  <a:pt x="1888" y="642"/>
                  <a:pt x="1728" y="592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Rounded Rectangle 6"/>
          <p:cNvSpPr/>
          <p:nvPr/>
        </p:nvSpPr>
        <p:spPr>
          <a:xfrm>
            <a:off x="2085975" y="3790950"/>
            <a:ext cx="771525" cy="744538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117600" y="2814638"/>
            <a:ext cx="769938" cy="744537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630238" y="1625600"/>
            <a:ext cx="771525" cy="746125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57200" y="24161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45C1A4"/>
                </a:solidFill>
              </a:rPr>
              <a:t>Skill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828958" y="1856602"/>
            <a:ext cx="414862" cy="283983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12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4" name="Rectangle 13"/>
          <p:cNvSpPr/>
          <p:nvPr/>
        </p:nvSpPr>
        <p:spPr>
          <a:xfrm>
            <a:off x="914400" y="35591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B9D51F"/>
                </a:solidFill>
              </a:rPr>
              <a:t>Maketplace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1900238" y="4527550"/>
            <a:ext cx="1143000" cy="3063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F2685A"/>
                </a:solidFill>
              </a:rPr>
              <a:t>Information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</p:txBody>
      </p:sp>
      <p:cxnSp>
        <p:nvCxnSpPr>
          <p:cNvPr id="3" name="Straight Arrow Connector 2"/>
          <p:cNvCxnSpPr>
            <a:stCxn id="4" idx="6"/>
            <a:endCxn id="9" idx="3"/>
          </p:cNvCxnSpPr>
          <p:nvPr/>
        </p:nvCxnSpPr>
        <p:spPr>
          <a:xfrm flipH="1" flipV="1">
            <a:off x="1401763" y="1998663"/>
            <a:ext cx="2187575" cy="2667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>
            <a:stCxn id="4" idx="7"/>
            <a:endCxn id="8" idx="3"/>
          </p:cNvCxnSpPr>
          <p:nvPr/>
        </p:nvCxnSpPr>
        <p:spPr>
          <a:xfrm flipH="1">
            <a:off x="1887538" y="2735263"/>
            <a:ext cx="1373187" cy="452437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>
            <a:stCxn id="4" idx="8"/>
            <a:endCxn id="7" idx="3"/>
          </p:cNvCxnSpPr>
          <p:nvPr/>
        </p:nvCxnSpPr>
        <p:spPr>
          <a:xfrm flipH="1">
            <a:off x="2857500" y="3236913"/>
            <a:ext cx="903288" cy="9271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ounded Rectangle 20"/>
          <p:cNvSpPr/>
          <p:nvPr/>
        </p:nvSpPr>
        <p:spPr>
          <a:xfrm>
            <a:off x="5976938" y="3790950"/>
            <a:ext cx="771525" cy="744538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7061200" y="2814638"/>
            <a:ext cx="769938" cy="744537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7716838" y="1625600"/>
            <a:ext cx="771525" cy="746125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7543800" y="24161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45C1A4"/>
                </a:solidFill>
              </a:rPr>
              <a:t>Advanced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6858000" y="35591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B9D51F"/>
                </a:solidFill>
              </a:rPr>
              <a:t>Level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5791200" y="4527550"/>
            <a:ext cx="1143000" cy="3063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F2685A"/>
                </a:solidFill>
              </a:rPr>
              <a:t>Quantity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</p:txBody>
      </p:sp>
      <p:cxnSp>
        <p:nvCxnSpPr>
          <p:cNvPr id="32" name="Straight Arrow Connector 31"/>
          <p:cNvCxnSpPr>
            <a:stCxn id="4" idx="9"/>
            <a:endCxn id="21" idx="1"/>
          </p:cNvCxnSpPr>
          <p:nvPr/>
        </p:nvCxnSpPr>
        <p:spPr>
          <a:xfrm>
            <a:off x="5305425" y="3236913"/>
            <a:ext cx="671513" cy="927100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33"/>
          <p:cNvCxnSpPr>
            <a:stCxn id="4" idx="0"/>
            <a:endCxn id="23" idx="1"/>
          </p:cNvCxnSpPr>
          <p:nvPr/>
        </p:nvCxnSpPr>
        <p:spPr>
          <a:xfrm flipV="1">
            <a:off x="5456238" y="1998663"/>
            <a:ext cx="2260600" cy="258762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>
            <a:stCxn id="4" idx="10"/>
            <a:endCxn id="22" idx="1"/>
          </p:cNvCxnSpPr>
          <p:nvPr/>
        </p:nvCxnSpPr>
        <p:spPr>
          <a:xfrm>
            <a:off x="5807075" y="2735263"/>
            <a:ext cx="1254125" cy="452437"/>
          </a:xfrm>
          <a:prstGeom prst="straightConnector1">
            <a:avLst/>
          </a:prstGeom>
          <a:ln w="12700">
            <a:solidFill>
              <a:schemeClr val="bg1">
                <a:lumMod val="6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Freeform 59"/>
          <p:cNvSpPr>
            <a:spLocks noEditPoints="1"/>
          </p:cNvSpPr>
          <p:nvPr/>
        </p:nvSpPr>
        <p:spPr bwMode="auto">
          <a:xfrm>
            <a:off x="7969250" y="1789113"/>
            <a:ext cx="266700" cy="355600"/>
          </a:xfrm>
          <a:custGeom>
            <a:avLst/>
            <a:gdLst>
              <a:gd name="T0" fmla="*/ 265977 w 108"/>
              <a:gd name="T1" fmla="*/ 356697 h 145"/>
              <a:gd name="T2" fmla="*/ 0 w 108"/>
              <a:gd name="T3" fmla="*/ 356697 h 145"/>
              <a:gd name="T4" fmla="*/ 0 w 108"/>
              <a:gd name="T5" fmla="*/ 332097 h 145"/>
              <a:gd name="T6" fmla="*/ 32016 w 108"/>
              <a:gd name="T7" fmla="*/ 305037 h 145"/>
              <a:gd name="T8" fmla="*/ 236424 w 108"/>
              <a:gd name="T9" fmla="*/ 305037 h 145"/>
              <a:gd name="T10" fmla="*/ 265977 w 108"/>
              <a:gd name="T11" fmla="*/ 332097 h 145"/>
              <a:gd name="T12" fmla="*/ 265977 w 108"/>
              <a:gd name="T13" fmla="*/ 356697 h 145"/>
              <a:gd name="T14" fmla="*/ 39404 w 108"/>
              <a:gd name="T15" fmla="*/ 285358 h 145"/>
              <a:gd name="T16" fmla="*/ 59106 w 108"/>
              <a:gd name="T17" fmla="*/ 223858 h 145"/>
              <a:gd name="T18" fmla="*/ 209334 w 108"/>
              <a:gd name="T19" fmla="*/ 223858 h 145"/>
              <a:gd name="T20" fmla="*/ 229036 w 108"/>
              <a:gd name="T21" fmla="*/ 285358 h 145"/>
              <a:gd name="T22" fmla="*/ 39404 w 108"/>
              <a:gd name="T23" fmla="*/ 285358 h 145"/>
              <a:gd name="T24" fmla="*/ 68957 w 108"/>
              <a:gd name="T25" fmla="*/ 186958 h 145"/>
              <a:gd name="T26" fmla="*/ 88659 w 108"/>
              <a:gd name="T27" fmla="*/ 125459 h 145"/>
              <a:gd name="T28" fmla="*/ 177318 w 108"/>
              <a:gd name="T29" fmla="*/ 125459 h 145"/>
              <a:gd name="T30" fmla="*/ 197020 w 108"/>
              <a:gd name="T31" fmla="*/ 186958 h 145"/>
              <a:gd name="T32" fmla="*/ 68957 w 108"/>
              <a:gd name="T33" fmla="*/ 186958 h 145"/>
              <a:gd name="T34" fmla="*/ 120675 w 108"/>
              <a:gd name="T35" fmla="*/ 29520 h 145"/>
              <a:gd name="T36" fmla="*/ 147765 w 108"/>
              <a:gd name="T37" fmla="*/ 29520 h 145"/>
              <a:gd name="T38" fmla="*/ 167467 w 108"/>
              <a:gd name="T39" fmla="*/ 88559 h 145"/>
              <a:gd name="T40" fmla="*/ 100973 w 108"/>
              <a:gd name="T41" fmla="*/ 88559 h 145"/>
              <a:gd name="T42" fmla="*/ 120675 w 108"/>
              <a:gd name="T43" fmla="*/ 29520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8" name="Group 37"/>
          <p:cNvGrpSpPr/>
          <p:nvPr/>
        </p:nvGrpSpPr>
        <p:grpSpPr>
          <a:xfrm>
            <a:off x="1369428" y="2966260"/>
            <a:ext cx="235852" cy="411149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2287032" y="4026844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42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6172476" y="4026844"/>
            <a:ext cx="380447" cy="281813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45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8" name="Freeform 58"/>
          <p:cNvSpPr>
            <a:spLocks/>
          </p:cNvSpPr>
          <p:nvPr/>
        </p:nvSpPr>
        <p:spPr bwMode="auto">
          <a:xfrm>
            <a:off x="4225925" y="2068513"/>
            <a:ext cx="615950" cy="636587"/>
          </a:xfrm>
          <a:custGeom>
            <a:avLst/>
            <a:gdLst>
              <a:gd name="T0" fmla="*/ 444403 w 137"/>
              <a:gd name="T1" fmla="*/ 255889 h 142"/>
              <a:gd name="T2" fmla="*/ 614982 w 137"/>
              <a:gd name="T3" fmla="*/ 255889 h 142"/>
              <a:gd name="T4" fmla="*/ 341158 w 137"/>
              <a:gd name="T5" fmla="*/ 17957 h 142"/>
              <a:gd name="T6" fmla="*/ 309735 w 137"/>
              <a:gd name="T7" fmla="*/ 0 h 142"/>
              <a:gd name="T8" fmla="*/ 278313 w 137"/>
              <a:gd name="T9" fmla="*/ 17957 h 142"/>
              <a:gd name="T10" fmla="*/ 0 w 137"/>
              <a:gd name="T11" fmla="*/ 255889 h 142"/>
              <a:gd name="T12" fmla="*/ 175068 w 137"/>
              <a:gd name="T13" fmla="*/ 255889 h 142"/>
              <a:gd name="T14" fmla="*/ 278313 w 137"/>
              <a:gd name="T15" fmla="*/ 22446 h 142"/>
              <a:gd name="T16" fmla="*/ 278313 w 137"/>
              <a:gd name="T17" fmla="*/ 26936 h 142"/>
              <a:gd name="T18" fmla="*/ 197512 w 137"/>
              <a:gd name="T19" fmla="*/ 255889 h 142"/>
              <a:gd name="T20" fmla="*/ 287291 w 137"/>
              <a:gd name="T21" fmla="*/ 255889 h 142"/>
              <a:gd name="T22" fmla="*/ 287291 w 137"/>
              <a:gd name="T23" fmla="*/ 552182 h 142"/>
              <a:gd name="T24" fmla="*/ 287291 w 137"/>
              <a:gd name="T25" fmla="*/ 561160 h 142"/>
              <a:gd name="T26" fmla="*/ 287291 w 137"/>
              <a:gd name="T27" fmla="*/ 583607 h 142"/>
              <a:gd name="T28" fmla="*/ 341158 w 137"/>
              <a:gd name="T29" fmla="*/ 637478 h 142"/>
              <a:gd name="T30" fmla="*/ 395025 w 137"/>
              <a:gd name="T31" fmla="*/ 583607 h 142"/>
              <a:gd name="T32" fmla="*/ 395025 w 137"/>
              <a:gd name="T33" fmla="*/ 561160 h 142"/>
              <a:gd name="T34" fmla="*/ 354625 w 137"/>
              <a:gd name="T35" fmla="*/ 561160 h 142"/>
              <a:gd name="T36" fmla="*/ 354625 w 137"/>
              <a:gd name="T37" fmla="*/ 570139 h 142"/>
              <a:gd name="T38" fmla="*/ 354625 w 137"/>
              <a:gd name="T39" fmla="*/ 583607 h 142"/>
              <a:gd name="T40" fmla="*/ 341158 w 137"/>
              <a:gd name="T41" fmla="*/ 601564 h 142"/>
              <a:gd name="T42" fmla="*/ 323202 w 137"/>
              <a:gd name="T43" fmla="*/ 583607 h 142"/>
              <a:gd name="T44" fmla="*/ 323202 w 137"/>
              <a:gd name="T45" fmla="*/ 570139 h 142"/>
              <a:gd name="T46" fmla="*/ 323202 w 137"/>
              <a:gd name="T47" fmla="*/ 561160 h 142"/>
              <a:gd name="T48" fmla="*/ 323202 w 137"/>
              <a:gd name="T49" fmla="*/ 502800 h 142"/>
              <a:gd name="T50" fmla="*/ 323202 w 137"/>
              <a:gd name="T51" fmla="*/ 255889 h 142"/>
              <a:gd name="T52" fmla="*/ 421958 w 137"/>
              <a:gd name="T53" fmla="*/ 255889 h 142"/>
              <a:gd name="T54" fmla="*/ 341158 w 137"/>
              <a:gd name="T55" fmla="*/ 26936 h 142"/>
              <a:gd name="T56" fmla="*/ 341158 w 137"/>
              <a:gd name="T57" fmla="*/ 22446 h 142"/>
              <a:gd name="T58" fmla="*/ 444403 w 137"/>
              <a:gd name="T59" fmla="*/ 255889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9" name="Group 48"/>
          <p:cNvGrpSpPr/>
          <p:nvPr/>
        </p:nvGrpSpPr>
        <p:grpSpPr>
          <a:xfrm>
            <a:off x="7324027" y="3002280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50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2" name="Rectangle 51"/>
          <p:cNvSpPr/>
          <p:nvPr/>
        </p:nvSpPr>
        <p:spPr>
          <a:xfrm>
            <a:off x="3962400" y="270510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Insane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/>
      <p:bldP spid="14" grpId="0"/>
      <p:bldP spid="15" grpId="0"/>
      <p:bldP spid="21" grpId="0" animBg="1"/>
      <p:bldP spid="22" grpId="0" animBg="1"/>
      <p:bldP spid="23" grpId="0" animBg="1"/>
      <p:bldP spid="24" grpId="0"/>
      <p:bldP spid="28" grpId="0"/>
      <p:bldP spid="29" grpId="0"/>
      <p:bldP spid="37" grpId="0" animBg="1"/>
      <p:bldP spid="48" grpId="0" animBg="1"/>
      <p:bldP spid="52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5"/>
          <p:cNvSpPr>
            <a:spLocks/>
          </p:cNvSpPr>
          <p:nvPr/>
        </p:nvSpPr>
        <p:spPr bwMode="auto">
          <a:xfrm>
            <a:off x="3092450" y="2820988"/>
            <a:ext cx="2828925" cy="1731962"/>
          </a:xfrm>
          <a:custGeom>
            <a:avLst/>
            <a:gdLst>
              <a:gd name="T0" fmla="*/ 77843 w 618"/>
              <a:gd name="T1" fmla="*/ 781114 h 377"/>
              <a:gd name="T2" fmla="*/ 1272966 w 618"/>
              <a:gd name="T3" fmla="*/ 50543 h 377"/>
              <a:gd name="T4" fmla="*/ 1575182 w 618"/>
              <a:gd name="T5" fmla="*/ 59732 h 377"/>
              <a:gd name="T6" fmla="*/ 2733673 w 618"/>
              <a:gd name="T7" fmla="*/ 767330 h 377"/>
              <a:gd name="T8" fmla="*/ 2751989 w 618"/>
              <a:gd name="T9" fmla="*/ 955716 h 377"/>
              <a:gd name="T10" fmla="*/ 1556866 w 618"/>
              <a:gd name="T11" fmla="*/ 1686287 h 377"/>
              <a:gd name="T12" fmla="*/ 1254650 w 618"/>
              <a:gd name="T13" fmla="*/ 1672503 h 377"/>
              <a:gd name="T14" fmla="*/ 96159 w 618"/>
              <a:gd name="T15" fmla="*/ 964905 h 377"/>
              <a:gd name="T16" fmla="*/ 77843 w 618"/>
              <a:gd name="T17" fmla="*/ 781114 h 37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18" h="377">
                <a:moveTo>
                  <a:pt x="17" y="170"/>
                </a:moveTo>
                <a:cubicBezTo>
                  <a:pt x="278" y="11"/>
                  <a:pt x="278" y="11"/>
                  <a:pt x="278" y="11"/>
                </a:cubicBezTo>
                <a:cubicBezTo>
                  <a:pt x="295" y="0"/>
                  <a:pt x="325" y="1"/>
                  <a:pt x="344" y="13"/>
                </a:cubicBezTo>
                <a:cubicBezTo>
                  <a:pt x="597" y="167"/>
                  <a:pt x="597" y="167"/>
                  <a:pt x="597" y="167"/>
                </a:cubicBezTo>
                <a:cubicBezTo>
                  <a:pt x="617" y="179"/>
                  <a:pt x="618" y="197"/>
                  <a:pt x="601" y="208"/>
                </a:cubicBezTo>
                <a:cubicBezTo>
                  <a:pt x="340" y="367"/>
                  <a:pt x="340" y="367"/>
                  <a:pt x="340" y="367"/>
                </a:cubicBezTo>
                <a:cubicBezTo>
                  <a:pt x="323" y="377"/>
                  <a:pt x="293" y="376"/>
                  <a:pt x="274" y="364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" y="198"/>
                  <a:pt x="0" y="180"/>
                  <a:pt x="17" y="170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3092450" y="2447925"/>
            <a:ext cx="2828925" cy="1731963"/>
          </a:xfrm>
          <a:custGeom>
            <a:avLst/>
            <a:gdLst>
              <a:gd name="T0" fmla="*/ 77843 w 618"/>
              <a:gd name="T1" fmla="*/ 781114 h 377"/>
              <a:gd name="T2" fmla="*/ 1272966 w 618"/>
              <a:gd name="T3" fmla="*/ 50543 h 377"/>
              <a:gd name="T4" fmla="*/ 1575182 w 618"/>
              <a:gd name="T5" fmla="*/ 59732 h 377"/>
              <a:gd name="T6" fmla="*/ 2733673 w 618"/>
              <a:gd name="T7" fmla="*/ 767330 h 377"/>
              <a:gd name="T8" fmla="*/ 2751989 w 618"/>
              <a:gd name="T9" fmla="*/ 955716 h 377"/>
              <a:gd name="T10" fmla="*/ 1556866 w 618"/>
              <a:gd name="T11" fmla="*/ 1686287 h 377"/>
              <a:gd name="T12" fmla="*/ 1254650 w 618"/>
              <a:gd name="T13" fmla="*/ 1672503 h 377"/>
              <a:gd name="T14" fmla="*/ 96159 w 618"/>
              <a:gd name="T15" fmla="*/ 964905 h 377"/>
              <a:gd name="T16" fmla="*/ 77843 w 618"/>
              <a:gd name="T17" fmla="*/ 781114 h 37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18" h="377">
                <a:moveTo>
                  <a:pt x="17" y="170"/>
                </a:moveTo>
                <a:cubicBezTo>
                  <a:pt x="278" y="11"/>
                  <a:pt x="278" y="11"/>
                  <a:pt x="278" y="11"/>
                </a:cubicBezTo>
                <a:cubicBezTo>
                  <a:pt x="295" y="0"/>
                  <a:pt x="325" y="1"/>
                  <a:pt x="344" y="13"/>
                </a:cubicBezTo>
                <a:cubicBezTo>
                  <a:pt x="597" y="167"/>
                  <a:pt x="597" y="167"/>
                  <a:pt x="597" y="167"/>
                </a:cubicBezTo>
                <a:cubicBezTo>
                  <a:pt x="617" y="179"/>
                  <a:pt x="618" y="197"/>
                  <a:pt x="601" y="208"/>
                </a:cubicBezTo>
                <a:cubicBezTo>
                  <a:pt x="340" y="367"/>
                  <a:pt x="340" y="367"/>
                  <a:pt x="340" y="367"/>
                </a:cubicBezTo>
                <a:cubicBezTo>
                  <a:pt x="323" y="377"/>
                  <a:pt x="293" y="376"/>
                  <a:pt x="274" y="364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" y="198"/>
                  <a:pt x="0" y="180"/>
                  <a:pt x="17" y="17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5"/>
          <p:cNvSpPr>
            <a:spLocks/>
          </p:cNvSpPr>
          <p:nvPr/>
        </p:nvSpPr>
        <p:spPr bwMode="auto">
          <a:xfrm>
            <a:off x="3092450" y="2079625"/>
            <a:ext cx="2828925" cy="1731963"/>
          </a:xfrm>
          <a:custGeom>
            <a:avLst/>
            <a:gdLst>
              <a:gd name="T0" fmla="*/ 77843 w 618"/>
              <a:gd name="T1" fmla="*/ 781114 h 377"/>
              <a:gd name="T2" fmla="*/ 1272966 w 618"/>
              <a:gd name="T3" fmla="*/ 50543 h 377"/>
              <a:gd name="T4" fmla="*/ 1575182 w 618"/>
              <a:gd name="T5" fmla="*/ 59732 h 377"/>
              <a:gd name="T6" fmla="*/ 2733673 w 618"/>
              <a:gd name="T7" fmla="*/ 767330 h 377"/>
              <a:gd name="T8" fmla="*/ 2751989 w 618"/>
              <a:gd name="T9" fmla="*/ 955716 h 377"/>
              <a:gd name="T10" fmla="*/ 1556866 w 618"/>
              <a:gd name="T11" fmla="*/ 1686287 h 377"/>
              <a:gd name="T12" fmla="*/ 1254650 w 618"/>
              <a:gd name="T13" fmla="*/ 1672503 h 377"/>
              <a:gd name="T14" fmla="*/ 96159 w 618"/>
              <a:gd name="T15" fmla="*/ 964905 h 377"/>
              <a:gd name="T16" fmla="*/ 77843 w 618"/>
              <a:gd name="T17" fmla="*/ 781114 h 37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18" h="377">
                <a:moveTo>
                  <a:pt x="17" y="170"/>
                </a:moveTo>
                <a:cubicBezTo>
                  <a:pt x="278" y="11"/>
                  <a:pt x="278" y="11"/>
                  <a:pt x="278" y="11"/>
                </a:cubicBezTo>
                <a:cubicBezTo>
                  <a:pt x="295" y="0"/>
                  <a:pt x="325" y="1"/>
                  <a:pt x="344" y="13"/>
                </a:cubicBezTo>
                <a:cubicBezTo>
                  <a:pt x="597" y="167"/>
                  <a:pt x="597" y="167"/>
                  <a:pt x="597" y="167"/>
                </a:cubicBezTo>
                <a:cubicBezTo>
                  <a:pt x="617" y="179"/>
                  <a:pt x="618" y="197"/>
                  <a:pt x="601" y="208"/>
                </a:cubicBezTo>
                <a:cubicBezTo>
                  <a:pt x="340" y="367"/>
                  <a:pt x="340" y="367"/>
                  <a:pt x="340" y="367"/>
                </a:cubicBezTo>
                <a:cubicBezTo>
                  <a:pt x="323" y="377"/>
                  <a:pt x="293" y="376"/>
                  <a:pt x="274" y="364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" y="198"/>
                  <a:pt x="0" y="180"/>
                  <a:pt x="17" y="17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641725" y="361950"/>
            <a:ext cx="17843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Labor Skill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8" name="Freeform 5"/>
          <p:cNvSpPr>
            <a:spLocks/>
          </p:cNvSpPr>
          <p:nvPr/>
        </p:nvSpPr>
        <p:spPr bwMode="auto">
          <a:xfrm>
            <a:off x="3092450" y="1644650"/>
            <a:ext cx="2828925" cy="1731963"/>
          </a:xfrm>
          <a:custGeom>
            <a:avLst/>
            <a:gdLst>
              <a:gd name="T0" fmla="*/ 77843 w 618"/>
              <a:gd name="T1" fmla="*/ 781114 h 377"/>
              <a:gd name="T2" fmla="*/ 1272966 w 618"/>
              <a:gd name="T3" fmla="*/ 50543 h 377"/>
              <a:gd name="T4" fmla="*/ 1575182 w 618"/>
              <a:gd name="T5" fmla="*/ 59732 h 377"/>
              <a:gd name="T6" fmla="*/ 2733673 w 618"/>
              <a:gd name="T7" fmla="*/ 767330 h 377"/>
              <a:gd name="T8" fmla="*/ 2751989 w 618"/>
              <a:gd name="T9" fmla="*/ 955716 h 377"/>
              <a:gd name="T10" fmla="*/ 1556866 w 618"/>
              <a:gd name="T11" fmla="*/ 1686287 h 377"/>
              <a:gd name="T12" fmla="*/ 1254650 w 618"/>
              <a:gd name="T13" fmla="*/ 1672503 h 377"/>
              <a:gd name="T14" fmla="*/ 96159 w 618"/>
              <a:gd name="T15" fmla="*/ 964905 h 377"/>
              <a:gd name="T16" fmla="*/ 77843 w 618"/>
              <a:gd name="T17" fmla="*/ 781114 h 37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18" h="377">
                <a:moveTo>
                  <a:pt x="17" y="170"/>
                </a:moveTo>
                <a:cubicBezTo>
                  <a:pt x="278" y="11"/>
                  <a:pt x="278" y="11"/>
                  <a:pt x="278" y="11"/>
                </a:cubicBezTo>
                <a:cubicBezTo>
                  <a:pt x="295" y="0"/>
                  <a:pt x="325" y="1"/>
                  <a:pt x="344" y="13"/>
                </a:cubicBezTo>
                <a:cubicBezTo>
                  <a:pt x="597" y="167"/>
                  <a:pt x="597" y="167"/>
                  <a:pt x="597" y="167"/>
                </a:cubicBezTo>
                <a:cubicBezTo>
                  <a:pt x="617" y="179"/>
                  <a:pt x="618" y="197"/>
                  <a:pt x="601" y="208"/>
                </a:cubicBezTo>
                <a:cubicBezTo>
                  <a:pt x="340" y="367"/>
                  <a:pt x="340" y="367"/>
                  <a:pt x="340" y="367"/>
                </a:cubicBezTo>
                <a:cubicBezTo>
                  <a:pt x="323" y="377"/>
                  <a:pt x="293" y="376"/>
                  <a:pt x="274" y="364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" y="198"/>
                  <a:pt x="0" y="180"/>
                  <a:pt x="17" y="17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10"/>
          <p:cNvSpPr/>
          <p:nvPr/>
        </p:nvSpPr>
        <p:spPr>
          <a:xfrm>
            <a:off x="7019925" y="2220913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Income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7019925" y="3151188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solidFill>
                  <a:srgbClr val="F2685A"/>
                </a:solidFill>
                <a:latin typeface="+mn-lt"/>
                <a:ea typeface="Open Sans" pitchFamily="34" charset="0"/>
                <a:cs typeface="Open Sans" pitchFamily="34" charset="0"/>
              </a:rPr>
              <a:t>Cost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6324600" y="2327275"/>
            <a:ext cx="652463" cy="63182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6324600" y="3257550"/>
            <a:ext cx="652463" cy="630238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381000" y="2220913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rgbClr val="0E7FB7"/>
                </a:solidFill>
              </a:rPr>
              <a:t>Opportunity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81000" y="3151188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solidFill>
                  <a:srgbClr val="45C1A4"/>
                </a:solidFill>
                <a:latin typeface="+mn-lt"/>
                <a:ea typeface="Open Sans" pitchFamily="34" charset="0"/>
                <a:cs typeface="Open Sans" pitchFamily="34" charset="0"/>
              </a:rPr>
              <a:t>Market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7" name="Rounded Rectangle 16"/>
          <p:cNvSpPr/>
          <p:nvPr/>
        </p:nvSpPr>
        <p:spPr>
          <a:xfrm>
            <a:off x="2057400" y="2327275"/>
            <a:ext cx="652463" cy="631825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2057400" y="32575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6426868" y="2422146"/>
            <a:ext cx="448305" cy="445235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20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6457036" y="3419678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24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6" name="Freeform 59"/>
          <p:cNvSpPr>
            <a:spLocks noEditPoints="1"/>
          </p:cNvSpPr>
          <p:nvPr/>
        </p:nvSpPr>
        <p:spPr bwMode="auto">
          <a:xfrm>
            <a:off x="2214563" y="3344863"/>
            <a:ext cx="320675" cy="430212"/>
          </a:xfrm>
          <a:custGeom>
            <a:avLst/>
            <a:gdLst>
              <a:gd name="T0" fmla="*/ 321249 w 108"/>
              <a:gd name="T1" fmla="*/ 430821 h 145"/>
              <a:gd name="T2" fmla="*/ 0 w 108"/>
              <a:gd name="T3" fmla="*/ 430821 h 145"/>
              <a:gd name="T4" fmla="*/ 0 w 108"/>
              <a:gd name="T5" fmla="*/ 401109 h 145"/>
              <a:gd name="T6" fmla="*/ 38669 w 108"/>
              <a:gd name="T7" fmla="*/ 368426 h 145"/>
              <a:gd name="T8" fmla="*/ 285555 w 108"/>
              <a:gd name="T9" fmla="*/ 368426 h 145"/>
              <a:gd name="T10" fmla="*/ 321249 w 108"/>
              <a:gd name="T11" fmla="*/ 401109 h 145"/>
              <a:gd name="T12" fmla="*/ 321249 w 108"/>
              <a:gd name="T13" fmla="*/ 430821 h 145"/>
              <a:gd name="T14" fmla="*/ 47592 w 108"/>
              <a:gd name="T15" fmla="*/ 344657 h 145"/>
              <a:gd name="T16" fmla="*/ 71389 w 108"/>
              <a:gd name="T17" fmla="*/ 270377 h 145"/>
              <a:gd name="T18" fmla="*/ 252835 w 108"/>
              <a:gd name="T19" fmla="*/ 270377 h 145"/>
              <a:gd name="T20" fmla="*/ 276631 w 108"/>
              <a:gd name="T21" fmla="*/ 344657 h 145"/>
              <a:gd name="T22" fmla="*/ 47592 w 108"/>
              <a:gd name="T23" fmla="*/ 344657 h 145"/>
              <a:gd name="T24" fmla="*/ 83287 w 108"/>
              <a:gd name="T25" fmla="*/ 225810 h 145"/>
              <a:gd name="T26" fmla="*/ 107083 w 108"/>
              <a:gd name="T27" fmla="*/ 151530 h 145"/>
              <a:gd name="T28" fmla="*/ 214166 w 108"/>
              <a:gd name="T29" fmla="*/ 151530 h 145"/>
              <a:gd name="T30" fmla="*/ 237962 w 108"/>
              <a:gd name="T31" fmla="*/ 225810 h 145"/>
              <a:gd name="T32" fmla="*/ 83287 w 108"/>
              <a:gd name="T33" fmla="*/ 225810 h 145"/>
              <a:gd name="T34" fmla="*/ 145752 w 108"/>
              <a:gd name="T35" fmla="*/ 35654 h 145"/>
              <a:gd name="T36" fmla="*/ 178472 w 108"/>
              <a:gd name="T37" fmla="*/ 35654 h 145"/>
              <a:gd name="T38" fmla="*/ 202268 w 108"/>
              <a:gd name="T39" fmla="*/ 106962 h 145"/>
              <a:gd name="T40" fmla="*/ 121956 w 108"/>
              <a:gd name="T41" fmla="*/ 106962 h 145"/>
              <a:gd name="T42" fmla="*/ 145752 w 108"/>
              <a:gd name="T43" fmla="*/ 35654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7" name="Group 26"/>
          <p:cNvGrpSpPr/>
          <p:nvPr/>
        </p:nvGrpSpPr>
        <p:grpSpPr>
          <a:xfrm>
            <a:off x="2231931" y="2468813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28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9" grpId="0" animBg="1"/>
      <p:bldP spid="5" grpId="0"/>
      <p:bldP spid="6" grpId="0"/>
      <p:bldP spid="8" grpId="0" animBg="1"/>
      <p:bldP spid="11" grpId="0"/>
      <p:bldP spid="12" grpId="0"/>
      <p:bldP spid="13" grpId="0" animBg="1"/>
      <p:bldP spid="14" grpId="0" animBg="1"/>
      <p:bldP spid="15" grpId="0"/>
      <p:bldP spid="16" grpId="0"/>
      <p:bldP spid="17" grpId="0" animBg="1"/>
      <p:bldP spid="18" grpId="0" animBg="1"/>
      <p:bldP spid="26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82925" y="361950"/>
            <a:ext cx="29019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Capital Structure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ectangle 3"/>
          <p:cNvSpPr/>
          <p:nvPr/>
        </p:nvSpPr>
        <p:spPr>
          <a:xfrm>
            <a:off x="685800" y="1617663"/>
            <a:ext cx="2987675" cy="3087687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962400" y="2038350"/>
            <a:ext cx="22098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System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4764088" y="1581150"/>
            <a:ext cx="606425" cy="585788"/>
          </a:xfrm>
          <a:prstGeom prst="roundRect">
            <a:avLst>
              <a:gd name="adj" fmla="val 11445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3962400" y="3697288"/>
            <a:ext cx="22098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Cash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4764088" y="3240088"/>
            <a:ext cx="606425" cy="585787"/>
          </a:xfrm>
          <a:prstGeom prst="roundRect">
            <a:avLst>
              <a:gd name="adj" fmla="val 11445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324600" y="2038350"/>
            <a:ext cx="22098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Fund 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7126288" y="1581150"/>
            <a:ext cx="606425" cy="585788"/>
          </a:xfrm>
          <a:prstGeom prst="roundRect">
            <a:avLst>
              <a:gd name="adj" fmla="val 11445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6324600" y="3697288"/>
            <a:ext cx="22098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Loan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</a:t>
            </a:r>
          </a:p>
        </p:txBody>
      </p:sp>
      <p:sp>
        <p:nvSpPr>
          <p:cNvPr id="14" name="Rounded Rectangle 13"/>
          <p:cNvSpPr/>
          <p:nvPr/>
        </p:nvSpPr>
        <p:spPr>
          <a:xfrm>
            <a:off x="7126288" y="3240088"/>
            <a:ext cx="606425" cy="585787"/>
          </a:xfrm>
          <a:prstGeom prst="roundRect">
            <a:avLst>
              <a:gd name="adj" fmla="val 11445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7214839" y="3414662"/>
            <a:ext cx="429322" cy="23385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16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" name="Freeform 59"/>
          <p:cNvSpPr>
            <a:spLocks noEditPoints="1"/>
          </p:cNvSpPr>
          <p:nvPr/>
        </p:nvSpPr>
        <p:spPr bwMode="auto">
          <a:xfrm>
            <a:off x="4921250" y="3335338"/>
            <a:ext cx="292100" cy="392112"/>
          </a:xfrm>
          <a:custGeom>
            <a:avLst/>
            <a:gdLst>
              <a:gd name="T0" fmla="*/ 292933 w 108"/>
              <a:gd name="T1" fmla="*/ 392847 h 145"/>
              <a:gd name="T2" fmla="*/ 0 w 108"/>
              <a:gd name="T3" fmla="*/ 392847 h 145"/>
              <a:gd name="T4" fmla="*/ 0 w 108"/>
              <a:gd name="T5" fmla="*/ 365754 h 145"/>
              <a:gd name="T6" fmla="*/ 35260 w 108"/>
              <a:gd name="T7" fmla="*/ 335952 h 145"/>
              <a:gd name="T8" fmla="*/ 260385 w 108"/>
              <a:gd name="T9" fmla="*/ 335952 h 145"/>
              <a:gd name="T10" fmla="*/ 292933 w 108"/>
              <a:gd name="T11" fmla="*/ 365754 h 145"/>
              <a:gd name="T12" fmla="*/ 292933 w 108"/>
              <a:gd name="T13" fmla="*/ 392847 h 145"/>
              <a:gd name="T14" fmla="*/ 43397 w 108"/>
              <a:gd name="T15" fmla="*/ 314278 h 145"/>
              <a:gd name="T16" fmla="*/ 65096 w 108"/>
              <a:gd name="T17" fmla="*/ 246545 h 145"/>
              <a:gd name="T18" fmla="*/ 230549 w 108"/>
              <a:gd name="T19" fmla="*/ 246545 h 145"/>
              <a:gd name="T20" fmla="*/ 252248 w 108"/>
              <a:gd name="T21" fmla="*/ 314278 h 145"/>
              <a:gd name="T22" fmla="*/ 43397 w 108"/>
              <a:gd name="T23" fmla="*/ 314278 h 145"/>
              <a:gd name="T24" fmla="*/ 75946 w 108"/>
              <a:gd name="T25" fmla="*/ 205906 h 145"/>
              <a:gd name="T26" fmla="*/ 97644 w 108"/>
              <a:gd name="T27" fmla="*/ 138174 h 145"/>
              <a:gd name="T28" fmla="*/ 195289 w 108"/>
              <a:gd name="T29" fmla="*/ 138174 h 145"/>
              <a:gd name="T30" fmla="*/ 216987 w 108"/>
              <a:gd name="T31" fmla="*/ 205906 h 145"/>
              <a:gd name="T32" fmla="*/ 75946 w 108"/>
              <a:gd name="T33" fmla="*/ 205906 h 145"/>
              <a:gd name="T34" fmla="*/ 132905 w 108"/>
              <a:gd name="T35" fmla="*/ 32511 h 145"/>
              <a:gd name="T36" fmla="*/ 162741 w 108"/>
              <a:gd name="T37" fmla="*/ 32511 h 145"/>
              <a:gd name="T38" fmla="*/ 184439 w 108"/>
              <a:gd name="T39" fmla="*/ 97534 h 145"/>
              <a:gd name="T40" fmla="*/ 111206 w 108"/>
              <a:gd name="T41" fmla="*/ 97534 h 145"/>
              <a:gd name="T42" fmla="*/ 132905 w 108"/>
              <a:gd name="T43" fmla="*/ 32511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" name="Group 19"/>
          <p:cNvGrpSpPr/>
          <p:nvPr/>
        </p:nvGrpSpPr>
        <p:grpSpPr>
          <a:xfrm>
            <a:off x="7315200" y="1691503"/>
            <a:ext cx="210612" cy="367149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21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4969150" y="1689334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24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/>
      <p:bldP spid="8" grpId="0" animBg="1"/>
      <p:bldP spid="9" grpId="0"/>
      <p:bldP spid="10" grpId="0" animBg="1"/>
      <p:bldP spid="11" grpId="0"/>
      <p:bldP spid="12" grpId="0" animBg="1"/>
      <p:bldP spid="13" grpId="0"/>
      <p:bldP spid="14" grpId="0" animBg="1"/>
      <p:bldP spid="19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419475" y="361950"/>
            <a:ext cx="22288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Fund Raising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3536950" y="1660525"/>
            <a:ext cx="906463" cy="87630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4572000" y="1660525"/>
            <a:ext cx="906463" cy="87630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3013075" y="2617788"/>
            <a:ext cx="906463" cy="87630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4073525" y="2617788"/>
            <a:ext cx="906463" cy="876300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5113338" y="2617788"/>
            <a:ext cx="906462" cy="87630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3530600" y="3600450"/>
            <a:ext cx="906463" cy="876300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4567238" y="3600450"/>
            <a:ext cx="904875" cy="876300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7019925" y="2220913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Reviewer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ectangle 13"/>
          <p:cNvSpPr/>
          <p:nvPr/>
        </p:nvSpPr>
        <p:spPr>
          <a:xfrm>
            <a:off x="7019925" y="3151188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solidFill>
                  <a:srgbClr val="F2685A"/>
                </a:solidFill>
                <a:latin typeface="+mn-lt"/>
                <a:ea typeface="Open Sans" pitchFamily="34" charset="0"/>
                <a:cs typeface="Open Sans" pitchFamily="34" charset="0"/>
              </a:rPr>
              <a:t>Report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324600" y="2327275"/>
            <a:ext cx="652463" cy="631825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6324600" y="3257550"/>
            <a:ext cx="652463" cy="630238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381000" y="2220913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rgbClr val="0E7FB7"/>
                </a:solidFill>
              </a:rPr>
              <a:t>Board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8" name="Rectangle 17"/>
          <p:cNvSpPr/>
          <p:nvPr/>
        </p:nvSpPr>
        <p:spPr>
          <a:xfrm>
            <a:off x="381000" y="3151188"/>
            <a:ext cx="1557338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400" b="1">
                <a:solidFill>
                  <a:srgbClr val="45C1A4"/>
                </a:solidFill>
                <a:latin typeface="+mn-lt"/>
                <a:ea typeface="Open Sans" pitchFamily="34" charset="0"/>
                <a:cs typeface="Open Sans" pitchFamily="34" charset="0"/>
              </a:rPr>
              <a:t>Stake Holder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50">
                <a:solidFill>
                  <a:schemeClr val="bg1">
                    <a:lumMod val="65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2057400" y="2327275"/>
            <a:ext cx="652463" cy="631825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2057400" y="3257550"/>
            <a:ext cx="652463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4" name="Freeform 59"/>
          <p:cNvSpPr>
            <a:spLocks noEditPoints="1"/>
          </p:cNvSpPr>
          <p:nvPr/>
        </p:nvSpPr>
        <p:spPr bwMode="auto">
          <a:xfrm>
            <a:off x="3333750" y="2878138"/>
            <a:ext cx="265113" cy="355600"/>
          </a:xfrm>
          <a:custGeom>
            <a:avLst/>
            <a:gdLst>
              <a:gd name="T0" fmla="*/ 265977 w 108"/>
              <a:gd name="T1" fmla="*/ 356697 h 145"/>
              <a:gd name="T2" fmla="*/ 0 w 108"/>
              <a:gd name="T3" fmla="*/ 356697 h 145"/>
              <a:gd name="T4" fmla="*/ 0 w 108"/>
              <a:gd name="T5" fmla="*/ 332097 h 145"/>
              <a:gd name="T6" fmla="*/ 32016 w 108"/>
              <a:gd name="T7" fmla="*/ 305037 h 145"/>
              <a:gd name="T8" fmla="*/ 236424 w 108"/>
              <a:gd name="T9" fmla="*/ 305037 h 145"/>
              <a:gd name="T10" fmla="*/ 265977 w 108"/>
              <a:gd name="T11" fmla="*/ 332097 h 145"/>
              <a:gd name="T12" fmla="*/ 265977 w 108"/>
              <a:gd name="T13" fmla="*/ 356697 h 145"/>
              <a:gd name="T14" fmla="*/ 39404 w 108"/>
              <a:gd name="T15" fmla="*/ 285358 h 145"/>
              <a:gd name="T16" fmla="*/ 59106 w 108"/>
              <a:gd name="T17" fmla="*/ 223858 h 145"/>
              <a:gd name="T18" fmla="*/ 209334 w 108"/>
              <a:gd name="T19" fmla="*/ 223858 h 145"/>
              <a:gd name="T20" fmla="*/ 229036 w 108"/>
              <a:gd name="T21" fmla="*/ 285358 h 145"/>
              <a:gd name="T22" fmla="*/ 39404 w 108"/>
              <a:gd name="T23" fmla="*/ 285358 h 145"/>
              <a:gd name="T24" fmla="*/ 68957 w 108"/>
              <a:gd name="T25" fmla="*/ 186958 h 145"/>
              <a:gd name="T26" fmla="*/ 88659 w 108"/>
              <a:gd name="T27" fmla="*/ 125459 h 145"/>
              <a:gd name="T28" fmla="*/ 177318 w 108"/>
              <a:gd name="T29" fmla="*/ 125459 h 145"/>
              <a:gd name="T30" fmla="*/ 197020 w 108"/>
              <a:gd name="T31" fmla="*/ 186958 h 145"/>
              <a:gd name="T32" fmla="*/ 68957 w 108"/>
              <a:gd name="T33" fmla="*/ 186958 h 145"/>
              <a:gd name="T34" fmla="*/ 120675 w 108"/>
              <a:gd name="T35" fmla="*/ 29520 h 145"/>
              <a:gd name="T36" fmla="*/ 147765 w 108"/>
              <a:gd name="T37" fmla="*/ 29520 h 145"/>
              <a:gd name="T38" fmla="*/ 167467 w 108"/>
              <a:gd name="T39" fmla="*/ 88559 h 145"/>
              <a:gd name="T40" fmla="*/ 100973 w 108"/>
              <a:gd name="T41" fmla="*/ 88559 h 145"/>
              <a:gd name="T42" fmla="*/ 120675 w 108"/>
              <a:gd name="T43" fmla="*/ 29520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5" name="Group 34"/>
          <p:cNvGrpSpPr/>
          <p:nvPr/>
        </p:nvGrpSpPr>
        <p:grpSpPr>
          <a:xfrm>
            <a:off x="3767674" y="1950258"/>
            <a:ext cx="432707" cy="296198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6" name="Freeform 3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3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406257" y="2850132"/>
            <a:ext cx="235852" cy="411149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4835525" y="1909763"/>
            <a:ext cx="379413" cy="376237"/>
          </a:xfrm>
          <a:custGeom>
            <a:avLst/>
            <a:gdLst>
              <a:gd name="T0" fmla="*/ 0 w 120"/>
              <a:gd name="T1" fmla="*/ 188035 h 120"/>
              <a:gd name="T2" fmla="*/ 378696 w 120"/>
              <a:gd name="T3" fmla="*/ 188035 h 120"/>
              <a:gd name="T4" fmla="*/ 261931 w 120"/>
              <a:gd name="T5" fmla="*/ 75214 h 120"/>
              <a:gd name="T6" fmla="*/ 271399 w 120"/>
              <a:gd name="T7" fmla="*/ 43875 h 120"/>
              <a:gd name="T8" fmla="*/ 271399 w 120"/>
              <a:gd name="T9" fmla="*/ 87749 h 120"/>
              <a:gd name="T10" fmla="*/ 148323 w 120"/>
              <a:gd name="T11" fmla="*/ 241311 h 120"/>
              <a:gd name="T12" fmla="*/ 129388 w 120"/>
              <a:gd name="T13" fmla="*/ 275784 h 120"/>
              <a:gd name="T14" fmla="*/ 119920 w 120"/>
              <a:gd name="T15" fmla="*/ 297721 h 120"/>
              <a:gd name="T16" fmla="*/ 116765 w 120"/>
              <a:gd name="T17" fmla="*/ 344730 h 120"/>
              <a:gd name="T18" fmla="*/ 97830 w 120"/>
              <a:gd name="T19" fmla="*/ 310257 h 120"/>
              <a:gd name="T20" fmla="*/ 82051 w 120"/>
              <a:gd name="T21" fmla="*/ 278918 h 120"/>
              <a:gd name="T22" fmla="*/ 53649 w 120"/>
              <a:gd name="T23" fmla="*/ 256980 h 120"/>
              <a:gd name="T24" fmla="*/ 50493 w 120"/>
              <a:gd name="T25" fmla="*/ 213106 h 120"/>
              <a:gd name="T26" fmla="*/ 47337 w 120"/>
              <a:gd name="T27" fmla="*/ 188035 h 120"/>
              <a:gd name="T28" fmla="*/ 31558 w 120"/>
              <a:gd name="T29" fmla="*/ 169231 h 120"/>
              <a:gd name="T30" fmla="*/ 31558 w 120"/>
              <a:gd name="T31" fmla="*/ 141026 h 120"/>
              <a:gd name="T32" fmla="*/ 119920 w 120"/>
              <a:gd name="T33" fmla="*/ 62678 h 120"/>
              <a:gd name="T34" fmla="*/ 97830 w 120"/>
              <a:gd name="T35" fmla="*/ 62678 h 120"/>
              <a:gd name="T36" fmla="*/ 88362 w 120"/>
              <a:gd name="T37" fmla="*/ 81482 h 120"/>
              <a:gd name="T38" fmla="*/ 100986 w 120"/>
              <a:gd name="T39" fmla="*/ 87749 h 120"/>
              <a:gd name="T40" fmla="*/ 97830 w 120"/>
              <a:gd name="T41" fmla="*/ 75214 h 120"/>
              <a:gd name="T42" fmla="*/ 148323 w 120"/>
              <a:gd name="T43" fmla="*/ 94017 h 120"/>
              <a:gd name="T44" fmla="*/ 129388 w 120"/>
              <a:gd name="T45" fmla="*/ 106553 h 120"/>
              <a:gd name="T46" fmla="*/ 116765 w 120"/>
              <a:gd name="T47" fmla="*/ 112821 h 120"/>
              <a:gd name="T48" fmla="*/ 119920 w 120"/>
              <a:gd name="T49" fmla="*/ 134758 h 120"/>
              <a:gd name="T50" fmla="*/ 104141 w 120"/>
              <a:gd name="T51" fmla="*/ 153562 h 120"/>
              <a:gd name="T52" fmla="*/ 91518 w 120"/>
              <a:gd name="T53" fmla="*/ 159829 h 120"/>
              <a:gd name="T54" fmla="*/ 66272 w 120"/>
              <a:gd name="T55" fmla="*/ 153562 h 120"/>
              <a:gd name="T56" fmla="*/ 47337 w 120"/>
              <a:gd name="T57" fmla="*/ 169231 h 120"/>
              <a:gd name="T58" fmla="*/ 50493 w 120"/>
              <a:gd name="T59" fmla="*/ 181767 h 120"/>
              <a:gd name="T60" fmla="*/ 85207 w 120"/>
              <a:gd name="T61" fmla="*/ 194302 h 120"/>
              <a:gd name="T62" fmla="*/ 129388 w 120"/>
              <a:gd name="T63" fmla="*/ 206838 h 120"/>
              <a:gd name="T64" fmla="*/ 148323 w 120"/>
              <a:gd name="T65" fmla="*/ 241311 h 120"/>
              <a:gd name="T66" fmla="*/ 173569 w 120"/>
              <a:gd name="T67" fmla="*/ 65812 h 120"/>
              <a:gd name="T68" fmla="*/ 138855 w 120"/>
              <a:gd name="T69" fmla="*/ 47009 h 120"/>
              <a:gd name="T70" fmla="*/ 198815 w 120"/>
              <a:gd name="T71" fmla="*/ 31339 h 120"/>
              <a:gd name="T72" fmla="*/ 337671 w 120"/>
              <a:gd name="T73" fmla="*/ 194302 h 120"/>
              <a:gd name="T74" fmla="*/ 290334 w 120"/>
              <a:gd name="T75" fmla="*/ 319659 h 120"/>
              <a:gd name="T76" fmla="*/ 287178 w 120"/>
              <a:gd name="T77" fmla="*/ 288320 h 120"/>
              <a:gd name="T78" fmla="*/ 265087 w 120"/>
              <a:gd name="T79" fmla="*/ 253847 h 120"/>
              <a:gd name="T80" fmla="*/ 208283 w 120"/>
              <a:gd name="T81" fmla="*/ 209972 h 120"/>
              <a:gd name="T82" fmla="*/ 306113 w 120"/>
              <a:gd name="T83" fmla="*/ 175499 h 120"/>
              <a:gd name="T84" fmla="*/ 331359 w 120"/>
              <a:gd name="T85" fmla="*/ 153562 h 120"/>
              <a:gd name="T86" fmla="*/ 293489 w 120"/>
              <a:gd name="T87" fmla="*/ 122222 h 120"/>
              <a:gd name="T88" fmla="*/ 287178 w 120"/>
              <a:gd name="T89" fmla="*/ 162963 h 120"/>
              <a:gd name="T90" fmla="*/ 249308 w 120"/>
              <a:gd name="T91" fmla="*/ 153562 h 120"/>
              <a:gd name="T92" fmla="*/ 230373 w 120"/>
              <a:gd name="T93" fmla="*/ 137892 h 120"/>
              <a:gd name="T94" fmla="*/ 239841 w 120"/>
              <a:gd name="T95" fmla="*/ 109687 h 120"/>
              <a:gd name="T96" fmla="*/ 284022 w 120"/>
              <a:gd name="T97" fmla="*/ 112821 h 120"/>
              <a:gd name="T98" fmla="*/ 315580 w 120"/>
              <a:gd name="T99" fmla="*/ 112821 h 120"/>
              <a:gd name="T100" fmla="*/ 331359 w 120"/>
              <a:gd name="T101" fmla="*/ 100285 h 120"/>
              <a:gd name="T102" fmla="*/ 347138 w 120"/>
              <a:gd name="T103" fmla="*/ 178633 h 120"/>
              <a:gd name="T104" fmla="*/ 337671 w 120"/>
              <a:gd name="T105" fmla="*/ 194302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2" name="Group 41"/>
          <p:cNvGrpSpPr/>
          <p:nvPr/>
        </p:nvGrpSpPr>
        <p:grpSpPr>
          <a:xfrm>
            <a:off x="5377846" y="2867983"/>
            <a:ext cx="377853" cy="375447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43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4903232" y="3854261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48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0" name="Freeform 58"/>
          <p:cNvSpPr>
            <a:spLocks/>
          </p:cNvSpPr>
          <p:nvPr/>
        </p:nvSpPr>
        <p:spPr bwMode="auto">
          <a:xfrm>
            <a:off x="3821113" y="3863975"/>
            <a:ext cx="338137" cy="350838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/>
      <p:bldP spid="14" grpId="0"/>
      <p:bldP spid="15" grpId="0" animBg="1"/>
      <p:bldP spid="16" grpId="0" animBg="1"/>
      <p:bldP spid="17" grpId="0"/>
      <p:bldP spid="18" grpId="0"/>
      <p:bldP spid="19" grpId="0" animBg="1"/>
      <p:bldP spid="20" grpId="0" animBg="1"/>
      <p:bldP spid="34" grpId="0" animBg="1"/>
      <p:bldP spid="41" grpId="0" animBg="1"/>
      <p:bldP spid="50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Freeform 7"/>
          <p:cNvSpPr>
            <a:spLocks/>
          </p:cNvSpPr>
          <p:nvPr/>
        </p:nvSpPr>
        <p:spPr bwMode="auto">
          <a:xfrm>
            <a:off x="4763" y="1588"/>
            <a:ext cx="6953250" cy="5153025"/>
          </a:xfrm>
          <a:custGeom>
            <a:avLst/>
            <a:gdLst>
              <a:gd name="T0" fmla="*/ 6953250 w 4380"/>
              <a:gd name="T1" fmla="*/ 0 h 3246"/>
              <a:gd name="T2" fmla="*/ 25400 w 4380"/>
              <a:gd name="T3" fmla="*/ 5153025 h 3246"/>
              <a:gd name="T4" fmla="*/ 0 w 4380"/>
              <a:gd name="T5" fmla="*/ 5153025 h 3246"/>
              <a:gd name="T6" fmla="*/ 3776663 w 4380"/>
              <a:gd name="T7" fmla="*/ 0 h 3246"/>
              <a:gd name="T8" fmla="*/ 6953250 w 4380"/>
              <a:gd name="T9" fmla="*/ 0 h 32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80" h="3246">
                <a:moveTo>
                  <a:pt x="4380" y="0"/>
                </a:moveTo>
                <a:lnTo>
                  <a:pt x="16" y="3246"/>
                </a:lnTo>
                <a:lnTo>
                  <a:pt x="0" y="3246"/>
                </a:lnTo>
                <a:lnTo>
                  <a:pt x="2379" y="0"/>
                </a:lnTo>
                <a:lnTo>
                  <a:pt x="4380" y="0"/>
                </a:lnTo>
                <a:close/>
              </a:path>
            </a:pathLst>
          </a:custGeom>
          <a:solidFill>
            <a:srgbClr val="45C1A4">
              <a:alpha val="7215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19" name="Freeform 9"/>
          <p:cNvSpPr>
            <a:spLocks/>
          </p:cNvSpPr>
          <p:nvPr/>
        </p:nvSpPr>
        <p:spPr bwMode="auto">
          <a:xfrm>
            <a:off x="95250" y="1944688"/>
            <a:ext cx="9053513" cy="3209925"/>
          </a:xfrm>
          <a:custGeom>
            <a:avLst/>
            <a:gdLst>
              <a:gd name="T0" fmla="*/ 0 w 5703"/>
              <a:gd name="T1" fmla="*/ 3209925 h 2022"/>
              <a:gd name="T2" fmla="*/ 9053512 w 5703"/>
              <a:gd name="T3" fmla="*/ 0 h 2022"/>
              <a:gd name="T4" fmla="*/ 9053512 w 5703"/>
              <a:gd name="T5" fmla="*/ 3209925 h 2022"/>
              <a:gd name="T6" fmla="*/ 0 w 5703"/>
              <a:gd name="T7" fmla="*/ 3209925 h 202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703" h="2022">
                <a:moveTo>
                  <a:pt x="0" y="2022"/>
                </a:moveTo>
                <a:lnTo>
                  <a:pt x="5703" y="0"/>
                </a:lnTo>
                <a:lnTo>
                  <a:pt x="5703" y="2022"/>
                </a:lnTo>
                <a:lnTo>
                  <a:pt x="0" y="2022"/>
                </a:lnTo>
                <a:close/>
              </a:path>
            </a:pathLst>
          </a:custGeom>
          <a:solidFill>
            <a:srgbClr val="F2685A">
              <a:alpha val="7215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0" name="Freeform 6"/>
          <p:cNvSpPr>
            <a:spLocks/>
          </p:cNvSpPr>
          <p:nvPr/>
        </p:nvSpPr>
        <p:spPr bwMode="auto">
          <a:xfrm>
            <a:off x="0" y="1588"/>
            <a:ext cx="3781425" cy="5153025"/>
          </a:xfrm>
          <a:custGeom>
            <a:avLst/>
            <a:gdLst>
              <a:gd name="T0" fmla="*/ 3781425 w 2382"/>
              <a:gd name="T1" fmla="*/ 0 h 3246"/>
              <a:gd name="T2" fmla="*/ 4763 w 2382"/>
              <a:gd name="T3" fmla="*/ 5153025 h 3246"/>
              <a:gd name="T4" fmla="*/ 0 w 2382"/>
              <a:gd name="T5" fmla="*/ 5153025 h 3246"/>
              <a:gd name="T6" fmla="*/ 0 w 2382"/>
              <a:gd name="T7" fmla="*/ 5122863 h 3246"/>
              <a:gd name="T8" fmla="*/ 1751013 w 2382"/>
              <a:gd name="T9" fmla="*/ 0 h 3246"/>
              <a:gd name="T10" fmla="*/ 3781425 w 2382"/>
              <a:gd name="T11" fmla="*/ 0 h 32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382" h="3246">
                <a:moveTo>
                  <a:pt x="2382" y="0"/>
                </a:moveTo>
                <a:lnTo>
                  <a:pt x="3" y="3246"/>
                </a:lnTo>
                <a:lnTo>
                  <a:pt x="0" y="3246"/>
                </a:lnTo>
                <a:lnTo>
                  <a:pt x="0" y="3227"/>
                </a:lnTo>
                <a:lnTo>
                  <a:pt x="1103" y="0"/>
                </a:lnTo>
                <a:lnTo>
                  <a:pt x="2382" y="0"/>
                </a:lnTo>
                <a:close/>
              </a:path>
            </a:pathLst>
          </a:custGeom>
          <a:solidFill>
            <a:srgbClr val="0E7FB7">
              <a:alpha val="72156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5"/>
          <p:cNvSpPr>
            <a:spLocks/>
          </p:cNvSpPr>
          <p:nvPr/>
        </p:nvSpPr>
        <p:spPr bwMode="auto">
          <a:xfrm>
            <a:off x="0" y="-3175"/>
            <a:ext cx="1752600" cy="5127625"/>
          </a:xfrm>
          <a:custGeom>
            <a:avLst/>
            <a:gdLst>
              <a:gd name="T0" fmla="*/ 1103 w 1103"/>
              <a:gd name="T1" fmla="*/ 0 h 3227"/>
              <a:gd name="T2" fmla="*/ 0 w 1103"/>
              <a:gd name="T3" fmla="*/ 3227 h 3227"/>
              <a:gd name="T4" fmla="*/ 0 w 1103"/>
              <a:gd name="T5" fmla="*/ 0 h 3227"/>
              <a:gd name="T6" fmla="*/ 1103 w 1103"/>
              <a:gd name="T7" fmla="*/ 0 h 3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03" h="3227">
                <a:moveTo>
                  <a:pt x="1103" y="0"/>
                </a:moveTo>
                <a:lnTo>
                  <a:pt x="0" y="3227"/>
                </a:lnTo>
                <a:lnTo>
                  <a:pt x="0" y="0"/>
                </a:lnTo>
                <a:lnTo>
                  <a:pt x="1103" y="0"/>
                </a:lnTo>
                <a:close/>
              </a:path>
            </a:pathLst>
          </a:custGeom>
          <a:solidFill>
            <a:schemeClr val="tx2">
              <a:lumMod val="75000"/>
              <a:alpha val="72000"/>
            </a:schemeClr>
          </a:solidFill>
          <a:ln>
            <a:noFill/>
          </a:ln>
          <a:extLst/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86022" name="AutoShape 3"/>
          <p:cNvSpPr>
            <a:spLocks noChangeAspect="1" noChangeArrowheads="1" noTextEdit="1"/>
          </p:cNvSpPr>
          <p:nvPr/>
        </p:nvSpPr>
        <p:spPr bwMode="auto">
          <a:xfrm>
            <a:off x="4763" y="1588"/>
            <a:ext cx="9139237" cy="5153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4763" y="590550"/>
            <a:ext cx="1549400" cy="4533900"/>
          </a:xfrm>
          <a:custGeom>
            <a:avLst/>
            <a:gdLst>
              <a:gd name="T0" fmla="*/ 1103 w 1103"/>
              <a:gd name="T1" fmla="*/ 0 h 3227"/>
              <a:gd name="T2" fmla="*/ 0 w 1103"/>
              <a:gd name="T3" fmla="*/ 3227 h 3227"/>
              <a:gd name="T4" fmla="*/ 0 w 1103"/>
              <a:gd name="T5" fmla="*/ 0 h 3227"/>
              <a:gd name="T6" fmla="*/ 1103 w 1103"/>
              <a:gd name="T7" fmla="*/ 0 h 3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03" h="3227">
                <a:moveTo>
                  <a:pt x="1103" y="0"/>
                </a:moveTo>
                <a:lnTo>
                  <a:pt x="0" y="3227"/>
                </a:lnTo>
                <a:lnTo>
                  <a:pt x="0" y="0"/>
                </a:lnTo>
                <a:lnTo>
                  <a:pt x="1103" y="0"/>
                </a:lnTo>
                <a:close/>
              </a:path>
            </a:pathLst>
          </a:custGeom>
          <a:solidFill>
            <a:schemeClr val="tx2">
              <a:lumMod val="75000"/>
            </a:schemeClr>
          </a:solidFill>
          <a:ln>
            <a:noFill/>
          </a:ln>
          <a:extLst/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4763" y="1581150"/>
            <a:ext cx="2622550" cy="3573463"/>
          </a:xfrm>
          <a:custGeom>
            <a:avLst/>
            <a:gdLst>
              <a:gd name="T0" fmla="*/ 2622301 w 2382"/>
              <a:gd name="T1" fmla="*/ 0 h 3246"/>
              <a:gd name="T2" fmla="*/ 3303 w 2382"/>
              <a:gd name="T3" fmla="*/ 3573463 h 3246"/>
              <a:gd name="T4" fmla="*/ 0 w 2382"/>
              <a:gd name="T5" fmla="*/ 3573463 h 3246"/>
              <a:gd name="T6" fmla="*/ 0 w 2382"/>
              <a:gd name="T7" fmla="*/ 3552546 h 3246"/>
              <a:gd name="T8" fmla="*/ 1214273 w 2382"/>
              <a:gd name="T9" fmla="*/ 0 h 3246"/>
              <a:gd name="T10" fmla="*/ 2622301 w 2382"/>
              <a:gd name="T11" fmla="*/ 0 h 32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382" h="3246">
                <a:moveTo>
                  <a:pt x="2382" y="0"/>
                </a:moveTo>
                <a:lnTo>
                  <a:pt x="3" y="3246"/>
                </a:lnTo>
                <a:lnTo>
                  <a:pt x="0" y="3246"/>
                </a:lnTo>
                <a:lnTo>
                  <a:pt x="0" y="3227"/>
                </a:lnTo>
                <a:lnTo>
                  <a:pt x="1103" y="0"/>
                </a:lnTo>
                <a:lnTo>
                  <a:pt x="2382" y="0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9525" y="1095375"/>
            <a:ext cx="5476875" cy="4059238"/>
          </a:xfrm>
          <a:custGeom>
            <a:avLst/>
            <a:gdLst>
              <a:gd name="T0" fmla="*/ 5476875 w 4380"/>
              <a:gd name="T1" fmla="*/ 0 h 3246"/>
              <a:gd name="T2" fmla="*/ 20007 w 4380"/>
              <a:gd name="T3" fmla="*/ 4058890 h 3246"/>
              <a:gd name="T4" fmla="*/ 0 w 4380"/>
              <a:gd name="T5" fmla="*/ 4058890 h 3246"/>
              <a:gd name="T6" fmla="*/ 2974768 w 4380"/>
              <a:gd name="T7" fmla="*/ 0 h 3246"/>
              <a:gd name="T8" fmla="*/ 5476875 w 4380"/>
              <a:gd name="T9" fmla="*/ 0 h 32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80" h="3246">
                <a:moveTo>
                  <a:pt x="4380" y="0"/>
                </a:moveTo>
                <a:lnTo>
                  <a:pt x="16" y="3246"/>
                </a:lnTo>
                <a:lnTo>
                  <a:pt x="0" y="3246"/>
                </a:lnTo>
                <a:lnTo>
                  <a:pt x="2379" y="0"/>
                </a:lnTo>
                <a:lnTo>
                  <a:pt x="4380" y="0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6" name="Freeform 8"/>
          <p:cNvSpPr>
            <a:spLocks/>
          </p:cNvSpPr>
          <p:nvPr/>
        </p:nvSpPr>
        <p:spPr bwMode="auto">
          <a:xfrm>
            <a:off x="34925" y="1588"/>
            <a:ext cx="9113838" cy="5153025"/>
          </a:xfrm>
          <a:custGeom>
            <a:avLst/>
            <a:gdLst>
              <a:gd name="T0" fmla="*/ 9113837 w 5741"/>
              <a:gd name="T1" fmla="*/ 1943100 h 3246"/>
              <a:gd name="T2" fmla="*/ 60325 w 5741"/>
              <a:gd name="T3" fmla="*/ 5153025 h 3246"/>
              <a:gd name="T4" fmla="*/ 0 w 5741"/>
              <a:gd name="T5" fmla="*/ 5153025 h 3246"/>
              <a:gd name="T6" fmla="*/ 6927850 w 5741"/>
              <a:gd name="T7" fmla="*/ 0 h 3246"/>
              <a:gd name="T8" fmla="*/ 9113837 w 5741"/>
              <a:gd name="T9" fmla="*/ 0 h 3246"/>
              <a:gd name="T10" fmla="*/ 9113837 w 5741"/>
              <a:gd name="T11" fmla="*/ 1943100 h 32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741" h="3246">
                <a:moveTo>
                  <a:pt x="5741" y="1224"/>
                </a:moveTo>
                <a:lnTo>
                  <a:pt x="38" y="3246"/>
                </a:lnTo>
                <a:lnTo>
                  <a:pt x="0" y="3246"/>
                </a:lnTo>
                <a:lnTo>
                  <a:pt x="4364" y="0"/>
                </a:lnTo>
                <a:lnTo>
                  <a:pt x="5741" y="0"/>
                </a:lnTo>
                <a:lnTo>
                  <a:pt x="5741" y="1224"/>
                </a:lnTo>
                <a:close/>
              </a:path>
            </a:pathLst>
          </a:custGeom>
          <a:solidFill>
            <a:srgbClr val="B9D51F">
              <a:alpha val="59999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95250" y="2838450"/>
            <a:ext cx="6534150" cy="2316163"/>
          </a:xfrm>
          <a:custGeom>
            <a:avLst/>
            <a:gdLst>
              <a:gd name="T0" fmla="*/ 0 w 5703"/>
              <a:gd name="T1" fmla="*/ 2316685 h 2022"/>
              <a:gd name="T2" fmla="*/ 6534150 w 5703"/>
              <a:gd name="T3" fmla="*/ 0 h 2022"/>
              <a:gd name="T4" fmla="*/ 6534150 w 5703"/>
              <a:gd name="T5" fmla="*/ 2316685 h 2022"/>
              <a:gd name="T6" fmla="*/ 0 w 5703"/>
              <a:gd name="T7" fmla="*/ 2316685 h 2022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703" h="2022">
                <a:moveTo>
                  <a:pt x="0" y="2022"/>
                </a:moveTo>
                <a:lnTo>
                  <a:pt x="5703" y="0"/>
                </a:lnTo>
                <a:lnTo>
                  <a:pt x="5703" y="2022"/>
                </a:lnTo>
                <a:lnTo>
                  <a:pt x="0" y="2022"/>
                </a:ln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28" name="Freeform 7"/>
          <p:cNvSpPr>
            <a:spLocks/>
          </p:cNvSpPr>
          <p:nvPr/>
        </p:nvSpPr>
        <p:spPr bwMode="auto">
          <a:xfrm>
            <a:off x="4763" y="1581150"/>
            <a:ext cx="4821237" cy="3573463"/>
          </a:xfrm>
          <a:custGeom>
            <a:avLst/>
            <a:gdLst>
              <a:gd name="T0" fmla="*/ 4821863 w 4380"/>
              <a:gd name="T1" fmla="*/ 0 h 3246"/>
              <a:gd name="T2" fmla="*/ 17614 w 4380"/>
              <a:gd name="T3" fmla="*/ 3573463 h 3246"/>
              <a:gd name="T4" fmla="*/ 0 w 4380"/>
              <a:gd name="T5" fmla="*/ 3573463 h 3246"/>
              <a:gd name="T6" fmla="*/ 2618998 w 4380"/>
              <a:gd name="T7" fmla="*/ 0 h 3246"/>
              <a:gd name="T8" fmla="*/ 4821863 w 4380"/>
              <a:gd name="T9" fmla="*/ 0 h 32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380" h="3246">
                <a:moveTo>
                  <a:pt x="4380" y="0"/>
                </a:moveTo>
                <a:lnTo>
                  <a:pt x="16" y="3246"/>
                </a:lnTo>
                <a:lnTo>
                  <a:pt x="0" y="3246"/>
                </a:lnTo>
                <a:lnTo>
                  <a:pt x="2379" y="0"/>
                </a:lnTo>
                <a:lnTo>
                  <a:pt x="4380" y="0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8"/>
          <p:cNvSpPr>
            <a:spLocks/>
          </p:cNvSpPr>
          <p:nvPr/>
        </p:nvSpPr>
        <p:spPr bwMode="auto">
          <a:xfrm>
            <a:off x="0" y="952500"/>
            <a:ext cx="7432675" cy="4202113"/>
          </a:xfrm>
          <a:custGeom>
            <a:avLst/>
            <a:gdLst>
              <a:gd name="T0" fmla="*/ 7432675 w 5741"/>
              <a:gd name="T1" fmla="*/ 1584671 h 3246"/>
              <a:gd name="T2" fmla="*/ 49197 w 5741"/>
              <a:gd name="T3" fmla="*/ 4202485 h 3246"/>
              <a:gd name="T4" fmla="*/ 0 w 5741"/>
              <a:gd name="T5" fmla="*/ 4202485 h 3246"/>
              <a:gd name="T6" fmla="*/ 5649921 w 5741"/>
              <a:gd name="T7" fmla="*/ 0 h 3246"/>
              <a:gd name="T8" fmla="*/ 7432675 w 5741"/>
              <a:gd name="T9" fmla="*/ 0 h 3246"/>
              <a:gd name="T10" fmla="*/ 7432675 w 5741"/>
              <a:gd name="T11" fmla="*/ 1584671 h 324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741" h="3246">
                <a:moveTo>
                  <a:pt x="5741" y="1224"/>
                </a:moveTo>
                <a:lnTo>
                  <a:pt x="38" y="3246"/>
                </a:lnTo>
                <a:lnTo>
                  <a:pt x="0" y="3246"/>
                </a:lnTo>
                <a:lnTo>
                  <a:pt x="4364" y="0"/>
                </a:lnTo>
                <a:lnTo>
                  <a:pt x="5741" y="0"/>
                </a:lnTo>
                <a:lnTo>
                  <a:pt x="5741" y="1224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6030" name="Freeform 10"/>
          <p:cNvSpPr>
            <a:spLocks/>
          </p:cNvSpPr>
          <p:nvPr/>
        </p:nvSpPr>
        <p:spPr bwMode="auto">
          <a:xfrm>
            <a:off x="4763" y="3105150"/>
            <a:ext cx="2073275" cy="2049463"/>
          </a:xfrm>
          <a:custGeom>
            <a:avLst/>
            <a:gdLst>
              <a:gd name="T0" fmla="*/ 447654 w 542"/>
              <a:gd name="T1" fmla="*/ 0 h 535"/>
              <a:gd name="T2" fmla="*/ 2073746 w 542"/>
              <a:gd name="T3" fmla="*/ 1624247 h 535"/>
              <a:gd name="T4" fmla="*/ 2016355 w 542"/>
              <a:gd name="T5" fmla="*/ 2049463 h 535"/>
              <a:gd name="T6" fmla="*/ 0 w 542"/>
              <a:gd name="T7" fmla="*/ 2049463 h 535"/>
              <a:gd name="T8" fmla="*/ 0 w 542"/>
              <a:gd name="T9" fmla="*/ 61292 h 535"/>
              <a:gd name="T10" fmla="*/ 447654 w 542"/>
              <a:gd name="T11" fmla="*/ 0 h 53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542" h="535">
                <a:moveTo>
                  <a:pt x="117" y="0"/>
                </a:moveTo>
                <a:cubicBezTo>
                  <a:pt x="352" y="0"/>
                  <a:pt x="542" y="190"/>
                  <a:pt x="542" y="424"/>
                </a:cubicBezTo>
                <a:cubicBezTo>
                  <a:pt x="542" y="462"/>
                  <a:pt x="537" y="499"/>
                  <a:pt x="527" y="535"/>
                </a:cubicBezTo>
                <a:cubicBezTo>
                  <a:pt x="0" y="535"/>
                  <a:pt x="0" y="535"/>
                  <a:pt x="0" y="535"/>
                </a:cubicBezTo>
                <a:cubicBezTo>
                  <a:pt x="0" y="16"/>
                  <a:pt x="0" y="16"/>
                  <a:pt x="0" y="16"/>
                </a:cubicBezTo>
                <a:cubicBezTo>
                  <a:pt x="37" y="5"/>
                  <a:pt x="77" y="0"/>
                  <a:pt x="11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auto">
          <a:xfrm>
            <a:off x="228600" y="4519613"/>
            <a:ext cx="11430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600" b="1">
                <a:solidFill>
                  <a:srgbClr val="45C1A4"/>
                </a:solidFill>
              </a:rPr>
              <a:t>Technology</a:t>
            </a:r>
            <a:endParaRPr lang="en-US" altLang="zh-CN" sz="1100">
              <a:solidFill>
                <a:srgbClr val="45C1A4"/>
              </a:solidFill>
              <a:latin typeface="Open Sans" pitchFamily="34" charset="0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439414" y="4025400"/>
            <a:ext cx="721372" cy="493796"/>
            <a:chOff x="2324100" y="1814513"/>
            <a:chExt cx="266700" cy="182563"/>
          </a:xfrm>
          <a:solidFill>
            <a:srgbClr val="45C1A4"/>
          </a:solidFill>
        </p:grpSpPr>
        <p:sp>
          <p:nvSpPr>
            <p:cNvPr id="21" name="Freeform 20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21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2201033" y="3795351"/>
            <a:ext cx="429322" cy="23385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24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7" name="Freeform 59"/>
          <p:cNvSpPr>
            <a:spLocks noEditPoints="1"/>
          </p:cNvSpPr>
          <p:nvPr/>
        </p:nvSpPr>
        <p:spPr bwMode="auto">
          <a:xfrm>
            <a:off x="1022350" y="2605088"/>
            <a:ext cx="293688" cy="393700"/>
          </a:xfrm>
          <a:custGeom>
            <a:avLst/>
            <a:gdLst>
              <a:gd name="T0" fmla="*/ 292933 w 108"/>
              <a:gd name="T1" fmla="*/ 392847 h 145"/>
              <a:gd name="T2" fmla="*/ 0 w 108"/>
              <a:gd name="T3" fmla="*/ 392847 h 145"/>
              <a:gd name="T4" fmla="*/ 0 w 108"/>
              <a:gd name="T5" fmla="*/ 365754 h 145"/>
              <a:gd name="T6" fmla="*/ 35260 w 108"/>
              <a:gd name="T7" fmla="*/ 335952 h 145"/>
              <a:gd name="T8" fmla="*/ 260385 w 108"/>
              <a:gd name="T9" fmla="*/ 335952 h 145"/>
              <a:gd name="T10" fmla="*/ 292933 w 108"/>
              <a:gd name="T11" fmla="*/ 365754 h 145"/>
              <a:gd name="T12" fmla="*/ 292933 w 108"/>
              <a:gd name="T13" fmla="*/ 392847 h 145"/>
              <a:gd name="T14" fmla="*/ 43397 w 108"/>
              <a:gd name="T15" fmla="*/ 314278 h 145"/>
              <a:gd name="T16" fmla="*/ 65096 w 108"/>
              <a:gd name="T17" fmla="*/ 246545 h 145"/>
              <a:gd name="T18" fmla="*/ 230549 w 108"/>
              <a:gd name="T19" fmla="*/ 246545 h 145"/>
              <a:gd name="T20" fmla="*/ 252248 w 108"/>
              <a:gd name="T21" fmla="*/ 314278 h 145"/>
              <a:gd name="T22" fmla="*/ 43397 w 108"/>
              <a:gd name="T23" fmla="*/ 314278 h 145"/>
              <a:gd name="T24" fmla="*/ 75946 w 108"/>
              <a:gd name="T25" fmla="*/ 205906 h 145"/>
              <a:gd name="T26" fmla="*/ 97644 w 108"/>
              <a:gd name="T27" fmla="*/ 138174 h 145"/>
              <a:gd name="T28" fmla="*/ 195289 w 108"/>
              <a:gd name="T29" fmla="*/ 138174 h 145"/>
              <a:gd name="T30" fmla="*/ 216987 w 108"/>
              <a:gd name="T31" fmla="*/ 205906 h 145"/>
              <a:gd name="T32" fmla="*/ 75946 w 108"/>
              <a:gd name="T33" fmla="*/ 205906 h 145"/>
              <a:gd name="T34" fmla="*/ 132905 w 108"/>
              <a:gd name="T35" fmla="*/ 32511 h 145"/>
              <a:gd name="T36" fmla="*/ 162741 w 108"/>
              <a:gd name="T37" fmla="*/ 32511 h 145"/>
              <a:gd name="T38" fmla="*/ 184439 w 108"/>
              <a:gd name="T39" fmla="*/ 97534 h 145"/>
              <a:gd name="T40" fmla="*/ 111206 w 108"/>
              <a:gd name="T41" fmla="*/ 97534 h 145"/>
              <a:gd name="T42" fmla="*/ 132905 w 108"/>
              <a:gd name="T43" fmla="*/ 32511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8" name="Group 27"/>
          <p:cNvGrpSpPr/>
          <p:nvPr/>
        </p:nvGrpSpPr>
        <p:grpSpPr>
          <a:xfrm>
            <a:off x="228802" y="2535623"/>
            <a:ext cx="210612" cy="367149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833893" y="2998563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2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4" name="Freeform 58"/>
          <p:cNvSpPr>
            <a:spLocks/>
          </p:cNvSpPr>
          <p:nvPr/>
        </p:nvSpPr>
        <p:spPr bwMode="auto">
          <a:xfrm>
            <a:off x="2300288" y="4551363"/>
            <a:ext cx="422275" cy="436562"/>
          </a:xfrm>
          <a:custGeom>
            <a:avLst/>
            <a:gdLst>
              <a:gd name="T0" fmla="*/ 304796 w 137"/>
              <a:gd name="T1" fmla="*/ 175503 h 142"/>
              <a:gd name="T2" fmla="*/ 421789 w 137"/>
              <a:gd name="T3" fmla="*/ 175503 h 142"/>
              <a:gd name="T4" fmla="*/ 233985 w 137"/>
              <a:gd name="T5" fmla="*/ 12316 h 142"/>
              <a:gd name="T6" fmla="*/ 212434 w 137"/>
              <a:gd name="T7" fmla="*/ 0 h 142"/>
              <a:gd name="T8" fmla="*/ 190883 w 137"/>
              <a:gd name="T9" fmla="*/ 12316 h 142"/>
              <a:gd name="T10" fmla="*/ 0 w 137"/>
              <a:gd name="T11" fmla="*/ 175503 h 142"/>
              <a:gd name="T12" fmla="*/ 120071 w 137"/>
              <a:gd name="T13" fmla="*/ 175503 h 142"/>
              <a:gd name="T14" fmla="*/ 190883 w 137"/>
              <a:gd name="T15" fmla="*/ 15395 h 142"/>
              <a:gd name="T16" fmla="*/ 190883 w 137"/>
              <a:gd name="T17" fmla="*/ 18474 h 142"/>
              <a:gd name="T18" fmla="*/ 135465 w 137"/>
              <a:gd name="T19" fmla="*/ 175503 h 142"/>
              <a:gd name="T20" fmla="*/ 197040 w 137"/>
              <a:gd name="T21" fmla="*/ 175503 h 142"/>
              <a:gd name="T22" fmla="*/ 197040 w 137"/>
              <a:gd name="T23" fmla="*/ 378717 h 142"/>
              <a:gd name="T24" fmla="*/ 197040 w 137"/>
              <a:gd name="T25" fmla="*/ 384875 h 142"/>
              <a:gd name="T26" fmla="*/ 197040 w 137"/>
              <a:gd name="T27" fmla="*/ 400270 h 142"/>
              <a:gd name="T28" fmla="*/ 233985 w 137"/>
              <a:gd name="T29" fmla="*/ 437218 h 142"/>
              <a:gd name="T30" fmla="*/ 270930 w 137"/>
              <a:gd name="T31" fmla="*/ 400270 h 142"/>
              <a:gd name="T32" fmla="*/ 270930 w 137"/>
              <a:gd name="T33" fmla="*/ 384875 h 142"/>
              <a:gd name="T34" fmla="*/ 243221 w 137"/>
              <a:gd name="T35" fmla="*/ 384875 h 142"/>
              <a:gd name="T36" fmla="*/ 243221 w 137"/>
              <a:gd name="T37" fmla="*/ 391033 h 142"/>
              <a:gd name="T38" fmla="*/ 243221 w 137"/>
              <a:gd name="T39" fmla="*/ 400270 h 142"/>
              <a:gd name="T40" fmla="*/ 233985 w 137"/>
              <a:gd name="T41" fmla="*/ 412586 h 142"/>
              <a:gd name="T42" fmla="*/ 221670 w 137"/>
              <a:gd name="T43" fmla="*/ 400270 h 142"/>
              <a:gd name="T44" fmla="*/ 221670 w 137"/>
              <a:gd name="T45" fmla="*/ 391033 h 142"/>
              <a:gd name="T46" fmla="*/ 221670 w 137"/>
              <a:gd name="T47" fmla="*/ 384875 h 142"/>
              <a:gd name="T48" fmla="*/ 221670 w 137"/>
              <a:gd name="T49" fmla="*/ 344848 h 142"/>
              <a:gd name="T50" fmla="*/ 221670 w 137"/>
              <a:gd name="T51" fmla="*/ 175503 h 142"/>
              <a:gd name="T52" fmla="*/ 289403 w 137"/>
              <a:gd name="T53" fmla="*/ 175503 h 142"/>
              <a:gd name="T54" fmla="*/ 233985 w 137"/>
              <a:gd name="T55" fmla="*/ 18474 h 142"/>
              <a:gd name="T56" fmla="*/ 233985 w 137"/>
              <a:gd name="T57" fmla="*/ 15395 h 142"/>
              <a:gd name="T58" fmla="*/ 304796 w 137"/>
              <a:gd name="T59" fmla="*/ 175503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" name="Rectangle 1"/>
          <p:cNvSpPr>
            <a:spLocks noChangeArrowheads="1"/>
          </p:cNvSpPr>
          <p:nvPr/>
        </p:nvSpPr>
        <p:spPr bwMode="auto">
          <a:xfrm rot="-1559710">
            <a:off x="2684463" y="2898775"/>
            <a:ext cx="1547812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5400">
                <a:solidFill>
                  <a:schemeClr val="bg1"/>
                </a:solidFill>
                <a:latin typeface="Open Sans" pitchFamily="34" charset="0"/>
              </a:rPr>
              <a:t>80%</a:t>
            </a:r>
          </a:p>
        </p:txBody>
      </p:sp>
      <p:sp>
        <p:nvSpPr>
          <p:cNvPr id="35" name="Rectangle 34"/>
          <p:cNvSpPr>
            <a:spLocks noChangeArrowheads="1"/>
          </p:cNvSpPr>
          <p:nvPr/>
        </p:nvSpPr>
        <p:spPr bwMode="auto">
          <a:xfrm rot="-402750">
            <a:off x="2978150" y="4057650"/>
            <a:ext cx="1547813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5400">
                <a:solidFill>
                  <a:schemeClr val="bg1"/>
                </a:solidFill>
                <a:latin typeface="Open Sans" pitchFamily="34" charset="0"/>
              </a:rPr>
              <a:t>60%</a:t>
            </a:r>
          </a:p>
        </p:txBody>
      </p:sp>
      <p:sp>
        <p:nvSpPr>
          <p:cNvPr id="36" name="Rectangle 35"/>
          <p:cNvSpPr>
            <a:spLocks noChangeArrowheads="1"/>
          </p:cNvSpPr>
          <p:nvPr/>
        </p:nvSpPr>
        <p:spPr bwMode="auto">
          <a:xfrm rot="-2639252">
            <a:off x="2008188" y="1927225"/>
            <a:ext cx="1547812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5400">
                <a:solidFill>
                  <a:schemeClr val="bg1"/>
                </a:solidFill>
                <a:latin typeface="Open Sans" pitchFamily="34" charset="0"/>
              </a:rPr>
              <a:t>75%</a:t>
            </a:r>
          </a:p>
        </p:txBody>
      </p:sp>
      <p:sp>
        <p:nvSpPr>
          <p:cNvPr id="37" name="Rectangle 36"/>
          <p:cNvSpPr>
            <a:spLocks noChangeArrowheads="1"/>
          </p:cNvSpPr>
          <p:nvPr/>
        </p:nvSpPr>
        <p:spPr bwMode="auto">
          <a:xfrm rot="-3968294">
            <a:off x="1005682" y="1215231"/>
            <a:ext cx="1547812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5400">
                <a:solidFill>
                  <a:schemeClr val="bg1"/>
                </a:solidFill>
                <a:latin typeface="Open Sans" pitchFamily="34" charset="0"/>
              </a:rPr>
              <a:t>45%</a:t>
            </a:r>
          </a:p>
        </p:txBody>
      </p:sp>
      <p:sp>
        <p:nvSpPr>
          <p:cNvPr id="38" name="Rectangle 37"/>
          <p:cNvSpPr>
            <a:spLocks noChangeArrowheads="1"/>
          </p:cNvSpPr>
          <p:nvPr/>
        </p:nvSpPr>
        <p:spPr bwMode="auto">
          <a:xfrm rot="-5141994">
            <a:off x="-301624" y="1076325"/>
            <a:ext cx="1547812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zh-CN" sz="5400">
                <a:solidFill>
                  <a:schemeClr val="bg1"/>
                </a:solidFill>
                <a:latin typeface="Open Sans" pitchFamily="34" charset="0"/>
              </a:rPr>
              <a:t>80%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1" grpId="0" animBg="1"/>
      <p:bldP spid="16" grpId="0" animBg="1"/>
      <p:bldP spid="19" grpId="0"/>
      <p:bldP spid="27" grpId="0" animBg="1"/>
      <p:bldP spid="34" grpId="0" animBg="1"/>
      <p:bldP spid="2" grpId="0"/>
      <p:bldP spid="35" grpId="0"/>
      <p:bldP spid="36" grpId="0"/>
      <p:bldP spid="37" grpId="0"/>
      <p:bldP spid="3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657600" y="361950"/>
            <a:ext cx="17526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Desystem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2133600" y="2419350"/>
            <a:ext cx="896938" cy="866775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2668588" y="3333750"/>
            <a:ext cx="896937" cy="866775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598738" y="1962150"/>
            <a:ext cx="449262" cy="433388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3063875" y="2786063"/>
            <a:ext cx="517525" cy="50006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3581400" y="3286125"/>
            <a:ext cx="449263" cy="433388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690688" y="2952750"/>
            <a:ext cx="344487" cy="333375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2133600" y="1651000"/>
            <a:ext cx="449263" cy="433388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2667000" y="4248150"/>
            <a:ext cx="447675" cy="433388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3073400" y="2062163"/>
            <a:ext cx="690563" cy="66675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3167063" y="4246563"/>
            <a:ext cx="311150" cy="300037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1673225" y="1897063"/>
            <a:ext cx="447675" cy="434975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2603500" y="1689100"/>
            <a:ext cx="225425" cy="217488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2300288" y="2114550"/>
            <a:ext cx="282575" cy="271463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2878138" y="1601788"/>
            <a:ext cx="225425" cy="217487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3125788" y="1751013"/>
            <a:ext cx="293687" cy="284162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3805238" y="2332038"/>
            <a:ext cx="295275" cy="284162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2" name="Rounded Rectangle 21"/>
          <p:cNvSpPr/>
          <p:nvPr/>
        </p:nvSpPr>
        <p:spPr>
          <a:xfrm>
            <a:off x="1812925" y="2357438"/>
            <a:ext cx="293688" cy="284162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1228725" y="3306763"/>
            <a:ext cx="690563" cy="668337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ounded Rectangle 23"/>
          <p:cNvSpPr/>
          <p:nvPr/>
        </p:nvSpPr>
        <p:spPr>
          <a:xfrm>
            <a:off x="3784600" y="2641600"/>
            <a:ext cx="447675" cy="433388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1358900" y="2062163"/>
            <a:ext cx="276225" cy="26670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ounded Rectangle 25"/>
          <p:cNvSpPr/>
          <p:nvPr/>
        </p:nvSpPr>
        <p:spPr>
          <a:xfrm>
            <a:off x="4067175" y="3143250"/>
            <a:ext cx="276225" cy="26670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7" name="Rounded Rectangle 26"/>
          <p:cNvSpPr/>
          <p:nvPr/>
        </p:nvSpPr>
        <p:spPr>
          <a:xfrm>
            <a:off x="1958975" y="3306763"/>
            <a:ext cx="311150" cy="300037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" name="Rounded Rectangle 27"/>
          <p:cNvSpPr/>
          <p:nvPr/>
        </p:nvSpPr>
        <p:spPr>
          <a:xfrm>
            <a:off x="2300288" y="3309938"/>
            <a:ext cx="311150" cy="300037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9" name="Rounded Rectangle 28"/>
          <p:cNvSpPr/>
          <p:nvPr/>
        </p:nvSpPr>
        <p:spPr>
          <a:xfrm>
            <a:off x="1965325" y="3641725"/>
            <a:ext cx="638175" cy="615950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0" name="Rounded Rectangle 29"/>
          <p:cNvSpPr/>
          <p:nvPr/>
        </p:nvSpPr>
        <p:spPr>
          <a:xfrm>
            <a:off x="1373188" y="2357438"/>
            <a:ext cx="401637" cy="38735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1" name="Rounded Rectangle 30"/>
          <p:cNvSpPr/>
          <p:nvPr/>
        </p:nvSpPr>
        <p:spPr>
          <a:xfrm>
            <a:off x="3582988" y="3767138"/>
            <a:ext cx="369887" cy="357187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2" name="Rounded Rectangle 31"/>
          <p:cNvSpPr/>
          <p:nvPr/>
        </p:nvSpPr>
        <p:spPr>
          <a:xfrm>
            <a:off x="2260600" y="4286250"/>
            <a:ext cx="368300" cy="357188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3" name="Rounded Rectangle 32"/>
          <p:cNvSpPr/>
          <p:nvPr/>
        </p:nvSpPr>
        <p:spPr>
          <a:xfrm>
            <a:off x="1550988" y="4022725"/>
            <a:ext cx="368300" cy="357188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4" name="Rounded Rectangle 33"/>
          <p:cNvSpPr/>
          <p:nvPr/>
        </p:nvSpPr>
        <p:spPr>
          <a:xfrm>
            <a:off x="1108075" y="2774950"/>
            <a:ext cx="530225" cy="511175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5" name="Rounded Rectangle 34"/>
          <p:cNvSpPr/>
          <p:nvPr/>
        </p:nvSpPr>
        <p:spPr>
          <a:xfrm>
            <a:off x="1931988" y="4286250"/>
            <a:ext cx="293687" cy="284163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6" name="Rounded Rectangle 35"/>
          <p:cNvSpPr/>
          <p:nvPr/>
        </p:nvSpPr>
        <p:spPr>
          <a:xfrm>
            <a:off x="4062413" y="3457575"/>
            <a:ext cx="190500" cy="18415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Control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38" name="Rectangle 37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Take a Look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39" name="Rectangle 38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Standard Process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40" name="Rectangle 39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Looking Forward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2" name="Rounded Rectangle 41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3" name="Rounded Rectangle 42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44" name="Rounded Rectangle 43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5882658" y="2630388"/>
            <a:ext cx="383441" cy="208867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46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7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8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918790" y="3357193"/>
            <a:ext cx="311177" cy="388972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50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4" name="Freeform 32"/>
          <p:cNvSpPr>
            <a:spLocks/>
          </p:cNvSpPr>
          <p:nvPr/>
        </p:nvSpPr>
        <p:spPr bwMode="auto">
          <a:xfrm>
            <a:off x="5903913" y="1746250"/>
            <a:ext cx="341312" cy="300038"/>
          </a:xfrm>
          <a:custGeom>
            <a:avLst/>
            <a:gdLst>
              <a:gd name="T0" fmla="*/ 340392 w 136"/>
              <a:gd name="T1" fmla="*/ 120285 h 120"/>
              <a:gd name="T2" fmla="*/ 170196 w 136"/>
              <a:gd name="T3" fmla="*/ 0 h 120"/>
              <a:gd name="T4" fmla="*/ 0 w 136"/>
              <a:gd name="T5" fmla="*/ 120285 h 120"/>
              <a:gd name="T6" fmla="*/ 92607 w 136"/>
              <a:gd name="T7" fmla="*/ 228041 h 120"/>
              <a:gd name="T8" fmla="*/ 52561 w 136"/>
              <a:gd name="T9" fmla="*/ 300713 h 120"/>
              <a:gd name="T10" fmla="*/ 180208 w 136"/>
              <a:gd name="T11" fmla="*/ 240570 h 120"/>
              <a:gd name="T12" fmla="*/ 340392 w 136"/>
              <a:gd name="T13" fmla="*/ 120285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33"/>
          <p:cNvSpPr>
            <a:spLocks noEditPoints="1"/>
          </p:cNvSpPr>
          <p:nvPr/>
        </p:nvSpPr>
        <p:spPr bwMode="auto">
          <a:xfrm>
            <a:off x="5886450" y="4257675"/>
            <a:ext cx="374650" cy="255588"/>
          </a:xfrm>
          <a:custGeom>
            <a:avLst/>
            <a:gdLst>
              <a:gd name="T0" fmla="*/ 321835 w 157"/>
              <a:gd name="T1" fmla="*/ 111934 h 107"/>
              <a:gd name="T2" fmla="*/ 326603 w 157"/>
              <a:gd name="T3" fmla="*/ 88118 h 107"/>
              <a:gd name="T4" fmla="*/ 238396 w 157"/>
              <a:gd name="T5" fmla="*/ 0 h 107"/>
              <a:gd name="T6" fmla="*/ 174029 w 157"/>
              <a:gd name="T7" fmla="*/ 42868 h 107"/>
              <a:gd name="T8" fmla="*/ 109662 w 157"/>
              <a:gd name="T9" fmla="*/ 19053 h 107"/>
              <a:gd name="T10" fmla="*/ 47679 w 157"/>
              <a:gd name="T11" fmla="*/ 95263 h 107"/>
              <a:gd name="T12" fmla="*/ 50063 w 157"/>
              <a:gd name="T13" fmla="*/ 111934 h 107"/>
              <a:gd name="T14" fmla="*/ 0 w 157"/>
              <a:gd name="T15" fmla="*/ 181000 h 107"/>
              <a:gd name="T16" fmla="*/ 73903 w 157"/>
              <a:gd name="T17" fmla="*/ 254829 h 107"/>
              <a:gd name="T18" fmla="*/ 300379 w 157"/>
              <a:gd name="T19" fmla="*/ 254829 h 107"/>
              <a:gd name="T20" fmla="*/ 374282 w 157"/>
              <a:gd name="T21" fmla="*/ 181000 h 107"/>
              <a:gd name="T22" fmla="*/ 321835 w 157"/>
              <a:gd name="T23" fmla="*/ 111934 h 107"/>
              <a:gd name="T24" fmla="*/ 286075 w 157"/>
              <a:gd name="T25" fmla="*/ 240540 h 107"/>
              <a:gd name="T26" fmla="*/ 188333 w 157"/>
              <a:gd name="T27" fmla="*/ 240540 h 107"/>
              <a:gd name="T28" fmla="*/ 247932 w 157"/>
              <a:gd name="T29" fmla="*/ 181000 h 107"/>
              <a:gd name="T30" fmla="*/ 245548 w 157"/>
              <a:gd name="T31" fmla="*/ 173855 h 107"/>
              <a:gd name="T32" fmla="*/ 219324 w 157"/>
              <a:gd name="T33" fmla="*/ 173855 h 107"/>
              <a:gd name="T34" fmla="*/ 219324 w 157"/>
              <a:gd name="T35" fmla="*/ 161947 h 107"/>
              <a:gd name="T36" fmla="*/ 219324 w 157"/>
              <a:gd name="T37" fmla="*/ 88118 h 107"/>
              <a:gd name="T38" fmla="*/ 214557 w 157"/>
              <a:gd name="T39" fmla="*/ 85737 h 107"/>
              <a:gd name="T40" fmla="*/ 152574 w 157"/>
              <a:gd name="T41" fmla="*/ 85737 h 107"/>
              <a:gd name="T42" fmla="*/ 147806 w 157"/>
              <a:gd name="T43" fmla="*/ 90500 h 107"/>
              <a:gd name="T44" fmla="*/ 147806 w 157"/>
              <a:gd name="T45" fmla="*/ 161947 h 107"/>
              <a:gd name="T46" fmla="*/ 147806 w 157"/>
              <a:gd name="T47" fmla="*/ 173855 h 107"/>
              <a:gd name="T48" fmla="*/ 121582 w 157"/>
              <a:gd name="T49" fmla="*/ 173855 h 107"/>
              <a:gd name="T50" fmla="*/ 121582 w 157"/>
              <a:gd name="T51" fmla="*/ 181000 h 107"/>
              <a:gd name="T52" fmla="*/ 181181 w 157"/>
              <a:gd name="T53" fmla="*/ 240540 h 107"/>
              <a:gd name="T54" fmla="*/ 90591 w 157"/>
              <a:gd name="T55" fmla="*/ 240540 h 107"/>
              <a:gd name="T56" fmla="*/ 26224 w 157"/>
              <a:gd name="T57" fmla="*/ 178618 h 107"/>
              <a:gd name="T58" fmla="*/ 69135 w 157"/>
              <a:gd name="T59" fmla="*/ 119079 h 107"/>
              <a:gd name="T60" fmla="*/ 66751 w 157"/>
              <a:gd name="T61" fmla="*/ 104789 h 107"/>
              <a:gd name="T62" fmla="*/ 121582 w 157"/>
              <a:gd name="T63" fmla="*/ 40487 h 107"/>
              <a:gd name="T64" fmla="*/ 178797 w 157"/>
              <a:gd name="T65" fmla="*/ 71447 h 107"/>
              <a:gd name="T66" fmla="*/ 233628 w 157"/>
              <a:gd name="T67" fmla="*/ 26197 h 107"/>
              <a:gd name="T68" fmla="*/ 305147 w 157"/>
              <a:gd name="T69" fmla="*/ 100026 h 107"/>
              <a:gd name="T70" fmla="*/ 302763 w 157"/>
              <a:gd name="T71" fmla="*/ 119079 h 107"/>
              <a:gd name="T72" fmla="*/ 350442 w 157"/>
              <a:gd name="T73" fmla="*/ 178618 h 107"/>
              <a:gd name="T74" fmla="*/ 286075 w 157"/>
              <a:gd name="T75" fmla="*/ 240540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5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6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7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8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8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9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9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0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1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11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12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13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13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14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15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16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18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18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19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19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2050"/>
                            </p:stCondLst>
                            <p:childTnLst>
                              <p:par>
                                <p:cTn id="1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2300"/>
                            </p:stCondLst>
                            <p:childTnLst>
                              <p:par>
                                <p:cTn id="1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2550"/>
                            </p:stCondLst>
                            <p:childTnLst>
                              <p:par>
                                <p:cTn id="1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2800"/>
                            </p:stCondLst>
                            <p:childTnLst>
                              <p:par>
                                <p:cTn id="1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3050"/>
                            </p:stCondLst>
                            <p:childTnLst>
                              <p:par>
                                <p:cTn id="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3300"/>
                            </p:stCondLst>
                            <p:childTnLst>
                              <p:par>
                                <p:cTn id="1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 nodeType="afterGroup">
                            <p:stCondLst>
                              <p:cond delay="3550"/>
                            </p:stCondLst>
                            <p:childTnLst>
                              <p:par>
                                <p:cTn id="2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 nodeType="afterGroup">
                            <p:stCondLst>
                              <p:cond delay="3800"/>
                            </p:stCondLst>
                            <p:childTnLst>
                              <p:par>
                                <p:cTn id="2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 nodeType="afterGroup">
                            <p:stCondLst>
                              <p:cond delay="4050"/>
                            </p:stCondLst>
                            <p:childTnLst>
                              <p:par>
                                <p:cTn id="2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4300"/>
                            </p:stCondLst>
                            <p:childTnLst>
                              <p:par>
                                <p:cTn id="2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 nodeType="afterGroup">
                            <p:stCondLst>
                              <p:cond delay="4550"/>
                            </p:stCondLst>
                            <p:childTnLst>
                              <p:par>
                                <p:cTn id="2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 nodeType="afterGroup">
                            <p:stCondLst>
                              <p:cond delay="4800"/>
                            </p:stCondLst>
                            <p:childTnLst>
                              <p:par>
                                <p:cTn id="2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/>
      <p:bldP spid="38" grpId="0"/>
      <p:bldP spid="39" grpId="0"/>
      <p:bldP spid="40" grpId="0"/>
      <p:bldP spid="41" grpId="0" animBg="1"/>
      <p:bldP spid="42" grpId="0" animBg="1"/>
      <p:bldP spid="43" grpId="0" animBg="1"/>
      <p:bldP spid="44" grpId="0" animBg="1"/>
      <p:bldP spid="54" grpId="0" animBg="1"/>
      <p:bldP spid="5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32015" y="3048066"/>
            <a:ext cx="996079" cy="1276284"/>
            <a:chOff x="3582988" y="2036763"/>
            <a:chExt cx="1698626" cy="2176462"/>
          </a:xfrm>
          <a:solidFill>
            <a:schemeClr val="bg1">
              <a:lumMod val="65000"/>
            </a:schemeClr>
          </a:solidFill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3582988" y="3082925"/>
              <a:ext cx="1698626" cy="1130300"/>
            </a:xfrm>
            <a:custGeom>
              <a:avLst/>
              <a:gdLst>
                <a:gd name="T0" fmla="*/ 700 w 966"/>
                <a:gd name="T1" fmla="*/ 59 h 643"/>
                <a:gd name="T2" fmla="*/ 616 w 966"/>
                <a:gd name="T3" fmla="*/ 0 h 643"/>
                <a:gd name="T4" fmla="*/ 329 w 966"/>
                <a:gd name="T5" fmla="*/ 1 h 643"/>
                <a:gd name="T6" fmla="*/ 150 w 966"/>
                <a:gd name="T7" fmla="*/ 95 h 643"/>
                <a:gd name="T8" fmla="*/ 81 w 966"/>
                <a:gd name="T9" fmla="*/ 142 h 643"/>
                <a:gd name="T10" fmla="*/ 0 w 966"/>
                <a:gd name="T11" fmla="*/ 489 h 643"/>
                <a:gd name="T12" fmla="*/ 24 w 966"/>
                <a:gd name="T13" fmla="*/ 550 h 643"/>
                <a:gd name="T14" fmla="*/ 452 w 966"/>
                <a:gd name="T15" fmla="*/ 637 h 643"/>
                <a:gd name="T16" fmla="*/ 917 w 966"/>
                <a:gd name="T17" fmla="*/ 561 h 643"/>
                <a:gd name="T18" fmla="*/ 946 w 966"/>
                <a:gd name="T19" fmla="*/ 529 h 643"/>
                <a:gd name="T20" fmla="*/ 881 w 966"/>
                <a:gd name="T21" fmla="*/ 164 h 643"/>
                <a:gd name="T22" fmla="*/ 700 w 966"/>
                <a:gd name="T23" fmla="*/ 5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6" h="643">
                  <a:moveTo>
                    <a:pt x="700" y="59"/>
                  </a:moveTo>
                  <a:cubicBezTo>
                    <a:pt x="617" y="29"/>
                    <a:pt x="616" y="0"/>
                    <a:pt x="616" y="0"/>
                  </a:cubicBezTo>
                  <a:cubicBezTo>
                    <a:pt x="453" y="322"/>
                    <a:pt x="329" y="1"/>
                    <a:pt x="329" y="1"/>
                  </a:cubicBezTo>
                  <a:cubicBezTo>
                    <a:pt x="318" y="44"/>
                    <a:pt x="150" y="95"/>
                    <a:pt x="150" y="95"/>
                  </a:cubicBezTo>
                  <a:cubicBezTo>
                    <a:pt x="101" y="114"/>
                    <a:pt x="81" y="142"/>
                    <a:pt x="81" y="142"/>
                  </a:cubicBezTo>
                  <a:cubicBezTo>
                    <a:pt x="8" y="250"/>
                    <a:pt x="0" y="489"/>
                    <a:pt x="0" y="489"/>
                  </a:cubicBezTo>
                  <a:cubicBezTo>
                    <a:pt x="1" y="544"/>
                    <a:pt x="24" y="550"/>
                    <a:pt x="24" y="550"/>
                  </a:cubicBezTo>
                  <a:cubicBezTo>
                    <a:pt x="191" y="624"/>
                    <a:pt x="452" y="637"/>
                    <a:pt x="452" y="637"/>
                  </a:cubicBezTo>
                  <a:cubicBezTo>
                    <a:pt x="721" y="643"/>
                    <a:pt x="917" y="561"/>
                    <a:pt x="917" y="561"/>
                  </a:cubicBezTo>
                  <a:cubicBezTo>
                    <a:pt x="945" y="543"/>
                    <a:pt x="946" y="529"/>
                    <a:pt x="946" y="529"/>
                  </a:cubicBezTo>
                  <a:cubicBezTo>
                    <a:pt x="966" y="357"/>
                    <a:pt x="881" y="164"/>
                    <a:pt x="881" y="164"/>
                  </a:cubicBezTo>
                  <a:cubicBezTo>
                    <a:pt x="855" y="108"/>
                    <a:pt x="700" y="59"/>
                    <a:pt x="700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4022725" y="2036763"/>
              <a:ext cx="817563" cy="1119188"/>
            </a:xfrm>
            <a:custGeom>
              <a:avLst/>
              <a:gdLst>
                <a:gd name="T0" fmla="*/ 38 w 465"/>
                <a:gd name="T1" fmla="*/ 426 h 637"/>
                <a:gd name="T2" fmla="*/ 220 w 465"/>
                <a:gd name="T3" fmla="*/ 637 h 637"/>
                <a:gd name="T4" fmla="*/ 415 w 465"/>
                <a:gd name="T5" fmla="*/ 426 h 637"/>
                <a:gd name="T6" fmla="*/ 432 w 465"/>
                <a:gd name="T7" fmla="*/ 393 h 637"/>
                <a:gd name="T8" fmla="*/ 425 w 465"/>
                <a:gd name="T9" fmla="*/ 330 h 637"/>
                <a:gd name="T10" fmla="*/ 406 w 465"/>
                <a:gd name="T11" fmla="*/ 130 h 637"/>
                <a:gd name="T12" fmla="*/ 312 w 465"/>
                <a:gd name="T13" fmla="*/ 73 h 637"/>
                <a:gd name="T14" fmla="*/ 304 w 465"/>
                <a:gd name="T15" fmla="*/ 67 h 637"/>
                <a:gd name="T16" fmla="*/ 308 w 465"/>
                <a:gd name="T17" fmla="*/ 72 h 637"/>
                <a:gd name="T18" fmla="*/ 296 w 465"/>
                <a:gd name="T19" fmla="*/ 69 h 637"/>
                <a:gd name="T20" fmla="*/ 284 w 465"/>
                <a:gd name="T21" fmla="*/ 57 h 637"/>
                <a:gd name="T22" fmla="*/ 293 w 465"/>
                <a:gd name="T23" fmla="*/ 68 h 637"/>
                <a:gd name="T24" fmla="*/ 288 w 465"/>
                <a:gd name="T25" fmla="*/ 67 h 637"/>
                <a:gd name="T26" fmla="*/ 276 w 465"/>
                <a:gd name="T27" fmla="*/ 52 h 637"/>
                <a:gd name="T28" fmla="*/ 281 w 465"/>
                <a:gd name="T29" fmla="*/ 62 h 637"/>
                <a:gd name="T30" fmla="*/ 244 w 465"/>
                <a:gd name="T31" fmla="*/ 9 h 637"/>
                <a:gd name="T32" fmla="*/ 219 w 465"/>
                <a:gd name="T33" fmla="*/ 29 h 637"/>
                <a:gd name="T34" fmla="*/ 238 w 465"/>
                <a:gd name="T35" fmla="*/ 0 h 637"/>
                <a:gd name="T36" fmla="*/ 219 w 465"/>
                <a:gd name="T37" fmla="*/ 16 h 637"/>
                <a:gd name="T38" fmla="*/ 189 w 465"/>
                <a:gd name="T39" fmla="*/ 52 h 637"/>
                <a:gd name="T40" fmla="*/ 184 w 465"/>
                <a:gd name="T41" fmla="*/ 49 h 637"/>
                <a:gd name="T42" fmla="*/ 195 w 465"/>
                <a:gd name="T43" fmla="*/ 31 h 637"/>
                <a:gd name="T44" fmla="*/ 182 w 465"/>
                <a:gd name="T45" fmla="*/ 48 h 637"/>
                <a:gd name="T46" fmla="*/ 171 w 465"/>
                <a:gd name="T47" fmla="*/ 43 h 637"/>
                <a:gd name="T48" fmla="*/ 184 w 465"/>
                <a:gd name="T49" fmla="*/ 25 h 637"/>
                <a:gd name="T50" fmla="*/ 172 w 465"/>
                <a:gd name="T51" fmla="*/ 37 h 637"/>
                <a:gd name="T52" fmla="*/ 152 w 465"/>
                <a:gd name="T53" fmla="*/ 45 h 637"/>
                <a:gd name="T54" fmla="*/ 26 w 465"/>
                <a:gd name="T55" fmla="*/ 175 h 637"/>
                <a:gd name="T56" fmla="*/ 31 w 465"/>
                <a:gd name="T57" fmla="*/ 331 h 637"/>
                <a:gd name="T58" fmla="*/ 21 w 465"/>
                <a:gd name="T59" fmla="*/ 393 h 637"/>
                <a:gd name="T60" fmla="*/ 38 w 465"/>
                <a:gd name="T61" fmla="*/ 426 h 637"/>
                <a:gd name="T62" fmla="*/ 216 w 465"/>
                <a:gd name="T63" fmla="*/ 20 h 637"/>
                <a:gd name="T64" fmla="*/ 205 w 465"/>
                <a:gd name="T65" fmla="*/ 45 h 637"/>
                <a:gd name="T66" fmla="*/ 202 w 465"/>
                <a:gd name="T67" fmla="*/ 44 h 637"/>
                <a:gd name="T68" fmla="*/ 216 w 465"/>
                <a:gd name="T69" fmla="*/ 2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5" h="637">
                  <a:moveTo>
                    <a:pt x="38" y="426"/>
                  </a:moveTo>
                  <a:cubicBezTo>
                    <a:pt x="51" y="530"/>
                    <a:pt x="140" y="637"/>
                    <a:pt x="220" y="637"/>
                  </a:cubicBezTo>
                  <a:cubicBezTo>
                    <a:pt x="313" y="637"/>
                    <a:pt x="401" y="524"/>
                    <a:pt x="415" y="426"/>
                  </a:cubicBezTo>
                  <a:cubicBezTo>
                    <a:pt x="420" y="423"/>
                    <a:pt x="429" y="414"/>
                    <a:pt x="432" y="393"/>
                  </a:cubicBezTo>
                  <a:cubicBezTo>
                    <a:pt x="432" y="393"/>
                    <a:pt x="452" y="322"/>
                    <a:pt x="425" y="330"/>
                  </a:cubicBezTo>
                  <a:cubicBezTo>
                    <a:pt x="435" y="303"/>
                    <a:pt x="465" y="196"/>
                    <a:pt x="406" y="130"/>
                  </a:cubicBezTo>
                  <a:cubicBezTo>
                    <a:pt x="406" y="130"/>
                    <a:pt x="379" y="93"/>
                    <a:pt x="312" y="73"/>
                  </a:cubicBezTo>
                  <a:cubicBezTo>
                    <a:pt x="310" y="71"/>
                    <a:pt x="307" y="69"/>
                    <a:pt x="304" y="67"/>
                  </a:cubicBezTo>
                  <a:cubicBezTo>
                    <a:pt x="304" y="67"/>
                    <a:pt x="306" y="69"/>
                    <a:pt x="308" y="72"/>
                  </a:cubicBezTo>
                  <a:cubicBezTo>
                    <a:pt x="304" y="71"/>
                    <a:pt x="300" y="70"/>
                    <a:pt x="296" y="69"/>
                  </a:cubicBezTo>
                  <a:cubicBezTo>
                    <a:pt x="293" y="65"/>
                    <a:pt x="289" y="61"/>
                    <a:pt x="284" y="57"/>
                  </a:cubicBezTo>
                  <a:cubicBezTo>
                    <a:pt x="284" y="57"/>
                    <a:pt x="288" y="61"/>
                    <a:pt x="293" y="68"/>
                  </a:cubicBezTo>
                  <a:cubicBezTo>
                    <a:pt x="291" y="67"/>
                    <a:pt x="289" y="67"/>
                    <a:pt x="288" y="67"/>
                  </a:cubicBezTo>
                  <a:cubicBezTo>
                    <a:pt x="284" y="62"/>
                    <a:pt x="281" y="57"/>
                    <a:pt x="276" y="52"/>
                  </a:cubicBezTo>
                  <a:cubicBezTo>
                    <a:pt x="276" y="52"/>
                    <a:pt x="278" y="56"/>
                    <a:pt x="281" y="62"/>
                  </a:cubicBezTo>
                  <a:cubicBezTo>
                    <a:pt x="268" y="53"/>
                    <a:pt x="244" y="32"/>
                    <a:pt x="244" y="9"/>
                  </a:cubicBezTo>
                  <a:cubicBezTo>
                    <a:pt x="244" y="9"/>
                    <a:pt x="228" y="16"/>
                    <a:pt x="219" y="29"/>
                  </a:cubicBezTo>
                  <a:cubicBezTo>
                    <a:pt x="223" y="18"/>
                    <a:pt x="229" y="8"/>
                    <a:pt x="238" y="0"/>
                  </a:cubicBezTo>
                  <a:cubicBezTo>
                    <a:pt x="238" y="0"/>
                    <a:pt x="228" y="5"/>
                    <a:pt x="219" y="16"/>
                  </a:cubicBezTo>
                  <a:cubicBezTo>
                    <a:pt x="211" y="20"/>
                    <a:pt x="195" y="32"/>
                    <a:pt x="189" y="52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6" y="44"/>
                    <a:pt x="190" y="38"/>
                    <a:pt x="195" y="31"/>
                  </a:cubicBezTo>
                  <a:cubicBezTo>
                    <a:pt x="195" y="31"/>
                    <a:pt x="188" y="38"/>
                    <a:pt x="182" y="48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4" y="37"/>
                    <a:pt x="178" y="31"/>
                    <a:pt x="184" y="25"/>
                  </a:cubicBezTo>
                  <a:cubicBezTo>
                    <a:pt x="184" y="25"/>
                    <a:pt x="178" y="29"/>
                    <a:pt x="172" y="37"/>
                  </a:cubicBezTo>
                  <a:cubicBezTo>
                    <a:pt x="174" y="30"/>
                    <a:pt x="173" y="22"/>
                    <a:pt x="152" y="45"/>
                  </a:cubicBezTo>
                  <a:cubicBezTo>
                    <a:pt x="152" y="45"/>
                    <a:pt x="54" y="88"/>
                    <a:pt x="26" y="175"/>
                  </a:cubicBezTo>
                  <a:cubicBezTo>
                    <a:pt x="26" y="175"/>
                    <a:pt x="9" y="215"/>
                    <a:pt x="31" y="331"/>
                  </a:cubicBezTo>
                  <a:cubicBezTo>
                    <a:pt x="0" y="317"/>
                    <a:pt x="21" y="393"/>
                    <a:pt x="21" y="393"/>
                  </a:cubicBezTo>
                  <a:cubicBezTo>
                    <a:pt x="24" y="414"/>
                    <a:pt x="33" y="423"/>
                    <a:pt x="38" y="426"/>
                  </a:cubicBezTo>
                  <a:close/>
                  <a:moveTo>
                    <a:pt x="216" y="20"/>
                  </a:moveTo>
                  <a:cubicBezTo>
                    <a:pt x="211" y="27"/>
                    <a:pt x="207" y="35"/>
                    <a:pt x="205" y="45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4" y="35"/>
                    <a:pt x="209" y="27"/>
                    <a:pt x="21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149600" y="361950"/>
            <a:ext cx="27686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Customer Think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9" name="Rounded Rectangle 8"/>
          <p:cNvSpPr/>
          <p:nvPr/>
        </p:nvSpPr>
        <p:spPr>
          <a:xfrm>
            <a:off x="2868613" y="1733550"/>
            <a:ext cx="1066800" cy="1030288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4800600" y="3294063"/>
            <a:ext cx="1066800" cy="1030287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914400" y="3294063"/>
            <a:ext cx="1066800" cy="1030287"/>
          </a:xfrm>
          <a:prstGeom prst="roundRect">
            <a:avLst>
              <a:gd name="adj" fmla="val 8094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1447800" y="2038350"/>
            <a:ext cx="1066800" cy="1030288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4302125" y="2038350"/>
            <a:ext cx="1066800" cy="1030288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2368601" y="3352372"/>
            <a:ext cx="996079" cy="1276284"/>
            <a:chOff x="3582988" y="2036763"/>
            <a:chExt cx="1698626" cy="2176462"/>
          </a:xfrm>
          <a:solidFill>
            <a:schemeClr val="tx1">
              <a:lumMod val="50000"/>
              <a:lumOff val="50000"/>
            </a:schemeClr>
          </a:solidFill>
        </p:grpSpPr>
        <p:sp>
          <p:nvSpPr>
            <p:cNvPr id="15" name="Freeform 5"/>
            <p:cNvSpPr>
              <a:spLocks/>
            </p:cNvSpPr>
            <p:nvPr/>
          </p:nvSpPr>
          <p:spPr bwMode="auto">
            <a:xfrm>
              <a:off x="3582988" y="3082925"/>
              <a:ext cx="1698626" cy="1130300"/>
            </a:xfrm>
            <a:custGeom>
              <a:avLst/>
              <a:gdLst>
                <a:gd name="T0" fmla="*/ 700 w 966"/>
                <a:gd name="T1" fmla="*/ 59 h 643"/>
                <a:gd name="T2" fmla="*/ 616 w 966"/>
                <a:gd name="T3" fmla="*/ 0 h 643"/>
                <a:gd name="T4" fmla="*/ 329 w 966"/>
                <a:gd name="T5" fmla="*/ 1 h 643"/>
                <a:gd name="T6" fmla="*/ 150 w 966"/>
                <a:gd name="T7" fmla="*/ 95 h 643"/>
                <a:gd name="T8" fmla="*/ 81 w 966"/>
                <a:gd name="T9" fmla="*/ 142 h 643"/>
                <a:gd name="T10" fmla="*/ 0 w 966"/>
                <a:gd name="T11" fmla="*/ 489 h 643"/>
                <a:gd name="T12" fmla="*/ 24 w 966"/>
                <a:gd name="T13" fmla="*/ 550 h 643"/>
                <a:gd name="T14" fmla="*/ 452 w 966"/>
                <a:gd name="T15" fmla="*/ 637 h 643"/>
                <a:gd name="T16" fmla="*/ 917 w 966"/>
                <a:gd name="T17" fmla="*/ 561 h 643"/>
                <a:gd name="T18" fmla="*/ 946 w 966"/>
                <a:gd name="T19" fmla="*/ 529 h 643"/>
                <a:gd name="T20" fmla="*/ 881 w 966"/>
                <a:gd name="T21" fmla="*/ 164 h 643"/>
                <a:gd name="T22" fmla="*/ 700 w 966"/>
                <a:gd name="T23" fmla="*/ 5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6" h="643">
                  <a:moveTo>
                    <a:pt x="700" y="59"/>
                  </a:moveTo>
                  <a:cubicBezTo>
                    <a:pt x="617" y="29"/>
                    <a:pt x="616" y="0"/>
                    <a:pt x="616" y="0"/>
                  </a:cubicBezTo>
                  <a:cubicBezTo>
                    <a:pt x="453" y="322"/>
                    <a:pt x="329" y="1"/>
                    <a:pt x="329" y="1"/>
                  </a:cubicBezTo>
                  <a:cubicBezTo>
                    <a:pt x="318" y="44"/>
                    <a:pt x="150" y="95"/>
                    <a:pt x="150" y="95"/>
                  </a:cubicBezTo>
                  <a:cubicBezTo>
                    <a:pt x="101" y="114"/>
                    <a:pt x="81" y="142"/>
                    <a:pt x="81" y="142"/>
                  </a:cubicBezTo>
                  <a:cubicBezTo>
                    <a:pt x="8" y="250"/>
                    <a:pt x="0" y="489"/>
                    <a:pt x="0" y="489"/>
                  </a:cubicBezTo>
                  <a:cubicBezTo>
                    <a:pt x="1" y="544"/>
                    <a:pt x="24" y="550"/>
                    <a:pt x="24" y="550"/>
                  </a:cubicBezTo>
                  <a:cubicBezTo>
                    <a:pt x="191" y="624"/>
                    <a:pt x="452" y="637"/>
                    <a:pt x="452" y="637"/>
                  </a:cubicBezTo>
                  <a:cubicBezTo>
                    <a:pt x="721" y="643"/>
                    <a:pt x="917" y="561"/>
                    <a:pt x="917" y="561"/>
                  </a:cubicBezTo>
                  <a:cubicBezTo>
                    <a:pt x="945" y="543"/>
                    <a:pt x="946" y="529"/>
                    <a:pt x="946" y="529"/>
                  </a:cubicBezTo>
                  <a:cubicBezTo>
                    <a:pt x="966" y="357"/>
                    <a:pt x="881" y="164"/>
                    <a:pt x="881" y="164"/>
                  </a:cubicBezTo>
                  <a:cubicBezTo>
                    <a:pt x="855" y="108"/>
                    <a:pt x="700" y="59"/>
                    <a:pt x="700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6" name="Freeform 6"/>
            <p:cNvSpPr>
              <a:spLocks noEditPoints="1"/>
            </p:cNvSpPr>
            <p:nvPr/>
          </p:nvSpPr>
          <p:spPr bwMode="auto">
            <a:xfrm>
              <a:off x="4022725" y="2036763"/>
              <a:ext cx="817563" cy="1119188"/>
            </a:xfrm>
            <a:custGeom>
              <a:avLst/>
              <a:gdLst>
                <a:gd name="T0" fmla="*/ 38 w 465"/>
                <a:gd name="T1" fmla="*/ 426 h 637"/>
                <a:gd name="T2" fmla="*/ 220 w 465"/>
                <a:gd name="T3" fmla="*/ 637 h 637"/>
                <a:gd name="T4" fmla="*/ 415 w 465"/>
                <a:gd name="T5" fmla="*/ 426 h 637"/>
                <a:gd name="T6" fmla="*/ 432 w 465"/>
                <a:gd name="T7" fmla="*/ 393 h 637"/>
                <a:gd name="T8" fmla="*/ 425 w 465"/>
                <a:gd name="T9" fmla="*/ 330 h 637"/>
                <a:gd name="T10" fmla="*/ 406 w 465"/>
                <a:gd name="T11" fmla="*/ 130 h 637"/>
                <a:gd name="T12" fmla="*/ 312 w 465"/>
                <a:gd name="T13" fmla="*/ 73 h 637"/>
                <a:gd name="T14" fmla="*/ 304 w 465"/>
                <a:gd name="T15" fmla="*/ 67 h 637"/>
                <a:gd name="T16" fmla="*/ 308 w 465"/>
                <a:gd name="T17" fmla="*/ 72 h 637"/>
                <a:gd name="T18" fmla="*/ 296 w 465"/>
                <a:gd name="T19" fmla="*/ 69 h 637"/>
                <a:gd name="T20" fmla="*/ 284 w 465"/>
                <a:gd name="T21" fmla="*/ 57 h 637"/>
                <a:gd name="T22" fmla="*/ 293 w 465"/>
                <a:gd name="T23" fmla="*/ 68 h 637"/>
                <a:gd name="T24" fmla="*/ 288 w 465"/>
                <a:gd name="T25" fmla="*/ 67 h 637"/>
                <a:gd name="T26" fmla="*/ 276 w 465"/>
                <a:gd name="T27" fmla="*/ 52 h 637"/>
                <a:gd name="T28" fmla="*/ 281 w 465"/>
                <a:gd name="T29" fmla="*/ 62 h 637"/>
                <a:gd name="T30" fmla="*/ 244 w 465"/>
                <a:gd name="T31" fmla="*/ 9 h 637"/>
                <a:gd name="T32" fmla="*/ 219 w 465"/>
                <a:gd name="T33" fmla="*/ 29 h 637"/>
                <a:gd name="T34" fmla="*/ 238 w 465"/>
                <a:gd name="T35" fmla="*/ 0 h 637"/>
                <a:gd name="T36" fmla="*/ 219 w 465"/>
                <a:gd name="T37" fmla="*/ 16 h 637"/>
                <a:gd name="T38" fmla="*/ 189 w 465"/>
                <a:gd name="T39" fmla="*/ 52 h 637"/>
                <a:gd name="T40" fmla="*/ 184 w 465"/>
                <a:gd name="T41" fmla="*/ 49 h 637"/>
                <a:gd name="T42" fmla="*/ 195 w 465"/>
                <a:gd name="T43" fmla="*/ 31 h 637"/>
                <a:gd name="T44" fmla="*/ 182 w 465"/>
                <a:gd name="T45" fmla="*/ 48 h 637"/>
                <a:gd name="T46" fmla="*/ 171 w 465"/>
                <a:gd name="T47" fmla="*/ 43 h 637"/>
                <a:gd name="T48" fmla="*/ 184 w 465"/>
                <a:gd name="T49" fmla="*/ 25 h 637"/>
                <a:gd name="T50" fmla="*/ 172 w 465"/>
                <a:gd name="T51" fmla="*/ 37 h 637"/>
                <a:gd name="T52" fmla="*/ 152 w 465"/>
                <a:gd name="T53" fmla="*/ 45 h 637"/>
                <a:gd name="T54" fmla="*/ 26 w 465"/>
                <a:gd name="T55" fmla="*/ 175 h 637"/>
                <a:gd name="T56" fmla="*/ 31 w 465"/>
                <a:gd name="T57" fmla="*/ 331 h 637"/>
                <a:gd name="T58" fmla="*/ 21 w 465"/>
                <a:gd name="T59" fmla="*/ 393 h 637"/>
                <a:gd name="T60" fmla="*/ 38 w 465"/>
                <a:gd name="T61" fmla="*/ 426 h 637"/>
                <a:gd name="T62" fmla="*/ 216 w 465"/>
                <a:gd name="T63" fmla="*/ 20 h 637"/>
                <a:gd name="T64" fmla="*/ 205 w 465"/>
                <a:gd name="T65" fmla="*/ 45 h 637"/>
                <a:gd name="T66" fmla="*/ 202 w 465"/>
                <a:gd name="T67" fmla="*/ 44 h 637"/>
                <a:gd name="T68" fmla="*/ 216 w 465"/>
                <a:gd name="T69" fmla="*/ 2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5" h="637">
                  <a:moveTo>
                    <a:pt x="38" y="426"/>
                  </a:moveTo>
                  <a:cubicBezTo>
                    <a:pt x="51" y="530"/>
                    <a:pt x="140" y="637"/>
                    <a:pt x="220" y="637"/>
                  </a:cubicBezTo>
                  <a:cubicBezTo>
                    <a:pt x="313" y="637"/>
                    <a:pt x="401" y="524"/>
                    <a:pt x="415" y="426"/>
                  </a:cubicBezTo>
                  <a:cubicBezTo>
                    <a:pt x="420" y="423"/>
                    <a:pt x="429" y="414"/>
                    <a:pt x="432" y="393"/>
                  </a:cubicBezTo>
                  <a:cubicBezTo>
                    <a:pt x="432" y="393"/>
                    <a:pt x="452" y="322"/>
                    <a:pt x="425" y="330"/>
                  </a:cubicBezTo>
                  <a:cubicBezTo>
                    <a:pt x="435" y="303"/>
                    <a:pt x="465" y="196"/>
                    <a:pt x="406" y="130"/>
                  </a:cubicBezTo>
                  <a:cubicBezTo>
                    <a:pt x="406" y="130"/>
                    <a:pt x="379" y="93"/>
                    <a:pt x="312" y="73"/>
                  </a:cubicBezTo>
                  <a:cubicBezTo>
                    <a:pt x="310" y="71"/>
                    <a:pt x="307" y="69"/>
                    <a:pt x="304" y="67"/>
                  </a:cubicBezTo>
                  <a:cubicBezTo>
                    <a:pt x="304" y="67"/>
                    <a:pt x="306" y="69"/>
                    <a:pt x="308" y="72"/>
                  </a:cubicBezTo>
                  <a:cubicBezTo>
                    <a:pt x="304" y="71"/>
                    <a:pt x="300" y="70"/>
                    <a:pt x="296" y="69"/>
                  </a:cubicBezTo>
                  <a:cubicBezTo>
                    <a:pt x="293" y="65"/>
                    <a:pt x="289" y="61"/>
                    <a:pt x="284" y="57"/>
                  </a:cubicBezTo>
                  <a:cubicBezTo>
                    <a:pt x="284" y="57"/>
                    <a:pt x="288" y="61"/>
                    <a:pt x="293" y="68"/>
                  </a:cubicBezTo>
                  <a:cubicBezTo>
                    <a:pt x="291" y="67"/>
                    <a:pt x="289" y="67"/>
                    <a:pt x="288" y="67"/>
                  </a:cubicBezTo>
                  <a:cubicBezTo>
                    <a:pt x="284" y="62"/>
                    <a:pt x="281" y="57"/>
                    <a:pt x="276" y="52"/>
                  </a:cubicBezTo>
                  <a:cubicBezTo>
                    <a:pt x="276" y="52"/>
                    <a:pt x="278" y="56"/>
                    <a:pt x="281" y="62"/>
                  </a:cubicBezTo>
                  <a:cubicBezTo>
                    <a:pt x="268" y="53"/>
                    <a:pt x="244" y="32"/>
                    <a:pt x="244" y="9"/>
                  </a:cubicBezTo>
                  <a:cubicBezTo>
                    <a:pt x="244" y="9"/>
                    <a:pt x="228" y="16"/>
                    <a:pt x="219" y="29"/>
                  </a:cubicBezTo>
                  <a:cubicBezTo>
                    <a:pt x="223" y="18"/>
                    <a:pt x="229" y="8"/>
                    <a:pt x="238" y="0"/>
                  </a:cubicBezTo>
                  <a:cubicBezTo>
                    <a:pt x="238" y="0"/>
                    <a:pt x="228" y="5"/>
                    <a:pt x="219" y="16"/>
                  </a:cubicBezTo>
                  <a:cubicBezTo>
                    <a:pt x="211" y="20"/>
                    <a:pt x="195" y="32"/>
                    <a:pt x="189" y="52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6" y="44"/>
                    <a:pt x="190" y="38"/>
                    <a:pt x="195" y="31"/>
                  </a:cubicBezTo>
                  <a:cubicBezTo>
                    <a:pt x="195" y="31"/>
                    <a:pt x="188" y="38"/>
                    <a:pt x="182" y="48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4" y="37"/>
                    <a:pt x="178" y="31"/>
                    <a:pt x="184" y="25"/>
                  </a:cubicBezTo>
                  <a:cubicBezTo>
                    <a:pt x="184" y="25"/>
                    <a:pt x="178" y="29"/>
                    <a:pt x="172" y="37"/>
                  </a:cubicBezTo>
                  <a:cubicBezTo>
                    <a:pt x="174" y="30"/>
                    <a:pt x="173" y="22"/>
                    <a:pt x="152" y="45"/>
                  </a:cubicBezTo>
                  <a:cubicBezTo>
                    <a:pt x="152" y="45"/>
                    <a:pt x="54" y="88"/>
                    <a:pt x="26" y="175"/>
                  </a:cubicBezTo>
                  <a:cubicBezTo>
                    <a:pt x="26" y="175"/>
                    <a:pt x="9" y="215"/>
                    <a:pt x="31" y="331"/>
                  </a:cubicBezTo>
                  <a:cubicBezTo>
                    <a:pt x="0" y="317"/>
                    <a:pt x="21" y="393"/>
                    <a:pt x="21" y="393"/>
                  </a:cubicBezTo>
                  <a:cubicBezTo>
                    <a:pt x="24" y="414"/>
                    <a:pt x="33" y="423"/>
                    <a:pt x="38" y="426"/>
                  </a:cubicBezTo>
                  <a:close/>
                  <a:moveTo>
                    <a:pt x="216" y="20"/>
                  </a:moveTo>
                  <a:cubicBezTo>
                    <a:pt x="211" y="27"/>
                    <a:pt x="207" y="35"/>
                    <a:pt x="205" y="45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4" y="35"/>
                    <a:pt x="209" y="27"/>
                    <a:pt x="21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499721" y="3371312"/>
            <a:ext cx="996079" cy="1276284"/>
            <a:chOff x="3582988" y="2036763"/>
            <a:chExt cx="1698626" cy="2176462"/>
          </a:xfrm>
          <a:solidFill>
            <a:schemeClr val="tx1">
              <a:lumMod val="50000"/>
              <a:lumOff val="50000"/>
            </a:schemeClr>
          </a:solidFill>
        </p:grpSpPr>
        <p:sp>
          <p:nvSpPr>
            <p:cNvPr id="18" name="Freeform 5"/>
            <p:cNvSpPr>
              <a:spLocks/>
            </p:cNvSpPr>
            <p:nvPr/>
          </p:nvSpPr>
          <p:spPr bwMode="auto">
            <a:xfrm>
              <a:off x="3582988" y="3082925"/>
              <a:ext cx="1698626" cy="1130300"/>
            </a:xfrm>
            <a:custGeom>
              <a:avLst/>
              <a:gdLst>
                <a:gd name="T0" fmla="*/ 700 w 966"/>
                <a:gd name="T1" fmla="*/ 59 h 643"/>
                <a:gd name="T2" fmla="*/ 616 w 966"/>
                <a:gd name="T3" fmla="*/ 0 h 643"/>
                <a:gd name="T4" fmla="*/ 329 w 966"/>
                <a:gd name="T5" fmla="*/ 1 h 643"/>
                <a:gd name="T6" fmla="*/ 150 w 966"/>
                <a:gd name="T7" fmla="*/ 95 h 643"/>
                <a:gd name="T8" fmla="*/ 81 w 966"/>
                <a:gd name="T9" fmla="*/ 142 h 643"/>
                <a:gd name="T10" fmla="*/ 0 w 966"/>
                <a:gd name="T11" fmla="*/ 489 h 643"/>
                <a:gd name="T12" fmla="*/ 24 w 966"/>
                <a:gd name="T13" fmla="*/ 550 h 643"/>
                <a:gd name="T14" fmla="*/ 452 w 966"/>
                <a:gd name="T15" fmla="*/ 637 h 643"/>
                <a:gd name="T16" fmla="*/ 917 w 966"/>
                <a:gd name="T17" fmla="*/ 561 h 643"/>
                <a:gd name="T18" fmla="*/ 946 w 966"/>
                <a:gd name="T19" fmla="*/ 529 h 643"/>
                <a:gd name="T20" fmla="*/ 881 w 966"/>
                <a:gd name="T21" fmla="*/ 164 h 643"/>
                <a:gd name="T22" fmla="*/ 700 w 966"/>
                <a:gd name="T23" fmla="*/ 5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6" h="643">
                  <a:moveTo>
                    <a:pt x="700" y="59"/>
                  </a:moveTo>
                  <a:cubicBezTo>
                    <a:pt x="617" y="29"/>
                    <a:pt x="616" y="0"/>
                    <a:pt x="616" y="0"/>
                  </a:cubicBezTo>
                  <a:cubicBezTo>
                    <a:pt x="453" y="322"/>
                    <a:pt x="329" y="1"/>
                    <a:pt x="329" y="1"/>
                  </a:cubicBezTo>
                  <a:cubicBezTo>
                    <a:pt x="318" y="44"/>
                    <a:pt x="150" y="95"/>
                    <a:pt x="150" y="95"/>
                  </a:cubicBezTo>
                  <a:cubicBezTo>
                    <a:pt x="101" y="114"/>
                    <a:pt x="81" y="142"/>
                    <a:pt x="81" y="142"/>
                  </a:cubicBezTo>
                  <a:cubicBezTo>
                    <a:pt x="8" y="250"/>
                    <a:pt x="0" y="489"/>
                    <a:pt x="0" y="489"/>
                  </a:cubicBezTo>
                  <a:cubicBezTo>
                    <a:pt x="1" y="544"/>
                    <a:pt x="24" y="550"/>
                    <a:pt x="24" y="550"/>
                  </a:cubicBezTo>
                  <a:cubicBezTo>
                    <a:pt x="191" y="624"/>
                    <a:pt x="452" y="637"/>
                    <a:pt x="452" y="637"/>
                  </a:cubicBezTo>
                  <a:cubicBezTo>
                    <a:pt x="721" y="643"/>
                    <a:pt x="917" y="561"/>
                    <a:pt x="917" y="561"/>
                  </a:cubicBezTo>
                  <a:cubicBezTo>
                    <a:pt x="945" y="543"/>
                    <a:pt x="946" y="529"/>
                    <a:pt x="946" y="529"/>
                  </a:cubicBezTo>
                  <a:cubicBezTo>
                    <a:pt x="966" y="357"/>
                    <a:pt x="881" y="164"/>
                    <a:pt x="881" y="164"/>
                  </a:cubicBezTo>
                  <a:cubicBezTo>
                    <a:pt x="855" y="108"/>
                    <a:pt x="700" y="59"/>
                    <a:pt x="700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Freeform 6"/>
            <p:cNvSpPr>
              <a:spLocks noEditPoints="1"/>
            </p:cNvSpPr>
            <p:nvPr/>
          </p:nvSpPr>
          <p:spPr bwMode="auto">
            <a:xfrm>
              <a:off x="4022725" y="2036763"/>
              <a:ext cx="817563" cy="1119188"/>
            </a:xfrm>
            <a:custGeom>
              <a:avLst/>
              <a:gdLst>
                <a:gd name="T0" fmla="*/ 38 w 465"/>
                <a:gd name="T1" fmla="*/ 426 h 637"/>
                <a:gd name="T2" fmla="*/ 220 w 465"/>
                <a:gd name="T3" fmla="*/ 637 h 637"/>
                <a:gd name="T4" fmla="*/ 415 w 465"/>
                <a:gd name="T5" fmla="*/ 426 h 637"/>
                <a:gd name="T6" fmla="*/ 432 w 465"/>
                <a:gd name="T7" fmla="*/ 393 h 637"/>
                <a:gd name="T8" fmla="*/ 425 w 465"/>
                <a:gd name="T9" fmla="*/ 330 h 637"/>
                <a:gd name="T10" fmla="*/ 406 w 465"/>
                <a:gd name="T11" fmla="*/ 130 h 637"/>
                <a:gd name="T12" fmla="*/ 312 w 465"/>
                <a:gd name="T13" fmla="*/ 73 h 637"/>
                <a:gd name="T14" fmla="*/ 304 w 465"/>
                <a:gd name="T15" fmla="*/ 67 h 637"/>
                <a:gd name="T16" fmla="*/ 308 w 465"/>
                <a:gd name="T17" fmla="*/ 72 h 637"/>
                <a:gd name="T18" fmla="*/ 296 w 465"/>
                <a:gd name="T19" fmla="*/ 69 h 637"/>
                <a:gd name="T20" fmla="*/ 284 w 465"/>
                <a:gd name="T21" fmla="*/ 57 h 637"/>
                <a:gd name="T22" fmla="*/ 293 w 465"/>
                <a:gd name="T23" fmla="*/ 68 h 637"/>
                <a:gd name="T24" fmla="*/ 288 w 465"/>
                <a:gd name="T25" fmla="*/ 67 h 637"/>
                <a:gd name="T26" fmla="*/ 276 w 465"/>
                <a:gd name="T27" fmla="*/ 52 h 637"/>
                <a:gd name="T28" fmla="*/ 281 w 465"/>
                <a:gd name="T29" fmla="*/ 62 h 637"/>
                <a:gd name="T30" fmla="*/ 244 w 465"/>
                <a:gd name="T31" fmla="*/ 9 h 637"/>
                <a:gd name="T32" fmla="*/ 219 w 465"/>
                <a:gd name="T33" fmla="*/ 29 h 637"/>
                <a:gd name="T34" fmla="*/ 238 w 465"/>
                <a:gd name="T35" fmla="*/ 0 h 637"/>
                <a:gd name="T36" fmla="*/ 219 w 465"/>
                <a:gd name="T37" fmla="*/ 16 h 637"/>
                <a:gd name="T38" fmla="*/ 189 w 465"/>
                <a:gd name="T39" fmla="*/ 52 h 637"/>
                <a:gd name="T40" fmla="*/ 184 w 465"/>
                <a:gd name="T41" fmla="*/ 49 h 637"/>
                <a:gd name="T42" fmla="*/ 195 w 465"/>
                <a:gd name="T43" fmla="*/ 31 h 637"/>
                <a:gd name="T44" fmla="*/ 182 w 465"/>
                <a:gd name="T45" fmla="*/ 48 h 637"/>
                <a:gd name="T46" fmla="*/ 171 w 465"/>
                <a:gd name="T47" fmla="*/ 43 h 637"/>
                <a:gd name="T48" fmla="*/ 184 w 465"/>
                <a:gd name="T49" fmla="*/ 25 h 637"/>
                <a:gd name="T50" fmla="*/ 172 w 465"/>
                <a:gd name="T51" fmla="*/ 37 h 637"/>
                <a:gd name="T52" fmla="*/ 152 w 465"/>
                <a:gd name="T53" fmla="*/ 45 h 637"/>
                <a:gd name="T54" fmla="*/ 26 w 465"/>
                <a:gd name="T55" fmla="*/ 175 h 637"/>
                <a:gd name="T56" fmla="*/ 31 w 465"/>
                <a:gd name="T57" fmla="*/ 331 h 637"/>
                <a:gd name="T58" fmla="*/ 21 w 465"/>
                <a:gd name="T59" fmla="*/ 393 h 637"/>
                <a:gd name="T60" fmla="*/ 38 w 465"/>
                <a:gd name="T61" fmla="*/ 426 h 637"/>
                <a:gd name="T62" fmla="*/ 216 w 465"/>
                <a:gd name="T63" fmla="*/ 20 h 637"/>
                <a:gd name="T64" fmla="*/ 205 w 465"/>
                <a:gd name="T65" fmla="*/ 45 h 637"/>
                <a:gd name="T66" fmla="*/ 202 w 465"/>
                <a:gd name="T67" fmla="*/ 44 h 637"/>
                <a:gd name="T68" fmla="*/ 216 w 465"/>
                <a:gd name="T69" fmla="*/ 2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5" h="637">
                  <a:moveTo>
                    <a:pt x="38" y="426"/>
                  </a:moveTo>
                  <a:cubicBezTo>
                    <a:pt x="51" y="530"/>
                    <a:pt x="140" y="637"/>
                    <a:pt x="220" y="637"/>
                  </a:cubicBezTo>
                  <a:cubicBezTo>
                    <a:pt x="313" y="637"/>
                    <a:pt x="401" y="524"/>
                    <a:pt x="415" y="426"/>
                  </a:cubicBezTo>
                  <a:cubicBezTo>
                    <a:pt x="420" y="423"/>
                    <a:pt x="429" y="414"/>
                    <a:pt x="432" y="393"/>
                  </a:cubicBezTo>
                  <a:cubicBezTo>
                    <a:pt x="432" y="393"/>
                    <a:pt x="452" y="322"/>
                    <a:pt x="425" y="330"/>
                  </a:cubicBezTo>
                  <a:cubicBezTo>
                    <a:pt x="435" y="303"/>
                    <a:pt x="465" y="196"/>
                    <a:pt x="406" y="130"/>
                  </a:cubicBezTo>
                  <a:cubicBezTo>
                    <a:pt x="406" y="130"/>
                    <a:pt x="379" y="93"/>
                    <a:pt x="312" y="73"/>
                  </a:cubicBezTo>
                  <a:cubicBezTo>
                    <a:pt x="310" y="71"/>
                    <a:pt x="307" y="69"/>
                    <a:pt x="304" y="67"/>
                  </a:cubicBezTo>
                  <a:cubicBezTo>
                    <a:pt x="304" y="67"/>
                    <a:pt x="306" y="69"/>
                    <a:pt x="308" y="72"/>
                  </a:cubicBezTo>
                  <a:cubicBezTo>
                    <a:pt x="304" y="71"/>
                    <a:pt x="300" y="70"/>
                    <a:pt x="296" y="69"/>
                  </a:cubicBezTo>
                  <a:cubicBezTo>
                    <a:pt x="293" y="65"/>
                    <a:pt x="289" y="61"/>
                    <a:pt x="284" y="57"/>
                  </a:cubicBezTo>
                  <a:cubicBezTo>
                    <a:pt x="284" y="57"/>
                    <a:pt x="288" y="61"/>
                    <a:pt x="293" y="68"/>
                  </a:cubicBezTo>
                  <a:cubicBezTo>
                    <a:pt x="291" y="67"/>
                    <a:pt x="289" y="67"/>
                    <a:pt x="288" y="67"/>
                  </a:cubicBezTo>
                  <a:cubicBezTo>
                    <a:pt x="284" y="62"/>
                    <a:pt x="281" y="57"/>
                    <a:pt x="276" y="52"/>
                  </a:cubicBezTo>
                  <a:cubicBezTo>
                    <a:pt x="276" y="52"/>
                    <a:pt x="278" y="56"/>
                    <a:pt x="281" y="62"/>
                  </a:cubicBezTo>
                  <a:cubicBezTo>
                    <a:pt x="268" y="53"/>
                    <a:pt x="244" y="32"/>
                    <a:pt x="244" y="9"/>
                  </a:cubicBezTo>
                  <a:cubicBezTo>
                    <a:pt x="244" y="9"/>
                    <a:pt x="228" y="16"/>
                    <a:pt x="219" y="29"/>
                  </a:cubicBezTo>
                  <a:cubicBezTo>
                    <a:pt x="223" y="18"/>
                    <a:pt x="229" y="8"/>
                    <a:pt x="238" y="0"/>
                  </a:cubicBezTo>
                  <a:cubicBezTo>
                    <a:pt x="238" y="0"/>
                    <a:pt x="228" y="5"/>
                    <a:pt x="219" y="16"/>
                  </a:cubicBezTo>
                  <a:cubicBezTo>
                    <a:pt x="211" y="20"/>
                    <a:pt x="195" y="32"/>
                    <a:pt x="189" y="52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6" y="44"/>
                    <a:pt x="190" y="38"/>
                    <a:pt x="195" y="31"/>
                  </a:cubicBezTo>
                  <a:cubicBezTo>
                    <a:pt x="195" y="31"/>
                    <a:pt x="188" y="38"/>
                    <a:pt x="182" y="48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4" y="37"/>
                    <a:pt x="178" y="31"/>
                    <a:pt x="184" y="25"/>
                  </a:cubicBezTo>
                  <a:cubicBezTo>
                    <a:pt x="184" y="25"/>
                    <a:pt x="178" y="29"/>
                    <a:pt x="172" y="37"/>
                  </a:cubicBezTo>
                  <a:cubicBezTo>
                    <a:pt x="174" y="30"/>
                    <a:pt x="173" y="22"/>
                    <a:pt x="152" y="45"/>
                  </a:cubicBezTo>
                  <a:cubicBezTo>
                    <a:pt x="152" y="45"/>
                    <a:pt x="54" y="88"/>
                    <a:pt x="26" y="175"/>
                  </a:cubicBezTo>
                  <a:cubicBezTo>
                    <a:pt x="26" y="175"/>
                    <a:pt x="9" y="215"/>
                    <a:pt x="31" y="331"/>
                  </a:cubicBezTo>
                  <a:cubicBezTo>
                    <a:pt x="0" y="317"/>
                    <a:pt x="21" y="393"/>
                    <a:pt x="21" y="393"/>
                  </a:cubicBezTo>
                  <a:cubicBezTo>
                    <a:pt x="24" y="414"/>
                    <a:pt x="33" y="423"/>
                    <a:pt x="38" y="426"/>
                  </a:cubicBezTo>
                  <a:close/>
                  <a:moveTo>
                    <a:pt x="216" y="20"/>
                  </a:moveTo>
                  <a:cubicBezTo>
                    <a:pt x="211" y="27"/>
                    <a:pt x="207" y="35"/>
                    <a:pt x="205" y="45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4" y="35"/>
                    <a:pt x="209" y="27"/>
                    <a:pt x="21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68580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409700" y="2681288"/>
            <a:ext cx="1143000" cy="3063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Service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1715291" y="2283908"/>
            <a:ext cx="531818" cy="364042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23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5" name="Rectangle 24"/>
          <p:cNvSpPr/>
          <p:nvPr/>
        </p:nvSpPr>
        <p:spPr>
          <a:xfrm>
            <a:off x="2830513" y="23399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Brand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4264025" y="2681288"/>
            <a:ext cx="1143000" cy="3063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Quality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876300" y="38671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4752975" y="3867150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Market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9" name="Freeform 37"/>
          <p:cNvSpPr>
            <a:spLocks noEditPoints="1"/>
          </p:cNvSpPr>
          <p:nvPr/>
        </p:nvSpPr>
        <p:spPr bwMode="auto">
          <a:xfrm>
            <a:off x="3154363" y="1862138"/>
            <a:ext cx="493712" cy="490537"/>
          </a:xfrm>
          <a:custGeom>
            <a:avLst/>
            <a:gdLst>
              <a:gd name="T0" fmla="*/ 0 w 120"/>
              <a:gd name="T1" fmla="*/ 245270 h 120"/>
              <a:gd name="T2" fmla="*/ 493967 w 120"/>
              <a:gd name="T3" fmla="*/ 245270 h 120"/>
              <a:gd name="T4" fmla="*/ 341661 w 120"/>
              <a:gd name="T5" fmla="*/ 98108 h 120"/>
              <a:gd name="T6" fmla="*/ 354010 w 120"/>
              <a:gd name="T7" fmla="*/ 57230 h 120"/>
              <a:gd name="T8" fmla="*/ 354010 w 120"/>
              <a:gd name="T9" fmla="*/ 114459 h 120"/>
              <a:gd name="T10" fmla="*/ 193470 w 120"/>
              <a:gd name="T11" fmla="*/ 314763 h 120"/>
              <a:gd name="T12" fmla="*/ 168772 w 120"/>
              <a:gd name="T13" fmla="*/ 359729 h 120"/>
              <a:gd name="T14" fmla="*/ 156423 w 120"/>
              <a:gd name="T15" fmla="*/ 388344 h 120"/>
              <a:gd name="T16" fmla="*/ 152306 w 120"/>
              <a:gd name="T17" fmla="*/ 449662 h 120"/>
              <a:gd name="T18" fmla="*/ 127608 w 120"/>
              <a:gd name="T19" fmla="*/ 404696 h 120"/>
              <a:gd name="T20" fmla="*/ 107026 w 120"/>
              <a:gd name="T21" fmla="*/ 363817 h 120"/>
              <a:gd name="T22" fmla="*/ 69979 w 120"/>
              <a:gd name="T23" fmla="*/ 335202 h 120"/>
              <a:gd name="T24" fmla="*/ 65862 w 120"/>
              <a:gd name="T25" fmla="*/ 277973 h 120"/>
              <a:gd name="T26" fmla="*/ 61746 w 120"/>
              <a:gd name="T27" fmla="*/ 245270 h 120"/>
              <a:gd name="T28" fmla="*/ 41164 w 120"/>
              <a:gd name="T29" fmla="*/ 220743 h 120"/>
              <a:gd name="T30" fmla="*/ 41164 w 120"/>
              <a:gd name="T31" fmla="*/ 183953 h 120"/>
              <a:gd name="T32" fmla="*/ 156423 w 120"/>
              <a:gd name="T33" fmla="*/ 81757 h 120"/>
              <a:gd name="T34" fmla="*/ 127608 w 120"/>
              <a:gd name="T35" fmla="*/ 81757 h 120"/>
              <a:gd name="T36" fmla="*/ 115259 w 120"/>
              <a:gd name="T37" fmla="*/ 106284 h 120"/>
              <a:gd name="T38" fmla="*/ 131725 w 120"/>
              <a:gd name="T39" fmla="*/ 114459 h 120"/>
              <a:gd name="T40" fmla="*/ 127608 w 120"/>
              <a:gd name="T41" fmla="*/ 98108 h 120"/>
              <a:gd name="T42" fmla="*/ 193470 w 120"/>
              <a:gd name="T43" fmla="*/ 122635 h 120"/>
              <a:gd name="T44" fmla="*/ 168772 w 120"/>
              <a:gd name="T45" fmla="*/ 138986 h 120"/>
              <a:gd name="T46" fmla="*/ 152306 w 120"/>
              <a:gd name="T47" fmla="*/ 147162 h 120"/>
              <a:gd name="T48" fmla="*/ 156423 w 120"/>
              <a:gd name="T49" fmla="*/ 175777 h 120"/>
              <a:gd name="T50" fmla="*/ 135841 w 120"/>
              <a:gd name="T51" fmla="*/ 200304 h 120"/>
              <a:gd name="T52" fmla="*/ 119375 w 120"/>
              <a:gd name="T53" fmla="*/ 208480 h 120"/>
              <a:gd name="T54" fmla="*/ 86444 w 120"/>
              <a:gd name="T55" fmla="*/ 200304 h 120"/>
              <a:gd name="T56" fmla="*/ 61746 w 120"/>
              <a:gd name="T57" fmla="*/ 220743 h 120"/>
              <a:gd name="T58" fmla="*/ 65862 w 120"/>
              <a:gd name="T59" fmla="*/ 237094 h 120"/>
              <a:gd name="T60" fmla="*/ 111143 w 120"/>
              <a:gd name="T61" fmla="*/ 253446 h 120"/>
              <a:gd name="T62" fmla="*/ 168772 w 120"/>
              <a:gd name="T63" fmla="*/ 269797 h 120"/>
              <a:gd name="T64" fmla="*/ 193470 w 120"/>
              <a:gd name="T65" fmla="*/ 314763 h 120"/>
              <a:gd name="T66" fmla="*/ 226402 w 120"/>
              <a:gd name="T67" fmla="*/ 85845 h 120"/>
              <a:gd name="T68" fmla="*/ 181121 w 120"/>
              <a:gd name="T69" fmla="*/ 61318 h 120"/>
              <a:gd name="T70" fmla="*/ 259333 w 120"/>
              <a:gd name="T71" fmla="*/ 40878 h 120"/>
              <a:gd name="T72" fmla="*/ 440454 w 120"/>
              <a:gd name="T73" fmla="*/ 253446 h 120"/>
              <a:gd name="T74" fmla="*/ 378708 w 120"/>
              <a:gd name="T75" fmla="*/ 416959 h 120"/>
              <a:gd name="T76" fmla="*/ 374592 w 120"/>
              <a:gd name="T77" fmla="*/ 376081 h 120"/>
              <a:gd name="T78" fmla="*/ 345777 w 120"/>
              <a:gd name="T79" fmla="*/ 331115 h 120"/>
              <a:gd name="T80" fmla="*/ 271682 w 120"/>
              <a:gd name="T81" fmla="*/ 273885 h 120"/>
              <a:gd name="T82" fmla="*/ 399290 w 120"/>
              <a:gd name="T83" fmla="*/ 228919 h 120"/>
              <a:gd name="T84" fmla="*/ 432221 w 120"/>
              <a:gd name="T85" fmla="*/ 200304 h 120"/>
              <a:gd name="T86" fmla="*/ 382824 w 120"/>
              <a:gd name="T87" fmla="*/ 159426 h 120"/>
              <a:gd name="T88" fmla="*/ 374592 w 120"/>
              <a:gd name="T89" fmla="*/ 212567 h 120"/>
              <a:gd name="T90" fmla="*/ 325195 w 120"/>
              <a:gd name="T91" fmla="*/ 200304 h 120"/>
              <a:gd name="T92" fmla="*/ 300497 w 120"/>
              <a:gd name="T93" fmla="*/ 179865 h 120"/>
              <a:gd name="T94" fmla="*/ 312846 w 120"/>
              <a:gd name="T95" fmla="*/ 143074 h 120"/>
              <a:gd name="T96" fmla="*/ 370475 w 120"/>
              <a:gd name="T97" fmla="*/ 147162 h 120"/>
              <a:gd name="T98" fmla="*/ 411639 w 120"/>
              <a:gd name="T99" fmla="*/ 147162 h 120"/>
              <a:gd name="T100" fmla="*/ 432221 w 120"/>
              <a:gd name="T101" fmla="*/ 130811 h 120"/>
              <a:gd name="T102" fmla="*/ 452803 w 120"/>
              <a:gd name="T103" fmla="*/ 233007 h 120"/>
              <a:gd name="T104" fmla="*/ 440454 w 120"/>
              <a:gd name="T105" fmla="*/ 253446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0" name="Group 29"/>
          <p:cNvGrpSpPr/>
          <p:nvPr/>
        </p:nvGrpSpPr>
        <p:grpSpPr>
          <a:xfrm>
            <a:off x="4633691" y="2250392"/>
            <a:ext cx="403306" cy="400544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31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5135326" y="3494507"/>
            <a:ext cx="377853" cy="375447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35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9" name="Freeform 58"/>
          <p:cNvSpPr>
            <a:spLocks/>
          </p:cNvSpPr>
          <p:nvPr/>
        </p:nvSpPr>
        <p:spPr bwMode="auto">
          <a:xfrm>
            <a:off x="1277938" y="3494088"/>
            <a:ext cx="339725" cy="350837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 animBg="1"/>
      <p:bldP spid="10" grpId="0" animBg="1"/>
      <p:bldP spid="11" grpId="0" animBg="1"/>
      <p:bldP spid="12" grpId="0" animBg="1"/>
      <p:bldP spid="13" grpId="0" animBg="1"/>
      <p:bldP spid="20" grpId="0"/>
      <p:bldP spid="21" grpId="0"/>
      <p:bldP spid="25" grpId="0"/>
      <p:bldP spid="26" grpId="0"/>
      <p:bldP spid="27" grpId="0"/>
      <p:bldP spid="28" grpId="0"/>
      <p:bldP spid="29" grpId="0" animBg="1"/>
      <p:bldP spid="39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65413" y="361950"/>
            <a:ext cx="37369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Management Trainee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3083782" y="3200220"/>
            <a:ext cx="1010253" cy="1294444"/>
            <a:chOff x="3582988" y="2036763"/>
            <a:chExt cx="1698626" cy="2176462"/>
          </a:xfrm>
          <a:solidFill>
            <a:schemeClr val="tx1">
              <a:lumMod val="50000"/>
              <a:lumOff val="50000"/>
            </a:schemeClr>
          </a:solidFill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3582988" y="3082925"/>
              <a:ext cx="1698626" cy="1130300"/>
            </a:xfrm>
            <a:custGeom>
              <a:avLst/>
              <a:gdLst>
                <a:gd name="T0" fmla="*/ 700 w 966"/>
                <a:gd name="T1" fmla="*/ 59 h 643"/>
                <a:gd name="T2" fmla="*/ 616 w 966"/>
                <a:gd name="T3" fmla="*/ 0 h 643"/>
                <a:gd name="T4" fmla="*/ 329 w 966"/>
                <a:gd name="T5" fmla="*/ 1 h 643"/>
                <a:gd name="T6" fmla="*/ 150 w 966"/>
                <a:gd name="T7" fmla="*/ 95 h 643"/>
                <a:gd name="T8" fmla="*/ 81 w 966"/>
                <a:gd name="T9" fmla="*/ 142 h 643"/>
                <a:gd name="T10" fmla="*/ 0 w 966"/>
                <a:gd name="T11" fmla="*/ 489 h 643"/>
                <a:gd name="T12" fmla="*/ 24 w 966"/>
                <a:gd name="T13" fmla="*/ 550 h 643"/>
                <a:gd name="T14" fmla="*/ 452 w 966"/>
                <a:gd name="T15" fmla="*/ 637 h 643"/>
                <a:gd name="T16" fmla="*/ 917 w 966"/>
                <a:gd name="T17" fmla="*/ 561 h 643"/>
                <a:gd name="T18" fmla="*/ 946 w 966"/>
                <a:gd name="T19" fmla="*/ 529 h 643"/>
                <a:gd name="T20" fmla="*/ 881 w 966"/>
                <a:gd name="T21" fmla="*/ 164 h 643"/>
                <a:gd name="T22" fmla="*/ 700 w 966"/>
                <a:gd name="T23" fmla="*/ 5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6" h="643">
                  <a:moveTo>
                    <a:pt x="700" y="59"/>
                  </a:moveTo>
                  <a:cubicBezTo>
                    <a:pt x="617" y="29"/>
                    <a:pt x="616" y="0"/>
                    <a:pt x="616" y="0"/>
                  </a:cubicBezTo>
                  <a:cubicBezTo>
                    <a:pt x="453" y="322"/>
                    <a:pt x="329" y="1"/>
                    <a:pt x="329" y="1"/>
                  </a:cubicBezTo>
                  <a:cubicBezTo>
                    <a:pt x="318" y="44"/>
                    <a:pt x="150" y="95"/>
                    <a:pt x="150" y="95"/>
                  </a:cubicBezTo>
                  <a:cubicBezTo>
                    <a:pt x="101" y="114"/>
                    <a:pt x="81" y="142"/>
                    <a:pt x="81" y="142"/>
                  </a:cubicBezTo>
                  <a:cubicBezTo>
                    <a:pt x="8" y="250"/>
                    <a:pt x="0" y="489"/>
                    <a:pt x="0" y="489"/>
                  </a:cubicBezTo>
                  <a:cubicBezTo>
                    <a:pt x="1" y="544"/>
                    <a:pt x="24" y="550"/>
                    <a:pt x="24" y="550"/>
                  </a:cubicBezTo>
                  <a:cubicBezTo>
                    <a:pt x="191" y="624"/>
                    <a:pt x="452" y="637"/>
                    <a:pt x="452" y="637"/>
                  </a:cubicBezTo>
                  <a:cubicBezTo>
                    <a:pt x="721" y="643"/>
                    <a:pt x="917" y="561"/>
                    <a:pt x="917" y="561"/>
                  </a:cubicBezTo>
                  <a:cubicBezTo>
                    <a:pt x="945" y="543"/>
                    <a:pt x="946" y="529"/>
                    <a:pt x="946" y="529"/>
                  </a:cubicBezTo>
                  <a:cubicBezTo>
                    <a:pt x="966" y="357"/>
                    <a:pt x="881" y="164"/>
                    <a:pt x="881" y="164"/>
                  </a:cubicBezTo>
                  <a:cubicBezTo>
                    <a:pt x="855" y="108"/>
                    <a:pt x="700" y="59"/>
                    <a:pt x="700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" name="Freeform 6"/>
            <p:cNvSpPr>
              <a:spLocks noEditPoints="1"/>
            </p:cNvSpPr>
            <p:nvPr/>
          </p:nvSpPr>
          <p:spPr bwMode="auto">
            <a:xfrm>
              <a:off x="4022725" y="2036763"/>
              <a:ext cx="817563" cy="1119188"/>
            </a:xfrm>
            <a:custGeom>
              <a:avLst/>
              <a:gdLst>
                <a:gd name="T0" fmla="*/ 38 w 465"/>
                <a:gd name="T1" fmla="*/ 426 h 637"/>
                <a:gd name="T2" fmla="*/ 220 w 465"/>
                <a:gd name="T3" fmla="*/ 637 h 637"/>
                <a:gd name="T4" fmla="*/ 415 w 465"/>
                <a:gd name="T5" fmla="*/ 426 h 637"/>
                <a:gd name="T6" fmla="*/ 432 w 465"/>
                <a:gd name="T7" fmla="*/ 393 h 637"/>
                <a:gd name="T8" fmla="*/ 425 w 465"/>
                <a:gd name="T9" fmla="*/ 330 h 637"/>
                <a:gd name="T10" fmla="*/ 406 w 465"/>
                <a:gd name="T11" fmla="*/ 130 h 637"/>
                <a:gd name="T12" fmla="*/ 312 w 465"/>
                <a:gd name="T13" fmla="*/ 73 h 637"/>
                <a:gd name="T14" fmla="*/ 304 w 465"/>
                <a:gd name="T15" fmla="*/ 67 h 637"/>
                <a:gd name="T16" fmla="*/ 308 w 465"/>
                <a:gd name="T17" fmla="*/ 72 h 637"/>
                <a:gd name="T18" fmla="*/ 296 w 465"/>
                <a:gd name="T19" fmla="*/ 69 h 637"/>
                <a:gd name="T20" fmla="*/ 284 w 465"/>
                <a:gd name="T21" fmla="*/ 57 h 637"/>
                <a:gd name="T22" fmla="*/ 293 w 465"/>
                <a:gd name="T23" fmla="*/ 68 h 637"/>
                <a:gd name="T24" fmla="*/ 288 w 465"/>
                <a:gd name="T25" fmla="*/ 67 h 637"/>
                <a:gd name="T26" fmla="*/ 276 w 465"/>
                <a:gd name="T27" fmla="*/ 52 h 637"/>
                <a:gd name="T28" fmla="*/ 281 w 465"/>
                <a:gd name="T29" fmla="*/ 62 h 637"/>
                <a:gd name="T30" fmla="*/ 244 w 465"/>
                <a:gd name="T31" fmla="*/ 9 h 637"/>
                <a:gd name="T32" fmla="*/ 219 w 465"/>
                <a:gd name="T33" fmla="*/ 29 h 637"/>
                <a:gd name="T34" fmla="*/ 238 w 465"/>
                <a:gd name="T35" fmla="*/ 0 h 637"/>
                <a:gd name="T36" fmla="*/ 219 w 465"/>
                <a:gd name="T37" fmla="*/ 16 h 637"/>
                <a:gd name="T38" fmla="*/ 189 w 465"/>
                <a:gd name="T39" fmla="*/ 52 h 637"/>
                <a:gd name="T40" fmla="*/ 184 w 465"/>
                <a:gd name="T41" fmla="*/ 49 h 637"/>
                <a:gd name="T42" fmla="*/ 195 w 465"/>
                <a:gd name="T43" fmla="*/ 31 h 637"/>
                <a:gd name="T44" fmla="*/ 182 w 465"/>
                <a:gd name="T45" fmla="*/ 48 h 637"/>
                <a:gd name="T46" fmla="*/ 171 w 465"/>
                <a:gd name="T47" fmla="*/ 43 h 637"/>
                <a:gd name="T48" fmla="*/ 184 w 465"/>
                <a:gd name="T49" fmla="*/ 25 h 637"/>
                <a:gd name="T50" fmla="*/ 172 w 465"/>
                <a:gd name="T51" fmla="*/ 37 h 637"/>
                <a:gd name="T52" fmla="*/ 152 w 465"/>
                <a:gd name="T53" fmla="*/ 45 h 637"/>
                <a:gd name="T54" fmla="*/ 26 w 465"/>
                <a:gd name="T55" fmla="*/ 175 h 637"/>
                <a:gd name="T56" fmla="*/ 31 w 465"/>
                <a:gd name="T57" fmla="*/ 331 h 637"/>
                <a:gd name="T58" fmla="*/ 21 w 465"/>
                <a:gd name="T59" fmla="*/ 393 h 637"/>
                <a:gd name="T60" fmla="*/ 38 w 465"/>
                <a:gd name="T61" fmla="*/ 426 h 637"/>
                <a:gd name="T62" fmla="*/ 216 w 465"/>
                <a:gd name="T63" fmla="*/ 20 h 637"/>
                <a:gd name="T64" fmla="*/ 205 w 465"/>
                <a:gd name="T65" fmla="*/ 45 h 637"/>
                <a:gd name="T66" fmla="*/ 202 w 465"/>
                <a:gd name="T67" fmla="*/ 44 h 637"/>
                <a:gd name="T68" fmla="*/ 216 w 465"/>
                <a:gd name="T69" fmla="*/ 2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5" h="637">
                  <a:moveTo>
                    <a:pt x="38" y="426"/>
                  </a:moveTo>
                  <a:cubicBezTo>
                    <a:pt x="51" y="530"/>
                    <a:pt x="140" y="637"/>
                    <a:pt x="220" y="637"/>
                  </a:cubicBezTo>
                  <a:cubicBezTo>
                    <a:pt x="313" y="637"/>
                    <a:pt x="401" y="524"/>
                    <a:pt x="415" y="426"/>
                  </a:cubicBezTo>
                  <a:cubicBezTo>
                    <a:pt x="420" y="423"/>
                    <a:pt x="429" y="414"/>
                    <a:pt x="432" y="393"/>
                  </a:cubicBezTo>
                  <a:cubicBezTo>
                    <a:pt x="432" y="393"/>
                    <a:pt x="452" y="322"/>
                    <a:pt x="425" y="330"/>
                  </a:cubicBezTo>
                  <a:cubicBezTo>
                    <a:pt x="435" y="303"/>
                    <a:pt x="465" y="196"/>
                    <a:pt x="406" y="130"/>
                  </a:cubicBezTo>
                  <a:cubicBezTo>
                    <a:pt x="406" y="130"/>
                    <a:pt x="379" y="93"/>
                    <a:pt x="312" y="73"/>
                  </a:cubicBezTo>
                  <a:cubicBezTo>
                    <a:pt x="310" y="71"/>
                    <a:pt x="307" y="69"/>
                    <a:pt x="304" y="67"/>
                  </a:cubicBezTo>
                  <a:cubicBezTo>
                    <a:pt x="304" y="67"/>
                    <a:pt x="306" y="69"/>
                    <a:pt x="308" y="72"/>
                  </a:cubicBezTo>
                  <a:cubicBezTo>
                    <a:pt x="304" y="71"/>
                    <a:pt x="300" y="70"/>
                    <a:pt x="296" y="69"/>
                  </a:cubicBezTo>
                  <a:cubicBezTo>
                    <a:pt x="293" y="65"/>
                    <a:pt x="289" y="61"/>
                    <a:pt x="284" y="57"/>
                  </a:cubicBezTo>
                  <a:cubicBezTo>
                    <a:pt x="284" y="57"/>
                    <a:pt x="288" y="61"/>
                    <a:pt x="293" y="68"/>
                  </a:cubicBezTo>
                  <a:cubicBezTo>
                    <a:pt x="291" y="67"/>
                    <a:pt x="289" y="67"/>
                    <a:pt x="288" y="67"/>
                  </a:cubicBezTo>
                  <a:cubicBezTo>
                    <a:pt x="284" y="62"/>
                    <a:pt x="281" y="57"/>
                    <a:pt x="276" y="52"/>
                  </a:cubicBezTo>
                  <a:cubicBezTo>
                    <a:pt x="276" y="52"/>
                    <a:pt x="278" y="56"/>
                    <a:pt x="281" y="62"/>
                  </a:cubicBezTo>
                  <a:cubicBezTo>
                    <a:pt x="268" y="53"/>
                    <a:pt x="244" y="32"/>
                    <a:pt x="244" y="9"/>
                  </a:cubicBezTo>
                  <a:cubicBezTo>
                    <a:pt x="244" y="9"/>
                    <a:pt x="228" y="16"/>
                    <a:pt x="219" y="29"/>
                  </a:cubicBezTo>
                  <a:cubicBezTo>
                    <a:pt x="223" y="18"/>
                    <a:pt x="229" y="8"/>
                    <a:pt x="238" y="0"/>
                  </a:cubicBezTo>
                  <a:cubicBezTo>
                    <a:pt x="238" y="0"/>
                    <a:pt x="228" y="5"/>
                    <a:pt x="219" y="16"/>
                  </a:cubicBezTo>
                  <a:cubicBezTo>
                    <a:pt x="211" y="20"/>
                    <a:pt x="195" y="32"/>
                    <a:pt x="189" y="52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6" y="44"/>
                    <a:pt x="190" y="38"/>
                    <a:pt x="195" y="31"/>
                  </a:cubicBezTo>
                  <a:cubicBezTo>
                    <a:pt x="195" y="31"/>
                    <a:pt x="188" y="38"/>
                    <a:pt x="182" y="48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4" y="37"/>
                    <a:pt x="178" y="31"/>
                    <a:pt x="184" y="25"/>
                  </a:cubicBezTo>
                  <a:cubicBezTo>
                    <a:pt x="184" y="25"/>
                    <a:pt x="178" y="29"/>
                    <a:pt x="172" y="37"/>
                  </a:cubicBezTo>
                  <a:cubicBezTo>
                    <a:pt x="174" y="30"/>
                    <a:pt x="173" y="22"/>
                    <a:pt x="152" y="45"/>
                  </a:cubicBezTo>
                  <a:cubicBezTo>
                    <a:pt x="152" y="45"/>
                    <a:pt x="54" y="88"/>
                    <a:pt x="26" y="175"/>
                  </a:cubicBezTo>
                  <a:cubicBezTo>
                    <a:pt x="26" y="175"/>
                    <a:pt x="9" y="215"/>
                    <a:pt x="31" y="331"/>
                  </a:cubicBezTo>
                  <a:cubicBezTo>
                    <a:pt x="0" y="317"/>
                    <a:pt x="21" y="393"/>
                    <a:pt x="21" y="393"/>
                  </a:cubicBezTo>
                  <a:cubicBezTo>
                    <a:pt x="24" y="414"/>
                    <a:pt x="33" y="423"/>
                    <a:pt x="38" y="426"/>
                  </a:cubicBezTo>
                  <a:close/>
                  <a:moveTo>
                    <a:pt x="216" y="20"/>
                  </a:moveTo>
                  <a:cubicBezTo>
                    <a:pt x="211" y="27"/>
                    <a:pt x="207" y="35"/>
                    <a:pt x="205" y="45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4" y="35"/>
                    <a:pt x="209" y="27"/>
                    <a:pt x="21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" name="Rounded Rectangle 8"/>
          <p:cNvSpPr/>
          <p:nvPr/>
        </p:nvSpPr>
        <p:spPr>
          <a:xfrm>
            <a:off x="3074988" y="1958975"/>
            <a:ext cx="1019175" cy="984250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4274426" y="2948230"/>
            <a:ext cx="1010253" cy="1294444"/>
            <a:chOff x="3582988" y="2036763"/>
            <a:chExt cx="1698626" cy="2176462"/>
          </a:xfrm>
          <a:solidFill>
            <a:schemeClr val="bg1">
              <a:lumMod val="65000"/>
            </a:schemeClr>
          </a:solidFill>
        </p:grpSpPr>
        <p:sp>
          <p:nvSpPr>
            <p:cNvPr id="17" name="Freeform 5"/>
            <p:cNvSpPr>
              <a:spLocks/>
            </p:cNvSpPr>
            <p:nvPr/>
          </p:nvSpPr>
          <p:spPr bwMode="auto">
            <a:xfrm>
              <a:off x="3582988" y="3082925"/>
              <a:ext cx="1698626" cy="1130300"/>
            </a:xfrm>
            <a:custGeom>
              <a:avLst/>
              <a:gdLst>
                <a:gd name="T0" fmla="*/ 700 w 966"/>
                <a:gd name="T1" fmla="*/ 59 h 643"/>
                <a:gd name="T2" fmla="*/ 616 w 966"/>
                <a:gd name="T3" fmla="*/ 0 h 643"/>
                <a:gd name="T4" fmla="*/ 329 w 966"/>
                <a:gd name="T5" fmla="*/ 1 h 643"/>
                <a:gd name="T6" fmla="*/ 150 w 966"/>
                <a:gd name="T7" fmla="*/ 95 h 643"/>
                <a:gd name="T8" fmla="*/ 81 w 966"/>
                <a:gd name="T9" fmla="*/ 142 h 643"/>
                <a:gd name="T10" fmla="*/ 0 w 966"/>
                <a:gd name="T11" fmla="*/ 489 h 643"/>
                <a:gd name="T12" fmla="*/ 24 w 966"/>
                <a:gd name="T13" fmla="*/ 550 h 643"/>
                <a:gd name="T14" fmla="*/ 452 w 966"/>
                <a:gd name="T15" fmla="*/ 637 h 643"/>
                <a:gd name="T16" fmla="*/ 917 w 966"/>
                <a:gd name="T17" fmla="*/ 561 h 643"/>
                <a:gd name="T18" fmla="*/ 946 w 966"/>
                <a:gd name="T19" fmla="*/ 529 h 643"/>
                <a:gd name="T20" fmla="*/ 881 w 966"/>
                <a:gd name="T21" fmla="*/ 164 h 643"/>
                <a:gd name="T22" fmla="*/ 700 w 966"/>
                <a:gd name="T23" fmla="*/ 5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6" h="643">
                  <a:moveTo>
                    <a:pt x="700" y="59"/>
                  </a:moveTo>
                  <a:cubicBezTo>
                    <a:pt x="617" y="29"/>
                    <a:pt x="616" y="0"/>
                    <a:pt x="616" y="0"/>
                  </a:cubicBezTo>
                  <a:cubicBezTo>
                    <a:pt x="453" y="322"/>
                    <a:pt x="329" y="1"/>
                    <a:pt x="329" y="1"/>
                  </a:cubicBezTo>
                  <a:cubicBezTo>
                    <a:pt x="318" y="44"/>
                    <a:pt x="150" y="95"/>
                    <a:pt x="150" y="95"/>
                  </a:cubicBezTo>
                  <a:cubicBezTo>
                    <a:pt x="101" y="114"/>
                    <a:pt x="81" y="142"/>
                    <a:pt x="81" y="142"/>
                  </a:cubicBezTo>
                  <a:cubicBezTo>
                    <a:pt x="8" y="250"/>
                    <a:pt x="0" y="489"/>
                    <a:pt x="0" y="489"/>
                  </a:cubicBezTo>
                  <a:cubicBezTo>
                    <a:pt x="1" y="544"/>
                    <a:pt x="24" y="550"/>
                    <a:pt x="24" y="550"/>
                  </a:cubicBezTo>
                  <a:cubicBezTo>
                    <a:pt x="191" y="624"/>
                    <a:pt x="452" y="637"/>
                    <a:pt x="452" y="637"/>
                  </a:cubicBezTo>
                  <a:cubicBezTo>
                    <a:pt x="721" y="643"/>
                    <a:pt x="917" y="561"/>
                    <a:pt x="917" y="561"/>
                  </a:cubicBezTo>
                  <a:cubicBezTo>
                    <a:pt x="945" y="543"/>
                    <a:pt x="946" y="529"/>
                    <a:pt x="946" y="529"/>
                  </a:cubicBezTo>
                  <a:cubicBezTo>
                    <a:pt x="966" y="357"/>
                    <a:pt x="881" y="164"/>
                    <a:pt x="881" y="164"/>
                  </a:cubicBezTo>
                  <a:cubicBezTo>
                    <a:pt x="855" y="108"/>
                    <a:pt x="700" y="59"/>
                    <a:pt x="700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6"/>
            <p:cNvSpPr>
              <a:spLocks noEditPoints="1"/>
            </p:cNvSpPr>
            <p:nvPr/>
          </p:nvSpPr>
          <p:spPr bwMode="auto">
            <a:xfrm>
              <a:off x="4022725" y="2036763"/>
              <a:ext cx="817563" cy="1119188"/>
            </a:xfrm>
            <a:custGeom>
              <a:avLst/>
              <a:gdLst>
                <a:gd name="T0" fmla="*/ 38 w 465"/>
                <a:gd name="T1" fmla="*/ 426 h 637"/>
                <a:gd name="T2" fmla="*/ 220 w 465"/>
                <a:gd name="T3" fmla="*/ 637 h 637"/>
                <a:gd name="T4" fmla="*/ 415 w 465"/>
                <a:gd name="T5" fmla="*/ 426 h 637"/>
                <a:gd name="T6" fmla="*/ 432 w 465"/>
                <a:gd name="T7" fmla="*/ 393 h 637"/>
                <a:gd name="T8" fmla="*/ 425 w 465"/>
                <a:gd name="T9" fmla="*/ 330 h 637"/>
                <a:gd name="T10" fmla="*/ 406 w 465"/>
                <a:gd name="T11" fmla="*/ 130 h 637"/>
                <a:gd name="T12" fmla="*/ 312 w 465"/>
                <a:gd name="T13" fmla="*/ 73 h 637"/>
                <a:gd name="T14" fmla="*/ 304 w 465"/>
                <a:gd name="T15" fmla="*/ 67 h 637"/>
                <a:gd name="T16" fmla="*/ 308 w 465"/>
                <a:gd name="T17" fmla="*/ 72 h 637"/>
                <a:gd name="T18" fmla="*/ 296 w 465"/>
                <a:gd name="T19" fmla="*/ 69 h 637"/>
                <a:gd name="T20" fmla="*/ 284 w 465"/>
                <a:gd name="T21" fmla="*/ 57 h 637"/>
                <a:gd name="T22" fmla="*/ 293 w 465"/>
                <a:gd name="T23" fmla="*/ 68 h 637"/>
                <a:gd name="T24" fmla="*/ 288 w 465"/>
                <a:gd name="T25" fmla="*/ 67 h 637"/>
                <a:gd name="T26" fmla="*/ 276 w 465"/>
                <a:gd name="T27" fmla="*/ 52 h 637"/>
                <a:gd name="T28" fmla="*/ 281 w 465"/>
                <a:gd name="T29" fmla="*/ 62 h 637"/>
                <a:gd name="T30" fmla="*/ 244 w 465"/>
                <a:gd name="T31" fmla="*/ 9 h 637"/>
                <a:gd name="T32" fmla="*/ 219 w 465"/>
                <a:gd name="T33" fmla="*/ 29 h 637"/>
                <a:gd name="T34" fmla="*/ 238 w 465"/>
                <a:gd name="T35" fmla="*/ 0 h 637"/>
                <a:gd name="T36" fmla="*/ 219 w 465"/>
                <a:gd name="T37" fmla="*/ 16 h 637"/>
                <a:gd name="T38" fmla="*/ 189 w 465"/>
                <a:gd name="T39" fmla="*/ 52 h 637"/>
                <a:gd name="T40" fmla="*/ 184 w 465"/>
                <a:gd name="T41" fmla="*/ 49 h 637"/>
                <a:gd name="T42" fmla="*/ 195 w 465"/>
                <a:gd name="T43" fmla="*/ 31 h 637"/>
                <a:gd name="T44" fmla="*/ 182 w 465"/>
                <a:gd name="T45" fmla="*/ 48 h 637"/>
                <a:gd name="T46" fmla="*/ 171 w 465"/>
                <a:gd name="T47" fmla="*/ 43 h 637"/>
                <a:gd name="T48" fmla="*/ 184 w 465"/>
                <a:gd name="T49" fmla="*/ 25 h 637"/>
                <a:gd name="T50" fmla="*/ 172 w 465"/>
                <a:gd name="T51" fmla="*/ 37 h 637"/>
                <a:gd name="T52" fmla="*/ 152 w 465"/>
                <a:gd name="T53" fmla="*/ 45 h 637"/>
                <a:gd name="T54" fmla="*/ 26 w 465"/>
                <a:gd name="T55" fmla="*/ 175 h 637"/>
                <a:gd name="T56" fmla="*/ 31 w 465"/>
                <a:gd name="T57" fmla="*/ 331 h 637"/>
                <a:gd name="T58" fmla="*/ 21 w 465"/>
                <a:gd name="T59" fmla="*/ 393 h 637"/>
                <a:gd name="T60" fmla="*/ 38 w 465"/>
                <a:gd name="T61" fmla="*/ 426 h 637"/>
                <a:gd name="T62" fmla="*/ 216 w 465"/>
                <a:gd name="T63" fmla="*/ 20 h 637"/>
                <a:gd name="T64" fmla="*/ 205 w 465"/>
                <a:gd name="T65" fmla="*/ 45 h 637"/>
                <a:gd name="T66" fmla="*/ 202 w 465"/>
                <a:gd name="T67" fmla="*/ 44 h 637"/>
                <a:gd name="T68" fmla="*/ 216 w 465"/>
                <a:gd name="T69" fmla="*/ 2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5" h="637">
                  <a:moveTo>
                    <a:pt x="38" y="426"/>
                  </a:moveTo>
                  <a:cubicBezTo>
                    <a:pt x="51" y="530"/>
                    <a:pt x="140" y="637"/>
                    <a:pt x="220" y="637"/>
                  </a:cubicBezTo>
                  <a:cubicBezTo>
                    <a:pt x="313" y="637"/>
                    <a:pt x="401" y="524"/>
                    <a:pt x="415" y="426"/>
                  </a:cubicBezTo>
                  <a:cubicBezTo>
                    <a:pt x="420" y="423"/>
                    <a:pt x="429" y="414"/>
                    <a:pt x="432" y="393"/>
                  </a:cubicBezTo>
                  <a:cubicBezTo>
                    <a:pt x="432" y="393"/>
                    <a:pt x="452" y="322"/>
                    <a:pt x="425" y="330"/>
                  </a:cubicBezTo>
                  <a:cubicBezTo>
                    <a:pt x="435" y="303"/>
                    <a:pt x="465" y="196"/>
                    <a:pt x="406" y="130"/>
                  </a:cubicBezTo>
                  <a:cubicBezTo>
                    <a:pt x="406" y="130"/>
                    <a:pt x="379" y="93"/>
                    <a:pt x="312" y="73"/>
                  </a:cubicBezTo>
                  <a:cubicBezTo>
                    <a:pt x="310" y="71"/>
                    <a:pt x="307" y="69"/>
                    <a:pt x="304" y="67"/>
                  </a:cubicBezTo>
                  <a:cubicBezTo>
                    <a:pt x="304" y="67"/>
                    <a:pt x="306" y="69"/>
                    <a:pt x="308" y="72"/>
                  </a:cubicBezTo>
                  <a:cubicBezTo>
                    <a:pt x="304" y="71"/>
                    <a:pt x="300" y="70"/>
                    <a:pt x="296" y="69"/>
                  </a:cubicBezTo>
                  <a:cubicBezTo>
                    <a:pt x="293" y="65"/>
                    <a:pt x="289" y="61"/>
                    <a:pt x="284" y="57"/>
                  </a:cubicBezTo>
                  <a:cubicBezTo>
                    <a:pt x="284" y="57"/>
                    <a:pt x="288" y="61"/>
                    <a:pt x="293" y="68"/>
                  </a:cubicBezTo>
                  <a:cubicBezTo>
                    <a:pt x="291" y="67"/>
                    <a:pt x="289" y="67"/>
                    <a:pt x="288" y="67"/>
                  </a:cubicBezTo>
                  <a:cubicBezTo>
                    <a:pt x="284" y="62"/>
                    <a:pt x="281" y="57"/>
                    <a:pt x="276" y="52"/>
                  </a:cubicBezTo>
                  <a:cubicBezTo>
                    <a:pt x="276" y="52"/>
                    <a:pt x="278" y="56"/>
                    <a:pt x="281" y="62"/>
                  </a:cubicBezTo>
                  <a:cubicBezTo>
                    <a:pt x="268" y="53"/>
                    <a:pt x="244" y="32"/>
                    <a:pt x="244" y="9"/>
                  </a:cubicBezTo>
                  <a:cubicBezTo>
                    <a:pt x="244" y="9"/>
                    <a:pt x="228" y="16"/>
                    <a:pt x="219" y="29"/>
                  </a:cubicBezTo>
                  <a:cubicBezTo>
                    <a:pt x="223" y="18"/>
                    <a:pt x="229" y="8"/>
                    <a:pt x="238" y="0"/>
                  </a:cubicBezTo>
                  <a:cubicBezTo>
                    <a:pt x="238" y="0"/>
                    <a:pt x="228" y="5"/>
                    <a:pt x="219" y="16"/>
                  </a:cubicBezTo>
                  <a:cubicBezTo>
                    <a:pt x="211" y="20"/>
                    <a:pt x="195" y="32"/>
                    <a:pt x="189" y="52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6" y="44"/>
                    <a:pt x="190" y="38"/>
                    <a:pt x="195" y="31"/>
                  </a:cubicBezTo>
                  <a:cubicBezTo>
                    <a:pt x="195" y="31"/>
                    <a:pt x="188" y="38"/>
                    <a:pt x="182" y="48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4" y="37"/>
                    <a:pt x="178" y="31"/>
                    <a:pt x="184" y="25"/>
                  </a:cubicBezTo>
                  <a:cubicBezTo>
                    <a:pt x="184" y="25"/>
                    <a:pt x="178" y="29"/>
                    <a:pt x="172" y="37"/>
                  </a:cubicBezTo>
                  <a:cubicBezTo>
                    <a:pt x="174" y="30"/>
                    <a:pt x="173" y="22"/>
                    <a:pt x="152" y="45"/>
                  </a:cubicBezTo>
                  <a:cubicBezTo>
                    <a:pt x="152" y="45"/>
                    <a:pt x="54" y="88"/>
                    <a:pt x="26" y="175"/>
                  </a:cubicBezTo>
                  <a:cubicBezTo>
                    <a:pt x="26" y="175"/>
                    <a:pt x="9" y="215"/>
                    <a:pt x="31" y="331"/>
                  </a:cubicBezTo>
                  <a:cubicBezTo>
                    <a:pt x="0" y="317"/>
                    <a:pt x="21" y="393"/>
                    <a:pt x="21" y="393"/>
                  </a:cubicBezTo>
                  <a:cubicBezTo>
                    <a:pt x="24" y="414"/>
                    <a:pt x="33" y="423"/>
                    <a:pt x="38" y="426"/>
                  </a:cubicBezTo>
                  <a:close/>
                  <a:moveTo>
                    <a:pt x="216" y="20"/>
                  </a:moveTo>
                  <a:cubicBezTo>
                    <a:pt x="211" y="27"/>
                    <a:pt x="207" y="35"/>
                    <a:pt x="205" y="45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4" y="35"/>
                    <a:pt x="209" y="27"/>
                    <a:pt x="21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6" name="Rounded Rectangle 15"/>
          <p:cNvSpPr/>
          <p:nvPr/>
        </p:nvSpPr>
        <p:spPr>
          <a:xfrm>
            <a:off x="4265613" y="1706563"/>
            <a:ext cx="1019175" cy="985837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1857088" y="2940029"/>
            <a:ext cx="1010253" cy="1294444"/>
            <a:chOff x="3582988" y="2036763"/>
            <a:chExt cx="1698626" cy="2176462"/>
          </a:xfrm>
          <a:solidFill>
            <a:schemeClr val="bg1">
              <a:lumMod val="65000"/>
            </a:schemeClr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3582988" y="3082925"/>
              <a:ext cx="1698626" cy="1130300"/>
            </a:xfrm>
            <a:custGeom>
              <a:avLst/>
              <a:gdLst>
                <a:gd name="T0" fmla="*/ 700 w 966"/>
                <a:gd name="T1" fmla="*/ 59 h 643"/>
                <a:gd name="T2" fmla="*/ 616 w 966"/>
                <a:gd name="T3" fmla="*/ 0 h 643"/>
                <a:gd name="T4" fmla="*/ 329 w 966"/>
                <a:gd name="T5" fmla="*/ 1 h 643"/>
                <a:gd name="T6" fmla="*/ 150 w 966"/>
                <a:gd name="T7" fmla="*/ 95 h 643"/>
                <a:gd name="T8" fmla="*/ 81 w 966"/>
                <a:gd name="T9" fmla="*/ 142 h 643"/>
                <a:gd name="T10" fmla="*/ 0 w 966"/>
                <a:gd name="T11" fmla="*/ 489 h 643"/>
                <a:gd name="T12" fmla="*/ 24 w 966"/>
                <a:gd name="T13" fmla="*/ 550 h 643"/>
                <a:gd name="T14" fmla="*/ 452 w 966"/>
                <a:gd name="T15" fmla="*/ 637 h 643"/>
                <a:gd name="T16" fmla="*/ 917 w 966"/>
                <a:gd name="T17" fmla="*/ 561 h 643"/>
                <a:gd name="T18" fmla="*/ 946 w 966"/>
                <a:gd name="T19" fmla="*/ 529 h 643"/>
                <a:gd name="T20" fmla="*/ 881 w 966"/>
                <a:gd name="T21" fmla="*/ 164 h 643"/>
                <a:gd name="T22" fmla="*/ 700 w 966"/>
                <a:gd name="T23" fmla="*/ 5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6" h="643">
                  <a:moveTo>
                    <a:pt x="700" y="59"/>
                  </a:moveTo>
                  <a:cubicBezTo>
                    <a:pt x="617" y="29"/>
                    <a:pt x="616" y="0"/>
                    <a:pt x="616" y="0"/>
                  </a:cubicBezTo>
                  <a:cubicBezTo>
                    <a:pt x="453" y="322"/>
                    <a:pt x="329" y="1"/>
                    <a:pt x="329" y="1"/>
                  </a:cubicBezTo>
                  <a:cubicBezTo>
                    <a:pt x="318" y="44"/>
                    <a:pt x="150" y="95"/>
                    <a:pt x="150" y="95"/>
                  </a:cubicBezTo>
                  <a:cubicBezTo>
                    <a:pt x="101" y="114"/>
                    <a:pt x="81" y="142"/>
                    <a:pt x="81" y="142"/>
                  </a:cubicBezTo>
                  <a:cubicBezTo>
                    <a:pt x="8" y="250"/>
                    <a:pt x="0" y="489"/>
                    <a:pt x="0" y="489"/>
                  </a:cubicBezTo>
                  <a:cubicBezTo>
                    <a:pt x="1" y="544"/>
                    <a:pt x="24" y="550"/>
                    <a:pt x="24" y="550"/>
                  </a:cubicBezTo>
                  <a:cubicBezTo>
                    <a:pt x="191" y="624"/>
                    <a:pt x="452" y="637"/>
                    <a:pt x="452" y="637"/>
                  </a:cubicBezTo>
                  <a:cubicBezTo>
                    <a:pt x="721" y="643"/>
                    <a:pt x="917" y="561"/>
                    <a:pt x="917" y="561"/>
                  </a:cubicBezTo>
                  <a:cubicBezTo>
                    <a:pt x="945" y="543"/>
                    <a:pt x="946" y="529"/>
                    <a:pt x="946" y="529"/>
                  </a:cubicBezTo>
                  <a:cubicBezTo>
                    <a:pt x="966" y="357"/>
                    <a:pt x="881" y="164"/>
                    <a:pt x="881" y="164"/>
                  </a:cubicBezTo>
                  <a:cubicBezTo>
                    <a:pt x="855" y="108"/>
                    <a:pt x="700" y="59"/>
                    <a:pt x="700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6"/>
            <p:cNvSpPr>
              <a:spLocks noEditPoints="1"/>
            </p:cNvSpPr>
            <p:nvPr/>
          </p:nvSpPr>
          <p:spPr bwMode="auto">
            <a:xfrm>
              <a:off x="4022725" y="2036763"/>
              <a:ext cx="817563" cy="1119188"/>
            </a:xfrm>
            <a:custGeom>
              <a:avLst/>
              <a:gdLst>
                <a:gd name="T0" fmla="*/ 38 w 465"/>
                <a:gd name="T1" fmla="*/ 426 h 637"/>
                <a:gd name="T2" fmla="*/ 220 w 465"/>
                <a:gd name="T3" fmla="*/ 637 h 637"/>
                <a:gd name="T4" fmla="*/ 415 w 465"/>
                <a:gd name="T5" fmla="*/ 426 h 637"/>
                <a:gd name="T6" fmla="*/ 432 w 465"/>
                <a:gd name="T7" fmla="*/ 393 h 637"/>
                <a:gd name="T8" fmla="*/ 425 w 465"/>
                <a:gd name="T9" fmla="*/ 330 h 637"/>
                <a:gd name="T10" fmla="*/ 406 w 465"/>
                <a:gd name="T11" fmla="*/ 130 h 637"/>
                <a:gd name="T12" fmla="*/ 312 w 465"/>
                <a:gd name="T13" fmla="*/ 73 h 637"/>
                <a:gd name="T14" fmla="*/ 304 w 465"/>
                <a:gd name="T15" fmla="*/ 67 h 637"/>
                <a:gd name="T16" fmla="*/ 308 w 465"/>
                <a:gd name="T17" fmla="*/ 72 h 637"/>
                <a:gd name="T18" fmla="*/ 296 w 465"/>
                <a:gd name="T19" fmla="*/ 69 h 637"/>
                <a:gd name="T20" fmla="*/ 284 w 465"/>
                <a:gd name="T21" fmla="*/ 57 h 637"/>
                <a:gd name="T22" fmla="*/ 293 w 465"/>
                <a:gd name="T23" fmla="*/ 68 h 637"/>
                <a:gd name="T24" fmla="*/ 288 w 465"/>
                <a:gd name="T25" fmla="*/ 67 h 637"/>
                <a:gd name="T26" fmla="*/ 276 w 465"/>
                <a:gd name="T27" fmla="*/ 52 h 637"/>
                <a:gd name="T28" fmla="*/ 281 w 465"/>
                <a:gd name="T29" fmla="*/ 62 h 637"/>
                <a:gd name="T30" fmla="*/ 244 w 465"/>
                <a:gd name="T31" fmla="*/ 9 h 637"/>
                <a:gd name="T32" fmla="*/ 219 w 465"/>
                <a:gd name="T33" fmla="*/ 29 h 637"/>
                <a:gd name="T34" fmla="*/ 238 w 465"/>
                <a:gd name="T35" fmla="*/ 0 h 637"/>
                <a:gd name="T36" fmla="*/ 219 w 465"/>
                <a:gd name="T37" fmla="*/ 16 h 637"/>
                <a:gd name="T38" fmla="*/ 189 w 465"/>
                <a:gd name="T39" fmla="*/ 52 h 637"/>
                <a:gd name="T40" fmla="*/ 184 w 465"/>
                <a:gd name="T41" fmla="*/ 49 h 637"/>
                <a:gd name="T42" fmla="*/ 195 w 465"/>
                <a:gd name="T43" fmla="*/ 31 h 637"/>
                <a:gd name="T44" fmla="*/ 182 w 465"/>
                <a:gd name="T45" fmla="*/ 48 h 637"/>
                <a:gd name="T46" fmla="*/ 171 w 465"/>
                <a:gd name="T47" fmla="*/ 43 h 637"/>
                <a:gd name="T48" fmla="*/ 184 w 465"/>
                <a:gd name="T49" fmla="*/ 25 h 637"/>
                <a:gd name="T50" fmla="*/ 172 w 465"/>
                <a:gd name="T51" fmla="*/ 37 h 637"/>
                <a:gd name="T52" fmla="*/ 152 w 465"/>
                <a:gd name="T53" fmla="*/ 45 h 637"/>
                <a:gd name="T54" fmla="*/ 26 w 465"/>
                <a:gd name="T55" fmla="*/ 175 h 637"/>
                <a:gd name="T56" fmla="*/ 31 w 465"/>
                <a:gd name="T57" fmla="*/ 331 h 637"/>
                <a:gd name="T58" fmla="*/ 21 w 465"/>
                <a:gd name="T59" fmla="*/ 393 h 637"/>
                <a:gd name="T60" fmla="*/ 38 w 465"/>
                <a:gd name="T61" fmla="*/ 426 h 637"/>
                <a:gd name="T62" fmla="*/ 216 w 465"/>
                <a:gd name="T63" fmla="*/ 20 h 637"/>
                <a:gd name="T64" fmla="*/ 205 w 465"/>
                <a:gd name="T65" fmla="*/ 45 h 637"/>
                <a:gd name="T66" fmla="*/ 202 w 465"/>
                <a:gd name="T67" fmla="*/ 44 h 637"/>
                <a:gd name="T68" fmla="*/ 216 w 465"/>
                <a:gd name="T69" fmla="*/ 2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5" h="637">
                  <a:moveTo>
                    <a:pt x="38" y="426"/>
                  </a:moveTo>
                  <a:cubicBezTo>
                    <a:pt x="51" y="530"/>
                    <a:pt x="140" y="637"/>
                    <a:pt x="220" y="637"/>
                  </a:cubicBezTo>
                  <a:cubicBezTo>
                    <a:pt x="313" y="637"/>
                    <a:pt x="401" y="524"/>
                    <a:pt x="415" y="426"/>
                  </a:cubicBezTo>
                  <a:cubicBezTo>
                    <a:pt x="420" y="423"/>
                    <a:pt x="429" y="414"/>
                    <a:pt x="432" y="393"/>
                  </a:cubicBezTo>
                  <a:cubicBezTo>
                    <a:pt x="432" y="393"/>
                    <a:pt x="452" y="322"/>
                    <a:pt x="425" y="330"/>
                  </a:cubicBezTo>
                  <a:cubicBezTo>
                    <a:pt x="435" y="303"/>
                    <a:pt x="465" y="196"/>
                    <a:pt x="406" y="130"/>
                  </a:cubicBezTo>
                  <a:cubicBezTo>
                    <a:pt x="406" y="130"/>
                    <a:pt x="379" y="93"/>
                    <a:pt x="312" y="73"/>
                  </a:cubicBezTo>
                  <a:cubicBezTo>
                    <a:pt x="310" y="71"/>
                    <a:pt x="307" y="69"/>
                    <a:pt x="304" y="67"/>
                  </a:cubicBezTo>
                  <a:cubicBezTo>
                    <a:pt x="304" y="67"/>
                    <a:pt x="306" y="69"/>
                    <a:pt x="308" y="72"/>
                  </a:cubicBezTo>
                  <a:cubicBezTo>
                    <a:pt x="304" y="71"/>
                    <a:pt x="300" y="70"/>
                    <a:pt x="296" y="69"/>
                  </a:cubicBezTo>
                  <a:cubicBezTo>
                    <a:pt x="293" y="65"/>
                    <a:pt x="289" y="61"/>
                    <a:pt x="284" y="57"/>
                  </a:cubicBezTo>
                  <a:cubicBezTo>
                    <a:pt x="284" y="57"/>
                    <a:pt x="288" y="61"/>
                    <a:pt x="293" y="68"/>
                  </a:cubicBezTo>
                  <a:cubicBezTo>
                    <a:pt x="291" y="67"/>
                    <a:pt x="289" y="67"/>
                    <a:pt x="288" y="67"/>
                  </a:cubicBezTo>
                  <a:cubicBezTo>
                    <a:pt x="284" y="62"/>
                    <a:pt x="281" y="57"/>
                    <a:pt x="276" y="52"/>
                  </a:cubicBezTo>
                  <a:cubicBezTo>
                    <a:pt x="276" y="52"/>
                    <a:pt x="278" y="56"/>
                    <a:pt x="281" y="62"/>
                  </a:cubicBezTo>
                  <a:cubicBezTo>
                    <a:pt x="268" y="53"/>
                    <a:pt x="244" y="32"/>
                    <a:pt x="244" y="9"/>
                  </a:cubicBezTo>
                  <a:cubicBezTo>
                    <a:pt x="244" y="9"/>
                    <a:pt x="228" y="16"/>
                    <a:pt x="219" y="29"/>
                  </a:cubicBezTo>
                  <a:cubicBezTo>
                    <a:pt x="223" y="18"/>
                    <a:pt x="229" y="8"/>
                    <a:pt x="238" y="0"/>
                  </a:cubicBezTo>
                  <a:cubicBezTo>
                    <a:pt x="238" y="0"/>
                    <a:pt x="228" y="5"/>
                    <a:pt x="219" y="16"/>
                  </a:cubicBezTo>
                  <a:cubicBezTo>
                    <a:pt x="211" y="20"/>
                    <a:pt x="195" y="32"/>
                    <a:pt x="189" y="52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6" y="44"/>
                    <a:pt x="190" y="38"/>
                    <a:pt x="195" y="31"/>
                  </a:cubicBezTo>
                  <a:cubicBezTo>
                    <a:pt x="195" y="31"/>
                    <a:pt x="188" y="38"/>
                    <a:pt x="182" y="48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4" y="37"/>
                    <a:pt x="178" y="31"/>
                    <a:pt x="184" y="25"/>
                  </a:cubicBezTo>
                  <a:cubicBezTo>
                    <a:pt x="184" y="25"/>
                    <a:pt x="178" y="29"/>
                    <a:pt x="172" y="37"/>
                  </a:cubicBezTo>
                  <a:cubicBezTo>
                    <a:pt x="174" y="30"/>
                    <a:pt x="173" y="22"/>
                    <a:pt x="152" y="45"/>
                  </a:cubicBezTo>
                  <a:cubicBezTo>
                    <a:pt x="152" y="45"/>
                    <a:pt x="54" y="88"/>
                    <a:pt x="26" y="175"/>
                  </a:cubicBezTo>
                  <a:cubicBezTo>
                    <a:pt x="26" y="175"/>
                    <a:pt x="9" y="215"/>
                    <a:pt x="31" y="331"/>
                  </a:cubicBezTo>
                  <a:cubicBezTo>
                    <a:pt x="0" y="317"/>
                    <a:pt x="21" y="393"/>
                    <a:pt x="21" y="393"/>
                  </a:cubicBezTo>
                  <a:cubicBezTo>
                    <a:pt x="24" y="414"/>
                    <a:pt x="33" y="423"/>
                    <a:pt x="38" y="426"/>
                  </a:cubicBezTo>
                  <a:close/>
                  <a:moveTo>
                    <a:pt x="216" y="20"/>
                  </a:moveTo>
                  <a:cubicBezTo>
                    <a:pt x="211" y="27"/>
                    <a:pt x="207" y="35"/>
                    <a:pt x="205" y="45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4" y="35"/>
                    <a:pt x="209" y="27"/>
                    <a:pt x="21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1" name="Rounded Rectangle 20"/>
          <p:cNvSpPr/>
          <p:nvPr/>
        </p:nvSpPr>
        <p:spPr>
          <a:xfrm>
            <a:off x="1847850" y="1698625"/>
            <a:ext cx="1019175" cy="984250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618712" y="3200220"/>
            <a:ext cx="1010253" cy="1294444"/>
            <a:chOff x="3582988" y="2036763"/>
            <a:chExt cx="1698626" cy="2176462"/>
          </a:xfrm>
          <a:solidFill>
            <a:schemeClr val="tx1">
              <a:lumMod val="50000"/>
              <a:lumOff val="50000"/>
            </a:schemeClr>
          </a:solidFill>
        </p:grpSpPr>
        <p:sp>
          <p:nvSpPr>
            <p:cNvPr id="27" name="Freeform 5"/>
            <p:cNvSpPr>
              <a:spLocks/>
            </p:cNvSpPr>
            <p:nvPr/>
          </p:nvSpPr>
          <p:spPr bwMode="auto">
            <a:xfrm>
              <a:off x="3582988" y="3082925"/>
              <a:ext cx="1698626" cy="1130300"/>
            </a:xfrm>
            <a:custGeom>
              <a:avLst/>
              <a:gdLst>
                <a:gd name="T0" fmla="*/ 700 w 966"/>
                <a:gd name="T1" fmla="*/ 59 h 643"/>
                <a:gd name="T2" fmla="*/ 616 w 966"/>
                <a:gd name="T3" fmla="*/ 0 h 643"/>
                <a:gd name="T4" fmla="*/ 329 w 966"/>
                <a:gd name="T5" fmla="*/ 1 h 643"/>
                <a:gd name="T6" fmla="*/ 150 w 966"/>
                <a:gd name="T7" fmla="*/ 95 h 643"/>
                <a:gd name="T8" fmla="*/ 81 w 966"/>
                <a:gd name="T9" fmla="*/ 142 h 643"/>
                <a:gd name="T10" fmla="*/ 0 w 966"/>
                <a:gd name="T11" fmla="*/ 489 h 643"/>
                <a:gd name="T12" fmla="*/ 24 w 966"/>
                <a:gd name="T13" fmla="*/ 550 h 643"/>
                <a:gd name="T14" fmla="*/ 452 w 966"/>
                <a:gd name="T15" fmla="*/ 637 h 643"/>
                <a:gd name="T16" fmla="*/ 917 w 966"/>
                <a:gd name="T17" fmla="*/ 561 h 643"/>
                <a:gd name="T18" fmla="*/ 946 w 966"/>
                <a:gd name="T19" fmla="*/ 529 h 643"/>
                <a:gd name="T20" fmla="*/ 881 w 966"/>
                <a:gd name="T21" fmla="*/ 164 h 643"/>
                <a:gd name="T22" fmla="*/ 700 w 966"/>
                <a:gd name="T23" fmla="*/ 59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6" h="643">
                  <a:moveTo>
                    <a:pt x="700" y="59"/>
                  </a:moveTo>
                  <a:cubicBezTo>
                    <a:pt x="617" y="29"/>
                    <a:pt x="616" y="0"/>
                    <a:pt x="616" y="0"/>
                  </a:cubicBezTo>
                  <a:cubicBezTo>
                    <a:pt x="453" y="322"/>
                    <a:pt x="329" y="1"/>
                    <a:pt x="329" y="1"/>
                  </a:cubicBezTo>
                  <a:cubicBezTo>
                    <a:pt x="318" y="44"/>
                    <a:pt x="150" y="95"/>
                    <a:pt x="150" y="95"/>
                  </a:cubicBezTo>
                  <a:cubicBezTo>
                    <a:pt x="101" y="114"/>
                    <a:pt x="81" y="142"/>
                    <a:pt x="81" y="142"/>
                  </a:cubicBezTo>
                  <a:cubicBezTo>
                    <a:pt x="8" y="250"/>
                    <a:pt x="0" y="489"/>
                    <a:pt x="0" y="489"/>
                  </a:cubicBezTo>
                  <a:cubicBezTo>
                    <a:pt x="1" y="544"/>
                    <a:pt x="24" y="550"/>
                    <a:pt x="24" y="550"/>
                  </a:cubicBezTo>
                  <a:cubicBezTo>
                    <a:pt x="191" y="624"/>
                    <a:pt x="452" y="637"/>
                    <a:pt x="452" y="637"/>
                  </a:cubicBezTo>
                  <a:cubicBezTo>
                    <a:pt x="721" y="643"/>
                    <a:pt x="917" y="561"/>
                    <a:pt x="917" y="561"/>
                  </a:cubicBezTo>
                  <a:cubicBezTo>
                    <a:pt x="945" y="543"/>
                    <a:pt x="946" y="529"/>
                    <a:pt x="946" y="529"/>
                  </a:cubicBezTo>
                  <a:cubicBezTo>
                    <a:pt x="966" y="357"/>
                    <a:pt x="881" y="164"/>
                    <a:pt x="881" y="164"/>
                  </a:cubicBezTo>
                  <a:cubicBezTo>
                    <a:pt x="855" y="108"/>
                    <a:pt x="700" y="59"/>
                    <a:pt x="700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6"/>
            <p:cNvSpPr>
              <a:spLocks noEditPoints="1"/>
            </p:cNvSpPr>
            <p:nvPr/>
          </p:nvSpPr>
          <p:spPr bwMode="auto">
            <a:xfrm>
              <a:off x="4022725" y="2036763"/>
              <a:ext cx="817563" cy="1119188"/>
            </a:xfrm>
            <a:custGeom>
              <a:avLst/>
              <a:gdLst>
                <a:gd name="T0" fmla="*/ 38 w 465"/>
                <a:gd name="T1" fmla="*/ 426 h 637"/>
                <a:gd name="T2" fmla="*/ 220 w 465"/>
                <a:gd name="T3" fmla="*/ 637 h 637"/>
                <a:gd name="T4" fmla="*/ 415 w 465"/>
                <a:gd name="T5" fmla="*/ 426 h 637"/>
                <a:gd name="T6" fmla="*/ 432 w 465"/>
                <a:gd name="T7" fmla="*/ 393 h 637"/>
                <a:gd name="T8" fmla="*/ 425 w 465"/>
                <a:gd name="T9" fmla="*/ 330 h 637"/>
                <a:gd name="T10" fmla="*/ 406 w 465"/>
                <a:gd name="T11" fmla="*/ 130 h 637"/>
                <a:gd name="T12" fmla="*/ 312 w 465"/>
                <a:gd name="T13" fmla="*/ 73 h 637"/>
                <a:gd name="T14" fmla="*/ 304 w 465"/>
                <a:gd name="T15" fmla="*/ 67 h 637"/>
                <a:gd name="T16" fmla="*/ 308 w 465"/>
                <a:gd name="T17" fmla="*/ 72 h 637"/>
                <a:gd name="T18" fmla="*/ 296 w 465"/>
                <a:gd name="T19" fmla="*/ 69 h 637"/>
                <a:gd name="T20" fmla="*/ 284 w 465"/>
                <a:gd name="T21" fmla="*/ 57 h 637"/>
                <a:gd name="T22" fmla="*/ 293 w 465"/>
                <a:gd name="T23" fmla="*/ 68 h 637"/>
                <a:gd name="T24" fmla="*/ 288 w 465"/>
                <a:gd name="T25" fmla="*/ 67 h 637"/>
                <a:gd name="T26" fmla="*/ 276 w 465"/>
                <a:gd name="T27" fmla="*/ 52 h 637"/>
                <a:gd name="T28" fmla="*/ 281 w 465"/>
                <a:gd name="T29" fmla="*/ 62 h 637"/>
                <a:gd name="T30" fmla="*/ 244 w 465"/>
                <a:gd name="T31" fmla="*/ 9 h 637"/>
                <a:gd name="T32" fmla="*/ 219 w 465"/>
                <a:gd name="T33" fmla="*/ 29 h 637"/>
                <a:gd name="T34" fmla="*/ 238 w 465"/>
                <a:gd name="T35" fmla="*/ 0 h 637"/>
                <a:gd name="T36" fmla="*/ 219 w 465"/>
                <a:gd name="T37" fmla="*/ 16 h 637"/>
                <a:gd name="T38" fmla="*/ 189 w 465"/>
                <a:gd name="T39" fmla="*/ 52 h 637"/>
                <a:gd name="T40" fmla="*/ 184 w 465"/>
                <a:gd name="T41" fmla="*/ 49 h 637"/>
                <a:gd name="T42" fmla="*/ 195 w 465"/>
                <a:gd name="T43" fmla="*/ 31 h 637"/>
                <a:gd name="T44" fmla="*/ 182 w 465"/>
                <a:gd name="T45" fmla="*/ 48 h 637"/>
                <a:gd name="T46" fmla="*/ 171 w 465"/>
                <a:gd name="T47" fmla="*/ 43 h 637"/>
                <a:gd name="T48" fmla="*/ 184 w 465"/>
                <a:gd name="T49" fmla="*/ 25 h 637"/>
                <a:gd name="T50" fmla="*/ 172 w 465"/>
                <a:gd name="T51" fmla="*/ 37 h 637"/>
                <a:gd name="T52" fmla="*/ 152 w 465"/>
                <a:gd name="T53" fmla="*/ 45 h 637"/>
                <a:gd name="T54" fmla="*/ 26 w 465"/>
                <a:gd name="T55" fmla="*/ 175 h 637"/>
                <a:gd name="T56" fmla="*/ 31 w 465"/>
                <a:gd name="T57" fmla="*/ 331 h 637"/>
                <a:gd name="T58" fmla="*/ 21 w 465"/>
                <a:gd name="T59" fmla="*/ 393 h 637"/>
                <a:gd name="T60" fmla="*/ 38 w 465"/>
                <a:gd name="T61" fmla="*/ 426 h 637"/>
                <a:gd name="T62" fmla="*/ 216 w 465"/>
                <a:gd name="T63" fmla="*/ 20 h 637"/>
                <a:gd name="T64" fmla="*/ 205 w 465"/>
                <a:gd name="T65" fmla="*/ 45 h 637"/>
                <a:gd name="T66" fmla="*/ 202 w 465"/>
                <a:gd name="T67" fmla="*/ 44 h 637"/>
                <a:gd name="T68" fmla="*/ 216 w 465"/>
                <a:gd name="T69" fmla="*/ 2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5" h="637">
                  <a:moveTo>
                    <a:pt x="38" y="426"/>
                  </a:moveTo>
                  <a:cubicBezTo>
                    <a:pt x="51" y="530"/>
                    <a:pt x="140" y="637"/>
                    <a:pt x="220" y="637"/>
                  </a:cubicBezTo>
                  <a:cubicBezTo>
                    <a:pt x="313" y="637"/>
                    <a:pt x="401" y="524"/>
                    <a:pt x="415" y="426"/>
                  </a:cubicBezTo>
                  <a:cubicBezTo>
                    <a:pt x="420" y="423"/>
                    <a:pt x="429" y="414"/>
                    <a:pt x="432" y="393"/>
                  </a:cubicBezTo>
                  <a:cubicBezTo>
                    <a:pt x="432" y="393"/>
                    <a:pt x="452" y="322"/>
                    <a:pt x="425" y="330"/>
                  </a:cubicBezTo>
                  <a:cubicBezTo>
                    <a:pt x="435" y="303"/>
                    <a:pt x="465" y="196"/>
                    <a:pt x="406" y="130"/>
                  </a:cubicBezTo>
                  <a:cubicBezTo>
                    <a:pt x="406" y="130"/>
                    <a:pt x="379" y="93"/>
                    <a:pt x="312" y="73"/>
                  </a:cubicBezTo>
                  <a:cubicBezTo>
                    <a:pt x="310" y="71"/>
                    <a:pt x="307" y="69"/>
                    <a:pt x="304" y="67"/>
                  </a:cubicBezTo>
                  <a:cubicBezTo>
                    <a:pt x="304" y="67"/>
                    <a:pt x="306" y="69"/>
                    <a:pt x="308" y="72"/>
                  </a:cubicBezTo>
                  <a:cubicBezTo>
                    <a:pt x="304" y="71"/>
                    <a:pt x="300" y="70"/>
                    <a:pt x="296" y="69"/>
                  </a:cubicBezTo>
                  <a:cubicBezTo>
                    <a:pt x="293" y="65"/>
                    <a:pt x="289" y="61"/>
                    <a:pt x="284" y="57"/>
                  </a:cubicBezTo>
                  <a:cubicBezTo>
                    <a:pt x="284" y="57"/>
                    <a:pt x="288" y="61"/>
                    <a:pt x="293" y="68"/>
                  </a:cubicBezTo>
                  <a:cubicBezTo>
                    <a:pt x="291" y="67"/>
                    <a:pt x="289" y="67"/>
                    <a:pt x="288" y="67"/>
                  </a:cubicBezTo>
                  <a:cubicBezTo>
                    <a:pt x="284" y="62"/>
                    <a:pt x="281" y="57"/>
                    <a:pt x="276" y="52"/>
                  </a:cubicBezTo>
                  <a:cubicBezTo>
                    <a:pt x="276" y="52"/>
                    <a:pt x="278" y="56"/>
                    <a:pt x="281" y="62"/>
                  </a:cubicBezTo>
                  <a:cubicBezTo>
                    <a:pt x="268" y="53"/>
                    <a:pt x="244" y="32"/>
                    <a:pt x="244" y="9"/>
                  </a:cubicBezTo>
                  <a:cubicBezTo>
                    <a:pt x="244" y="9"/>
                    <a:pt x="228" y="16"/>
                    <a:pt x="219" y="29"/>
                  </a:cubicBezTo>
                  <a:cubicBezTo>
                    <a:pt x="223" y="18"/>
                    <a:pt x="229" y="8"/>
                    <a:pt x="238" y="0"/>
                  </a:cubicBezTo>
                  <a:cubicBezTo>
                    <a:pt x="238" y="0"/>
                    <a:pt x="228" y="5"/>
                    <a:pt x="219" y="16"/>
                  </a:cubicBezTo>
                  <a:cubicBezTo>
                    <a:pt x="211" y="20"/>
                    <a:pt x="195" y="32"/>
                    <a:pt x="189" y="52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6" y="44"/>
                    <a:pt x="190" y="38"/>
                    <a:pt x="195" y="31"/>
                  </a:cubicBezTo>
                  <a:cubicBezTo>
                    <a:pt x="195" y="31"/>
                    <a:pt x="188" y="38"/>
                    <a:pt x="182" y="48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4" y="37"/>
                    <a:pt x="178" y="31"/>
                    <a:pt x="184" y="25"/>
                  </a:cubicBezTo>
                  <a:cubicBezTo>
                    <a:pt x="184" y="25"/>
                    <a:pt x="178" y="29"/>
                    <a:pt x="172" y="37"/>
                  </a:cubicBezTo>
                  <a:cubicBezTo>
                    <a:pt x="174" y="30"/>
                    <a:pt x="173" y="22"/>
                    <a:pt x="152" y="45"/>
                  </a:cubicBezTo>
                  <a:cubicBezTo>
                    <a:pt x="152" y="45"/>
                    <a:pt x="54" y="88"/>
                    <a:pt x="26" y="175"/>
                  </a:cubicBezTo>
                  <a:cubicBezTo>
                    <a:pt x="26" y="175"/>
                    <a:pt x="9" y="215"/>
                    <a:pt x="31" y="331"/>
                  </a:cubicBezTo>
                  <a:cubicBezTo>
                    <a:pt x="0" y="317"/>
                    <a:pt x="21" y="393"/>
                    <a:pt x="21" y="393"/>
                  </a:cubicBezTo>
                  <a:cubicBezTo>
                    <a:pt x="24" y="414"/>
                    <a:pt x="33" y="423"/>
                    <a:pt x="38" y="426"/>
                  </a:cubicBezTo>
                  <a:close/>
                  <a:moveTo>
                    <a:pt x="216" y="20"/>
                  </a:moveTo>
                  <a:cubicBezTo>
                    <a:pt x="211" y="27"/>
                    <a:pt x="207" y="35"/>
                    <a:pt x="205" y="45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4" y="35"/>
                    <a:pt x="209" y="27"/>
                    <a:pt x="216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6" name="Rounded Rectangle 25"/>
          <p:cNvSpPr/>
          <p:nvPr/>
        </p:nvSpPr>
        <p:spPr>
          <a:xfrm>
            <a:off x="609600" y="1958975"/>
            <a:ext cx="1019175" cy="984250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Value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Future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31" name="Rectangle 30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Process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32" name="Rectangle 31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Looking Forward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33" name="Rounded Rectangle 32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4" name="Rounded Rectangle 33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5" name="Rounded Rectangle 34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6" name="Rounded Rectangle 35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37" name="Group 36"/>
          <p:cNvGrpSpPr/>
          <p:nvPr/>
        </p:nvGrpSpPr>
        <p:grpSpPr>
          <a:xfrm>
            <a:off x="4482194" y="1942544"/>
            <a:ext cx="593769" cy="323436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38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2206625" y="1909776"/>
            <a:ext cx="311177" cy="388972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6" name="Freeform 32"/>
          <p:cNvSpPr>
            <a:spLocks/>
          </p:cNvSpPr>
          <p:nvPr/>
        </p:nvSpPr>
        <p:spPr bwMode="auto">
          <a:xfrm>
            <a:off x="3344863" y="2184400"/>
            <a:ext cx="487362" cy="428625"/>
          </a:xfrm>
          <a:custGeom>
            <a:avLst/>
            <a:gdLst>
              <a:gd name="T0" fmla="*/ 486243 w 136"/>
              <a:gd name="T1" fmla="*/ 171825 h 120"/>
              <a:gd name="T2" fmla="*/ 243122 w 136"/>
              <a:gd name="T3" fmla="*/ 0 h 120"/>
              <a:gd name="T4" fmla="*/ 0 w 136"/>
              <a:gd name="T5" fmla="*/ 171825 h 120"/>
              <a:gd name="T6" fmla="*/ 132287 w 136"/>
              <a:gd name="T7" fmla="*/ 325751 h 120"/>
              <a:gd name="T8" fmla="*/ 75082 w 136"/>
              <a:gd name="T9" fmla="*/ 429562 h 120"/>
              <a:gd name="T10" fmla="*/ 257423 w 136"/>
              <a:gd name="T11" fmla="*/ 343650 h 120"/>
              <a:gd name="T12" fmla="*/ 486243 w 136"/>
              <a:gd name="T13" fmla="*/ 171825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33"/>
          <p:cNvSpPr>
            <a:spLocks noEditPoints="1"/>
          </p:cNvSpPr>
          <p:nvPr/>
        </p:nvSpPr>
        <p:spPr bwMode="auto">
          <a:xfrm>
            <a:off x="879475" y="2184400"/>
            <a:ext cx="487363" cy="330200"/>
          </a:xfrm>
          <a:custGeom>
            <a:avLst/>
            <a:gdLst>
              <a:gd name="T0" fmla="*/ 418107 w 157"/>
              <a:gd name="T1" fmla="*/ 145418 h 107"/>
              <a:gd name="T2" fmla="*/ 424301 w 157"/>
              <a:gd name="T3" fmla="*/ 114478 h 107"/>
              <a:gd name="T4" fmla="*/ 309709 w 157"/>
              <a:gd name="T5" fmla="*/ 0 h 107"/>
              <a:gd name="T6" fmla="*/ 226088 w 157"/>
              <a:gd name="T7" fmla="*/ 55692 h 107"/>
              <a:gd name="T8" fmla="*/ 142466 w 157"/>
              <a:gd name="T9" fmla="*/ 24752 h 107"/>
              <a:gd name="T10" fmla="*/ 61942 w 157"/>
              <a:gd name="T11" fmla="*/ 123760 h 107"/>
              <a:gd name="T12" fmla="*/ 65039 w 157"/>
              <a:gd name="T13" fmla="*/ 145418 h 107"/>
              <a:gd name="T14" fmla="*/ 0 w 157"/>
              <a:gd name="T15" fmla="*/ 235143 h 107"/>
              <a:gd name="T16" fmla="*/ 96010 w 157"/>
              <a:gd name="T17" fmla="*/ 331057 h 107"/>
              <a:gd name="T18" fmla="*/ 390233 w 157"/>
              <a:gd name="T19" fmla="*/ 331057 h 107"/>
              <a:gd name="T20" fmla="*/ 486243 w 157"/>
              <a:gd name="T21" fmla="*/ 235143 h 107"/>
              <a:gd name="T22" fmla="*/ 418107 w 157"/>
              <a:gd name="T23" fmla="*/ 145418 h 107"/>
              <a:gd name="T24" fmla="*/ 371651 w 157"/>
              <a:gd name="T25" fmla="*/ 312493 h 107"/>
              <a:gd name="T26" fmla="*/ 244670 w 157"/>
              <a:gd name="T27" fmla="*/ 312493 h 107"/>
              <a:gd name="T28" fmla="*/ 322097 w 157"/>
              <a:gd name="T29" fmla="*/ 235143 h 107"/>
              <a:gd name="T30" fmla="*/ 319000 w 157"/>
              <a:gd name="T31" fmla="*/ 225861 h 107"/>
              <a:gd name="T32" fmla="*/ 284932 w 157"/>
              <a:gd name="T33" fmla="*/ 225861 h 107"/>
              <a:gd name="T34" fmla="*/ 284932 w 157"/>
              <a:gd name="T35" fmla="*/ 210391 h 107"/>
              <a:gd name="T36" fmla="*/ 284932 w 157"/>
              <a:gd name="T37" fmla="*/ 114478 h 107"/>
              <a:gd name="T38" fmla="*/ 278738 w 157"/>
              <a:gd name="T39" fmla="*/ 111384 h 107"/>
              <a:gd name="T40" fmla="*/ 198214 w 157"/>
              <a:gd name="T41" fmla="*/ 111384 h 107"/>
              <a:gd name="T42" fmla="*/ 192020 w 157"/>
              <a:gd name="T43" fmla="*/ 117572 h 107"/>
              <a:gd name="T44" fmla="*/ 192020 w 157"/>
              <a:gd name="T45" fmla="*/ 210391 h 107"/>
              <a:gd name="T46" fmla="*/ 192020 w 157"/>
              <a:gd name="T47" fmla="*/ 225861 h 107"/>
              <a:gd name="T48" fmla="*/ 157952 w 157"/>
              <a:gd name="T49" fmla="*/ 225861 h 107"/>
              <a:gd name="T50" fmla="*/ 157952 w 157"/>
              <a:gd name="T51" fmla="*/ 235143 h 107"/>
              <a:gd name="T52" fmla="*/ 235379 w 157"/>
              <a:gd name="T53" fmla="*/ 312493 h 107"/>
              <a:gd name="T54" fmla="*/ 117689 w 157"/>
              <a:gd name="T55" fmla="*/ 312493 h 107"/>
              <a:gd name="T56" fmla="*/ 34068 w 157"/>
              <a:gd name="T57" fmla="*/ 232049 h 107"/>
              <a:gd name="T58" fmla="*/ 89816 w 157"/>
              <a:gd name="T59" fmla="*/ 154700 h 107"/>
              <a:gd name="T60" fmla="*/ 86718 w 157"/>
              <a:gd name="T61" fmla="*/ 136136 h 107"/>
              <a:gd name="T62" fmla="*/ 157952 w 157"/>
              <a:gd name="T63" fmla="*/ 52598 h 107"/>
              <a:gd name="T64" fmla="*/ 232282 w 157"/>
              <a:gd name="T65" fmla="*/ 92820 h 107"/>
              <a:gd name="T66" fmla="*/ 303515 w 157"/>
              <a:gd name="T67" fmla="*/ 34034 h 107"/>
              <a:gd name="T68" fmla="*/ 396427 w 157"/>
              <a:gd name="T69" fmla="*/ 129948 h 107"/>
              <a:gd name="T70" fmla="*/ 393330 w 157"/>
              <a:gd name="T71" fmla="*/ 154700 h 107"/>
              <a:gd name="T72" fmla="*/ 455272 w 157"/>
              <a:gd name="T73" fmla="*/ 232049 h 107"/>
              <a:gd name="T74" fmla="*/ 371651 w 157"/>
              <a:gd name="T75" fmla="*/ 312493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8" name="Rectangle 47"/>
          <p:cNvSpPr/>
          <p:nvPr/>
        </p:nvSpPr>
        <p:spPr>
          <a:xfrm>
            <a:off x="3013075" y="25685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Vision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9" name="Rectangle 48"/>
          <p:cNvSpPr/>
          <p:nvPr/>
        </p:nvSpPr>
        <p:spPr>
          <a:xfrm>
            <a:off x="552450" y="25685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Skill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4191000" y="23399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Level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1792288" y="23399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Benchmark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 animBg="1"/>
      <p:bldP spid="16" grpId="0" animBg="1"/>
      <p:bldP spid="21" grpId="0" animBg="1"/>
      <p:bldP spid="26" grpId="0" animBg="1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46" grpId="0" animBg="1"/>
      <p:bldP spid="47" grpId="0" animBg="1"/>
      <p:bldP spid="48" grpId="0"/>
      <p:bldP spid="49" grpId="0"/>
      <p:bldP spid="50" grpId="0"/>
      <p:bldP spid="51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17875" y="361950"/>
            <a:ext cx="24320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Energy Power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708025" y="3562350"/>
            <a:ext cx="1120775" cy="1057275"/>
          </a:xfrm>
          <a:custGeom>
            <a:avLst/>
            <a:gdLst>
              <a:gd name="T0" fmla="*/ 1120775 w 430"/>
              <a:gd name="T1" fmla="*/ 130187 h 406"/>
              <a:gd name="T2" fmla="*/ 1120775 w 430"/>
              <a:gd name="T3" fmla="*/ 88527 h 406"/>
              <a:gd name="T4" fmla="*/ 1092104 w 430"/>
              <a:gd name="T5" fmla="*/ 80716 h 406"/>
              <a:gd name="T6" fmla="*/ 1081678 w 430"/>
              <a:gd name="T7" fmla="*/ 13019 h 406"/>
              <a:gd name="T8" fmla="*/ 143355 w 430"/>
              <a:gd name="T9" fmla="*/ 67697 h 406"/>
              <a:gd name="T10" fmla="*/ 44310 w 430"/>
              <a:gd name="T11" fmla="*/ 0 h 406"/>
              <a:gd name="T12" fmla="*/ 23458 w 430"/>
              <a:gd name="T13" fmla="*/ 2604 h 406"/>
              <a:gd name="T14" fmla="*/ 20852 w 430"/>
              <a:gd name="T15" fmla="*/ 26037 h 406"/>
              <a:gd name="T16" fmla="*/ 31277 w 430"/>
              <a:gd name="T17" fmla="*/ 44264 h 406"/>
              <a:gd name="T18" fmla="*/ 33884 w 430"/>
              <a:gd name="T19" fmla="*/ 85924 h 406"/>
              <a:gd name="T20" fmla="*/ 0 w 430"/>
              <a:gd name="T21" fmla="*/ 130187 h 406"/>
              <a:gd name="T22" fmla="*/ 7819 w 430"/>
              <a:gd name="T23" fmla="*/ 158828 h 406"/>
              <a:gd name="T24" fmla="*/ 33884 w 430"/>
              <a:gd name="T25" fmla="*/ 192677 h 406"/>
              <a:gd name="T26" fmla="*/ 46916 w 430"/>
              <a:gd name="T27" fmla="*/ 229129 h 406"/>
              <a:gd name="T28" fmla="*/ 5213 w 430"/>
              <a:gd name="T29" fmla="*/ 283808 h 406"/>
              <a:gd name="T30" fmla="*/ 7819 w 430"/>
              <a:gd name="T31" fmla="*/ 294223 h 406"/>
              <a:gd name="T32" fmla="*/ 49523 w 430"/>
              <a:gd name="T33" fmla="*/ 364524 h 406"/>
              <a:gd name="T34" fmla="*/ 2606 w 430"/>
              <a:gd name="T35" fmla="*/ 403580 h 406"/>
              <a:gd name="T36" fmla="*/ 2606 w 430"/>
              <a:gd name="T37" fmla="*/ 427014 h 406"/>
              <a:gd name="T38" fmla="*/ 36490 w 430"/>
              <a:gd name="T39" fmla="*/ 497315 h 406"/>
              <a:gd name="T40" fmla="*/ 52129 w 430"/>
              <a:gd name="T41" fmla="*/ 533767 h 406"/>
              <a:gd name="T42" fmla="*/ 26065 w 430"/>
              <a:gd name="T43" fmla="*/ 533767 h 406"/>
              <a:gd name="T44" fmla="*/ 26065 w 430"/>
              <a:gd name="T45" fmla="*/ 575427 h 406"/>
              <a:gd name="T46" fmla="*/ 177239 w 430"/>
              <a:gd name="T47" fmla="*/ 739463 h 406"/>
              <a:gd name="T48" fmla="*/ 271071 w 430"/>
              <a:gd name="T49" fmla="*/ 804557 h 406"/>
              <a:gd name="T50" fmla="*/ 364903 w 430"/>
              <a:gd name="T51" fmla="*/ 968593 h 406"/>
              <a:gd name="T52" fmla="*/ 732413 w 430"/>
              <a:gd name="T53" fmla="*/ 989423 h 406"/>
              <a:gd name="T54" fmla="*/ 834065 w 430"/>
              <a:gd name="T55" fmla="*/ 838406 h 406"/>
              <a:gd name="T56" fmla="*/ 883588 w 430"/>
              <a:gd name="T57" fmla="*/ 822783 h 406"/>
              <a:gd name="T58" fmla="*/ 922685 w 430"/>
              <a:gd name="T59" fmla="*/ 804557 h 406"/>
              <a:gd name="T60" fmla="*/ 1089498 w 430"/>
              <a:gd name="T61" fmla="*/ 578031 h 406"/>
              <a:gd name="T62" fmla="*/ 1094710 w 430"/>
              <a:gd name="T63" fmla="*/ 525956 h 406"/>
              <a:gd name="T64" fmla="*/ 1079072 w 430"/>
              <a:gd name="T65" fmla="*/ 502523 h 406"/>
              <a:gd name="T66" fmla="*/ 1073859 w 430"/>
              <a:gd name="T67" fmla="*/ 473881 h 406"/>
              <a:gd name="T68" fmla="*/ 1084285 w 430"/>
              <a:gd name="T69" fmla="*/ 450448 h 406"/>
              <a:gd name="T70" fmla="*/ 1092104 w 430"/>
              <a:gd name="T71" fmla="*/ 434825 h 406"/>
              <a:gd name="T72" fmla="*/ 1115562 w 430"/>
              <a:gd name="T73" fmla="*/ 411392 h 406"/>
              <a:gd name="T74" fmla="*/ 1118169 w 430"/>
              <a:gd name="T75" fmla="*/ 380147 h 406"/>
              <a:gd name="T76" fmla="*/ 1084285 w 430"/>
              <a:gd name="T77" fmla="*/ 346298 h 406"/>
              <a:gd name="T78" fmla="*/ 1079072 w 430"/>
              <a:gd name="T79" fmla="*/ 315053 h 406"/>
              <a:gd name="T80" fmla="*/ 1102530 w 430"/>
              <a:gd name="T81" fmla="*/ 289016 h 406"/>
              <a:gd name="T82" fmla="*/ 1105136 w 430"/>
              <a:gd name="T83" fmla="*/ 226526 h 406"/>
              <a:gd name="T84" fmla="*/ 1084285 w 430"/>
              <a:gd name="T85" fmla="*/ 221318 h 406"/>
              <a:gd name="T86" fmla="*/ 1092104 w 430"/>
              <a:gd name="T87" fmla="*/ 143206 h 406"/>
              <a:gd name="T88" fmla="*/ 1120775 w 430"/>
              <a:gd name="T89" fmla="*/ 130187 h 40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30" h="406">
                <a:moveTo>
                  <a:pt x="430" y="50"/>
                </a:moveTo>
                <a:cubicBezTo>
                  <a:pt x="430" y="45"/>
                  <a:pt x="430" y="40"/>
                  <a:pt x="430" y="34"/>
                </a:cubicBezTo>
                <a:cubicBezTo>
                  <a:pt x="426" y="33"/>
                  <a:pt x="423" y="32"/>
                  <a:pt x="419" y="31"/>
                </a:cubicBezTo>
                <a:cubicBezTo>
                  <a:pt x="418" y="22"/>
                  <a:pt x="417" y="13"/>
                  <a:pt x="415" y="5"/>
                </a:cubicBezTo>
                <a:cubicBezTo>
                  <a:pt x="303" y="73"/>
                  <a:pt x="127" y="56"/>
                  <a:pt x="55" y="26"/>
                </a:cubicBezTo>
                <a:cubicBezTo>
                  <a:pt x="42" y="17"/>
                  <a:pt x="30" y="9"/>
                  <a:pt x="17" y="0"/>
                </a:cubicBezTo>
                <a:cubicBezTo>
                  <a:pt x="14" y="0"/>
                  <a:pt x="11" y="1"/>
                  <a:pt x="9" y="1"/>
                </a:cubicBezTo>
                <a:cubicBezTo>
                  <a:pt x="8" y="4"/>
                  <a:pt x="8" y="7"/>
                  <a:pt x="8" y="10"/>
                </a:cubicBezTo>
                <a:cubicBezTo>
                  <a:pt x="9" y="12"/>
                  <a:pt x="11" y="15"/>
                  <a:pt x="12" y="17"/>
                </a:cubicBezTo>
                <a:cubicBezTo>
                  <a:pt x="13" y="23"/>
                  <a:pt x="13" y="28"/>
                  <a:pt x="13" y="33"/>
                </a:cubicBezTo>
                <a:cubicBezTo>
                  <a:pt x="9" y="39"/>
                  <a:pt x="4" y="45"/>
                  <a:pt x="0" y="50"/>
                </a:cubicBezTo>
                <a:cubicBezTo>
                  <a:pt x="1" y="54"/>
                  <a:pt x="2" y="57"/>
                  <a:pt x="3" y="61"/>
                </a:cubicBezTo>
                <a:cubicBezTo>
                  <a:pt x="6" y="65"/>
                  <a:pt x="10" y="70"/>
                  <a:pt x="13" y="74"/>
                </a:cubicBezTo>
                <a:cubicBezTo>
                  <a:pt x="15" y="79"/>
                  <a:pt x="17" y="83"/>
                  <a:pt x="18" y="88"/>
                </a:cubicBezTo>
                <a:cubicBezTo>
                  <a:pt x="13" y="95"/>
                  <a:pt x="7" y="102"/>
                  <a:pt x="2" y="109"/>
                </a:cubicBezTo>
                <a:cubicBezTo>
                  <a:pt x="2" y="111"/>
                  <a:pt x="3" y="112"/>
                  <a:pt x="3" y="113"/>
                </a:cubicBezTo>
                <a:cubicBezTo>
                  <a:pt x="8" y="122"/>
                  <a:pt x="14" y="131"/>
                  <a:pt x="19" y="140"/>
                </a:cubicBezTo>
                <a:cubicBezTo>
                  <a:pt x="13" y="145"/>
                  <a:pt x="7" y="150"/>
                  <a:pt x="1" y="155"/>
                </a:cubicBezTo>
                <a:cubicBezTo>
                  <a:pt x="1" y="158"/>
                  <a:pt x="1" y="161"/>
                  <a:pt x="1" y="164"/>
                </a:cubicBezTo>
                <a:cubicBezTo>
                  <a:pt x="5" y="173"/>
                  <a:pt x="10" y="182"/>
                  <a:pt x="14" y="191"/>
                </a:cubicBezTo>
                <a:cubicBezTo>
                  <a:pt x="16" y="196"/>
                  <a:pt x="18" y="201"/>
                  <a:pt x="20" y="205"/>
                </a:cubicBezTo>
                <a:cubicBezTo>
                  <a:pt x="17" y="205"/>
                  <a:pt x="13" y="205"/>
                  <a:pt x="10" y="205"/>
                </a:cubicBezTo>
                <a:cubicBezTo>
                  <a:pt x="10" y="210"/>
                  <a:pt x="10" y="215"/>
                  <a:pt x="10" y="221"/>
                </a:cubicBezTo>
                <a:cubicBezTo>
                  <a:pt x="29" y="242"/>
                  <a:pt x="49" y="263"/>
                  <a:pt x="68" y="284"/>
                </a:cubicBezTo>
                <a:cubicBezTo>
                  <a:pt x="80" y="292"/>
                  <a:pt x="92" y="301"/>
                  <a:pt x="104" y="309"/>
                </a:cubicBezTo>
                <a:cubicBezTo>
                  <a:pt x="116" y="330"/>
                  <a:pt x="128" y="351"/>
                  <a:pt x="140" y="372"/>
                </a:cubicBezTo>
                <a:cubicBezTo>
                  <a:pt x="194" y="406"/>
                  <a:pt x="262" y="386"/>
                  <a:pt x="281" y="380"/>
                </a:cubicBezTo>
                <a:cubicBezTo>
                  <a:pt x="294" y="361"/>
                  <a:pt x="307" y="341"/>
                  <a:pt x="320" y="322"/>
                </a:cubicBezTo>
                <a:cubicBezTo>
                  <a:pt x="326" y="320"/>
                  <a:pt x="333" y="318"/>
                  <a:pt x="339" y="316"/>
                </a:cubicBezTo>
                <a:cubicBezTo>
                  <a:pt x="344" y="313"/>
                  <a:pt x="349" y="311"/>
                  <a:pt x="354" y="309"/>
                </a:cubicBezTo>
                <a:cubicBezTo>
                  <a:pt x="375" y="280"/>
                  <a:pt x="397" y="251"/>
                  <a:pt x="418" y="222"/>
                </a:cubicBezTo>
                <a:cubicBezTo>
                  <a:pt x="419" y="215"/>
                  <a:pt x="419" y="208"/>
                  <a:pt x="420" y="202"/>
                </a:cubicBezTo>
                <a:cubicBezTo>
                  <a:pt x="418" y="199"/>
                  <a:pt x="416" y="196"/>
                  <a:pt x="414" y="193"/>
                </a:cubicBezTo>
                <a:cubicBezTo>
                  <a:pt x="414" y="189"/>
                  <a:pt x="413" y="185"/>
                  <a:pt x="412" y="182"/>
                </a:cubicBezTo>
                <a:cubicBezTo>
                  <a:pt x="414" y="179"/>
                  <a:pt x="415" y="176"/>
                  <a:pt x="416" y="173"/>
                </a:cubicBezTo>
                <a:cubicBezTo>
                  <a:pt x="417" y="171"/>
                  <a:pt x="418" y="169"/>
                  <a:pt x="419" y="167"/>
                </a:cubicBezTo>
                <a:cubicBezTo>
                  <a:pt x="422" y="164"/>
                  <a:pt x="425" y="161"/>
                  <a:pt x="428" y="158"/>
                </a:cubicBezTo>
                <a:cubicBezTo>
                  <a:pt x="428" y="154"/>
                  <a:pt x="428" y="150"/>
                  <a:pt x="429" y="146"/>
                </a:cubicBezTo>
                <a:cubicBezTo>
                  <a:pt x="425" y="141"/>
                  <a:pt x="420" y="137"/>
                  <a:pt x="416" y="133"/>
                </a:cubicBezTo>
                <a:cubicBezTo>
                  <a:pt x="416" y="129"/>
                  <a:pt x="415" y="125"/>
                  <a:pt x="414" y="121"/>
                </a:cubicBezTo>
                <a:cubicBezTo>
                  <a:pt x="417" y="118"/>
                  <a:pt x="420" y="114"/>
                  <a:pt x="423" y="111"/>
                </a:cubicBezTo>
                <a:cubicBezTo>
                  <a:pt x="423" y="103"/>
                  <a:pt x="424" y="95"/>
                  <a:pt x="424" y="87"/>
                </a:cubicBezTo>
                <a:cubicBezTo>
                  <a:pt x="421" y="86"/>
                  <a:pt x="419" y="85"/>
                  <a:pt x="416" y="85"/>
                </a:cubicBezTo>
                <a:cubicBezTo>
                  <a:pt x="417" y="75"/>
                  <a:pt x="418" y="65"/>
                  <a:pt x="419" y="55"/>
                </a:cubicBezTo>
                <a:cubicBezTo>
                  <a:pt x="423" y="54"/>
                  <a:pt x="426" y="52"/>
                  <a:pt x="430" y="5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Rounded Rectangle 6"/>
          <p:cNvSpPr/>
          <p:nvPr/>
        </p:nvSpPr>
        <p:spPr>
          <a:xfrm>
            <a:off x="704850" y="1843088"/>
            <a:ext cx="304800" cy="1590675"/>
          </a:xfrm>
          <a:prstGeom prst="roundRect">
            <a:avLst>
              <a:gd name="adj" fmla="val 2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116013" y="2733675"/>
            <a:ext cx="304800" cy="828675"/>
          </a:xfrm>
          <a:prstGeom prst="roundRect">
            <a:avLst>
              <a:gd name="adj" fmla="val 2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1522413" y="2163763"/>
            <a:ext cx="304800" cy="1270000"/>
          </a:xfrm>
          <a:prstGeom prst="roundRect">
            <a:avLst>
              <a:gd name="adj" fmla="val 2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2308225" y="3529013"/>
            <a:ext cx="1120775" cy="1057275"/>
          </a:xfrm>
          <a:custGeom>
            <a:avLst/>
            <a:gdLst>
              <a:gd name="T0" fmla="*/ 1120775 w 430"/>
              <a:gd name="T1" fmla="*/ 130187 h 406"/>
              <a:gd name="T2" fmla="*/ 1120775 w 430"/>
              <a:gd name="T3" fmla="*/ 88527 h 406"/>
              <a:gd name="T4" fmla="*/ 1092104 w 430"/>
              <a:gd name="T5" fmla="*/ 80716 h 406"/>
              <a:gd name="T6" fmla="*/ 1081678 w 430"/>
              <a:gd name="T7" fmla="*/ 13019 h 406"/>
              <a:gd name="T8" fmla="*/ 143355 w 430"/>
              <a:gd name="T9" fmla="*/ 67697 h 406"/>
              <a:gd name="T10" fmla="*/ 44310 w 430"/>
              <a:gd name="T11" fmla="*/ 0 h 406"/>
              <a:gd name="T12" fmla="*/ 23458 w 430"/>
              <a:gd name="T13" fmla="*/ 2604 h 406"/>
              <a:gd name="T14" fmla="*/ 20852 w 430"/>
              <a:gd name="T15" fmla="*/ 26037 h 406"/>
              <a:gd name="T16" fmla="*/ 31277 w 430"/>
              <a:gd name="T17" fmla="*/ 44264 h 406"/>
              <a:gd name="T18" fmla="*/ 33884 w 430"/>
              <a:gd name="T19" fmla="*/ 85924 h 406"/>
              <a:gd name="T20" fmla="*/ 0 w 430"/>
              <a:gd name="T21" fmla="*/ 130187 h 406"/>
              <a:gd name="T22" fmla="*/ 7819 w 430"/>
              <a:gd name="T23" fmla="*/ 158828 h 406"/>
              <a:gd name="T24" fmla="*/ 33884 w 430"/>
              <a:gd name="T25" fmla="*/ 192677 h 406"/>
              <a:gd name="T26" fmla="*/ 46916 w 430"/>
              <a:gd name="T27" fmla="*/ 229129 h 406"/>
              <a:gd name="T28" fmla="*/ 5213 w 430"/>
              <a:gd name="T29" fmla="*/ 283808 h 406"/>
              <a:gd name="T30" fmla="*/ 7819 w 430"/>
              <a:gd name="T31" fmla="*/ 294223 h 406"/>
              <a:gd name="T32" fmla="*/ 49523 w 430"/>
              <a:gd name="T33" fmla="*/ 364524 h 406"/>
              <a:gd name="T34" fmla="*/ 2606 w 430"/>
              <a:gd name="T35" fmla="*/ 403580 h 406"/>
              <a:gd name="T36" fmla="*/ 2606 w 430"/>
              <a:gd name="T37" fmla="*/ 427014 h 406"/>
              <a:gd name="T38" fmla="*/ 36490 w 430"/>
              <a:gd name="T39" fmla="*/ 497315 h 406"/>
              <a:gd name="T40" fmla="*/ 52129 w 430"/>
              <a:gd name="T41" fmla="*/ 533767 h 406"/>
              <a:gd name="T42" fmla="*/ 26065 w 430"/>
              <a:gd name="T43" fmla="*/ 533767 h 406"/>
              <a:gd name="T44" fmla="*/ 26065 w 430"/>
              <a:gd name="T45" fmla="*/ 575427 h 406"/>
              <a:gd name="T46" fmla="*/ 177239 w 430"/>
              <a:gd name="T47" fmla="*/ 739463 h 406"/>
              <a:gd name="T48" fmla="*/ 271071 w 430"/>
              <a:gd name="T49" fmla="*/ 804557 h 406"/>
              <a:gd name="T50" fmla="*/ 364903 w 430"/>
              <a:gd name="T51" fmla="*/ 968593 h 406"/>
              <a:gd name="T52" fmla="*/ 732413 w 430"/>
              <a:gd name="T53" fmla="*/ 989423 h 406"/>
              <a:gd name="T54" fmla="*/ 834065 w 430"/>
              <a:gd name="T55" fmla="*/ 838406 h 406"/>
              <a:gd name="T56" fmla="*/ 883588 w 430"/>
              <a:gd name="T57" fmla="*/ 822783 h 406"/>
              <a:gd name="T58" fmla="*/ 922685 w 430"/>
              <a:gd name="T59" fmla="*/ 804557 h 406"/>
              <a:gd name="T60" fmla="*/ 1089498 w 430"/>
              <a:gd name="T61" fmla="*/ 578031 h 406"/>
              <a:gd name="T62" fmla="*/ 1094710 w 430"/>
              <a:gd name="T63" fmla="*/ 525956 h 406"/>
              <a:gd name="T64" fmla="*/ 1079072 w 430"/>
              <a:gd name="T65" fmla="*/ 502523 h 406"/>
              <a:gd name="T66" fmla="*/ 1073859 w 430"/>
              <a:gd name="T67" fmla="*/ 473881 h 406"/>
              <a:gd name="T68" fmla="*/ 1084285 w 430"/>
              <a:gd name="T69" fmla="*/ 450448 h 406"/>
              <a:gd name="T70" fmla="*/ 1092104 w 430"/>
              <a:gd name="T71" fmla="*/ 434825 h 406"/>
              <a:gd name="T72" fmla="*/ 1115562 w 430"/>
              <a:gd name="T73" fmla="*/ 411392 h 406"/>
              <a:gd name="T74" fmla="*/ 1118169 w 430"/>
              <a:gd name="T75" fmla="*/ 380147 h 406"/>
              <a:gd name="T76" fmla="*/ 1084285 w 430"/>
              <a:gd name="T77" fmla="*/ 346298 h 406"/>
              <a:gd name="T78" fmla="*/ 1079072 w 430"/>
              <a:gd name="T79" fmla="*/ 315053 h 406"/>
              <a:gd name="T80" fmla="*/ 1102530 w 430"/>
              <a:gd name="T81" fmla="*/ 289016 h 406"/>
              <a:gd name="T82" fmla="*/ 1105136 w 430"/>
              <a:gd name="T83" fmla="*/ 226526 h 406"/>
              <a:gd name="T84" fmla="*/ 1084285 w 430"/>
              <a:gd name="T85" fmla="*/ 221318 h 406"/>
              <a:gd name="T86" fmla="*/ 1092104 w 430"/>
              <a:gd name="T87" fmla="*/ 143206 h 406"/>
              <a:gd name="T88" fmla="*/ 1120775 w 430"/>
              <a:gd name="T89" fmla="*/ 130187 h 40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30" h="406">
                <a:moveTo>
                  <a:pt x="430" y="50"/>
                </a:moveTo>
                <a:cubicBezTo>
                  <a:pt x="430" y="45"/>
                  <a:pt x="430" y="40"/>
                  <a:pt x="430" y="34"/>
                </a:cubicBezTo>
                <a:cubicBezTo>
                  <a:pt x="426" y="33"/>
                  <a:pt x="423" y="32"/>
                  <a:pt x="419" y="31"/>
                </a:cubicBezTo>
                <a:cubicBezTo>
                  <a:pt x="418" y="22"/>
                  <a:pt x="417" y="13"/>
                  <a:pt x="415" y="5"/>
                </a:cubicBezTo>
                <a:cubicBezTo>
                  <a:pt x="303" y="73"/>
                  <a:pt x="127" y="56"/>
                  <a:pt x="55" y="26"/>
                </a:cubicBezTo>
                <a:cubicBezTo>
                  <a:pt x="42" y="17"/>
                  <a:pt x="30" y="9"/>
                  <a:pt x="17" y="0"/>
                </a:cubicBezTo>
                <a:cubicBezTo>
                  <a:pt x="14" y="0"/>
                  <a:pt x="11" y="1"/>
                  <a:pt x="9" y="1"/>
                </a:cubicBezTo>
                <a:cubicBezTo>
                  <a:pt x="8" y="4"/>
                  <a:pt x="8" y="7"/>
                  <a:pt x="8" y="10"/>
                </a:cubicBezTo>
                <a:cubicBezTo>
                  <a:pt x="9" y="12"/>
                  <a:pt x="11" y="15"/>
                  <a:pt x="12" y="17"/>
                </a:cubicBezTo>
                <a:cubicBezTo>
                  <a:pt x="13" y="23"/>
                  <a:pt x="13" y="28"/>
                  <a:pt x="13" y="33"/>
                </a:cubicBezTo>
                <a:cubicBezTo>
                  <a:pt x="9" y="39"/>
                  <a:pt x="4" y="45"/>
                  <a:pt x="0" y="50"/>
                </a:cubicBezTo>
                <a:cubicBezTo>
                  <a:pt x="1" y="54"/>
                  <a:pt x="2" y="57"/>
                  <a:pt x="3" y="61"/>
                </a:cubicBezTo>
                <a:cubicBezTo>
                  <a:pt x="6" y="65"/>
                  <a:pt x="10" y="70"/>
                  <a:pt x="13" y="74"/>
                </a:cubicBezTo>
                <a:cubicBezTo>
                  <a:pt x="15" y="79"/>
                  <a:pt x="17" y="83"/>
                  <a:pt x="18" y="88"/>
                </a:cubicBezTo>
                <a:cubicBezTo>
                  <a:pt x="13" y="95"/>
                  <a:pt x="7" y="102"/>
                  <a:pt x="2" y="109"/>
                </a:cubicBezTo>
                <a:cubicBezTo>
                  <a:pt x="2" y="111"/>
                  <a:pt x="3" y="112"/>
                  <a:pt x="3" y="113"/>
                </a:cubicBezTo>
                <a:cubicBezTo>
                  <a:pt x="8" y="122"/>
                  <a:pt x="14" y="131"/>
                  <a:pt x="19" y="140"/>
                </a:cubicBezTo>
                <a:cubicBezTo>
                  <a:pt x="13" y="145"/>
                  <a:pt x="7" y="150"/>
                  <a:pt x="1" y="155"/>
                </a:cubicBezTo>
                <a:cubicBezTo>
                  <a:pt x="1" y="158"/>
                  <a:pt x="1" y="161"/>
                  <a:pt x="1" y="164"/>
                </a:cubicBezTo>
                <a:cubicBezTo>
                  <a:pt x="5" y="173"/>
                  <a:pt x="10" y="182"/>
                  <a:pt x="14" y="191"/>
                </a:cubicBezTo>
                <a:cubicBezTo>
                  <a:pt x="16" y="196"/>
                  <a:pt x="18" y="201"/>
                  <a:pt x="20" y="205"/>
                </a:cubicBezTo>
                <a:cubicBezTo>
                  <a:pt x="17" y="205"/>
                  <a:pt x="13" y="205"/>
                  <a:pt x="10" y="205"/>
                </a:cubicBezTo>
                <a:cubicBezTo>
                  <a:pt x="10" y="210"/>
                  <a:pt x="10" y="215"/>
                  <a:pt x="10" y="221"/>
                </a:cubicBezTo>
                <a:cubicBezTo>
                  <a:pt x="29" y="242"/>
                  <a:pt x="49" y="263"/>
                  <a:pt x="68" y="284"/>
                </a:cubicBezTo>
                <a:cubicBezTo>
                  <a:pt x="80" y="292"/>
                  <a:pt x="92" y="301"/>
                  <a:pt x="104" y="309"/>
                </a:cubicBezTo>
                <a:cubicBezTo>
                  <a:pt x="116" y="330"/>
                  <a:pt x="128" y="351"/>
                  <a:pt x="140" y="372"/>
                </a:cubicBezTo>
                <a:cubicBezTo>
                  <a:pt x="194" y="406"/>
                  <a:pt x="262" y="386"/>
                  <a:pt x="281" y="380"/>
                </a:cubicBezTo>
                <a:cubicBezTo>
                  <a:pt x="294" y="361"/>
                  <a:pt x="307" y="341"/>
                  <a:pt x="320" y="322"/>
                </a:cubicBezTo>
                <a:cubicBezTo>
                  <a:pt x="326" y="320"/>
                  <a:pt x="333" y="318"/>
                  <a:pt x="339" y="316"/>
                </a:cubicBezTo>
                <a:cubicBezTo>
                  <a:pt x="344" y="313"/>
                  <a:pt x="349" y="311"/>
                  <a:pt x="354" y="309"/>
                </a:cubicBezTo>
                <a:cubicBezTo>
                  <a:pt x="375" y="280"/>
                  <a:pt x="397" y="251"/>
                  <a:pt x="418" y="222"/>
                </a:cubicBezTo>
                <a:cubicBezTo>
                  <a:pt x="419" y="215"/>
                  <a:pt x="419" y="208"/>
                  <a:pt x="420" y="202"/>
                </a:cubicBezTo>
                <a:cubicBezTo>
                  <a:pt x="418" y="199"/>
                  <a:pt x="416" y="196"/>
                  <a:pt x="414" y="193"/>
                </a:cubicBezTo>
                <a:cubicBezTo>
                  <a:pt x="414" y="189"/>
                  <a:pt x="413" y="185"/>
                  <a:pt x="412" y="182"/>
                </a:cubicBezTo>
                <a:cubicBezTo>
                  <a:pt x="414" y="179"/>
                  <a:pt x="415" y="176"/>
                  <a:pt x="416" y="173"/>
                </a:cubicBezTo>
                <a:cubicBezTo>
                  <a:pt x="417" y="171"/>
                  <a:pt x="418" y="169"/>
                  <a:pt x="419" y="167"/>
                </a:cubicBezTo>
                <a:cubicBezTo>
                  <a:pt x="422" y="164"/>
                  <a:pt x="425" y="161"/>
                  <a:pt x="428" y="158"/>
                </a:cubicBezTo>
                <a:cubicBezTo>
                  <a:pt x="428" y="154"/>
                  <a:pt x="428" y="150"/>
                  <a:pt x="429" y="146"/>
                </a:cubicBezTo>
                <a:cubicBezTo>
                  <a:pt x="425" y="141"/>
                  <a:pt x="420" y="137"/>
                  <a:pt x="416" y="133"/>
                </a:cubicBezTo>
                <a:cubicBezTo>
                  <a:pt x="416" y="129"/>
                  <a:pt x="415" y="125"/>
                  <a:pt x="414" y="121"/>
                </a:cubicBezTo>
                <a:cubicBezTo>
                  <a:pt x="417" y="118"/>
                  <a:pt x="420" y="114"/>
                  <a:pt x="423" y="111"/>
                </a:cubicBezTo>
                <a:cubicBezTo>
                  <a:pt x="423" y="103"/>
                  <a:pt x="424" y="95"/>
                  <a:pt x="424" y="87"/>
                </a:cubicBezTo>
                <a:cubicBezTo>
                  <a:pt x="421" y="86"/>
                  <a:pt x="419" y="85"/>
                  <a:pt x="416" y="85"/>
                </a:cubicBezTo>
                <a:cubicBezTo>
                  <a:pt x="417" y="75"/>
                  <a:pt x="418" y="65"/>
                  <a:pt x="419" y="55"/>
                </a:cubicBezTo>
                <a:cubicBezTo>
                  <a:pt x="423" y="54"/>
                  <a:pt x="426" y="52"/>
                  <a:pt x="430" y="5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ounded Rectangle 10"/>
          <p:cNvSpPr/>
          <p:nvPr/>
        </p:nvSpPr>
        <p:spPr>
          <a:xfrm>
            <a:off x="2305050" y="2203450"/>
            <a:ext cx="304800" cy="1196975"/>
          </a:xfrm>
          <a:prstGeom prst="roundRect">
            <a:avLst>
              <a:gd name="adj" fmla="val 2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2716213" y="2163763"/>
            <a:ext cx="304800" cy="1365250"/>
          </a:xfrm>
          <a:prstGeom prst="roundRect">
            <a:avLst>
              <a:gd name="adj" fmla="val 2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3122613" y="1843088"/>
            <a:ext cx="304800" cy="1557337"/>
          </a:xfrm>
          <a:prstGeom prst="roundRect">
            <a:avLst>
              <a:gd name="adj" fmla="val 2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5943600" y="1698625"/>
            <a:ext cx="26670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Coal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5943600" y="2622550"/>
            <a:ext cx="2667000" cy="100647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Skyway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5943600" y="3544888"/>
            <a:ext cx="26670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Water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7" name="Freeform 5"/>
          <p:cNvSpPr>
            <a:spLocks/>
          </p:cNvSpPr>
          <p:nvPr/>
        </p:nvSpPr>
        <p:spPr bwMode="auto">
          <a:xfrm>
            <a:off x="3984625" y="3529013"/>
            <a:ext cx="1120775" cy="1057275"/>
          </a:xfrm>
          <a:custGeom>
            <a:avLst/>
            <a:gdLst>
              <a:gd name="T0" fmla="*/ 1120775 w 430"/>
              <a:gd name="T1" fmla="*/ 130187 h 406"/>
              <a:gd name="T2" fmla="*/ 1120775 w 430"/>
              <a:gd name="T3" fmla="*/ 88527 h 406"/>
              <a:gd name="T4" fmla="*/ 1092104 w 430"/>
              <a:gd name="T5" fmla="*/ 80716 h 406"/>
              <a:gd name="T6" fmla="*/ 1081678 w 430"/>
              <a:gd name="T7" fmla="*/ 13019 h 406"/>
              <a:gd name="T8" fmla="*/ 143355 w 430"/>
              <a:gd name="T9" fmla="*/ 67697 h 406"/>
              <a:gd name="T10" fmla="*/ 44310 w 430"/>
              <a:gd name="T11" fmla="*/ 0 h 406"/>
              <a:gd name="T12" fmla="*/ 23458 w 430"/>
              <a:gd name="T13" fmla="*/ 2604 h 406"/>
              <a:gd name="T14" fmla="*/ 20852 w 430"/>
              <a:gd name="T15" fmla="*/ 26037 h 406"/>
              <a:gd name="T16" fmla="*/ 31277 w 430"/>
              <a:gd name="T17" fmla="*/ 44264 h 406"/>
              <a:gd name="T18" fmla="*/ 33884 w 430"/>
              <a:gd name="T19" fmla="*/ 85924 h 406"/>
              <a:gd name="T20" fmla="*/ 0 w 430"/>
              <a:gd name="T21" fmla="*/ 130187 h 406"/>
              <a:gd name="T22" fmla="*/ 7819 w 430"/>
              <a:gd name="T23" fmla="*/ 158828 h 406"/>
              <a:gd name="T24" fmla="*/ 33884 w 430"/>
              <a:gd name="T25" fmla="*/ 192677 h 406"/>
              <a:gd name="T26" fmla="*/ 46916 w 430"/>
              <a:gd name="T27" fmla="*/ 229129 h 406"/>
              <a:gd name="T28" fmla="*/ 5213 w 430"/>
              <a:gd name="T29" fmla="*/ 283808 h 406"/>
              <a:gd name="T30" fmla="*/ 7819 w 430"/>
              <a:gd name="T31" fmla="*/ 294223 h 406"/>
              <a:gd name="T32" fmla="*/ 49523 w 430"/>
              <a:gd name="T33" fmla="*/ 364524 h 406"/>
              <a:gd name="T34" fmla="*/ 2606 w 430"/>
              <a:gd name="T35" fmla="*/ 403580 h 406"/>
              <a:gd name="T36" fmla="*/ 2606 w 430"/>
              <a:gd name="T37" fmla="*/ 427014 h 406"/>
              <a:gd name="T38" fmla="*/ 36490 w 430"/>
              <a:gd name="T39" fmla="*/ 497315 h 406"/>
              <a:gd name="T40" fmla="*/ 52129 w 430"/>
              <a:gd name="T41" fmla="*/ 533767 h 406"/>
              <a:gd name="T42" fmla="*/ 26065 w 430"/>
              <a:gd name="T43" fmla="*/ 533767 h 406"/>
              <a:gd name="T44" fmla="*/ 26065 w 430"/>
              <a:gd name="T45" fmla="*/ 575427 h 406"/>
              <a:gd name="T46" fmla="*/ 177239 w 430"/>
              <a:gd name="T47" fmla="*/ 739463 h 406"/>
              <a:gd name="T48" fmla="*/ 271071 w 430"/>
              <a:gd name="T49" fmla="*/ 804557 h 406"/>
              <a:gd name="T50" fmla="*/ 364903 w 430"/>
              <a:gd name="T51" fmla="*/ 968593 h 406"/>
              <a:gd name="T52" fmla="*/ 732413 w 430"/>
              <a:gd name="T53" fmla="*/ 989423 h 406"/>
              <a:gd name="T54" fmla="*/ 834065 w 430"/>
              <a:gd name="T55" fmla="*/ 838406 h 406"/>
              <a:gd name="T56" fmla="*/ 883588 w 430"/>
              <a:gd name="T57" fmla="*/ 822783 h 406"/>
              <a:gd name="T58" fmla="*/ 922685 w 430"/>
              <a:gd name="T59" fmla="*/ 804557 h 406"/>
              <a:gd name="T60" fmla="*/ 1089498 w 430"/>
              <a:gd name="T61" fmla="*/ 578031 h 406"/>
              <a:gd name="T62" fmla="*/ 1094710 w 430"/>
              <a:gd name="T63" fmla="*/ 525956 h 406"/>
              <a:gd name="T64" fmla="*/ 1079072 w 430"/>
              <a:gd name="T65" fmla="*/ 502523 h 406"/>
              <a:gd name="T66" fmla="*/ 1073859 w 430"/>
              <a:gd name="T67" fmla="*/ 473881 h 406"/>
              <a:gd name="T68" fmla="*/ 1084285 w 430"/>
              <a:gd name="T69" fmla="*/ 450448 h 406"/>
              <a:gd name="T70" fmla="*/ 1092104 w 430"/>
              <a:gd name="T71" fmla="*/ 434825 h 406"/>
              <a:gd name="T72" fmla="*/ 1115562 w 430"/>
              <a:gd name="T73" fmla="*/ 411392 h 406"/>
              <a:gd name="T74" fmla="*/ 1118169 w 430"/>
              <a:gd name="T75" fmla="*/ 380147 h 406"/>
              <a:gd name="T76" fmla="*/ 1084285 w 430"/>
              <a:gd name="T77" fmla="*/ 346298 h 406"/>
              <a:gd name="T78" fmla="*/ 1079072 w 430"/>
              <a:gd name="T79" fmla="*/ 315053 h 406"/>
              <a:gd name="T80" fmla="*/ 1102530 w 430"/>
              <a:gd name="T81" fmla="*/ 289016 h 406"/>
              <a:gd name="T82" fmla="*/ 1105136 w 430"/>
              <a:gd name="T83" fmla="*/ 226526 h 406"/>
              <a:gd name="T84" fmla="*/ 1084285 w 430"/>
              <a:gd name="T85" fmla="*/ 221318 h 406"/>
              <a:gd name="T86" fmla="*/ 1092104 w 430"/>
              <a:gd name="T87" fmla="*/ 143206 h 406"/>
              <a:gd name="T88" fmla="*/ 1120775 w 430"/>
              <a:gd name="T89" fmla="*/ 130187 h 40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30" h="406">
                <a:moveTo>
                  <a:pt x="430" y="50"/>
                </a:moveTo>
                <a:cubicBezTo>
                  <a:pt x="430" y="45"/>
                  <a:pt x="430" y="40"/>
                  <a:pt x="430" y="34"/>
                </a:cubicBezTo>
                <a:cubicBezTo>
                  <a:pt x="426" y="33"/>
                  <a:pt x="423" y="32"/>
                  <a:pt x="419" y="31"/>
                </a:cubicBezTo>
                <a:cubicBezTo>
                  <a:pt x="418" y="22"/>
                  <a:pt x="417" y="13"/>
                  <a:pt x="415" y="5"/>
                </a:cubicBezTo>
                <a:cubicBezTo>
                  <a:pt x="303" y="73"/>
                  <a:pt x="127" y="56"/>
                  <a:pt x="55" y="26"/>
                </a:cubicBezTo>
                <a:cubicBezTo>
                  <a:pt x="42" y="17"/>
                  <a:pt x="30" y="9"/>
                  <a:pt x="17" y="0"/>
                </a:cubicBezTo>
                <a:cubicBezTo>
                  <a:pt x="14" y="0"/>
                  <a:pt x="11" y="1"/>
                  <a:pt x="9" y="1"/>
                </a:cubicBezTo>
                <a:cubicBezTo>
                  <a:pt x="8" y="4"/>
                  <a:pt x="8" y="7"/>
                  <a:pt x="8" y="10"/>
                </a:cubicBezTo>
                <a:cubicBezTo>
                  <a:pt x="9" y="12"/>
                  <a:pt x="11" y="15"/>
                  <a:pt x="12" y="17"/>
                </a:cubicBezTo>
                <a:cubicBezTo>
                  <a:pt x="13" y="23"/>
                  <a:pt x="13" y="28"/>
                  <a:pt x="13" y="33"/>
                </a:cubicBezTo>
                <a:cubicBezTo>
                  <a:pt x="9" y="39"/>
                  <a:pt x="4" y="45"/>
                  <a:pt x="0" y="50"/>
                </a:cubicBezTo>
                <a:cubicBezTo>
                  <a:pt x="1" y="54"/>
                  <a:pt x="2" y="57"/>
                  <a:pt x="3" y="61"/>
                </a:cubicBezTo>
                <a:cubicBezTo>
                  <a:pt x="6" y="65"/>
                  <a:pt x="10" y="70"/>
                  <a:pt x="13" y="74"/>
                </a:cubicBezTo>
                <a:cubicBezTo>
                  <a:pt x="15" y="79"/>
                  <a:pt x="17" y="83"/>
                  <a:pt x="18" y="88"/>
                </a:cubicBezTo>
                <a:cubicBezTo>
                  <a:pt x="13" y="95"/>
                  <a:pt x="7" y="102"/>
                  <a:pt x="2" y="109"/>
                </a:cubicBezTo>
                <a:cubicBezTo>
                  <a:pt x="2" y="111"/>
                  <a:pt x="3" y="112"/>
                  <a:pt x="3" y="113"/>
                </a:cubicBezTo>
                <a:cubicBezTo>
                  <a:pt x="8" y="122"/>
                  <a:pt x="14" y="131"/>
                  <a:pt x="19" y="140"/>
                </a:cubicBezTo>
                <a:cubicBezTo>
                  <a:pt x="13" y="145"/>
                  <a:pt x="7" y="150"/>
                  <a:pt x="1" y="155"/>
                </a:cubicBezTo>
                <a:cubicBezTo>
                  <a:pt x="1" y="158"/>
                  <a:pt x="1" y="161"/>
                  <a:pt x="1" y="164"/>
                </a:cubicBezTo>
                <a:cubicBezTo>
                  <a:pt x="5" y="173"/>
                  <a:pt x="10" y="182"/>
                  <a:pt x="14" y="191"/>
                </a:cubicBezTo>
                <a:cubicBezTo>
                  <a:pt x="16" y="196"/>
                  <a:pt x="18" y="201"/>
                  <a:pt x="20" y="205"/>
                </a:cubicBezTo>
                <a:cubicBezTo>
                  <a:pt x="17" y="205"/>
                  <a:pt x="13" y="205"/>
                  <a:pt x="10" y="205"/>
                </a:cubicBezTo>
                <a:cubicBezTo>
                  <a:pt x="10" y="210"/>
                  <a:pt x="10" y="215"/>
                  <a:pt x="10" y="221"/>
                </a:cubicBezTo>
                <a:cubicBezTo>
                  <a:pt x="29" y="242"/>
                  <a:pt x="49" y="263"/>
                  <a:pt x="68" y="284"/>
                </a:cubicBezTo>
                <a:cubicBezTo>
                  <a:pt x="80" y="292"/>
                  <a:pt x="92" y="301"/>
                  <a:pt x="104" y="309"/>
                </a:cubicBezTo>
                <a:cubicBezTo>
                  <a:pt x="116" y="330"/>
                  <a:pt x="128" y="351"/>
                  <a:pt x="140" y="372"/>
                </a:cubicBezTo>
                <a:cubicBezTo>
                  <a:pt x="194" y="406"/>
                  <a:pt x="262" y="386"/>
                  <a:pt x="281" y="380"/>
                </a:cubicBezTo>
                <a:cubicBezTo>
                  <a:pt x="294" y="361"/>
                  <a:pt x="307" y="341"/>
                  <a:pt x="320" y="322"/>
                </a:cubicBezTo>
                <a:cubicBezTo>
                  <a:pt x="326" y="320"/>
                  <a:pt x="333" y="318"/>
                  <a:pt x="339" y="316"/>
                </a:cubicBezTo>
                <a:cubicBezTo>
                  <a:pt x="344" y="313"/>
                  <a:pt x="349" y="311"/>
                  <a:pt x="354" y="309"/>
                </a:cubicBezTo>
                <a:cubicBezTo>
                  <a:pt x="375" y="280"/>
                  <a:pt x="397" y="251"/>
                  <a:pt x="418" y="222"/>
                </a:cubicBezTo>
                <a:cubicBezTo>
                  <a:pt x="419" y="215"/>
                  <a:pt x="419" y="208"/>
                  <a:pt x="420" y="202"/>
                </a:cubicBezTo>
                <a:cubicBezTo>
                  <a:pt x="418" y="199"/>
                  <a:pt x="416" y="196"/>
                  <a:pt x="414" y="193"/>
                </a:cubicBezTo>
                <a:cubicBezTo>
                  <a:pt x="414" y="189"/>
                  <a:pt x="413" y="185"/>
                  <a:pt x="412" y="182"/>
                </a:cubicBezTo>
                <a:cubicBezTo>
                  <a:pt x="414" y="179"/>
                  <a:pt x="415" y="176"/>
                  <a:pt x="416" y="173"/>
                </a:cubicBezTo>
                <a:cubicBezTo>
                  <a:pt x="417" y="171"/>
                  <a:pt x="418" y="169"/>
                  <a:pt x="419" y="167"/>
                </a:cubicBezTo>
                <a:cubicBezTo>
                  <a:pt x="422" y="164"/>
                  <a:pt x="425" y="161"/>
                  <a:pt x="428" y="158"/>
                </a:cubicBezTo>
                <a:cubicBezTo>
                  <a:pt x="428" y="154"/>
                  <a:pt x="428" y="150"/>
                  <a:pt x="429" y="146"/>
                </a:cubicBezTo>
                <a:cubicBezTo>
                  <a:pt x="425" y="141"/>
                  <a:pt x="420" y="137"/>
                  <a:pt x="416" y="133"/>
                </a:cubicBezTo>
                <a:cubicBezTo>
                  <a:pt x="416" y="129"/>
                  <a:pt x="415" y="125"/>
                  <a:pt x="414" y="121"/>
                </a:cubicBezTo>
                <a:cubicBezTo>
                  <a:pt x="417" y="118"/>
                  <a:pt x="420" y="114"/>
                  <a:pt x="423" y="111"/>
                </a:cubicBezTo>
                <a:cubicBezTo>
                  <a:pt x="423" y="103"/>
                  <a:pt x="424" y="95"/>
                  <a:pt x="424" y="87"/>
                </a:cubicBezTo>
                <a:cubicBezTo>
                  <a:pt x="421" y="86"/>
                  <a:pt x="419" y="85"/>
                  <a:pt x="416" y="85"/>
                </a:cubicBezTo>
                <a:cubicBezTo>
                  <a:pt x="417" y="75"/>
                  <a:pt x="418" y="65"/>
                  <a:pt x="419" y="55"/>
                </a:cubicBezTo>
                <a:cubicBezTo>
                  <a:pt x="423" y="54"/>
                  <a:pt x="426" y="52"/>
                  <a:pt x="430" y="5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Rounded Rectangle 17"/>
          <p:cNvSpPr/>
          <p:nvPr/>
        </p:nvSpPr>
        <p:spPr>
          <a:xfrm>
            <a:off x="3981450" y="2130425"/>
            <a:ext cx="304800" cy="1270000"/>
          </a:xfrm>
          <a:prstGeom prst="roundRect">
            <a:avLst>
              <a:gd name="adj" fmla="val 27442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4392613" y="1938338"/>
            <a:ext cx="304800" cy="1590675"/>
          </a:xfrm>
          <a:prstGeom prst="roundRect">
            <a:avLst>
              <a:gd name="adj" fmla="val 27442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4799013" y="2130425"/>
            <a:ext cx="304800" cy="1270000"/>
          </a:xfrm>
          <a:prstGeom prst="roundRect">
            <a:avLst>
              <a:gd name="adj" fmla="val 27442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 25"/>
          <p:cNvSpPr>
            <a:spLocks/>
          </p:cNvSpPr>
          <p:nvPr/>
        </p:nvSpPr>
        <p:spPr bwMode="auto">
          <a:xfrm>
            <a:off x="685800" y="1895475"/>
            <a:ext cx="1379538" cy="2581275"/>
          </a:xfrm>
          <a:custGeom>
            <a:avLst/>
            <a:gdLst>
              <a:gd name="T0" fmla="*/ 0 w 869"/>
              <a:gd name="T1" fmla="*/ 192 h 1626"/>
              <a:gd name="T2" fmla="*/ 0 w 869"/>
              <a:gd name="T3" fmla="*/ 192 h 1626"/>
              <a:gd name="T4" fmla="*/ 435 w 869"/>
              <a:gd name="T5" fmla="*/ 0 h 1626"/>
              <a:gd name="T6" fmla="*/ 869 w 869"/>
              <a:gd name="T7" fmla="*/ 192 h 1626"/>
              <a:gd name="T8" fmla="*/ 869 w 869"/>
              <a:gd name="T9" fmla="*/ 192 h 1626"/>
              <a:gd name="T10" fmla="*/ 869 w 869"/>
              <a:gd name="T11" fmla="*/ 1626 h 1626"/>
              <a:gd name="T12" fmla="*/ 0 w 869"/>
              <a:gd name="T13" fmla="*/ 1626 h 1626"/>
              <a:gd name="T14" fmla="*/ 0 w 869"/>
              <a:gd name="T15" fmla="*/ 192 h 1626"/>
              <a:gd name="T16" fmla="*/ 0 w 869"/>
              <a:gd name="T17" fmla="*/ 192 h 1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9" h="1626">
                <a:moveTo>
                  <a:pt x="0" y="192"/>
                </a:moveTo>
                <a:lnTo>
                  <a:pt x="0" y="192"/>
                </a:lnTo>
                <a:lnTo>
                  <a:pt x="435" y="0"/>
                </a:lnTo>
                <a:lnTo>
                  <a:pt x="869" y="192"/>
                </a:lnTo>
                <a:lnTo>
                  <a:pt x="869" y="192"/>
                </a:lnTo>
                <a:lnTo>
                  <a:pt x="869" y="1626"/>
                </a:lnTo>
                <a:lnTo>
                  <a:pt x="0" y="1626"/>
                </a:lnTo>
                <a:lnTo>
                  <a:pt x="0" y="192"/>
                </a:lnTo>
                <a:lnTo>
                  <a:pt x="0" y="19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05113" y="361950"/>
            <a:ext cx="34575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Corporate Structure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1271588" y="2311400"/>
            <a:ext cx="198437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271588" y="3378200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1271588" y="2840038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1271588" y="3906838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1519238" y="2311400"/>
            <a:ext cx="198437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12" name="Freeform 10"/>
          <p:cNvSpPr>
            <a:spLocks/>
          </p:cNvSpPr>
          <p:nvPr/>
        </p:nvSpPr>
        <p:spPr bwMode="auto">
          <a:xfrm>
            <a:off x="1519238" y="3378200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1"/>
          <p:cNvSpPr>
            <a:spLocks/>
          </p:cNvSpPr>
          <p:nvPr/>
        </p:nvSpPr>
        <p:spPr bwMode="auto">
          <a:xfrm>
            <a:off x="1519238" y="2840038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2"/>
          <p:cNvSpPr>
            <a:spLocks/>
          </p:cNvSpPr>
          <p:nvPr/>
        </p:nvSpPr>
        <p:spPr bwMode="auto">
          <a:xfrm>
            <a:off x="1519238" y="3906838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3"/>
          <p:cNvSpPr>
            <a:spLocks/>
          </p:cNvSpPr>
          <p:nvPr/>
        </p:nvSpPr>
        <p:spPr bwMode="auto">
          <a:xfrm>
            <a:off x="1765300" y="2311400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16" name="Freeform 14"/>
          <p:cNvSpPr>
            <a:spLocks/>
          </p:cNvSpPr>
          <p:nvPr/>
        </p:nvSpPr>
        <p:spPr bwMode="auto">
          <a:xfrm>
            <a:off x="1765300" y="3378200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15"/>
          <p:cNvSpPr>
            <a:spLocks/>
          </p:cNvSpPr>
          <p:nvPr/>
        </p:nvSpPr>
        <p:spPr bwMode="auto">
          <a:xfrm>
            <a:off x="1765300" y="2840038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16"/>
          <p:cNvSpPr>
            <a:spLocks/>
          </p:cNvSpPr>
          <p:nvPr/>
        </p:nvSpPr>
        <p:spPr bwMode="auto">
          <a:xfrm>
            <a:off x="1765300" y="3906838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17"/>
          <p:cNvSpPr>
            <a:spLocks/>
          </p:cNvSpPr>
          <p:nvPr/>
        </p:nvSpPr>
        <p:spPr bwMode="auto">
          <a:xfrm>
            <a:off x="784225" y="2311400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20" name="Freeform 18"/>
          <p:cNvSpPr>
            <a:spLocks/>
          </p:cNvSpPr>
          <p:nvPr/>
        </p:nvSpPr>
        <p:spPr bwMode="auto">
          <a:xfrm>
            <a:off x="784225" y="3378200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19"/>
          <p:cNvSpPr>
            <a:spLocks/>
          </p:cNvSpPr>
          <p:nvPr/>
        </p:nvSpPr>
        <p:spPr bwMode="auto">
          <a:xfrm>
            <a:off x="784225" y="2840038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22" name="Freeform 20"/>
          <p:cNvSpPr>
            <a:spLocks/>
          </p:cNvSpPr>
          <p:nvPr/>
        </p:nvSpPr>
        <p:spPr bwMode="auto">
          <a:xfrm>
            <a:off x="784225" y="3906838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21"/>
          <p:cNvSpPr>
            <a:spLocks/>
          </p:cNvSpPr>
          <p:nvPr/>
        </p:nvSpPr>
        <p:spPr bwMode="auto">
          <a:xfrm>
            <a:off x="1033463" y="2311400"/>
            <a:ext cx="196850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24" name="Freeform 22"/>
          <p:cNvSpPr>
            <a:spLocks/>
          </p:cNvSpPr>
          <p:nvPr/>
        </p:nvSpPr>
        <p:spPr bwMode="auto">
          <a:xfrm>
            <a:off x="1033463" y="3378200"/>
            <a:ext cx="196850" cy="482600"/>
          </a:xfrm>
          <a:custGeom>
            <a:avLst/>
            <a:gdLst>
              <a:gd name="T0" fmla="*/ 26054 w 68"/>
              <a:gd name="T1" fmla="*/ 0 h 166"/>
              <a:gd name="T2" fmla="*/ 170796 w 68"/>
              <a:gd name="T3" fmla="*/ 0 h 166"/>
              <a:gd name="T4" fmla="*/ 196850 w 68"/>
              <a:gd name="T5" fmla="*/ 26165 h 166"/>
              <a:gd name="T6" fmla="*/ 196850 w 68"/>
              <a:gd name="T7" fmla="*/ 456435 h 166"/>
              <a:gd name="T8" fmla="*/ 170796 w 68"/>
              <a:gd name="T9" fmla="*/ 482600 h 166"/>
              <a:gd name="T10" fmla="*/ 2605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05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23"/>
          <p:cNvSpPr>
            <a:spLocks/>
          </p:cNvSpPr>
          <p:nvPr/>
        </p:nvSpPr>
        <p:spPr bwMode="auto">
          <a:xfrm>
            <a:off x="1033463" y="2840038"/>
            <a:ext cx="196850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26" name="Freeform 24"/>
          <p:cNvSpPr>
            <a:spLocks/>
          </p:cNvSpPr>
          <p:nvPr/>
        </p:nvSpPr>
        <p:spPr bwMode="auto">
          <a:xfrm>
            <a:off x="1033463" y="3906838"/>
            <a:ext cx="196850" cy="482600"/>
          </a:xfrm>
          <a:custGeom>
            <a:avLst/>
            <a:gdLst>
              <a:gd name="T0" fmla="*/ 26054 w 68"/>
              <a:gd name="T1" fmla="*/ 0 h 166"/>
              <a:gd name="T2" fmla="*/ 170796 w 68"/>
              <a:gd name="T3" fmla="*/ 0 h 166"/>
              <a:gd name="T4" fmla="*/ 196850 w 68"/>
              <a:gd name="T5" fmla="*/ 26165 h 166"/>
              <a:gd name="T6" fmla="*/ 196850 w 68"/>
              <a:gd name="T7" fmla="*/ 456435 h 166"/>
              <a:gd name="T8" fmla="*/ 170796 w 68"/>
              <a:gd name="T9" fmla="*/ 482600 h 166"/>
              <a:gd name="T10" fmla="*/ 2605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05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Freeform 25"/>
          <p:cNvSpPr>
            <a:spLocks/>
          </p:cNvSpPr>
          <p:nvPr/>
        </p:nvSpPr>
        <p:spPr bwMode="auto">
          <a:xfrm>
            <a:off x="2362200" y="1885950"/>
            <a:ext cx="1379538" cy="2581275"/>
          </a:xfrm>
          <a:custGeom>
            <a:avLst/>
            <a:gdLst>
              <a:gd name="T0" fmla="*/ 0 w 869"/>
              <a:gd name="T1" fmla="*/ 192 h 1626"/>
              <a:gd name="T2" fmla="*/ 0 w 869"/>
              <a:gd name="T3" fmla="*/ 192 h 1626"/>
              <a:gd name="T4" fmla="*/ 435 w 869"/>
              <a:gd name="T5" fmla="*/ 0 h 1626"/>
              <a:gd name="T6" fmla="*/ 869 w 869"/>
              <a:gd name="T7" fmla="*/ 192 h 1626"/>
              <a:gd name="T8" fmla="*/ 869 w 869"/>
              <a:gd name="T9" fmla="*/ 192 h 1626"/>
              <a:gd name="T10" fmla="*/ 869 w 869"/>
              <a:gd name="T11" fmla="*/ 1626 h 1626"/>
              <a:gd name="T12" fmla="*/ 0 w 869"/>
              <a:gd name="T13" fmla="*/ 1626 h 1626"/>
              <a:gd name="T14" fmla="*/ 0 w 869"/>
              <a:gd name="T15" fmla="*/ 192 h 1626"/>
              <a:gd name="T16" fmla="*/ 0 w 869"/>
              <a:gd name="T17" fmla="*/ 192 h 1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9" h="1626">
                <a:moveTo>
                  <a:pt x="0" y="192"/>
                </a:moveTo>
                <a:lnTo>
                  <a:pt x="0" y="192"/>
                </a:lnTo>
                <a:lnTo>
                  <a:pt x="435" y="0"/>
                </a:lnTo>
                <a:lnTo>
                  <a:pt x="869" y="192"/>
                </a:lnTo>
                <a:lnTo>
                  <a:pt x="869" y="192"/>
                </a:lnTo>
                <a:lnTo>
                  <a:pt x="869" y="1626"/>
                </a:lnTo>
                <a:lnTo>
                  <a:pt x="0" y="1626"/>
                </a:lnTo>
                <a:lnTo>
                  <a:pt x="0" y="192"/>
                </a:lnTo>
                <a:lnTo>
                  <a:pt x="0" y="19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2947988" y="2301875"/>
            <a:ext cx="198437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2947988" y="3368675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2947988" y="2830513"/>
            <a:ext cx="198437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2947988" y="3897313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9"/>
          <p:cNvSpPr>
            <a:spLocks/>
          </p:cNvSpPr>
          <p:nvPr/>
        </p:nvSpPr>
        <p:spPr bwMode="auto">
          <a:xfrm>
            <a:off x="3195638" y="2301875"/>
            <a:ext cx="198437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3195638" y="3368675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3195638" y="2830513"/>
            <a:ext cx="198437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3195638" y="3897313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3441700" y="2301875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3441700" y="3368675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3441700" y="2830513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3441700" y="3897313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2460625" y="2301875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2460625" y="3368675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2460625" y="2830513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2460625" y="3897313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2709863" y="2301875"/>
            <a:ext cx="196850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2709863" y="3368675"/>
            <a:ext cx="196850" cy="482600"/>
          </a:xfrm>
          <a:custGeom>
            <a:avLst/>
            <a:gdLst>
              <a:gd name="T0" fmla="*/ 26054 w 68"/>
              <a:gd name="T1" fmla="*/ 0 h 166"/>
              <a:gd name="T2" fmla="*/ 170796 w 68"/>
              <a:gd name="T3" fmla="*/ 0 h 166"/>
              <a:gd name="T4" fmla="*/ 196850 w 68"/>
              <a:gd name="T5" fmla="*/ 26165 h 166"/>
              <a:gd name="T6" fmla="*/ 196850 w 68"/>
              <a:gd name="T7" fmla="*/ 456435 h 166"/>
              <a:gd name="T8" fmla="*/ 170796 w 68"/>
              <a:gd name="T9" fmla="*/ 482600 h 166"/>
              <a:gd name="T10" fmla="*/ 2605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05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2709863" y="2830513"/>
            <a:ext cx="196850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2709863" y="3897313"/>
            <a:ext cx="196850" cy="482600"/>
          </a:xfrm>
          <a:custGeom>
            <a:avLst/>
            <a:gdLst>
              <a:gd name="T0" fmla="*/ 26054 w 68"/>
              <a:gd name="T1" fmla="*/ 0 h 166"/>
              <a:gd name="T2" fmla="*/ 170796 w 68"/>
              <a:gd name="T3" fmla="*/ 0 h 166"/>
              <a:gd name="T4" fmla="*/ 196850 w 68"/>
              <a:gd name="T5" fmla="*/ 26165 h 166"/>
              <a:gd name="T6" fmla="*/ 196850 w 68"/>
              <a:gd name="T7" fmla="*/ 456435 h 166"/>
              <a:gd name="T8" fmla="*/ 170796 w 68"/>
              <a:gd name="T9" fmla="*/ 482600 h 166"/>
              <a:gd name="T10" fmla="*/ 2605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05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4114800" y="1885950"/>
            <a:ext cx="1379538" cy="2581275"/>
          </a:xfrm>
          <a:custGeom>
            <a:avLst/>
            <a:gdLst>
              <a:gd name="T0" fmla="*/ 0 w 869"/>
              <a:gd name="T1" fmla="*/ 192 h 1626"/>
              <a:gd name="T2" fmla="*/ 0 w 869"/>
              <a:gd name="T3" fmla="*/ 192 h 1626"/>
              <a:gd name="T4" fmla="*/ 435 w 869"/>
              <a:gd name="T5" fmla="*/ 0 h 1626"/>
              <a:gd name="T6" fmla="*/ 869 w 869"/>
              <a:gd name="T7" fmla="*/ 192 h 1626"/>
              <a:gd name="T8" fmla="*/ 869 w 869"/>
              <a:gd name="T9" fmla="*/ 192 h 1626"/>
              <a:gd name="T10" fmla="*/ 869 w 869"/>
              <a:gd name="T11" fmla="*/ 1626 h 1626"/>
              <a:gd name="T12" fmla="*/ 0 w 869"/>
              <a:gd name="T13" fmla="*/ 1626 h 1626"/>
              <a:gd name="T14" fmla="*/ 0 w 869"/>
              <a:gd name="T15" fmla="*/ 192 h 1626"/>
              <a:gd name="T16" fmla="*/ 0 w 869"/>
              <a:gd name="T17" fmla="*/ 192 h 1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9" h="1626">
                <a:moveTo>
                  <a:pt x="0" y="192"/>
                </a:moveTo>
                <a:lnTo>
                  <a:pt x="0" y="192"/>
                </a:lnTo>
                <a:lnTo>
                  <a:pt x="435" y="0"/>
                </a:lnTo>
                <a:lnTo>
                  <a:pt x="869" y="192"/>
                </a:lnTo>
                <a:lnTo>
                  <a:pt x="869" y="192"/>
                </a:lnTo>
                <a:lnTo>
                  <a:pt x="869" y="1626"/>
                </a:lnTo>
                <a:lnTo>
                  <a:pt x="0" y="1626"/>
                </a:lnTo>
                <a:lnTo>
                  <a:pt x="0" y="192"/>
                </a:lnTo>
                <a:lnTo>
                  <a:pt x="0" y="19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50" name="Freeform 5"/>
          <p:cNvSpPr>
            <a:spLocks/>
          </p:cNvSpPr>
          <p:nvPr/>
        </p:nvSpPr>
        <p:spPr bwMode="auto">
          <a:xfrm>
            <a:off x="4700588" y="2301875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1" name="Freeform 6"/>
          <p:cNvSpPr>
            <a:spLocks/>
          </p:cNvSpPr>
          <p:nvPr/>
        </p:nvSpPr>
        <p:spPr bwMode="auto">
          <a:xfrm>
            <a:off x="4700588" y="3368675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2" name="Freeform 7"/>
          <p:cNvSpPr>
            <a:spLocks/>
          </p:cNvSpPr>
          <p:nvPr/>
        </p:nvSpPr>
        <p:spPr bwMode="auto">
          <a:xfrm>
            <a:off x="4700588" y="2830513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3" name="Freeform 8"/>
          <p:cNvSpPr>
            <a:spLocks/>
          </p:cNvSpPr>
          <p:nvPr/>
        </p:nvSpPr>
        <p:spPr bwMode="auto">
          <a:xfrm>
            <a:off x="4700588" y="3897313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Freeform 9"/>
          <p:cNvSpPr>
            <a:spLocks/>
          </p:cNvSpPr>
          <p:nvPr/>
        </p:nvSpPr>
        <p:spPr bwMode="auto">
          <a:xfrm>
            <a:off x="4948238" y="2301875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5" name="Freeform 10"/>
          <p:cNvSpPr>
            <a:spLocks/>
          </p:cNvSpPr>
          <p:nvPr/>
        </p:nvSpPr>
        <p:spPr bwMode="auto">
          <a:xfrm>
            <a:off x="4948238" y="3368675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6" name="Freeform 11"/>
          <p:cNvSpPr>
            <a:spLocks/>
          </p:cNvSpPr>
          <p:nvPr/>
        </p:nvSpPr>
        <p:spPr bwMode="auto">
          <a:xfrm>
            <a:off x="4948238" y="2830513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Freeform 12"/>
          <p:cNvSpPr>
            <a:spLocks/>
          </p:cNvSpPr>
          <p:nvPr/>
        </p:nvSpPr>
        <p:spPr bwMode="auto">
          <a:xfrm>
            <a:off x="4948238" y="3897313"/>
            <a:ext cx="198437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Freeform 13"/>
          <p:cNvSpPr>
            <a:spLocks/>
          </p:cNvSpPr>
          <p:nvPr/>
        </p:nvSpPr>
        <p:spPr bwMode="auto">
          <a:xfrm>
            <a:off x="5194300" y="2301875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9" name="Freeform 14"/>
          <p:cNvSpPr>
            <a:spLocks/>
          </p:cNvSpPr>
          <p:nvPr/>
        </p:nvSpPr>
        <p:spPr bwMode="auto">
          <a:xfrm>
            <a:off x="5194300" y="3368675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0" name="Freeform 15"/>
          <p:cNvSpPr>
            <a:spLocks/>
          </p:cNvSpPr>
          <p:nvPr/>
        </p:nvSpPr>
        <p:spPr bwMode="auto">
          <a:xfrm>
            <a:off x="5194300" y="2830513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1" name="Freeform 16"/>
          <p:cNvSpPr>
            <a:spLocks/>
          </p:cNvSpPr>
          <p:nvPr/>
        </p:nvSpPr>
        <p:spPr bwMode="auto">
          <a:xfrm>
            <a:off x="5194300" y="3897313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2" name="Freeform 17"/>
          <p:cNvSpPr>
            <a:spLocks/>
          </p:cNvSpPr>
          <p:nvPr/>
        </p:nvSpPr>
        <p:spPr bwMode="auto">
          <a:xfrm>
            <a:off x="4213225" y="2301875"/>
            <a:ext cx="198438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63" name="Freeform 18"/>
          <p:cNvSpPr>
            <a:spLocks/>
          </p:cNvSpPr>
          <p:nvPr/>
        </p:nvSpPr>
        <p:spPr bwMode="auto">
          <a:xfrm>
            <a:off x="4213225" y="3368675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4" name="Freeform 19"/>
          <p:cNvSpPr>
            <a:spLocks/>
          </p:cNvSpPr>
          <p:nvPr/>
        </p:nvSpPr>
        <p:spPr bwMode="auto">
          <a:xfrm>
            <a:off x="4213225" y="2830513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5" name="Freeform 20"/>
          <p:cNvSpPr>
            <a:spLocks/>
          </p:cNvSpPr>
          <p:nvPr/>
        </p:nvSpPr>
        <p:spPr bwMode="auto">
          <a:xfrm>
            <a:off x="4213225" y="3897313"/>
            <a:ext cx="198438" cy="482600"/>
          </a:xfrm>
          <a:custGeom>
            <a:avLst/>
            <a:gdLst>
              <a:gd name="T0" fmla="*/ 26264 w 68"/>
              <a:gd name="T1" fmla="*/ 0 h 166"/>
              <a:gd name="T2" fmla="*/ 172174 w 68"/>
              <a:gd name="T3" fmla="*/ 0 h 166"/>
              <a:gd name="T4" fmla="*/ 198438 w 68"/>
              <a:gd name="T5" fmla="*/ 26165 h 166"/>
              <a:gd name="T6" fmla="*/ 198438 w 68"/>
              <a:gd name="T7" fmla="*/ 456435 h 166"/>
              <a:gd name="T8" fmla="*/ 172174 w 68"/>
              <a:gd name="T9" fmla="*/ 482600 h 166"/>
              <a:gd name="T10" fmla="*/ 2626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26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6" name="Freeform 21"/>
          <p:cNvSpPr>
            <a:spLocks/>
          </p:cNvSpPr>
          <p:nvPr/>
        </p:nvSpPr>
        <p:spPr bwMode="auto">
          <a:xfrm>
            <a:off x="4462463" y="2301875"/>
            <a:ext cx="196850" cy="482600"/>
          </a:xfrm>
          <a:custGeom>
            <a:avLst/>
            <a:gdLst>
              <a:gd name="T0" fmla="*/ 9 w 68"/>
              <a:gd name="T1" fmla="*/ 0 h 166"/>
              <a:gd name="T2" fmla="*/ 59 w 68"/>
              <a:gd name="T3" fmla="*/ 0 h 166"/>
              <a:gd name="T4" fmla="*/ 68 w 68"/>
              <a:gd name="T5" fmla="*/ 9 h 166"/>
              <a:gd name="T6" fmla="*/ 68 w 68"/>
              <a:gd name="T7" fmla="*/ 157 h 166"/>
              <a:gd name="T8" fmla="*/ 59 w 68"/>
              <a:gd name="T9" fmla="*/ 166 h 166"/>
              <a:gd name="T10" fmla="*/ 9 w 68"/>
              <a:gd name="T11" fmla="*/ 166 h 166"/>
              <a:gd name="T12" fmla="*/ 0 w 68"/>
              <a:gd name="T13" fmla="*/ 157 h 166"/>
              <a:gd name="T14" fmla="*/ 0 w 68"/>
              <a:gd name="T15" fmla="*/ 9 h 166"/>
              <a:gd name="T16" fmla="*/ 9 w 68"/>
              <a:gd name="T17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srgbClr val="45C1A4"/>
              </a:solidFill>
              <a:latin typeface="+mn-lt"/>
              <a:cs typeface="+mn-cs"/>
            </a:endParaRPr>
          </a:p>
        </p:txBody>
      </p:sp>
      <p:sp>
        <p:nvSpPr>
          <p:cNvPr id="67" name="Freeform 22"/>
          <p:cNvSpPr>
            <a:spLocks/>
          </p:cNvSpPr>
          <p:nvPr/>
        </p:nvSpPr>
        <p:spPr bwMode="auto">
          <a:xfrm>
            <a:off x="4462463" y="3368675"/>
            <a:ext cx="196850" cy="482600"/>
          </a:xfrm>
          <a:custGeom>
            <a:avLst/>
            <a:gdLst>
              <a:gd name="T0" fmla="*/ 26054 w 68"/>
              <a:gd name="T1" fmla="*/ 0 h 166"/>
              <a:gd name="T2" fmla="*/ 170796 w 68"/>
              <a:gd name="T3" fmla="*/ 0 h 166"/>
              <a:gd name="T4" fmla="*/ 196850 w 68"/>
              <a:gd name="T5" fmla="*/ 26165 h 166"/>
              <a:gd name="T6" fmla="*/ 196850 w 68"/>
              <a:gd name="T7" fmla="*/ 456435 h 166"/>
              <a:gd name="T8" fmla="*/ 170796 w 68"/>
              <a:gd name="T9" fmla="*/ 482600 h 166"/>
              <a:gd name="T10" fmla="*/ 2605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05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8" name="Freeform 23"/>
          <p:cNvSpPr>
            <a:spLocks/>
          </p:cNvSpPr>
          <p:nvPr/>
        </p:nvSpPr>
        <p:spPr bwMode="auto">
          <a:xfrm>
            <a:off x="4462463" y="2830513"/>
            <a:ext cx="196850" cy="482600"/>
          </a:xfrm>
          <a:custGeom>
            <a:avLst/>
            <a:gdLst>
              <a:gd name="T0" fmla="*/ 26054 w 68"/>
              <a:gd name="T1" fmla="*/ 0 h 166"/>
              <a:gd name="T2" fmla="*/ 170796 w 68"/>
              <a:gd name="T3" fmla="*/ 0 h 166"/>
              <a:gd name="T4" fmla="*/ 196850 w 68"/>
              <a:gd name="T5" fmla="*/ 26165 h 166"/>
              <a:gd name="T6" fmla="*/ 196850 w 68"/>
              <a:gd name="T7" fmla="*/ 456435 h 166"/>
              <a:gd name="T8" fmla="*/ 170796 w 68"/>
              <a:gd name="T9" fmla="*/ 482600 h 166"/>
              <a:gd name="T10" fmla="*/ 2605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05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69" name="Freeform 24"/>
          <p:cNvSpPr>
            <a:spLocks/>
          </p:cNvSpPr>
          <p:nvPr/>
        </p:nvSpPr>
        <p:spPr bwMode="auto">
          <a:xfrm>
            <a:off x="4462463" y="3897313"/>
            <a:ext cx="196850" cy="482600"/>
          </a:xfrm>
          <a:custGeom>
            <a:avLst/>
            <a:gdLst>
              <a:gd name="T0" fmla="*/ 26054 w 68"/>
              <a:gd name="T1" fmla="*/ 0 h 166"/>
              <a:gd name="T2" fmla="*/ 170796 w 68"/>
              <a:gd name="T3" fmla="*/ 0 h 166"/>
              <a:gd name="T4" fmla="*/ 196850 w 68"/>
              <a:gd name="T5" fmla="*/ 26165 h 166"/>
              <a:gd name="T6" fmla="*/ 196850 w 68"/>
              <a:gd name="T7" fmla="*/ 456435 h 166"/>
              <a:gd name="T8" fmla="*/ 170796 w 68"/>
              <a:gd name="T9" fmla="*/ 482600 h 166"/>
              <a:gd name="T10" fmla="*/ 26054 w 68"/>
              <a:gd name="T11" fmla="*/ 482600 h 166"/>
              <a:gd name="T12" fmla="*/ 0 w 68"/>
              <a:gd name="T13" fmla="*/ 456435 h 166"/>
              <a:gd name="T14" fmla="*/ 0 w 68"/>
              <a:gd name="T15" fmla="*/ 26165 h 166"/>
              <a:gd name="T16" fmla="*/ 26054 w 68"/>
              <a:gd name="T17" fmla="*/ 0 h 1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8" h="166">
                <a:moveTo>
                  <a:pt x="9" y="0"/>
                </a:moveTo>
                <a:cubicBezTo>
                  <a:pt x="59" y="0"/>
                  <a:pt x="59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7"/>
                  <a:pt x="68" y="157"/>
                  <a:pt x="68" y="157"/>
                </a:cubicBezTo>
                <a:cubicBezTo>
                  <a:pt x="68" y="162"/>
                  <a:pt x="64" y="166"/>
                  <a:pt x="5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4" y="166"/>
                  <a:pt x="0" y="162"/>
                  <a:pt x="0" y="15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0" name="Rectangle 69"/>
          <p:cNvSpPr/>
          <p:nvPr/>
        </p:nvSpPr>
        <p:spPr>
          <a:xfrm>
            <a:off x="5943600" y="1698625"/>
            <a:ext cx="26670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Effectiveness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71" name="Rectangle 70"/>
          <p:cNvSpPr/>
          <p:nvPr/>
        </p:nvSpPr>
        <p:spPr>
          <a:xfrm>
            <a:off x="5943600" y="2622550"/>
            <a:ext cx="2667000" cy="100647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Anticipation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72" name="Rectangle 71"/>
          <p:cNvSpPr/>
          <p:nvPr/>
        </p:nvSpPr>
        <p:spPr>
          <a:xfrm>
            <a:off x="5943600" y="3544888"/>
            <a:ext cx="26670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Agility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5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10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15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20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130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135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145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55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165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180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185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1900"/>
                            </p:stCondLst>
                            <p:childTnLst>
                              <p:par>
                                <p:cTn id="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195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25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2600"/>
                            </p:stCondLst>
                            <p:childTnLst>
                              <p:par>
                                <p:cTn id="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26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2700"/>
                            </p:stCondLst>
                            <p:childTnLst>
                              <p:par>
                                <p:cTn id="1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2800"/>
                            </p:stCondLst>
                            <p:childTnLst>
                              <p:par>
                                <p:cTn id="1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28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2900"/>
                            </p:stCondLst>
                            <p:childTnLst>
                              <p:par>
                                <p:cTn id="1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2950"/>
                            </p:stCondLst>
                            <p:childTnLst>
                              <p:par>
                                <p:cTn id="1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3050"/>
                            </p:stCondLst>
                            <p:childTnLst>
                              <p:par>
                                <p:cTn id="1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3100"/>
                            </p:stCondLst>
                            <p:childTnLst>
                              <p:par>
                                <p:cTn id="1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3150"/>
                            </p:stCondLst>
                            <p:childTnLst>
                              <p:par>
                                <p:cTn id="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3200"/>
                            </p:stCondLst>
                            <p:childTnLst>
                              <p:par>
                                <p:cTn id="1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2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 nodeType="afterGroup">
                            <p:stCondLst>
                              <p:cond delay="3300"/>
                            </p:stCondLst>
                            <p:childTnLst>
                              <p:par>
                                <p:cTn id="2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 nodeType="afterGroup">
                            <p:stCondLst>
                              <p:cond delay="3350"/>
                            </p:stCondLst>
                            <p:childTnLst>
                              <p:par>
                                <p:cTn id="2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" dur="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3400"/>
                            </p:stCondLst>
                            <p:childTnLst>
                              <p:par>
                                <p:cTn id="2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 nodeType="afterGroup">
                            <p:stCondLst>
                              <p:cond delay="3450"/>
                            </p:stCondLst>
                            <p:childTnLst>
                              <p:par>
                                <p:cTn id="2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2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 nodeType="afterGroup">
                            <p:stCondLst>
                              <p:cond delay="4050"/>
                            </p:stCondLst>
                            <p:childTnLst>
                              <p:par>
                                <p:cTn id="2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 nodeType="afterGroup">
                            <p:stCondLst>
                              <p:cond delay="4100"/>
                            </p:stCondLst>
                            <p:childTnLst>
                              <p:par>
                                <p:cTn id="2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 nodeType="afterGroup">
                            <p:stCondLst>
                              <p:cond delay="4150"/>
                            </p:stCondLst>
                            <p:childTnLst>
                              <p:par>
                                <p:cTn id="2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 nodeType="afterGroup">
                            <p:stCondLst>
                              <p:cond delay="4200"/>
                            </p:stCondLst>
                            <p:childTnLst>
                              <p:par>
                                <p:cTn id="2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2" dur="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3" dur="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2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 nodeType="afterGroup">
                            <p:stCondLst>
                              <p:cond delay="4300"/>
                            </p:stCondLst>
                            <p:childTnLst>
                              <p:par>
                                <p:cTn id="2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2" dur="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3" dur="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 nodeType="afterGroup">
                            <p:stCondLst>
                              <p:cond delay="4350"/>
                            </p:stCondLst>
                            <p:childTnLst>
                              <p:par>
                                <p:cTn id="2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 nodeType="afterGroup">
                            <p:stCondLst>
                              <p:cond delay="4400"/>
                            </p:stCondLst>
                            <p:childTnLst>
                              <p:par>
                                <p:cTn id="2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2" dur="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3" dur="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 nodeType="afterGroup">
                            <p:stCondLst>
                              <p:cond delay="4450"/>
                            </p:stCondLst>
                            <p:childTnLst>
                              <p:par>
                                <p:cTn id="2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7" dur="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8" dur="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4" fill="hold" nodeType="afterGroup">
                            <p:stCondLst>
                              <p:cond delay="4550"/>
                            </p:stCondLst>
                            <p:childTnLst>
                              <p:par>
                                <p:cTn id="2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7" dur="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8" dur="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 nodeType="afterGroup">
                            <p:stCondLst>
                              <p:cond delay="4600"/>
                            </p:stCondLst>
                            <p:childTnLst>
                              <p:par>
                                <p:cTn id="2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2" dur="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3" dur="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" fill="hold" nodeType="afterGroup">
                            <p:stCondLst>
                              <p:cond delay="4650"/>
                            </p:stCondLst>
                            <p:childTnLst>
                              <p:par>
                                <p:cTn id="2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7" dur="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8" dur="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9" fill="hold" nodeType="afterGroup">
                            <p:stCondLst>
                              <p:cond delay="4700"/>
                            </p:stCondLst>
                            <p:childTnLst>
                              <p:par>
                                <p:cTn id="3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2" dur="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3" dur="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7" dur="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8" dur="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 nodeType="afterGroup">
                            <p:stCondLst>
                              <p:cond delay="4800"/>
                            </p:stCondLst>
                            <p:childTnLst>
                              <p:par>
                                <p:cTn id="3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2" dur="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3" dur="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4" fill="hold" nodeType="afterGroup">
                            <p:stCondLst>
                              <p:cond delay="4850"/>
                            </p:stCondLst>
                            <p:childTnLst>
                              <p:par>
                                <p:cTn id="3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7" dur="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8" dur="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 nodeType="afterGroup">
                            <p:stCondLst>
                              <p:cond delay="4900"/>
                            </p:stCondLst>
                            <p:childTnLst>
                              <p:par>
                                <p:cTn id="3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2" dur="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3" dur="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4" fill="hold" nodeType="afterGroup">
                            <p:stCondLst>
                              <p:cond delay="4950"/>
                            </p:stCondLst>
                            <p:childTnLst>
                              <p:par>
                                <p:cTn id="3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7" dur="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8" dur="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3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3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9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3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 animBg="1"/>
      <p:bldP spid="9" grpId="0" animBg="1"/>
      <p:bldP spid="10" grpId="0" animBg="1"/>
      <p:bldP spid="12" grpId="0" animBg="1"/>
      <p:bldP spid="13" grpId="0" animBg="1"/>
      <p:bldP spid="14" grpId="0" animBg="1"/>
      <p:bldP spid="16" grpId="0" animBg="1"/>
      <p:bldP spid="17" grpId="0" animBg="1"/>
      <p:bldP spid="18" grpId="0" animBg="1"/>
      <p:bldP spid="20" grpId="0" animBg="1"/>
      <p:bldP spid="22" grpId="0" animBg="1"/>
      <p:bldP spid="24" grpId="0" animBg="1"/>
      <p:bldP spid="26" grpId="0" animBg="1"/>
      <p:bldP spid="30" grpId="0" animBg="1"/>
      <p:bldP spid="32" grpId="0" animBg="1"/>
      <p:bldP spid="34" grpId="0" animBg="1"/>
      <p:bldP spid="36" grpId="0" animBg="1"/>
      <p:bldP spid="38" grpId="0" animBg="1"/>
      <p:bldP spid="40" grpId="0" animBg="1"/>
      <p:bldP spid="44" grpId="0" animBg="1"/>
      <p:bldP spid="46" grpId="0" animBg="1"/>
      <p:bldP spid="48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3" grpId="0" animBg="1"/>
      <p:bldP spid="64" grpId="0" animBg="1"/>
      <p:bldP spid="65" grpId="0" animBg="1"/>
      <p:bldP spid="67" grpId="0" animBg="1"/>
      <p:bldP spid="68" grpId="0" animBg="1"/>
      <p:bldP spid="69" grpId="0" animBg="1"/>
      <p:bldP spid="70" grpId="0"/>
      <p:bldP spid="71" grpId="0"/>
      <p:bldP spid="72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70213" y="361950"/>
            <a:ext cx="31273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Corporate Culture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 rot="1516084">
            <a:off x="2841625" y="2622550"/>
            <a:ext cx="1552575" cy="1549400"/>
          </a:xfrm>
          <a:custGeom>
            <a:avLst/>
            <a:gdLst>
              <a:gd name="T0" fmla="*/ 19 w 270"/>
              <a:gd name="T1" fmla="*/ 0 h 269"/>
              <a:gd name="T2" fmla="*/ 252 w 270"/>
              <a:gd name="T3" fmla="*/ 0 h 269"/>
              <a:gd name="T4" fmla="*/ 270 w 270"/>
              <a:gd name="T5" fmla="*/ 18 h 269"/>
              <a:gd name="T6" fmla="*/ 270 w 270"/>
              <a:gd name="T7" fmla="*/ 251 h 269"/>
              <a:gd name="T8" fmla="*/ 252 w 270"/>
              <a:gd name="T9" fmla="*/ 269 h 269"/>
              <a:gd name="T10" fmla="*/ 19 w 270"/>
              <a:gd name="T11" fmla="*/ 269 h 269"/>
              <a:gd name="T12" fmla="*/ 0 w 270"/>
              <a:gd name="T13" fmla="*/ 251 h 269"/>
              <a:gd name="T14" fmla="*/ 0 w 270"/>
              <a:gd name="T15" fmla="*/ 18 h 269"/>
              <a:gd name="T16" fmla="*/ 19 w 270"/>
              <a:gd name="T17" fmla="*/ 0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0" h="269">
                <a:moveTo>
                  <a:pt x="19" y="0"/>
                </a:moveTo>
                <a:cubicBezTo>
                  <a:pt x="252" y="0"/>
                  <a:pt x="252" y="0"/>
                  <a:pt x="252" y="0"/>
                </a:cubicBezTo>
                <a:cubicBezTo>
                  <a:pt x="262" y="0"/>
                  <a:pt x="270" y="8"/>
                  <a:pt x="270" y="18"/>
                </a:cubicBezTo>
                <a:cubicBezTo>
                  <a:pt x="270" y="251"/>
                  <a:pt x="270" y="251"/>
                  <a:pt x="270" y="251"/>
                </a:cubicBezTo>
                <a:cubicBezTo>
                  <a:pt x="270" y="261"/>
                  <a:pt x="262" y="269"/>
                  <a:pt x="252" y="269"/>
                </a:cubicBezTo>
                <a:cubicBezTo>
                  <a:pt x="19" y="269"/>
                  <a:pt x="19" y="269"/>
                  <a:pt x="19" y="269"/>
                </a:cubicBezTo>
                <a:cubicBezTo>
                  <a:pt x="9" y="269"/>
                  <a:pt x="0" y="261"/>
                  <a:pt x="0" y="251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8"/>
                  <a:pt x="9" y="0"/>
                  <a:pt x="19" y="0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 rot="1516084">
            <a:off x="2170113" y="1900238"/>
            <a:ext cx="2098675" cy="2103437"/>
          </a:xfrm>
          <a:custGeom>
            <a:avLst/>
            <a:gdLst>
              <a:gd name="T0" fmla="*/ 57490 w 365"/>
              <a:gd name="T1" fmla="*/ 804512 h 366"/>
              <a:gd name="T2" fmla="*/ 1155545 w 365"/>
              <a:gd name="T3" fmla="*/ 34479 h 366"/>
              <a:gd name="T4" fmla="*/ 1299269 w 365"/>
              <a:gd name="T5" fmla="*/ 57465 h 366"/>
              <a:gd name="T6" fmla="*/ 2069632 w 365"/>
              <a:gd name="T7" fmla="*/ 1155049 h 366"/>
              <a:gd name="T8" fmla="*/ 2040887 w 365"/>
              <a:gd name="T9" fmla="*/ 1298712 h 366"/>
              <a:gd name="T10" fmla="*/ 942832 w 365"/>
              <a:gd name="T11" fmla="*/ 2068745 h 366"/>
              <a:gd name="T12" fmla="*/ 799108 w 365"/>
              <a:gd name="T13" fmla="*/ 2045759 h 366"/>
              <a:gd name="T14" fmla="*/ 34494 w 365"/>
              <a:gd name="T15" fmla="*/ 948175 h 366"/>
              <a:gd name="T16" fmla="*/ 57490 w 365"/>
              <a:gd name="T17" fmla="*/ 804512 h 36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65" h="366">
                <a:moveTo>
                  <a:pt x="10" y="140"/>
                </a:moveTo>
                <a:cubicBezTo>
                  <a:pt x="201" y="6"/>
                  <a:pt x="201" y="6"/>
                  <a:pt x="201" y="6"/>
                </a:cubicBezTo>
                <a:cubicBezTo>
                  <a:pt x="209" y="0"/>
                  <a:pt x="220" y="2"/>
                  <a:pt x="226" y="10"/>
                </a:cubicBezTo>
                <a:cubicBezTo>
                  <a:pt x="360" y="201"/>
                  <a:pt x="360" y="201"/>
                  <a:pt x="360" y="201"/>
                </a:cubicBezTo>
                <a:cubicBezTo>
                  <a:pt x="365" y="209"/>
                  <a:pt x="363" y="221"/>
                  <a:pt x="355" y="226"/>
                </a:cubicBezTo>
                <a:cubicBezTo>
                  <a:pt x="164" y="360"/>
                  <a:pt x="164" y="360"/>
                  <a:pt x="164" y="360"/>
                </a:cubicBezTo>
                <a:cubicBezTo>
                  <a:pt x="156" y="366"/>
                  <a:pt x="145" y="364"/>
                  <a:pt x="139" y="356"/>
                </a:cubicBezTo>
                <a:cubicBezTo>
                  <a:pt x="6" y="165"/>
                  <a:pt x="6" y="165"/>
                  <a:pt x="6" y="165"/>
                </a:cubicBezTo>
                <a:cubicBezTo>
                  <a:pt x="0" y="157"/>
                  <a:pt x="2" y="145"/>
                  <a:pt x="10" y="14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 rot="1516084">
            <a:off x="1614488" y="1773238"/>
            <a:ext cx="1955800" cy="1955800"/>
          </a:xfrm>
          <a:custGeom>
            <a:avLst/>
            <a:gdLst>
              <a:gd name="T0" fmla="*/ 23005 w 340"/>
              <a:gd name="T1" fmla="*/ 1340036 h 340"/>
              <a:gd name="T2" fmla="*/ 477352 w 340"/>
              <a:gd name="T3" fmla="*/ 80517 h 340"/>
              <a:gd name="T4" fmla="*/ 615381 w 340"/>
              <a:gd name="T5" fmla="*/ 23005 h 340"/>
              <a:gd name="T6" fmla="*/ 1874900 w 340"/>
              <a:gd name="T7" fmla="*/ 477352 h 340"/>
              <a:gd name="T8" fmla="*/ 1932412 w 340"/>
              <a:gd name="T9" fmla="*/ 615382 h 340"/>
              <a:gd name="T10" fmla="*/ 1478065 w 340"/>
              <a:gd name="T11" fmla="*/ 1869150 h 340"/>
              <a:gd name="T12" fmla="*/ 1340036 w 340"/>
              <a:gd name="T13" fmla="*/ 1932413 h 340"/>
              <a:gd name="T14" fmla="*/ 86268 w 340"/>
              <a:gd name="T15" fmla="*/ 1478066 h 340"/>
              <a:gd name="T16" fmla="*/ 23005 w 340"/>
              <a:gd name="T17" fmla="*/ 1340036 h 34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40" h="340">
                <a:moveTo>
                  <a:pt x="4" y="233"/>
                </a:moveTo>
                <a:cubicBezTo>
                  <a:pt x="83" y="14"/>
                  <a:pt x="83" y="14"/>
                  <a:pt x="83" y="14"/>
                </a:cubicBezTo>
                <a:cubicBezTo>
                  <a:pt x="87" y="5"/>
                  <a:pt x="97" y="0"/>
                  <a:pt x="107" y="4"/>
                </a:cubicBezTo>
                <a:cubicBezTo>
                  <a:pt x="326" y="83"/>
                  <a:pt x="326" y="83"/>
                  <a:pt x="326" y="83"/>
                </a:cubicBezTo>
                <a:cubicBezTo>
                  <a:pt x="335" y="87"/>
                  <a:pt x="340" y="97"/>
                  <a:pt x="336" y="107"/>
                </a:cubicBezTo>
                <a:cubicBezTo>
                  <a:pt x="257" y="325"/>
                  <a:pt x="257" y="325"/>
                  <a:pt x="257" y="325"/>
                </a:cubicBezTo>
                <a:cubicBezTo>
                  <a:pt x="253" y="335"/>
                  <a:pt x="243" y="340"/>
                  <a:pt x="233" y="336"/>
                </a:cubicBezTo>
                <a:cubicBezTo>
                  <a:pt x="15" y="257"/>
                  <a:pt x="15" y="257"/>
                  <a:pt x="15" y="257"/>
                </a:cubicBezTo>
                <a:cubicBezTo>
                  <a:pt x="5" y="253"/>
                  <a:pt x="0" y="243"/>
                  <a:pt x="4" y="233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 rot="1516084">
            <a:off x="1027113" y="2012950"/>
            <a:ext cx="1871662" cy="1868488"/>
          </a:xfrm>
          <a:custGeom>
            <a:avLst/>
            <a:gdLst>
              <a:gd name="T0" fmla="*/ 362610 w 325"/>
              <a:gd name="T1" fmla="*/ 1781962 h 325"/>
              <a:gd name="T2" fmla="*/ 17267 w 325"/>
              <a:gd name="T3" fmla="*/ 488602 h 325"/>
              <a:gd name="T4" fmla="*/ 86336 w 325"/>
              <a:gd name="T5" fmla="*/ 356392 h 325"/>
              <a:gd name="T6" fmla="*/ 1381373 w 325"/>
              <a:gd name="T7" fmla="*/ 11497 h 325"/>
              <a:gd name="T8" fmla="*/ 1513754 w 325"/>
              <a:gd name="T9" fmla="*/ 86224 h 325"/>
              <a:gd name="T10" fmla="*/ 1859098 w 325"/>
              <a:gd name="T11" fmla="*/ 1379584 h 325"/>
              <a:gd name="T12" fmla="*/ 1784273 w 325"/>
              <a:gd name="T13" fmla="*/ 1506045 h 325"/>
              <a:gd name="T14" fmla="*/ 489236 w 325"/>
              <a:gd name="T15" fmla="*/ 1850941 h 325"/>
              <a:gd name="T16" fmla="*/ 362610 w 325"/>
              <a:gd name="T17" fmla="*/ 1781962 h 32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25" h="325">
                <a:moveTo>
                  <a:pt x="63" y="310"/>
                </a:moveTo>
                <a:cubicBezTo>
                  <a:pt x="3" y="85"/>
                  <a:pt x="3" y="85"/>
                  <a:pt x="3" y="85"/>
                </a:cubicBezTo>
                <a:cubicBezTo>
                  <a:pt x="0" y="75"/>
                  <a:pt x="6" y="65"/>
                  <a:pt x="15" y="62"/>
                </a:cubicBezTo>
                <a:cubicBezTo>
                  <a:pt x="240" y="2"/>
                  <a:pt x="240" y="2"/>
                  <a:pt x="240" y="2"/>
                </a:cubicBezTo>
                <a:cubicBezTo>
                  <a:pt x="250" y="0"/>
                  <a:pt x="260" y="5"/>
                  <a:pt x="263" y="15"/>
                </a:cubicBezTo>
                <a:cubicBezTo>
                  <a:pt x="323" y="240"/>
                  <a:pt x="323" y="240"/>
                  <a:pt x="323" y="240"/>
                </a:cubicBezTo>
                <a:cubicBezTo>
                  <a:pt x="325" y="250"/>
                  <a:pt x="320" y="260"/>
                  <a:pt x="310" y="262"/>
                </a:cubicBezTo>
                <a:cubicBezTo>
                  <a:pt x="85" y="322"/>
                  <a:pt x="85" y="322"/>
                  <a:pt x="85" y="322"/>
                </a:cubicBezTo>
                <a:cubicBezTo>
                  <a:pt x="75" y="325"/>
                  <a:pt x="65" y="319"/>
                  <a:pt x="63" y="31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 rot="1516084">
            <a:off x="504825" y="2406650"/>
            <a:ext cx="2114550" cy="2116138"/>
          </a:xfrm>
          <a:custGeom>
            <a:avLst/>
            <a:gdLst>
              <a:gd name="T0" fmla="*/ 1074915 w 368"/>
              <a:gd name="T1" fmla="*/ 2080851 h 368"/>
              <a:gd name="T2" fmla="*/ 45986 w 368"/>
              <a:gd name="T3" fmla="*/ 1218620 h 368"/>
              <a:gd name="T4" fmla="*/ 34489 w 368"/>
              <a:gd name="T5" fmla="*/ 1074915 h 368"/>
              <a:gd name="T6" fmla="*/ 896720 w 368"/>
              <a:gd name="T7" fmla="*/ 45986 h 368"/>
              <a:gd name="T8" fmla="*/ 1040425 w 368"/>
              <a:gd name="T9" fmla="*/ 34489 h 368"/>
              <a:gd name="T10" fmla="*/ 2069354 w 368"/>
              <a:gd name="T11" fmla="*/ 896720 h 368"/>
              <a:gd name="T12" fmla="*/ 2080851 w 368"/>
              <a:gd name="T13" fmla="*/ 1040425 h 368"/>
              <a:gd name="T14" fmla="*/ 1218620 w 368"/>
              <a:gd name="T15" fmla="*/ 2069354 h 368"/>
              <a:gd name="T16" fmla="*/ 1074915 w 368"/>
              <a:gd name="T17" fmla="*/ 2080851 h 36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68" h="368">
                <a:moveTo>
                  <a:pt x="187" y="362"/>
                </a:moveTo>
                <a:cubicBezTo>
                  <a:pt x="8" y="212"/>
                  <a:pt x="8" y="212"/>
                  <a:pt x="8" y="212"/>
                </a:cubicBezTo>
                <a:cubicBezTo>
                  <a:pt x="1" y="206"/>
                  <a:pt x="0" y="194"/>
                  <a:pt x="6" y="187"/>
                </a:cubicBezTo>
                <a:cubicBezTo>
                  <a:pt x="156" y="8"/>
                  <a:pt x="156" y="8"/>
                  <a:pt x="156" y="8"/>
                </a:cubicBezTo>
                <a:cubicBezTo>
                  <a:pt x="162" y="1"/>
                  <a:pt x="174" y="0"/>
                  <a:pt x="181" y="6"/>
                </a:cubicBezTo>
                <a:cubicBezTo>
                  <a:pt x="360" y="156"/>
                  <a:pt x="360" y="156"/>
                  <a:pt x="360" y="156"/>
                </a:cubicBezTo>
                <a:cubicBezTo>
                  <a:pt x="367" y="162"/>
                  <a:pt x="368" y="174"/>
                  <a:pt x="362" y="181"/>
                </a:cubicBezTo>
                <a:cubicBezTo>
                  <a:pt x="212" y="360"/>
                  <a:pt x="212" y="360"/>
                  <a:pt x="212" y="360"/>
                </a:cubicBezTo>
                <a:cubicBezTo>
                  <a:pt x="206" y="367"/>
                  <a:pt x="194" y="368"/>
                  <a:pt x="187" y="362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Rectangle 12"/>
          <p:cNvSpPr/>
          <p:nvPr/>
        </p:nvSpPr>
        <p:spPr>
          <a:xfrm>
            <a:off x="4953000" y="1276350"/>
            <a:ext cx="3657600" cy="846138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17375E"/>
                </a:solidFill>
              </a:rPr>
              <a:t>Positiveness</a:t>
            </a:r>
            <a:endParaRPr lang="en-US" altLang="zh-CN" sz="1000">
              <a:solidFill>
                <a:srgbClr val="17375E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4953000" y="1962150"/>
            <a:ext cx="3657600" cy="846138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Level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953000" y="2640013"/>
            <a:ext cx="3657600" cy="84613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Adaption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953000" y="3325813"/>
            <a:ext cx="3657600" cy="84613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Long Range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4953000" y="4011613"/>
            <a:ext cx="3657600" cy="846137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Business Type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 animBg="1"/>
      <p:bldP spid="9" grpId="0" animBg="1"/>
      <p:bldP spid="10" grpId="0" animBg="1"/>
      <p:bldP spid="11" grpId="0" animBg="1"/>
      <p:bldP spid="13" grpId="0"/>
      <p:bldP spid="14" grpId="0"/>
      <p:bldP spid="15" grpId="0"/>
      <p:bldP spid="16" grpId="0"/>
      <p:bldP spid="17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28938" y="361950"/>
            <a:ext cx="32099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Marketing Process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2605088" y="1504950"/>
            <a:ext cx="2652712" cy="2990850"/>
          </a:xfrm>
          <a:custGeom>
            <a:avLst/>
            <a:gdLst>
              <a:gd name="T0" fmla="*/ 682 w 1364"/>
              <a:gd name="T1" fmla="*/ 176 h 1539"/>
              <a:gd name="T2" fmla="*/ 1364 w 1364"/>
              <a:gd name="T3" fmla="*/ 857 h 1539"/>
              <a:gd name="T4" fmla="*/ 682 w 1364"/>
              <a:gd name="T5" fmla="*/ 1539 h 1539"/>
              <a:gd name="T6" fmla="*/ 0 w 1364"/>
              <a:gd name="T7" fmla="*/ 857 h 1539"/>
              <a:gd name="T8" fmla="*/ 363 w 1364"/>
              <a:gd name="T9" fmla="*/ 857 h 1539"/>
              <a:gd name="T10" fmla="*/ 682 w 1364"/>
              <a:gd name="T11" fmla="*/ 1176 h 1539"/>
              <a:gd name="T12" fmla="*/ 1001 w 1364"/>
              <a:gd name="T13" fmla="*/ 857 h 1539"/>
              <a:gd name="T14" fmla="*/ 682 w 1364"/>
              <a:gd name="T15" fmla="*/ 538 h 1539"/>
              <a:gd name="T16" fmla="*/ 679 w 1364"/>
              <a:gd name="T17" fmla="*/ 539 h 1539"/>
              <a:gd name="T18" fmla="*/ 679 w 1364"/>
              <a:gd name="T19" fmla="*/ 733 h 1539"/>
              <a:gd name="T20" fmla="*/ 312 w 1364"/>
              <a:gd name="T21" fmla="*/ 367 h 1539"/>
              <a:gd name="T22" fmla="*/ 679 w 1364"/>
              <a:gd name="T23" fmla="*/ 0 h 1539"/>
              <a:gd name="T24" fmla="*/ 679 w 1364"/>
              <a:gd name="T25" fmla="*/ 176 h 1539"/>
              <a:gd name="T26" fmla="*/ 682 w 1364"/>
              <a:gd name="T27" fmla="*/ 176 h 1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64" h="1539">
                <a:moveTo>
                  <a:pt x="682" y="176"/>
                </a:moveTo>
                <a:cubicBezTo>
                  <a:pt x="1058" y="176"/>
                  <a:pt x="1364" y="481"/>
                  <a:pt x="1364" y="857"/>
                </a:cubicBezTo>
                <a:cubicBezTo>
                  <a:pt x="1364" y="1234"/>
                  <a:pt x="1058" y="1539"/>
                  <a:pt x="682" y="1539"/>
                </a:cubicBezTo>
                <a:cubicBezTo>
                  <a:pt x="306" y="1539"/>
                  <a:pt x="0" y="1234"/>
                  <a:pt x="0" y="857"/>
                </a:cubicBezTo>
                <a:cubicBezTo>
                  <a:pt x="363" y="857"/>
                  <a:pt x="363" y="857"/>
                  <a:pt x="363" y="857"/>
                </a:cubicBezTo>
                <a:cubicBezTo>
                  <a:pt x="363" y="1033"/>
                  <a:pt x="506" y="1176"/>
                  <a:pt x="682" y="1176"/>
                </a:cubicBezTo>
                <a:cubicBezTo>
                  <a:pt x="858" y="1176"/>
                  <a:pt x="1001" y="1033"/>
                  <a:pt x="1001" y="857"/>
                </a:cubicBezTo>
                <a:cubicBezTo>
                  <a:pt x="1001" y="681"/>
                  <a:pt x="858" y="538"/>
                  <a:pt x="682" y="538"/>
                </a:cubicBezTo>
                <a:cubicBezTo>
                  <a:pt x="681" y="538"/>
                  <a:pt x="680" y="539"/>
                  <a:pt x="679" y="539"/>
                </a:cubicBezTo>
                <a:cubicBezTo>
                  <a:pt x="679" y="733"/>
                  <a:pt x="679" y="733"/>
                  <a:pt x="679" y="733"/>
                </a:cubicBezTo>
                <a:cubicBezTo>
                  <a:pt x="312" y="367"/>
                  <a:pt x="312" y="367"/>
                  <a:pt x="312" y="367"/>
                </a:cubicBezTo>
                <a:cubicBezTo>
                  <a:pt x="679" y="0"/>
                  <a:pt x="679" y="0"/>
                  <a:pt x="679" y="0"/>
                </a:cubicBezTo>
                <a:cubicBezTo>
                  <a:pt x="679" y="176"/>
                  <a:pt x="679" y="176"/>
                  <a:pt x="679" y="176"/>
                </a:cubicBezTo>
                <a:cubicBezTo>
                  <a:pt x="680" y="176"/>
                  <a:pt x="681" y="176"/>
                  <a:pt x="682" y="176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  <a:ln w="2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" name="Oval 1"/>
          <p:cNvSpPr/>
          <p:nvPr/>
        </p:nvSpPr>
        <p:spPr>
          <a:xfrm>
            <a:off x="3686175" y="3797300"/>
            <a:ext cx="698500" cy="698500"/>
          </a:xfrm>
          <a:prstGeom prst="ellipse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Oval 10"/>
          <p:cNvSpPr/>
          <p:nvPr/>
        </p:nvSpPr>
        <p:spPr>
          <a:xfrm>
            <a:off x="4384675" y="2268538"/>
            <a:ext cx="731838" cy="731837"/>
          </a:xfrm>
          <a:prstGeom prst="ellipse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Oval 11"/>
          <p:cNvSpPr/>
          <p:nvPr/>
        </p:nvSpPr>
        <p:spPr>
          <a:xfrm>
            <a:off x="2830513" y="3432175"/>
            <a:ext cx="731837" cy="731838"/>
          </a:xfrm>
          <a:prstGeom prst="ellipse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Oval 12"/>
          <p:cNvSpPr/>
          <p:nvPr/>
        </p:nvSpPr>
        <p:spPr>
          <a:xfrm>
            <a:off x="4483100" y="3236913"/>
            <a:ext cx="698500" cy="696912"/>
          </a:xfrm>
          <a:prstGeom prst="ellipse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Chain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0" name="Rectangle 9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Distributing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Branding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Customer Level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6096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sp>
        <p:nvSpPr>
          <p:cNvPr id="21" name="Freeform 59"/>
          <p:cNvSpPr>
            <a:spLocks noEditPoints="1"/>
          </p:cNvSpPr>
          <p:nvPr/>
        </p:nvSpPr>
        <p:spPr bwMode="auto">
          <a:xfrm>
            <a:off x="3067050" y="3584575"/>
            <a:ext cx="266700" cy="357188"/>
          </a:xfrm>
          <a:custGeom>
            <a:avLst/>
            <a:gdLst>
              <a:gd name="T0" fmla="*/ 265977 w 108"/>
              <a:gd name="T1" fmla="*/ 356697 h 145"/>
              <a:gd name="T2" fmla="*/ 0 w 108"/>
              <a:gd name="T3" fmla="*/ 356697 h 145"/>
              <a:gd name="T4" fmla="*/ 0 w 108"/>
              <a:gd name="T5" fmla="*/ 332097 h 145"/>
              <a:gd name="T6" fmla="*/ 32016 w 108"/>
              <a:gd name="T7" fmla="*/ 305037 h 145"/>
              <a:gd name="T8" fmla="*/ 236424 w 108"/>
              <a:gd name="T9" fmla="*/ 305037 h 145"/>
              <a:gd name="T10" fmla="*/ 265977 w 108"/>
              <a:gd name="T11" fmla="*/ 332097 h 145"/>
              <a:gd name="T12" fmla="*/ 265977 w 108"/>
              <a:gd name="T13" fmla="*/ 356697 h 145"/>
              <a:gd name="T14" fmla="*/ 39404 w 108"/>
              <a:gd name="T15" fmla="*/ 285358 h 145"/>
              <a:gd name="T16" fmla="*/ 59106 w 108"/>
              <a:gd name="T17" fmla="*/ 223858 h 145"/>
              <a:gd name="T18" fmla="*/ 209334 w 108"/>
              <a:gd name="T19" fmla="*/ 223858 h 145"/>
              <a:gd name="T20" fmla="*/ 229036 w 108"/>
              <a:gd name="T21" fmla="*/ 285358 h 145"/>
              <a:gd name="T22" fmla="*/ 39404 w 108"/>
              <a:gd name="T23" fmla="*/ 285358 h 145"/>
              <a:gd name="T24" fmla="*/ 68957 w 108"/>
              <a:gd name="T25" fmla="*/ 186958 h 145"/>
              <a:gd name="T26" fmla="*/ 88659 w 108"/>
              <a:gd name="T27" fmla="*/ 125459 h 145"/>
              <a:gd name="T28" fmla="*/ 177318 w 108"/>
              <a:gd name="T29" fmla="*/ 125459 h 145"/>
              <a:gd name="T30" fmla="*/ 197020 w 108"/>
              <a:gd name="T31" fmla="*/ 186958 h 145"/>
              <a:gd name="T32" fmla="*/ 68957 w 108"/>
              <a:gd name="T33" fmla="*/ 186958 h 145"/>
              <a:gd name="T34" fmla="*/ 120675 w 108"/>
              <a:gd name="T35" fmla="*/ 29520 h 145"/>
              <a:gd name="T36" fmla="*/ 147765 w 108"/>
              <a:gd name="T37" fmla="*/ 29520 h 145"/>
              <a:gd name="T38" fmla="*/ 167467 w 108"/>
              <a:gd name="T39" fmla="*/ 88559 h 145"/>
              <a:gd name="T40" fmla="*/ 100973 w 108"/>
              <a:gd name="T41" fmla="*/ 88559 h 145"/>
              <a:gd name="T42" fmla="*/ 120675 w 108"/>
              <a:gd name="T43" fmla="*/ 29520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2" name="Group 21"/>
          <p:cNvGrpSpPr/>
          <p:nvPr/>
        </p:nvGrpSpPr>
        <p:grpSpPr>
          <a:xfrm>
            <a:off x="4561648" y="2415862"/>
            <a:ext cx="377853" cy="375447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23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4710429" y="3392403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28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0" name="Freeform 58"/>
          <p:cNvSpPr>
            <a:spLocks/>
          </p:cNvSpPr>
          <p:nvPr/>
        </p:nvSpPr>
        <p:spPr bwMode="auto">
          <a:xfrm>
            <a:off x="3867150" y="3989388"/>
            <a:ext cx="338138" cy="349250"/>
          </a:xfrm>
          <a:custGeom>
            <a:avLst/>
            <a:gdLst>
              <a:gd name="T0" fmla="*/ 244465 w 137"/>
              <a:gd name="T1" fmla="*/ 140764 h 142"/>
              <a:gd name="T2" fmla="*/ 338300 w 137"/>
              <a:gd name="T3" fmla="*/ 140764 h 142"/>
              <a:gd name="T4" fmla="*/ 187670 w 137"/>
              <a:gd name="T5" fmla="*/ 9878 h 142"/>
              <a:gd name="T6" fmla="*/ 170385 w 137"/>
              <a:gd name="T7" fmla="*/ 0 h 142"/>
              <a:gd name="T8" fmla="*/ 153099 w 137"/>
              <a:gd name="T9" fmla="*/ 9878 h 142"/>
              <a:gd name="T10" fmla="*/ 0 w 137"/>
              <a:gd name="T11" fmla="*/ 140764 h 142"/>
              <a:gd name="T12" fmla="*/ 96304 w 137"/>
              <a:gd name="T13" fmla="*/ 140764 h 142"/>
              <a:gd name="T14" fmla="*/ 153099 w 137"/>
              <a:gd name="T15" fmla="*/ 12348 h 142"/>
              <a:gd name="T16" fmla="*/ 153099 w 137"/>
              <a:gd name="T17" fmla="*/ 14817 h 142"/>
              <a:gd name="T18" fmla="*/ 108651 w 137"/>
              <a:gd name="T19" fmla="*/ 140764 h 142"/>
              <a:gd name="T20" fmla="*/ 158038 w 137"/>
              <a:gd name="T21" fmla="*/ 140764 h 142"/>
              <a:gd name="T22" fmla="*/ 158038 w 137"/>
              <a:gd name="T23" fmla="*/ 303754 h 142"/>
              <a:gd name="T24" fmla="*/ 158038 w 137"/>
              <a:gd name="T25" fmla="*/ 308693 h 142"/>
              <a:gd name="T26" fmla="*/ 158038 w 137"/>
              <a:gd name="T27" fmla="*/ 321040 h 142"/>
              <a:gd name="T28" fmla="*/ 187670 w 137"/>
              <a:gd name="T29" fmla="*/ 350675 h 142"/>
              <a:gd name="T30" fmla="*/ 217302 w 137"/>
              <a:gd name="T31" fmla="*/ 321040 h 142"/>
              <a:gd name="T32" fmla="*/ 217302 w 137"/>
              <a:gd name="T33" fmla="*/ 308693 h 142"/>
              <a:gd name="T34" fmla="*/ 195078 w 137"/>
              <a:gd name="T35" fmla="*/ 308693 h 142"/>
              <a:gd name="T36" fmla="*/ 195078 w 137"/>
              <a:gd name="T37" fmla="*/ 313632 h 142"/>
              <a:gd name="T38" fmla="*/ 195078 w 137"/>
              <a:gd name="T39" fmla="*/ 321040 h 142"/>
              <a:gd name="T40" fmla="*/ 187670 w 137"/>
              <a:gd name="T41" fmla="*/ 330919 h 142"/>
              <a:gd name="T42" fmla="*/ 177793 w 137"/>
              <a:gd name="T43" fmla="*/ 321040 h 142"/>
              <a:gd name="T44" fmla="*/ 177793 w 137"/>
              <a:gd name="T45" fmla="*/ 313632 h 142"/>
              <a:gd name="T46" fmla="*/ 177793 w 137"/>
              <a:gd name="T47" fmla="*/ 308693 h 142"/>
              <a:gd name="T48" fmla="*/ 177793 w 137"/>
              <a:gd name="T49" fmla="*/ 276589 h 142"/>
              <a:gd name="T50" fmla="*/ 177793 w 137"/>
              <a:gd name="T51" fmla="*/ 140764 h 142"/>
              <a:gd name="T52" fmla="*/ 232118 w 137"/>
              <a:gd name="T53" fmla="*/ 140764 h 142"/>
              <a:gd name="T54" fmla="*/ 187670 w 137"/>
              <a:gd name="T55" fmla="*/ 14817 h 142"/>
              <a:gd name="T56" fmla="*/ 187670 w 137"/>
              <a:gd name="T57" fmla="*/ 12348 h 142"/>
              <a:gd name="T58" fmla="*/ 244465 w 137"/>
              <a:gd name="T59" fmla="*/ 140764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2" grpId="0" animBg="1"/>
      <p:bldP spid="11" grpId="0" animBg="1"/>
      <p:bldP spid="12" grpId="0" animBg="1"/>
      <p:bldP spid="13" grpId="0" animBg="1"/>
      <p:bldP spid="9" grpId="0"/>
      <p:bldP spid="10" grpId="0"/>
      <p:bldP spid="14" grpId="0"/>
      <p:bldP spid="15" grpId="0"/>
      <p:bldP spid="16" grpId="0" animBg="1"/>
      <p:bldP spid="17" grpId="0" animBg="1"/>
      <p:bldP spid="18" grpId="0" animBg="1"/>
      <p:bldP spid="19" grpId="0" animBg="1"/>
      <p:bldP spid="20" grpId="0"/>
      <p:bldP spid="21" grpId="0" animBg="1"/>
      <p:bldP spid="30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62263" y="361950"/>
            <a:ext cx="33432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Labor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4" t="8440" r="6203" b="10136"/>
          <a:stretch>
            <a:fillRect/>
          </a:stretch>
        </p:blipFill>
        <p:spPr bwMode="auto">
          <a:xfrm>
            <a:off x="3448050" y="1352550"/>
            <a:ext cx="2155825" cy="266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4" t="8440" r="6203" b="10136"/>
          <a:stretch>
            <a:fillRect/>
          </a:stretch>
        </p:blipFill>
        <p:spPr bwMode="auto">
          <a:xfrm>
            <a:off x="685800" y="1354138"/>
            <a:ext cx="2155825" cy="266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4" t="8440" r="6203" b="10136"/>
          <a:stretch>
            <a:fillRect/>
          </a:stretch>
        </p:blipFill>
        <p:spPr bwMode="auto">
          <a:xfrm>
            <a:off x="6340475" y="1354138"/>
            <a:ext cx="2155825" cy="266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8"/>
          <p:cNvSpPr/>
          <p:nvPr/>
        </p:nvSpPr>
        <p:spPr>
          <a:xfrm>
            <a:off x="533400" y="3790950"/>
            <a:ext cx="24384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Production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</a:t>
            </a:r>
          </a:p>
        </p:txBody>
      </p:sp>
      <p:sp>
        <p:nvSpPr>
          <p:cNvPr id="10" name="Rectangle 9"/>
          <p:cNvSpPr/>
          <p:nvPr/>
        </p:nvSpPr>
        <p:spPr>
          <a:xfrm>
            <a:off x="3352800" y="3790950"/>
            <a:ext cx="24384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Income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248400" y="3790950"/>
            <a:ext cx="24384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Profit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</a:t>
            </a:r>
          </a:p>
        </p:txBody>
      </p:sp>
      <p:graphicFrame>
        <p:nvGraphicFramePr>
          <p:cNvPr id="12" name="Chart 11"/>
          <p:cNvGraphicFramePr>
            <a:graphicFrameLocks/>
          </p:cNvGraphicFramePr>
          <p:nvPr/>
        </p:nvGraphicFramePr>
        <p:xfrm>
          <a:off x="893763" y="1911350"/>
          <a:ext cx="1739900" cy="1476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1211263" y="2390775"/>
            <a:ext cx="11049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800">
                <a:solidFill>
                  <a:srgbClr val="0E7FB7"/>
                </a:solidFill>
                <a:latin typeface="Open Sans" pitchFamily="34" charset="0"/>
              </a:rPr>
              <a:t>60%</a:t>
            </a:r>
            <a:endParaRPr lang="en-US" altLang="zh-CN">
              <a:solidFill>
                <a:srgbClr val="0E7FB7"/>
              </a:solidFill>
              <a:latin typeface="Open Sans" pitchFamily="34" charset="0"/>
            </a:endParaRPr>
          </a:p>
        </p:txBody>
      </p:sp>
      <p:graphicFrame>
        <p:nvGraphicFramePr>
          <p:cNvPr id="14" name="Chart 13"/>
          <p:cNvGraphicFramePr>
            <a:graphicFrameLocks/>
          </p:cNvGraphicFramePr>
          <p:nvPr/>
        </p:nvGraphicFramePr>
        <p:xfrm>
          <a:off x="6548438" y="1947863"/>
          <a:ext cx="1739900" cy="14779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6865938" y="2427288"/>
            <a:ext cx="11049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800">
                <a:solidFill>
                  <a:srgbClr val="B9D51F"/>
                </a:solidFill>
                <a:latin typeface="Open Sans" pitchFamily="34" charset="0"/>
              </a:rPr>
              <a:t>80%</a:t>
            </a:r>
            <a:endParaRPr lang="en-US" altLang="zh-CN">
              <a:solidFill>
                <a:srgbClr val="B9D51F"/>
              </a:solidFill>
              <a:latin typeface="Open Sans" pitchFamily="34" charset="0"/>
            </a:endParaRPr>
          </a:p>
        </p:txBody>
      </p:sp>
      <p:graphicFrame>
        <p:nvGraphicFramePr>
          <p:cNvPr id="16" name="Chart 15"/>
          <p:cNvGraphicFramePr>
            <a:graphicFrameLocks/>
          </p:cNvGraphicFramePr>
          <p:nvPr/>
        </p:nvGraphicFramePr>
        <p:xfrm>
          <a:off x="3717925" y="1454150"/>
          <a:ext cx="1617663" cy="223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/>
      <p:bldP spid="10" grpId="0"/>
      <p:bldP spid="11" grpId="0"/>
      <p:bldGraphic spid="12" grpId="0">
        <p:bldAsOne/>
      </p:bldGraphic>
      <p:bldP spid="13" grpId="0"/>
      <p:bldGraphic spid="14" grpId="0">
        <p:bldAsOne/>
      </p:bldGraphic>
      <p:bldP spid="15" grpId="0"/>
      <p:bldGraphic spid="16" grpId="0">
        <p:bldAsOne/>
      </p:bldGraphic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54300" y="361950"/>
            <a:ext cx="37592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Strategy Components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3352800" y="1733550"/>
            <a:ext cx="2365375" cy="2286000"/>
          </a:xfrm>
          <a:prstGeom prst="roundRect">
            <a:avLst>
              <a:gd name="adj" fmla="val 8094"/>
            </a:avLst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3" name="Straight Arrow Connector 2"/>
          <p:cNvCxnSpPr/>
          <p:nvPr/>
        </p:nvCxnSpPr>
        <p:spPr>
          <a:xfrm>
            <a:off x="5718175" y="2343150"/>
            <a:ext cx="2816225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>
            <a:off x="5718175" y="3409950"/>
            <a:ext cx="2816225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ounded Rectangle 7"/>
          <p:cNvSpPr/>
          <p:nvPr/>
        </p:nvSpPr>
        <p:spPr>
          <a:xfrm>
            <a:off x="6065838" y="1909763"/>
            <a:ext cx="896937" cy="866775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7256463" y="1909763"/>
            <a:ext cx="896937" cy="866775"/>
          </a:xfrm>
          <a:prstGeom prst="roundRect">
            <a:avLst>
              <a:gd name="adj" fmla="val 8094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0" name="Rounded Rectangle 9"/>
          <p:cNvSpPr/>
          <p:nvPr/>
        </p:nvSpPr>
        <p:spPr>
          <a:xfrm>
            <a:off x="6065838" y="2976563"/>
            <a:ext cx="896937" cy="866775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7256463" y="2976563"/>
            <a:ext cx="896937" cy="866775"/>
          </a:xfrm>
          <a:prstGeom prst="roundRect">
            <a:avLst>
              <a:gd name="adj" fmla="val 8094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cxnSp>
        <p:nvCxnSpPr>
          <p:cNvPr id="12" name="Straight Arrow Connector 11"/>
          <p:cNvCxnSpPr/>
          <p:nvPr/>
        </p:nvCxnSpPr>
        <p:spPr>
          <a:xfrm flipH="1">
            <a:off x="533400" y="2343150"/>
            <a:ext cx="2816225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/>
          <p:cNvCxnSpPr/>
          <p:nvPr/>
        </p:nvCxnSpPr>
        <p:spPr>
          <a:xfrm flipH="1">
            <a:off x="533400" y="3409950"/>
            <a:ext cx="2816225" cy="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ounded Rectangle 13"/>
          <p:cNvSpPr/>
          <p:nvPr/>
        </p:nvSpPr>
        <p:spPr>
          <a:xfrm flipH="1">
            <a:off x="2105025" y="1909763"/>
            <a:ext cx="896938" cy="866775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 flipH="1">
            <a:off x="914400" y="1909763"/>
            <a:ext cx="896938" cy="866775"/>
          </a:xfrm>
          <a:prstGeom prst="roundRect">
            <a:avLst>
              <a:gd name="adj" fmla="val 8094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 flipH="1">
            <a:off x="2105025" y="2976563"/>
            <a:ext cx="896938" cy="866775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 flipH="1">
            <a:off x="914400" y="2976563"/>
            <a:ext cx="896938" cy="866775"/>
          </a:xfrm>
          <a:prstGeom prst="roundRect">
            <a:avLst>
              <a:gd name="adj" fmla="val 8094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609600" y="4324350"/>
            <a:ext cx="784860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Nullam eu tempor purus. Nunc a leo magna, sit amet consequat risus. Nullam eu tempor purus. Nunc a leo magna, sit amet consequat risus. Nullam eu tempor purus. Nunc a leo magna, sit amet consequat risus. 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1122819" y="2099010"/>
            <a:ext cx="414862" cy="283983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20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2" name="Freeform 59"/>
          <p:cNvSpPr>
            <a:spLocks noEditPoints="1"/>
          </p:cNvSpPr>
          <p:nvPr/>
        </p:nvSpPr>
        <p:spPr bwMode="auto">
          <a:xfrm>
            <a:off x="6381750" y="2062163"/>
            <a:ext cx="266700" cy="357187"/>
          </a:xfrm>
          <a:custGeom>
            <a:avLst/>
            <a:gdLst>
              <a:gd name="T0" fmla="*/ 265977 w 108"/>
              <a:gd name="T1" fmla="*/ 356697 h 145"/>
              <a:gd name="T2" fmla="*/ 0 w 108"/>
              <a:gd name="T3" fmla="*/ 356697 h 145"/>
              <a:gd name="T4" fmla="*/ 0 w 108"/>
              <a:gd name="T5" fmla="*/ 332097 h 145"/>
              <a:gd name="T6" fmla="*/ 32016 w 108"/>
              <a:gd name="T7" fmla="*/ 305037 h 145"/>
              <a:gd name="T8" fmla="*/ 236424 w 108"/>
              <a:gd name="T9" fmla="*/ 305037 h 145"/>
              <a:gd name="T10" fmla="*/ 265977 w 108"/>
              <a:gd name="T11" fmla="*/ 332097 h 145"/>
              <a:gd name="T12" fmla="*/ 265977 w 108"/>
              <a:gd name="T13" fmla="*/ 356697 h 145"/>
              <a:gd name="T14" fmla="*/ 39404 w 108"/>
              <a:gd name="T15" fmla="*/ 285358 h 145"/>
              <a:gd name="T16" fmla="*/ 59106 w 108"/>
              <a:gd name="T17" fmla="*/ 223858 h 145"/>
              <a:gd name="T18" fmla="*/ 209334 w 108"/>
              <a:gd name="T19" fmla="*/ 223858 h 145"/>
              <a:gd name="T20" fmla="*/ 229036 w 108"/>
              <a:gd name="T21" fmla="*/ 285358 h 145"/>
              <a:gd name="T22" fmla="*/ 39404 w 108"/>
              <a:gd name="T23" fmla="*/ 285358 h 145"/>
              <a:gd name="T24" fmla="*/ 68957 w 108"/>
              <a:gd name="T25" fmla="*/ 186958 h 145"/>
              <a:gd name="T26" fmla="*/ 88659 w 108"/>
              <a:gd name="T27" fmla="*/ 125459 h 145"/>
              <a:gd name="T28" fmla="*/ 177318 w 108"/>
              <a:gd name="T29" fmla="*/ 125459 h 145"/>
              <a:gd name="T30" fmla="*/ 197020 w 108"/>
              <a:gd name="T31" fmla="*/ 186958 h 145"/>
              <a:gd name="T32" fmla="*/ 68957 w 108"/>
              <a:gd name="T33" fmla="*/ 186958 h 145"/>
              <a:gd name="T34" fmla="*/ 120675 w 108"/>
              <a:gd name="T35" fmla="*/ 29520 h 145"/>
              <a:gd name="T36" fmla="*/ 147765 w 108"/>
              <a:gd name="T37" fmla="*/ 29520 h 145"/>
              <a:gd name="T38" fmla="*/ 167467 w 108"/>
              <a:gd name="T39" fmla="*/ 88559 h 145"/>
              <a:gd name="T40" fmla="*/ 100973 w 108"/>
              <a:gd name="T41" fmla="*/ 88559 h 145"/>
              <a:gd name="T42" fmla="*/ 120675 w 108"/>
              <a:gd name="T43" fmla="*/ 29520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3" name="Group 22"/>
          <p:cNvGrpSpPr/>
          <p:nvPr/>
        </p:nvGrpSpPr>
        <p:grpSpPr>
          <a:xfrm>
            <a:off x="1251502" y="3082435"/>
            <a:ext cx="235852" cy="411149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2368154" y="3110030"/>
            <a:ext cx="369545" cy="355959"/>
            <a:chOff x="4616450" y="1549401"/>
            <a:chExt cx="215900" cy="207963"/>
          </a:xfrm>
          <a:solidFill>
            <a:schemeClr val="bg1"/>
          </a:solidFill>
        </p:grpSpPr>
        <p:sp>
          <p:nvSpPr>
            <p:cNvPr id="27" name="Freeform 6"/>
            <p:cNvSpPr>
              <a:spLocks noEditPoints="1"/>
            </p:cNvSpPr>
            <p:nvPr/>
          </p:nvSpPr>
          <p:spPr bwMode="auto">
            <a:xfrm>
              <a:off x="4616450" y="1549401"/>
              <a:ext cx="215900" cy="207963"/>
            </a:xfrm>
            <a:custGeom>
              <a:avLst/>
              <a:gdLst>
                <a:gd name="T0" fmla="*/ 124 w 133"/>
                <a:gd name="T1" fmla="*/ 0 h 127"/>
                <a:gd name="T2" fmla="*/ 9 w 133"/>
                <a:gd name="T3" fmla="*/ 0 h 127"/>
                <a:gd name="T4" fmla="*/ 0 w 133"/>
                <a:gd name="T5" fmla="*/ 9 h 127"/>
                <a:gd name="T6" fmla="*/ 0 w 133"/>
                <a:gd name="T7" fmla="*/ 91 h 127"/>
                <a:gd name="T8" fmla="*/ 9 w 133"/>
                <a:gd name="T9" fmla="*/ 100 h 127"/>
                <a:gd name="T10" fmla="*/ 53 w 133"/>
                <a:gd name="T11" fmla="*/ 100 h 127"/>
                <a:gd name="T12" fmla="*/ 39 w 133"/>
                <a:gd name="T13" fmla="*/ 118 h 127"/>
                <a:gd name="T14" fmla="*/ 39 w 133"/>
                <a:gd name="T15" fmla="*/ 127 h 127"/>
                <a:gd name="T16" fmla="*/ 53 w 133"/>
                <a:gd name="T17" fmla="*/ 127 h 127"/>
                <a:gd name="T18" fmla="*/ 80 w 133"/>
                <a:gd name="T19" fmla="*/ 127 h 127"/>
                <a:gd name="T20" fmla="*/ 93 w 133"/>
                <a:gd name="T21" fmla="*/ 127 h 127"/>
                <a:gd name="T22" fmla="*/ 93 w 133"/>
                <a:gd name="T23" fmla="*/ 118 h 127"/>
                <a:gd name="T24" fmla="*/ 80 w 133"/>
                <a:gd name="T25" fmla="*/ 100 h 127"/>
                <a:gd name="T26" fmla="*/ 124 w 133"/>
                <a:gd name="T27" fmla="*/ 100 h 127"/>
                <a:gd name="T28" fmla="*/ 133 w 133"/>
                <a:gd name="T29" fmla="*/ 91 h 127"/>
                <a:gd name="T30" fmla="*/ 133 w 133"/>
                <a:gd name="T31" fmla="*/ 9 h 127"/>
                <a:gd name="T32" fmla="*/ 124 w 133"/>
                <a:gd name="T33" fmla="*/ 0 h 127"/>
                <a:gd name="T34" fmla="*/ 59 w 133"/>
                <a:gd name="T35" fmla="*/ 89 h 127"/>
                <a:gd name="T36" fmla="*/ 67 w 133"/>
                <a:gd name="T37" fmla="*/ 82 h 127"/>
                <a:gd name="T38" fmla="*/ 75 w 133"/>
                <a:gd name="T39" fmla="*/ 89 h 127"/>
                <a:gd name="T40" fmla="*/ 67 w 133"/>
                <a:gd name="T41" fmla="*/ 97 h 127"/>
                <a:gd name="T42" fmla="*/ 59 w 133"/>
                <a:gd name="T43" fmla="*/ 89 h 127"/>
                <a:gd name="T44" fmla="*/ 123 w 133"/>
                <a:gd name="T45" fmla="*/ 79 h 127"/>
                <a:gd name="T46" fmla="*/ 9 w 133"/>
                <a:gd name="T47" fmla="*/ 79 h 127"/>
                <a:gd name="T48" fmla="*/ 9 w 133"/>
                <a:gd name="T49" fmla="*/ 10 h 127"/>
                <a:gd name="T50" fmla="*/ 123 w 133"/>
                <a:gd name="T51" fmla="*/ 10 h 127"/>
                <a:gd name="T52" fmla="*/ 123 w 133"/>
                <a:gd name="T53" fmla="*/ 7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3" h="127">
                  <a:moveTo>
                    <a:pt x="12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6"/>
                    <a:pt x="4" y="100"/>
                    <a:pt x="9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3" y="100"/>
                    <a:pt x="55" y="118"/>
                    <a:pt x="39" y="118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77" y="118"/>
                    <a:pt x="80" y="100"/>
                    <a:pt x="80" y="100"/>
                  </a:cubicBezTo>
                  <a:cubicBezTo>
                    <a:pt x="124" y="100"/>
                    <a:pt x="124" y="100"/>
                    <a:pt x="124" y="100"/>
                  </a:cubicBezTo>
                  <a:cubicBezTo>
                    <a:pt x="129" y="100"/>
                    <a:pt x="133" y="96"/>
                    <a:pt x="133" y="91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3" y="4"/>
                    <a:pt x="129" y="0"/>
                    <a:pt x="124" y="0"/>
                  </a:cubicBezTo>
                  <a:close/>
                  <a:moveTo>
                    <a:pt x="59" y="89"/>
                  </a:moveTo>
                  <a:cubicBezTo>
                    <a:pt x="59" y="85"/>
                    <a:pt x="63" y="82"/>
                    <a:pt x="67" y="82"/>
                  </a:cubicBezTo>
                  <a:cubicBezTo>
                    <a:pt x="71" y="82"/>
                    <a:pt x="75" y="85"/>
                    <a:pt x="75" y="89"/>
                  </a:cubicBezTo>
                  <a:cubicBezTo>
                    <a:pt x="75" y="93"/>
                    <a:pt x="71" y="97"/>
                    <a:pt x="67" y="97"/>
                  </a:cubicBezTo>
                  <a:cubicBezTo>
                    <a:pt x="63" y="97"/>
                    <a:pt x="59" y="93"/>
                    <a:pt x="59" y="89"/>
                  </a:cubicBezTo>
                  <a:close/>
                  <a:moveTo>
                    <a:pt x="123" y="79"/>
                  </a:moveTo>
                  <a:cubicBezTo>
                    <a:pt x="9" y="79"/>
                    <a:pt x="9" y="79"/>
                    <a:pt x="9" y="7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23" y="10"/>
                    <a:pt x="123" y="10"/>
                    <a:pt x="123" y="10"/>
                  </a:cubicBezTo>
                  <a:lnTo>
                    <a:pt x="123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Oval 7"/>
            <p:cNvSpPr>
              <a:spLocks noChangeArrowheads="1"/>
            </p:cNvSpPr>
            <p:nvPr/>
          </p:nvSpPr>
          <p:spPr bwMode="auto">
            <a:xfrm>
              <a:off x="4718050" y="1685926"/>
              <a:ext cx="15875" cy="174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6324648" y="3147103"/>
            <a:ext cx="380447" cy="281813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30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3" name="Freeform 58"/>
          <p:cNvSpPr>
            <a:spLocks/>
          </p:cNvSpPr>
          <p:nvPr/>
        </p:nvSpPr>
        <p:spPr bwMode="auto">
          <a:xfrm>
            <a:off x="4097338" y="2068513"/>
            <a:ext cx="876300" cy="908050"/>
          </a:xfrm>
          <a:custGeom>
            <a:avLst/>
            <a:gdLst>
              <a:gd name="T0" fmla="*/ 633486 w 137"/>
              <a:gd name="T1" fmla="*/ 364763 h 142"/>
              <a:gd name="T2" fmla="*/ 876642 w 137"/>
              <a:gd name="T3" fmla="*/ 364763 h 142"/>
              <a:gd name="T4" fmla="*/ 486312 w 137"/>
              <a:gd name="T5" fmla="*/ 25597 h 142"/>
              <a:gd name="T6" fmla="*/ 441520 w 137"/>
              <a:gd name="T7" fmla="*/ 0 h 142"/>
              <a:gd name="T8" fmla="*/ 396728 w 137"/>
              <a:gd name="T9" fmla="*/ 25597 h 142"/>
              <a:gd name="T10" fmla="*/ 0 w 137"/>
              <a:gd name="T11" fmla="*/ 364763 h 142"/>
              <a:gd name="T12" fmla="*/ 249555 w 137"/>
              <a:gd name="T13" fmla="*/ 364763 h 142"/>
              <a:gd name="T14" fmla="*/ 396728 w 137"/>
              <a:gd name="T15" fmla="*/ 31997 h 142"/>
              <a:gd name="T16" fmla="*/ 396728 w 137"/>
              <a:gd name="T17" fmla="*/ 38396 h 142"/>
              <a:gd name="T18" fmla="*/ 281549 w 137"/>
              <a:gd name="T19" fmla="*/ 364763 h 142"/>
              <a:gd name="T20" fmla="*/ 409526 w 137"/>
              <a:gd name="T21" fmla="*/ 364763 h 142"/>
              <a:gd name="T22" fmla="*/ 409526 w 137"/>
              <a:gd name="T23" fmla="*/ 787121 h 142"/>
              <a:gd name="T24" fmla="*/ 409526 w 137"/>
              <a:gd name="T25" fmla="*/ 799920 h 142"/>
              <a:gd name="T26" fmla="*/ 409526 w 137"/>
              <a:gd name="T27" fmla="*/ 831917 h 142"/>
              <a:gd name="T28" fmla="*/ 486312 w 137"/>
              <a:gd name="T29" fmla="*/ 908709 h 142"/>
              <a:gd name="T30" fmla="*/ 563099 w 137"/>
              <a:gd name="T31" fmla="*/ 831917 h 142"/>
              <a:gd name="T32" fmla="*/ 563099 w 137"/>
              <a:gd name="T33" fmla="*/ 799920 h 142"/>
              <a:gd name="T34" fmla="*/ 505509 w 137"/>
              <a:gd name="T35" fmla="*/ 799920 h 142"/>
              <a:gd name="T36" fmla="*/ 505509 w 137"/>
              <a:gd name="T37" fmla="*/ 812719 h 142"/>
              <a:gd name="T38" fmla="*/ 505509 w 137"/>
              <a:gd name="T39" fmla="*/ 831917 h 142"/>
              <a:gd name="T40" fmla="*/ 486312 w 137"/>
              <a:gd name="T41" fmla="*/ 857514 h 142"/>
              <a:gd name="T42" fmla="*/ 460717 w 137"/>
              <a:gd name="T43" fmla="*/ 831917 h 142"/>
              <a:gd name="T44" fmla="*/ 460717 w 137"/>
              <a:gd name="T45" fmla="*/ 812719 h 142"/>
              <a:gd name="T46" fmla="*/ 460717 w 137"/>
              <a:gd name="T47" fmla="*/ 799920 h 142"/>
              <a:gd name="T48" fmla="*/ 460717 w 137"/>
              <a:gd name="T49" fmla="*/ 716728 h 142"/>
              <a:gd name="T50" fmla="*/ 460717 w 137"/>
              <a:gd name="T51" fmla="*/ 364763 h 142"/>
              <a:gd name="T52" fmla="*/ 601492 w 137"/>
              <a:gd name="T53" fmla="*/ 364763 h 142"/>
              <a:gd name="T54" fmla="*/ 486312 w 137"/>
              <a:gd name="T55" fmla="*/ 38396 h 142"/>
              <a:gd name="T56" fmla="*/ 486312 w 137"/>
              <a:gd name="T57" fmla="*/ 31997 h 142"/>
              <a:gd name="T58" fmla="*/ 633486 w 137"/>
              <a:gd name="T59" fmla="*/ 364763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4" name="Group 33"/>
          <p:cNvGrpSpPr/>
          <p:nvPr/>
        </p:nvGrpSpPr>
        <p:grpSpPr>
          <a:xfrm>
            <a:off x="7584656" y="3103350"/>
            <a:ext cx="244616" cy="36931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5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7497980" y="2110692"/>
            <a:ext cx="413735" cy="260619"/>
            <a:chOff x="5348288" y="3646488"/>
            <a:chExt cx="201613" cy="127000"/>
          </a:xfrm>
          <a:solidFill>
            <a:schemeClr val="bg1"/>
          </a:solidFill>
        </p:grpSpPr>
        <p:sp>
          <p:nvSpPr>
            <p:cNvPr id="38" name="Freeform 37"/>
            <p:cNvSpPr>
              <a:spLocks noEditPoints="1"/>
            </p:cNvSpPr>
            <p:nvPr/>
          </p:nvSpPr>
          <p:spPr bwMode="auto">
            <a:xfrm>
              <a:off x="5348288" y="3646488"/>
              <a:ext cx="201613" cy="127000"/>
            </a:xfrm>
            <a:custGeom>
              <a:avLst/>
              <a:gdLst>
                <a:gd name="T0" fmla="*/ 112 w 124"/>
                <a:gd name="T1" fmla="*/ 18 h 78"/>
                <a:gd name="T2" fmla="*/ 112 w 124"/>
                <a:gd name="T3" fmla="*/ 0 h 78"/>
                <a:gd name="T4" fmla="*/ 0 w 124"/>
                <a:gd name="T5" fmla="*/ 0 h 78"/>
                <a:gd name="T6" fmla="*/ 0 w 124"/>
                <a:gd name="T7" fmla="*/ 78 h 78"/>
                <a:gd name="T8" fmla="*/ 112 w 124"/>
                <a:gd name="T9" fmla="*/ 78 h 78"/>
                <a:gd name="T10" fmla="*/ 112 w 124"/>
                <a:gd name="T11" fmla="*/ 60 h 78"/>
                <a:gd name="T12" fmla="*/ 124 w 124"/>
                <a:gd name="T13" fmla="*/ 54 h 78"/>
                <a:gd name="T14" fmla="*/ 124 w 124"/>
                <a:gd name="T15" fmla="*/ 26 h 78"/>
                <a:gd name="T16" fmla="*/ 112 w 124"/>
                <a:gd name="T17" fmla="*/ 18 h 78"/>
                <a:gd name="T18" fmla="*/ 103 w 124"/>
                <a:gd name="T19" fmla="*/ 69 h 78"/>
                <a:gd name="T20" fmla="*/ 9 w 124"/>
                <a:gd name="T21" fmla="*/ 69 h 78"/>
                <a:gd name="T22" fmla="*/ 9 w 124"/>
                <a:gd name="T23" fmla="*/ 10 h 78"/>
                <a:gd name="T24" fmla="*/ 103 w 124"/>
                <a:gd name="T25" fmla="*/ 10 h 78"/>
                <a:gd name="T26" fmla="*/ 103 w 124"/>
                <a:gd name="T2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78">
                  <a:moveTo>
                    <a:pt x="112" y="18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6" y="60"/>
                    <a:pt x="124" y="61"/>
                    <a:pt x="124" y="54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17"/>
                    <a:pt x="115" y="18"/>
                    <a:pt x="112" y="18"/>
                  </a:cubicBezTo>
                  <a:close/>
                  <a:moveTo>
                    <a:pt x="103" y="69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103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Rectangle 38"/>
            <p:cNvSpPr>
              <a:spLocks noChangeArrowheads="1"/>
            </p:cNvSpPr>
            <p:nvPr/>
          </p:nvSpPr>
          <p:spPr bwMode="auto">
            <a:xfrm>
              <a:off x="5376863" y="3676651"/>
              <a:ext cx="36513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0" name="Rectangle 39"/>
            <p:cNvSpPr>
              <a:spLocks noChangeArrowheads="1"/>
            </p:cNvSpPr>
            <p:nvPr/>
          </p:nvSpPr>
          <p:spPr bwMode="auto">
            <a:xfrm>
              <a:off x="5419725" y="3676651"/>
              <a:ext cx="39688" cy="698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2390168" y="2065050"/>
            <a:ext cx="303779" cy="351902"/>
            <a:chOff x="3581400" y="3905251"/>
            <a:chExt cx="160338" cy="185738"/>
          </a:xfrm>
          <a:solidFill>
            <a:schemeClr val="bg1"/>
          </a:solidFill>
        </p:grpSpPr>
        <p:sp>
          <p:nvSpPr>
            <p:cNvPr id="42" name="Rectangle 33"/>
            <p:cNvSpPr>
              <a:spLocks noChangeArrowheads="1"/>
            </p:cNvSpPr>
            <p:nvPr/>
          </p:nvSpPr>
          <p:spPr bwMode="auto">
            <a:xfrm>
              <a:off x="3670300" y="3941763"/>
              <a:ext cx="28575" cy="149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Rectangle 34"/>
            <p:cNvSpPr>
              <a:spLocks noChangeArrowheads="1"/>
            </p:cNvSpPr>
            <p:nvPr/>
          </p:nvSpPr>
          <p:spPr bwMode="auto">
            <a:xfrm>
              <a:off x="3627438" y="3971926"/>
              <a:ext cx="26988" cy="1190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4" name="Rectangle 35"/>
            <p:cNvSpPr>
              <a:spLocks noChangeArrowheads="1"/>
            </p:cNvSpPr>
            <p:nvPr/>
          </p:nvSpPr>
          <p:spPr bwMode="auto">
            <a:xfrm>
              <a:off x="3581400" y="3994151"/>
              <a:ext cx="26988" cy="968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Rectangle 36"/>
            <p:cNvSpPr>
              <a:spLocks noChangeArrowheads="1"/>
            </p:cNvSpPr>
            <p:nvPr/>
          </p:nvSpPr>
          <p:spPr bwMode="auto">
            <a:xfrm>
              <a:off x="3714750" y="3905251"/>
              <a:ext cx="26988" cy="18573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6" name="Rectangle 45"/>
          <p:cNvSpPr>
            <a:spLocks noChangeArrowheads="1"/>
          </p:cNvSpPr>
          <p:nvPr/>
        </p:nvSpPr>
        <p:spPr bwMode="auto">
          <a:xfrm>
            <a:off x="838200" y="2419350"/>
            <a:ext cx="101282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Setting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7" name="Rectangle 46"/>
          <p:cNvSpPr>
            <a:spLocks noChangeArrowheads="1"/>
          </p:cNvSpPr>
          <p:nvPr/>
        </p:nvSpPr>
        <p:spPr bwMode="auto">
          <a:xfrm>
            <a:off x="2052638" y="2419350"/>
            <a:ext cx="101282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Perform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8" name="Rectangle 47"/>
          <p:cNvSpPr>
            <a:spLocks noChangeArrowheads="1"/>
          </p:cNvSpPr>
          <p:nvPr/>
        </p:nvSpPr>
        <p:spPr bwMode="auto">
          <a:xfrm>
            <a:off x="6008688" y="2419350"/>
            <a:ext cx="101282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Location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49" name="Rectangle 48"/>
          <p:cNvSpPr>
            <a:spLocks noChangeArrowheads="1"/>
          </p:cNvSpPr>
          <p:nvPr/>
        </p:nvSpPr>
        <p:spPr bwMode="auto">
          <a:xfrm>
            <a:off x="7197725" y="2419350"/>
            <a:ext cx="1012825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System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0" name="Rectangle 49"/>
          <p:cNvSpPr>
            <a:spLocks noChangeArrowheads="1"/>
          </p:cNvSpPr>
          <p:nvPr/>
        </p:nvSpPr>
        <p:spPr bwMode="auto">
          <a:xfrm>
            <a:off x="838200" y="3486150"/>
            <a:ext cx="10128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Unique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1" name="Rectangle 50"/>
          <p:cNvSpPr>
            <a:spLocks noChangeArrowheads="1"/>
          </p:cNvSpPr>
          <p:nvPr/>
        </p:nvSpPr>
        <p:spPr bwMode="auto">
          <a:xfrm>
            <a:off x="2052638" y="3486150"/>
            <a:ext cx="10128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Technology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2" name="Rectangle 51"/>
          <p:cNvSpPr>
            <a:spLocks noChangeArrowheads="1"/>
          </p:cNvSpPr>
          <p:nvPr/>
        </p:nvSpPr>
        <p:spPr bwMode="auto">
          <a:xfrm>
            <a:off x="6008688" y="3486150"/>
            <a:ext cx="10128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Signal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3" name="Rectangle 52"/>
          <p:cNvSpPr>
            <a:spLocks noChangeArrowheads="1"/>
          </p:cNvSpPr>
          <p:nvPr/>
        </p:nvSpPr>
        <p:spPr bwMode="auto">
          <a:xfrm>
            <a:off x="7197725" y="3486150"/>
            <a:ext cx="10128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1200" b="1">
                <a:solidFill>
                  <a:schemeClr val="bg1"/>
                </a:solidFill>
              </a:rPr>
              <a:t>Branding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3498850" y="3105150"/>
            <a:ext cx="2073275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Brand System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chemeClr val="bg1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8250"/>
                            </p:stCondLst>
                            <p:childTnLst>
                              <p:par>
                                <p:cTn id="1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8" grpId="0" animBg="1"/>
      <p:bldP spid="9" grpId="0" animBg="1"/>
      <p:bldP spid="10" grpId="0" animBg="1"/>
      <p:bldP spid="11" grpId="0" animBg="1"/>
      <p:bldP spid="14" grpId="0" animBg="1"/>
      <p:bldP spid="15" grpId="0" animBg="1"/>
      <p:bldP spid="16" grpId="0" animBg="1"/>
      <p:bldP spid="17" grpId="0" animBg="1"/>
      <p:bldP spid="18" grpId="0"/>
      <p:bldP spid="22" grpId="0" animBg="1"/>
      <p:bldP spid="33" grpId="0" animBg="1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849688" y="361950"/>
            <a:ext cx="13684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Awards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Freeform 54"/>
          <p:cNvSpPr>
            <a:spLocks noEditPoints="1"/>
          </p:cNvSpPr>
          <p:nvPr/>
        </p:nvSpPr>
        <p:spPr bwMode="auto">
          <a:xfrm>
            <a:off x="1354138" y="2486025"/>
            <a:ext cx="866775" cy="893763"/>
          </a:xfrm>
          <a:custGeom>
            <a:avLst/>
            <a:gdLst>
              <a:gd name="T0" fmla="*/ 553032 w 130"/>
              <a:gd name="T1" fmla="*/ 613885 h 134"/>
              <a:gd name="T2" fmla="*/ 852869 w 130"/>
              <a:gd name="T3" fmla="*/ 173489 h 134"/>
              <a:gd name="T4" fmla="*/ 852869 w 130"/>
              <a:gd name="T5" fmla="*/ 140126 h 134"/>
              <a:gd name="T6" fmla="*/ 786239 w 130"/>
              <a:gd name="T7" fmla="*/ 66727 h 134"/>
              <a:gd name="T8" fmla="*/ 746260 w 130"/>
              <a:gd name="T9" fmla="*/ 66727 h 134"/>
              <a:gd name="T10" fmla="*/ 712945 w 130"/>
              <a:gd name="T11" fmla="*/ 100090 h 134"/>
              <a:gd name="T12" fmla="*/ 672967 w 130"/>
              <a:gd name="T13" fmla="*/ 106763 h 134"/>
              <a:gd name="T14" fmla="*/ 679630 w 130"/>
              <a:gd name="T15" fmla="*/ 0 h 134"/>
              <a:gd name="T16" fmla="*/ 186565 w 130"/>
              <a:gd name="T17" fmla="*/ 0 h 134"/>
              <a:gd name="T18" fmla="*/ 186565 w 130"/>
              <a:gd name="T19" fmla="*/ 106763 h 134"/>
              <a:gd name="T20" fmla="*/ 153250 w 130"/>
              <a:gd name="T21" fmla="*/ 100090 h 134"/>
              <a:gd name="T22" fmla="*/ 119935 w 130"/>
              <a:gd name="T23" fmla="*/ 66727 h 134"/>
              <a:gd name="T24" fmla="*/ 79956 w 130"/>
              <a:gd name="T25" fmla="*/ 66727 h 134"/>
              <a:gd name="T26" fmla="*/ 6663 w 130"/>
              <a:gd name="T27" fmla="*/ 140126 h 134"/>
              <a:gd name="T28" fmla="*/ 6663 w 130"/>
              <a:gd name="T29" fmla="*/ 173489 h 134"/>
              <a:gd name="T30" fmla="*/ 313163 w 130"/>
              <a:gd name="T31" fmla="*/ 613885 h 134"/>
              <a:gd name="T32" fmla="*/ 393119 w 130"/>
              <a:gd name="T33" fmla="*/ 647248 h 134"/>
              <a:gd name="T34" fmla="*/ 393119 w 130"/>
              <a:gd name="T35" fmla="*/ 687284 h 134"/>
              <a:gd name="T36" fmla="*/ 359804 w 130"/>
              <a:gd name="T37" fmla="*/ 700630 h 134"/>
              <a:gd name="T38" fmla="*/ 393119 w 130"/>
              <a:gd name="T39" fmla="*/ 720648 h 134"/>
              <a:gd name="T40" fmla="*/ 393119 w 130"/>
              <a:gd name="T41" fmla="*/ 760684 h 134"/>
              <a:gd name="T42" fmla="*/ 366467 w 130"/>
              <a:gd name="T43" fmla="*/ 794047 h 134"/>
              <a:gd name="T44" fmla="*/ 326489 w 130"/>
              <a:gd name="T45" fmla="*/ 827410 h 134"/>
              <a:gd name="T46" fmla="*/ 293174 w 130"/>
              <a:gd name="T47" fmla="*/ 860774 h 134"/>
              <a:gd name="T48" fmla="*/ 326489 w 130"/>
              <a:gd name="T49" fmla="*/ 894137 h 134"/>
              <a:gd name="T50" fmla="*/ 533043 w 130"/>
              <a:gd name="T51" fmla="*/ 894137 h 134"/>
              <a:gd name="T52" fmla="*/ 573021 w 130"/>
              <a:gd name="T53" fmla="*/ 860774 h 134"/>
              <a:gd name="T54" fmla="*/ 533043 w 130"/>
              <a:gd name="T55" fmla="*/ 827410 h 134"/>
              <a:gd name="T56" fmla="*/ 499728 w 130"/>
              <a:gd name="T57" fmla="*/ 787374 h 134"/>
              <a:gd name="T58" fmla="*/ 466413 w 130"/>
              <a:gd name="T59" fmla="*/ 760684 h 134"/>
              <a:gd name="T60" fmla="*/ 466413 w 130"/>
              <a:gd name="T61" fmla="*/ 720648 h 134"/>
              <a:gd name="T62" fmla="*/ 499728 w 130"/>
              <a:gd name="T63" fmla="*/ 700630 h 134"/>
              <a:gd name="T64" fmla="*/ 466413 w 130"/>
              <a:gd name="T65" fmla="*/ 687284 h 134"/>
              <a:gd name="T66" fmla="*/ 466413 w 130"/>
              <a:gd name="T67" fmla="*/ 647248 h 134"/>
              <a:gd name="T68" fmla="*/ 553032 w 130"/>
              <a:gd name="T69" fmla="*/ 613885 h 134"/>
              <a:gd name="T70" fmla="*/ 679630 w 130"/>
              <a:gd name="T71" fmla="*/ 140126 h 134"/>
              <a:gd name="T72" fmla="*/ 712945 w 130"/>
              <a:gd name="T73" fmla="*/ 140126 h 134"/>
              <a:gd name="T74" fmla="*/ 752923 w 130"/>
              <a:gd name="T75" fmla="*/ 106763 h 134"/>
              <a:gd name="T76" fmla="*/ 786239 w 130"/>
              <a:gd name="T77" fmla="*/ 140126 h 134"/>
              <a:gd name="T78" fmla="*/ 786239 w 130"/>
              <a:gd name="T79" fmla="*/ 173489 h 134"/>
              <a:gd name="T80" fmla="*/ 606337 w 130"/>
              <a:gd name="T81" fmla="*/ 473759 h 134"/>
              <a:gd name="T82" fmla="*/ 679630 w 130"/>
              <a:gd name="T83" fmla="*/ 140126 h 134"/>
              <a:gd name="T84" fmla="*/ 246532 w 130"/>
              <a:gd name="T85" fmla="*/ 480432 h 134"/>
              <a:gd name="T86" fmla="*/ 66630 w 130"/>
              <a:gd name="T87" fmla="*/ 180162 h 134"/>
              <a:gd name="T88" fmla="*/ 66630 w 130"/>
              <a:gd name="T89" fmla="*/ 146799 h 134"/>
              <a:gd name="T90" fmla="*/ 99946 w 130"/>
              <a:gd name="T91" fmla="*/ 106763 h 134"/>
              <a:gd name="T92" fmla="*/ 139924 w 130"/>
              <a:gd name="T93" fmla="*/ 146799 h 134"/>
              <a:gd name="T94" fmla="*/ 173239 w 130"/>
              <a:gd name="T95" fmla="*/ 146799 h 134"/>
              <a:gd name="T96" fmla="*/ 246532 w 130"/>
              <a:gd name="T97" fmla="*/ 480432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" name="Rectangle 1"/>
          <p:cNvSpPr/>
          <p:nvPr/>
        </p:nvSpPr>
        <p:spPr>
          <a:xfrm>
            <a:off x="1216025" y="3614738"/>
            <a:ext cx="1143000" cy="914400"/>
          </a:xfrm>
          <a:prstGeom prst="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362200" y="3079750"/>
            <a:ext cx="1143000" cy="1449388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505200" y="3805238"/>
            <a:ext cx="1143000" cy="723900"/>
          </a:xfrm>
          <a:prstGeom prst="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9" name="Freeform 54"/>
          <p:cNvSpPr>
            <a:spLocks noEditPoints="1"/>
          </p:cNvSpPr>
          <p:nvPr/>
        </p:nvSpPr>
        <p:spPr bwMode="auto">
          <a:xfrm>
            <a:off x="2500313" y="2038350"/>
            <a:ext cx="866775" cy="893763"/>
          </a:xfrm>
          <a:custGeom>
            <a:avLst/>
            <a:gdLst>
              <a:gd name="T0" fmla="*/ 553032 w 130"/>
              <a:gd name="T1" fmla="*/ 613885 h 134"/>
              <a:gd name="T2" fmla="*/ 852869 w 130"/>
              <a:gd name="T3" fmla="*/ 173489 h 134"/>
              <a:gd name="T4" fmla="*/ 852869 w 130"/>
              <a:gd name="T5" fmla="*/ 140126 h 134"/>
              <a:gd name="T6" fmla="*/ 786239 w 130"/>
              <a:gd name="T7" fmla="*/ 66727 h 134"/>
              <a:gd name="T8" fmla="*/ 746260 w 130"/>
              <a:gd name="T9" fmla="*/ 66727 h 134"/>
              <a:gd name="T10" fmla="*/ 712945 w 130"/>
              <a:gd name="T11" fmla="*/ 100090 h 134"/>
              <a:gd name="T12" fmla="*/ 672967 w 130"/>
              <a:gd name="T13" fmla="*/ 106763 h 134"/>
              <a:gd name="T14" fmla="*/ 679630 w 130"/>
              <a:gd name="T15" fmla="*/ 0 h 134"/>
              <a:gd name="T16" fmla="*/ 186565 w 130"/>
              <a:gd name="T17" fmla="*/ 0 h 134"/>
              <a:gd name="T18" fmla="*/ 186565 w 130"/>
              <a:gd name="T19" fmla="*/ 106763 h 134"/>
              <a:gd name="T20" fmla="*/ 153250 w 130"/>
              <a:gd name="T21" fmla="*/ 100090 h 134"/>
              <a:gd name="T22" fmla="*/ 119935 w 130"/>
              <a:gd name="T23" fmla="*/ 66727 h 134"/>
              <a:gd name="T24" fmla="*/ 79956 w 130"/>
              <a:gd name="T25" fmla="*/ 66727 h 134"/>
              <a:gd name="T26" fmla="*/ 6663 w 130"/>
              <a:gd name="T27" fmla="*/ 140126 h 134"/>
              <a:gd name="T28" fmla="*/ 6663 w 130"/>
              <a:gd name="T29" fmla="*/ 173489 h 134"/>
              <a:gd name="T30" fmla="*/ 313163 w 130"/>
              <a:gd name="T31" fmla="*/ 613885 h 134"/>
              <a:gd name="T32" fmla="*/ 393119 w 130"/>
              <a:gd name="T33" fmla="*/ 647248 h 134"/>
              <a:gd name="T34" fmla="*/ 393119 w 130"/>
              <a:gd name="T35" fmla="*/ 687284 h 134"/>
              <a:gd name="T36" fmla="*/ 359804 w 130"/>
              <a:gd name="T37" fmla="*/ 700630 h 134"/>
              <a:gd name="T38" fmla="*/ 393119 w 130"/>
              <a:gd name="T39" fmla="*/ 720648 h 134"/>
              <a:gd name="T40" fmla="*/ 393119 w 130"/>
              <a:gd name="T41" fmla="*/ 760684 h 134"/>
              <a:gd name="T42" fmla="*/ 366467 w 130"/>
              <a:gd name="T43" fmla="*/ 794047 h 134"/>
              <a:gd name="T44" fmla="*/ 326489 w 130"/>
              <a:gd name="T45" fmla="*/ 827410 h 134"/>
              <a:gd name="T46" fmla="*/ 293174 w 130"/>
              <a:gd name="T47" fmla="*/ 860774 h 134"/>
              <a:gd name="T48" fmla="*/ 326489 w 130"/>
              <a:gd name="T49" fmla="*/ 894137 h 134"/>
              <a:gd name="T50" fmla="*/ 533043 w 130"/>
              <a:gd name="T51" fmla="*/ 894137 h 134"/>
              <a:gd name="T52" fmla="*/ 573021 w 130"/>
              <a:gd name="T53" fmla="*/ 860774 h 134"/>
              <a:gd name="T54" fmla="*/ 533043 w 130"/>
              <a:gd name="T55" fmla="*/ 827410 h 134"/>
              <a:gd name="T56" fmla="*/ 499728 w 130"/>
              <a:gd name="T57" fmla="*/ 787374 h 134"/>
              <a:gd name="T58" fmla="*/ 466413 w 130"/>
              <a:gd name="T59" fmla="*/ 760684 h 134"/>
              <a:gd name="T60" fmla="*/ 466413 w 130"/>
              <a:gd name="T61" fmla="*/ 720648 h 134"/>
              <a:gd name="T62" fmla="*/ 499728 w 130"/>
              <a:gd name="T63" fmla="*/ 700630 h 134"/>
              <a:gd name="T64" fmla="*/ 466413 w 130"/>
              <a:gd name="T65" fmla="*/ 687284 h 134"/>
              <a:gd name="T66" fmla="*/ 466413 w 130"/>
              <a:gd name="T67" fmla="*/ 647248 h 134"/>
              <a:gd name="T68" fmla="*/ 553032 w 130"/>
              <a:gd name="T69" fmla="*/ 613885 h 134"/>
              <a:gd name="T70" fmla="*/ 679630 w 130"/>
              <a:gd name="T71" fmla="*/ 140126 h 134"/>
              <a:gd name="T72" fmla="*/ 712945 w 130"/>
              <a:gd name="T73" fmla="*/ 140126 h 134"/>
              <a:gd name="T74" fmla="*/ 752923 w 130"/>
              <a:gd name="T75" fmla="*/ 106763 h 134"/>
              <a:gd name="T76" fmla="*/ 786239 w 130"/>
              <a:gd name="T77" fmla="*/ 140126 h 134"/>
              <a:gd name="T78" fmla="*/ 786239 w 130"/>
              <a:gd name="T79" fmla="*/ 173489 h 134"/>
              <a:gd name="T80" fmla="*/ 606337 w 130"/>
              <a:gd name="T81" fmla="*/ 473759 h 134"/>
              <a:gd name="T82" fmla="*/ 679630 w 130"/>
              <a:gd name="T83" fmla="*/ 140126 h 134"/>
              <a:gd name="T84" fmla="*/ 246532 w 130"/>
              <a:gd name="T85" fmla="*/ 480432 h 134"/>
              <a:gd name="T86" fmla="*/ 66630 w 130"/>
              <a:gd name="T87" fmla="*/ 180162 h 134"/>
              <a:gd name="T88" fmla="*/ 66630 w 130"/>
              <a:gd name="T89" fmla="*/ 146799 h 134"/>
              <a:gd name="T90" fmla="*/ 99946 w 130"/>
              <a:gd name="T91" fmla="*/ 106763 h 134"/>
              <a:gd name="T92" fmla="*/ 139924 w 130"/>
              <a:gd name="T93" fmla="*/ 146799 h 134"/>
              <a:gd name="T94" fmla="*/ 173239 w 130"/>
              <a:gd name="T95" fmla="*/ 146799 h 134"/>
              <a:gd name="T96" fmla="*/ 246532 w 130"/>
              <a:gd name="T97" fmla="*/ 480432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54"/>
          <p:cNvSpPr>
            <a:spLocks noEditPoints="1"/>
          </p:cNvSpPr>
          <p:nvPr/>
        </p:nvSpPr>
        <p:spPr bwMode="auto">
          <a:xfrm>
            <a:off x="3643313" y="2719388"/>
            <a:ext cx="866775" cy="895350"/>
          </a:xfrm>
          <a:custGeom>
            <a:avLst/>
            <a:gdLst>
              <a:gd name="T0" fmla="*/ 553032 w 130"/>
              <a:gd name="T1" fmla="*/ 613885 h 134"/>
              <a:gd name="T2" fmla="*/ 852869 w 130"/>
              <a:gd name="T3" fmla="*/ 173489 h 134"/>
              <a:gd name="T4" fmla="*/ 852869 w 130"/>
              <a:gd name="T5" fmla="*/ 140126 h 134"/>
              <a:gd name="T6" fmla="*/ 786239 w 130"/>
              <a:gd name="T7" fmla="*/ 66727 h 134"/>
              <a:gd name="T8" fmla="*/ 746260 w 130"/>
              <a:gd name="T9" fmla="*/ 66727 h 134"/>
              <a:gd name="T10" fmla="*/ 712945 w 130"/>
              <a:gd name="T11" fmla="*/ 100090 h 134"/>
              <a:gd name="T12" fmla="*/ 672967 w 130"/>
              <a:gd name="T13" fmla="*/ 106763 h 134"/>
              <a:gd name="T14" fmla="*/ 679630 w 130"/>
              <a:gd name="T15" fmla="*/ 0 h 134"/>
              <a:gd name="T16" fmla="*/ 186565 w 130"/>
              <a:gd name="T17" fmla="*/ 0 h 134"/>
              <a:gd name="T18" fmla="*/ 186565 w 130"/>
              <a:gd name="T19" fmla="*/ 106763 h 134"/>
              <a:gd name="T20" fmla="*/ 153250 w 130"/>
              <a:gd name="T21" fmla="*/ 100090 h 134"/>
              <a:gd name="T22" fmla="*/ 119935 w 130"/>
              <a:gd name="T23" fmla="*/ 66727 h 134"/>
              <a:gd name="T24" fmla="*/ 79956 w 130"/>
              <a:gd name="T25" fmla="*/ 66727 h 134"/>
              <a:gd name="T26" fmla="*/ 6663 w 130"/>
              <a:gd name="T27" fmla="*/ 140126 h 134"/>
              <a:gd name="T28" fmla="*/ 6663 w 130"/>
              <a:gd name="T29" fmla="*/ 173489 h 134"/>
              <a:gd name="T30" fmla="*/ 313163 w 130"/>
              <a:gd name="T31" fmla="*/ 613885 h 134"/>
              <a:gd name="T32" fmla="*/ 393119 w 130"/>
              <a:gd name="T33" fmla="*/ 647248 h 134"/>
              <a:gd name="T34" fmla="*/ 393119 w 130"/>
              <a:gd name="T35" fmla="*/ 687284 h 134"/>
              <a:gd name="T36" fmla="*/ 359804 w 130"/>
              <a:gd name="T37" fmla="*/ 700630 h 134"/>
              <a:gd name="T38" fmla="*/ 393119 w 130"/>
              <a:gd name="T39" fmla="*/ 720648 h 134"/>
              <a:gd name="T40" fmla="*/ 393119 w 130"/>
              <a:gd name="T41" fmla="*/ 760684 h 134"/>
              <a:gd name="T42" fmla="*/ 366467 w 130"/>
              <a:gd name="T43" fmla="*/ 794047 h 134"/>
              <a:gd name="T44" fmla="*/ 326489 w 130"/>
              <a:gd name="T45" fmla="*/ 827410 h 134"/>
              <a:gd name="T46" fmla="*/ 293174 w 130"/>
              <a:gd name="T47" fmla="*/ 860774 h 134"/>
              <a:gd name="T48" fmla="*/ 326489 w 130"/>
              <a:gd name="T49" fmla="*/ 894137 h 134"/>
              <a:gd name="T50" fmla="*/ 533043 w 130"/>
              <a:gd name="T51" fmla="*/ 894137 h 134"/>
              <a:gd name="T52" fmla="*/ 573021 w 130"/>
              <a:gd name="T53" fmla="*/ 860774 h 134"/>
              <a:gd name="T54" fmla="*/ 533043 w 130"/>
              <a:gd name="T55" fmla="*/ 827410 h 134"/>
              <a:gd name="T56" fmla="*/ 499728 w 130"/>
              <a:gd name="T57" fmla="*/ 787374 h 134"/>
              <a:gd name="T58" fmla="*/ 466413 w 130"/>
              <a:gd name="T59" fmla="*/ 760684 h 134"/>
              <a:gd name="T60" fmla="*/ 466413 w 130"/>
              <a:gd name="T61" fmla="*/ 720648 h 134"/>
              <a:gd name="T62" fmla="*/ 499728 w 130"/>
              <a:gd name="T63" fmla="*/ 700630 h 134"/>
              <a:gd name="T64" fmla="*/ 466413 w 130"/>
              <a:gd name="T65" fmla="*/ 687284 h 134"/>
              <a:gd name="T66" fmla="*/ 466413 w 130"/>
              <a:gd name="T67" fmla="*/ 647248 h 134"/>
              <a:gd name="T68" fmla="*/ 553032 w 130"/>
              <a:gd name="T69" fmla="*/ 613885 h 134"/>
              <a:gd name="T70" fmla="*/ 679630 w 130"/>
              <a:gd name="T71" fmla="*/ 140126 h 134"/>
              <a:gd name="T72" fmla="*/ 712945 w 130"/>
              <a:gd name="T73" fmla="*/ 140126 h 134"/>
              <a:gd name="T74" fmla="*/ 752923 w 130"/>
              <a:gd name="T75" fmla="*/ 106763 h 134"/>
              <a:gd name="T76" fmla="*/ 786239 w 130"/>
              <a:gd name="T77" fmla="*/ 140126 h 134"/>
              <a:gd name="T78" fmla="*/ 786239 w 130"/>
              <a:gd name="T79" fmla="*/ 173489 h 134"/>
              <a:gd name="T80" fmla="*/ 606337 w 130"/>
              <a:gd name="T81" fmla="*/ 473759 h 134"/>
              <a:gd name="T82" fmla="*/ 679630 w 130"/>
              <a:gd name="T83" fmla="*/ 140126 h 134"/>
              <a:gd name="T84" fmla="*/ 246532 w 130"/>
              <a:gd name="T85" fmla="*/ 480432 h 134"/>
              <a:gd name="T86" fmla="*/ 66630 w 130"/>
              <a:gd name="T87" fmla="*/ 180162 h 134"/>
              <a:gd name="T88" fmla="*/ 66630 w 130"/>
              <a:gd name="T89" fmla="*/ 146799 h 134"/>
              <a:gd name="T90" fmla="*/ 99946 w 130"/>
              <a:gd name="T91" fmla="*/ 106763 h 134"/>
              <a:gd name="T92" fmla="*/ 139924 w 130"/>
              <a:gd name="T93" fmla="*/ 146799 h 134"/>
              <a:gd name="T94" fmla="*/ 173239 w 130"/>
              <a:gd name="T95" fmla="*/ 146799 h 134"/>
              <a:gd name="T96" fmla="*/ 246532 w 130"/>
              <a:gd name="T97" fmla="*/ 480432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10"/>
          <p:cNvSpPr/>
          <p:nvPr/>
        </p:nvSpPr>
        <p:spPr>
          <a:xfrm>
            <a:off x="5943600" y="1698625"/>
            <a:ext cx="2667000" cy="10080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Best Model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943600" y="2622550"/>
            <a:ext cx="2667000" cy="100647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Well Category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943600" y="3544888"/>
            <a:ext cx="26670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Golden Prize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2" grpId="0" animBg="1"/>
      <p:bldP spid="7" grpId="0" animBg="1"/>
      <p:bldP spid="8" grpId="0" animBg="1"/>
      <p:bldP spid="9" grpId="0" animBg="1"/>
      <p:bldP spid="10" grpId="0" animBg="1"/>
      <p:bldP spid="11" grpId="0"/>
      <p:bldP spid="12" grpId="0"/>
      <p:bldP spid="1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730500" y="361950"/>
            <a:ext cx="36068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Marketing Flowchart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576263" y="1504950"/>
            <a:ext cx="2733675" cy="1208088"/>
          </a:xfrm>
          <a:custGeom>
            <a:avLst/>
            <a:gdLst>
              <a:gd name="T0" fmla="*/ 601663 w 1722"/>
              <a:gd name="T1" fmla="*/ 233363 h 761"/>
              <a:gd name="T2" fmla="*/ 1008063 w 1722"/>
              <a:gd name="T3" fmla="*/ 233363 h 761"/>
              <a:gd name="T4" fmla="*/ 2263775 w 1722"/>
              <a:gd name="T5" fmla="*/ 233363 h 761"/>
              <a:gd name="T6" fmla="*/ 2733675 w 1722"/>
              <a:gd name="T7" fmla="*/ 233363 h 761"/>
              <a:gd name="T8" fmla="*/ 2733675 w 1722"/>
              <a:gd name="T9" fmla="*/ 1008063 h 761"/>
              <a:gd name="T10" fmla="*/ 2263775 w 1722"/>
              <a:gd name="T11" fmla="*/ 1008063 h 761"/>
              <a:gd name="T12" fmla="*/ 1008063 w 1722"/>
              <a:gd name="T13" fmla="*/ 1008063 h 761"/>
              <a:gd name="T14" fmla="*/ 601663 w 1722"/>
              <a:gd name="T15" fmla="*/ 1008063 h 761"/>
              <a:gd name="T16" fmla="*/ 601663 w 1722"/>
              <a:gd name="T17" fmla="*/ 1208088 h 761"/>
              <a:gd name="T18" fmla="*/ 0 w 1722"/>
              <a:gd name="T19" fmla="*/ 603250 h 761"/>
              <a:gd name="T20" fmla="*/ 601663 w 1722"/>
              <a:gd name="T21" fmla="*/ 0 h 761"/>
              <a:gd name="T22" fmla="*/ 601663 w 1722"/>
              <a:gd name="T23" fmla="*/ 233363 h 76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722" h="761">
                <a:moveTo>
                  <a:pt x="379" y="147"/>
                </a:moveTo>
                <a:lnTo>
                  <a:pt x="635" y="147"/>
                </a:lnTo>
                <a:lnTo>
                  <a:pt x="1426" y="147"/>
                </a:lnTo>
                <a:lnTo>
                  <a:pt x="1722" y="147"/>
                </a:lnTo>
                <a:lnTo>
                  <a:pt x="1722" y="635"/>
                </a:lnTo>
                <a:lnTo>
                  <a:pt x="1426" y="635"/>
                </a:lnTo>
                <a:lnTo>
                  <a:pt x="635" y="635"/>
                </a:lnTo>
                <a:lnTo>
                  <a:pt x="379" y="635"/>
                </a:lnTo>
                <a:lnTo>
                  <a:pt x="379" y="761"/>
                </a:lnTo>
                <a:lnTo>
                  <a:pt x="0" y="380"/>
                </a:lnTo>
                <a:lnTo>
                  <a:pt x="379" y="0"/>
                </a:lnTo>
                <a:lnTo>
                  <a:pt x="379" y="147"/>
                </a:ln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6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3309938" y="1738313"/>
            <a:ext cx="2259012" cy="774700"/>
          </a:xfrm>
          <a:prstGeom prst="rect">
            <a:avLst/>
          </a:pr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6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5568950" y="1728788"/>
            <a:ext cx="2884488" cy="1108075"/>
          </a:xfrm>
          <a:custGeom>
            <a:avLst/>
            <a:gdLst>
              <a:gd name="T0" fmla="*/ 0 w 609"/>
              <a:gd name="T1" fmla="*/ 9511 h 233"/>
              <a:gd name="T2" fmla="*/ 1790372 w 609"/>
              <a:gd name="T3" fmla="*/ 9511 h 233"/>
              <a:gd name="T4" fmla="*/ 1790372 w 609"/>
              <a:gd name="T5" fmla="*/ 0 h 233"/>
              <a:gd name="T6" fmla="*/ 2884488 w 609"/>
              <a:gd name="T7" fmla="*/ 1108075 h 233"/>
              <a:gd name="T8" fmla="*/ 2126659 w 609"/>
              <a:gd name="T9" fmla="*/ 1108075 h 233"/>
              <a:gd name="T10" fmla="*/ 1804581 w 609"/>
              <a:gd name="T11" fmla="*/ 779933 h 233"/>
              <a:gd name="T12" fmla="*/ 1790372 w 609"/>
              <a:gd name="T13" fmla="*/ 784688 h 233"/>
              <a:gd name="T14" fmla="*/ 1790372 w 609"/>
              <a:gd name="T15" fmla="*/ 784688 h 233"/>
              <a:gd name="T16" fmla="*/ 0 w 609"/>
              <a:gd name="T17" fmla="*/ 784688 h 233"/>
              <a:gd name="T18" fmla="*/ 0 w 609"/>
              <a:gd name="T19" fmla="*/ 9511 h 23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09" h="233">
                <a:moveTo>
                  <a:pt x="0" y="2"/>
                </a:moveTo>
                <a:cubicBezTo>
                  <a:pt x="378" y="2"/>
                  <a:pt x="378" y="2"/>
                  <a:pt x="378" y="2"/>
                </a:cubicBezTo>
                <a:cubicBezTo>
                  <a:pt x="378" y="0"/>
                  <a:pt x="378" y="0"/>
                  <a:pt x="378" y="0"/>
                </a:cubicBezTo>
                <a:cubicBezTo>
                  <a:pt x="506" y="0"/>
                  <a:pt x="609" y="104"/>
                  <a:pt x="609" y="233"/>
                </a:cubicBezTo>
                <a:cubicBezTo>
                  <a:pt x="449" y="233"/>
                  <a:pt x="449" y="233"/>
                  <a:pt x="449" y="233"/>
                </a:cubicBezTo>
                <a:cubicBezTo>
                  <a:pt x="449" y="195"/>
                  <a:pt x="418" y="164"/>
                  <a:pt x="381" y="164"/>
                </a:cubicBezTo>
                <a:cubicBezTo>
                  <a:pt x="380" y="164"/>
                  <a:pt x="379" y="164"/>
                  <a:pt x="378" y="165"/>
                </a:cubicBezTo>
                <a:cubicBezTo>
                  <a:pt x="378" y="165"/>
                  <a:pt x="378" y="165"/>
                  <a:pt x="378" y="165"/>
                </a:cubicBezTo>
                <a:cubicBezTo>
                  <a:pt x="0" y="165"/>
                  <a:pt x="0" y="165"/>
                  <a:pt x="0" y="165"/>
                </a:cubicBezTo>
                <a:lnTo>
                  <a:pt x="0" y="2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6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581025" y="3160713"/>
            <a:ext cx="2495550" cy="779462"/>
          </a:xfrm>
          <a:prstGeom prst="rect">
            <a:avLst/>
          </a:pr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6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3076575" y="3160713"/>
            <a:ext cx="2492375" cy="779462"/>
          </a:xfrm>
          <a:prstGeom prst="rect">
            <a:avLst/>
          </a:pr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6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5568950" y="2836863"/>
            <a:ext cx="2884488" cy="1103312"/>
          </a:xfrm>
          <a:custGeom>
            <a:avLst/>
            <a:gdLst>
              <a:gd name="T0" fmla="*/ 0 w 609"/>
              <a:gd name="T1" fmla="*/ 323385 h 232"/>
              <a:gd name="T2" fmla="*/ 1790372 w 609"/>
              <a:gd name="T3" fmla="*/ 323385 h 232"/>
              <a:gd name="T4" fmla="*/ 1790372 w 609"/>
              <a:gd name="T5" fmla="*/ 323385 h 232"/>
              <a:gd name="T6" fmla="*/ 1804581 w 609"/>
              <a:gd name="T7" fmla="*/ 323385 h 232"/>
              <a:gd name="T8" fmla="*/ 2126659 w 609"/>
              <a:gd name="T9" fmla="*/ 0 h 232"/>
              <a:gd name="T10" fmla="*/ 2884488 w 609"/>
              <a:gd name="T11" fmla="*/ 0 h 232"/>
              <a:gd name="T12" fmla="*/ 1790372 w 609"/>
              <a:gd name="T13" fmla="*/ 1103313 h 232"/>
              <a:gd name="T14" fmla="*/ 1790372 w 609"/>
              <a:gd name="T15" fmla="*/ 1103313 h 232"/>
              <a:gd name="T16" fmla="*/ 0 w 609"/>
              <a:gd name="T17" fmla="*/ 1103313 h 232"/>
              <a:gd name="T18" fmla="*/ 0 w 609"/>
              <a:gd name="T19" fmla="*/ 323385 h 23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09" h="232">
                <a:moveTo>
                  <a:pt x="0" y="68"/>
                </a:moveTo>
                <a:cubicBezTo>
                  <a:pt x="378" y="68"/>
                  <a:pt x="378" y="68"/>
                  <a:pt x="378" y="68"/>
                </a:cubicBezTo>
                <a:cubicBezTo>
                  <a:pt x="378" y="68"/>
                  <a:pt x="378" y="68"/>
                  <a:pt x="378" y="68"/>
                </a:cubicBezTo>
                <a:cubicBezTo>
                  <a:pt x="379" y="68"/>
                  <a:pt x="380" y="68"/>
                  <a:pt x="381" y="68"/>
                </a:cubicBezTo>
                <a:cubicBezTo>
                  <a:pt x="418" y="68"/>
                  <a:pt x="449" y="37"/>
                  <a:pt x="449" y="0"/>
                </a:cubicBezTo>
                <a:cubicBezTo>
                  <a:pt x="609" y="0"/>
                  <a:pt x="609" y="0"/>
                  <a:pt x="609" y="0"/>
                </a:cubicBezTo>
                <a:cubicBezTo>
                  <a:pt x="609" y="128"/>
                  <a:pt x="506" y="232"/>
                  <a:pt x="378" y="232"/>
                </a:cubicBezTo>
                <a:cubicBezTo>
                  <a:pt x="378" y="232"/>
                  <a:pt x="378" y="232"/>
                  <a:pt x="378" y="232"/>
                </a:cubicBezTo>
                <a:cubicBezTo>
                  <a:pt x="0" y="232"/>
                  <a:pt x="0" y="232"/>
                  <a:pt x="0" y="232"/>
                </a:cubicBezTo>
                <a:lnTo>
                  <a:pt x="0" y="68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6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609600" y="4324350"/>
            <a:ext cx="7848600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Nullam eu tempor purus. Nunc a leo magna, sit amet consequat risus. Nullam eu tempor purus. Nunc a leo magna, sit amet consequat risus. Nullam eu tempor purus. Nunc a leo magna, sit amet consequat risus.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3733800" y="19716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chemeClr val="bg1"/>
                </a:solidFill>
              </a:rPr>
              <a:t>Reembed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3326061" y="3350172"/>
            <a:ext cx="403306" cy="400544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16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9" name="Freeform 32"/>
          <p:cNvSpPr>
            <a:spLocks/>
          </p:cNvSpPr>
          <p:nvPr/>
        </p:nvSpPr>
        <p:spPr bwMode="auto">
          <a:xfrm>
            <a:off x="4954588" y="1925638"/>
            <a:ext cx="454025" cy="400050"/>
          </a:xfrm>
          <a:custGeom>
            <a:avLst/>
            <a:gdLst>
              <a:gd name="T0" fmla="*/ 453844 w 136"/>
              <a:gd name="T1" fmla="*/ 160375 h 120"/>
              <a:gd name="T2" fmla="*/ 226922 w 136"/>
              <a:gd name="T3" fmla="*/ 0 h 120"/>
              <a:gd name="T4" fmla="*/ 0 w 136"/>
              <a:gd name="T5" fmla="*/ 160375 h 120"/>
              <a:gd name="T6" fmla="*/ 123472 w 136"/>
              <a:gd name="T7" fmla="*/ 304045 h 120"/>
              <a:gd name="T8" fmla="*/ 70079 w 136"/>
              <a:gd name="T9" fmla="*/ 400938 h 120"/>
              <a:gd name="T10" fmla="*/ 240270 w 136"/>
              <a:gd name="T11" fmla="*/ 320750 h 120"/>
              <a:gd name="T12" fmla="*/ 453844 w 136"/>
              <a:gd name="T13" fmla="*/ 160375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0" name="Group 19"/>
          <p:cNvGrpSpPr/>
          <p:nvPr/>
        </p:nvGrpSpPr>
        <p:grpSpPr>
          <a:xfrm>
            <a:off x="838200" y="3338799"/>
            <a:ext cx="323691" cy="423290"/>
            <a:chOff x="812800" y="2401888"/>
            <a:chExt cx="206375" cy="269875"/>
          </a:xfrm>
          <a:solidFill>
            <a:schemeClr val="bg1"/>
          </a:solidFill>
        </p:grpSpPr>
        <p:sp>
          <p:nvSpPr>
            <p:cNvPr id="21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2783158" y="1887493"/>
            <a:ext cx="293417" cy="443002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24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7772400" y="2268578"/>
            <a:ext cx="377853" cy="375447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27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1" name="Freeform 54"/>
          <p:cNvSpPr>
            <a:spLocks noEditPoints="1"/>
          </p:cNvSpPr>
          <p:nvPr/>
        </p:nvSpPr>
        <p:spPr bwMode="auto">
          <a:xfrm>
            <a:off x="5791200" y="3378200"/>
            <a:ext cx="334963" cy="344488"/>
          </a:xfrm>
          <a:custGeom>
            <a:avLst/>
            <a:gdLst>
              <a:gd name="T0" fmla="*/ 213658 w 130"/>
              <a:gd name="T1" fmla="*/ 237168 h 134"/>
              <a:gd name="T2" fmla="*/ 329497 w 130"/>
              <a:gd name="T3" fmla="*/ 67026 h 134"/>
              <a:gd name="T4" fmla="*/ 329497 w 130"/>
              <a:gd name="T5" fmla="*/ 54136 h 134"/>
              <a:gd name="T6" fmla="*/ 303755 w 130"/>
              <a:gd name="T7" fmla="*/ 25779 h 134"/>
              <a:gd name="T8" fmla="*/ 288310 w 130"/>
              <a:gd name="T9" fmla="*/ 25779 h 134"/>
              <a:gd name="T10" fmla="*/ 275439 w 130"/>
              <a:gd name="T11" fmla="*/ 38669 h 134"/>
              <a:gd name="T12" fmla="*/ 259993 w 130"/>
              <a:gd name="T13" fmla="*/ 41247 h 134"/>
              <a:gd name="T14" fmla="*/ 262568 w 130"/>
              <a:gd name="T15" fmla="*/ 0 h 134"/>
              <a:gd name="T16" fmla="*/ 72077 w 130"/>
              <a:gd name="T17" fmla="*/ 0 h 134"/>
              <a:gd name="T18" fmla="*/ 72077 w 130"/>
              <a:gd name="T19" fmla="*/ 41247 h 134"/>
              <a:gd name="T20" fmla="*/ 59206 w 130"/>
              <a:gd name="T21" fmla="*/ 38669 h 134"/>
              <a:gd name="T22" fmla="*/ 46335 w 130"/>
              <a:gd name="T23" fmla="*/ 25779 h 134"/>
              <a:gd name="T24" fmla="*/ 30890 w 130"/>
              <a:gd name="T25" fmla="*/ 25779 h 134"/>
              <a:gd name="T26" fmla="*/ 2574 w 130"/>
              <a:gd name="T27" fmla="*/ 54136 h 134"/>
              <a:gd name="T28" fmla="*/ 2574 w 130"/>
              <a:gd name="T29" fmla="*/ 67026 h 134"/>
              <a:gd name="T30" fmla="*/ 120987 w 130"/>
              <a:gd name="T31" fmla="*/ 237168 h 134"/>
              <a:gd name="T32" fmla="*/ 151877 w 130"/>
              <a:gd name="T33" fmla="*/ 250057 h 134"/>
              <a:gd name="T34" fmla="*/ 151877 w 130"/>
              <a:gd name="T35" fmla="*/ 265525 h 134"/>
              <a:gd name="T36" fmla="*/ 139006 w 130"/>
              <a:gd name="T37" fmla="*/ 270681 h 134"/>
              <a:gd name="T38" fmla="*/ 151877 w 130"/>
              <a:gd name="T39" fmla="*/ 278414 h 134"/>
              <a:gd name="T40" fmla="*/ 151877 w 130"/>
              <a:gd name="T41" fmla="*/ 293882 h 134"/>
              <a:gd name="T42" fmla="*/ 141581 w 130"/>
              <a:gd name="T43" fmla="*/ 306771 h 134"/>
              <a:gd name="T44" fmla="*/ 126135 w 130"/>
              <a:gd name="T45" fmla="*/ 319661 h 134"/>
              <a:gd name="T46" fmla="*/ 113264 w 130"/>
              <a:gd name="T47" fmla="*/ 332550 h 134"/>
              <a:gd name="T48" fmla="*/ 126135 w 130"/>
              <a:gd name="T49" fmla="*/ 345440 h 134"/>
              <a:gd name="T50" fmla="*/ 205935 w 130"/>
              <a:gd name="T51" fmla="*/ 345440 h 134"/>
              <a:gd name="T52" fmla="*/ 221381 w 130"/>
              <a:gd name="T53" fmla="*/ 332550 h 134"/>
              <a:gd name="T54" fmla="*/ 205935 w 130"/>
              <a:gd name="T55" fmla="*/ 319661 h 134"/>
              <a:gd name="T56" fmla="*/ 193064 w 130"/>
              <a:gd name="T57" fmla="*/ 304193 h 134"/>
              <a:gd name="T58" fmla="*/ 180193 w 130"/>
              <a:gd name="T59" fmla="*/ 293882 h 134"/>
              <a:gd name="T60" fmla="*/ 180193 w 130"/>
              <a:gd name="T61" fmla="*/ 278414 h 134"/>
              <a:gd name="T62" fmla="*/ 193064 w 130"/>
              <a:gd name="T63" fmla="*/ 270681 h 134"/>
              <a:gd name="T64" fmla="*/ 180193 w 130"/>
              <a:gd name="T65" fmla="*/ 265525 h 134"/>
              <a:gd name="T66" fmla="*/ 180193 w 130"/>
              <a:gd name="T67" fmla="*/ 250057 h 134"/>
              <a:gd name="T68" fmla="*/ 213658 w 130"/>
              <a:gd name="T69" fmla="*/ 237168 h 134"/>
              <a:gd name="T70" fmla="*/ 262568 w 130"/>
              <a:gd name="T71" fmla="*/ 54136 h 134"/>
              <a:gd name="T72" fmla="*/ 275439 w 130"/>
              <a:gd name="T73" fmla="*/ 54136 h 134"/>
              <a:gd name="T74" fmla="*/ 290884 w 130"/>
              <a:gd name="T75" fmla="*/ 41247 h 134"/>
              <a:gd name="T76" fmla="*/ 303755 w 130"/>
              <a:gd name="T77" fmla="*/ 54136 h 134"/>
              <a:gd name="T78" fmla="*/ 303755 w 130"/>
              <a:gd name="T79" fmla="*/ 67026 h 134"/>
              <a:gd name="T80" fmla="*/ 234252 w 130"/>
              <a:gd name="T81" fmla="*/ 183032 h 134"/>
              <a:gd name="T82" fmla="*/ 262568 w 130"/>
              <a:gd name="T83" fmla="*/ 54136 h 134"/>
              <a:gd name="T84" fmla="*/ 95245 w 130"/>
              <a:gd name="T85" fmla="*/ 185610 h 134"/>
              <a:gd name="T86" fmla="*/ 25742 w 130"/>
              <a:gd name="T87" fmla="*/ 69604 h 134"/>
              <a:gd name="T88" fmla="*/ 25742 w 130"/>
              <a:gd name="T89" fmla="*/ 56714 h 134"/>
              <a:gd name="T90" fmla="*/ 38613 w 130"/>
              <a:gd name="T91" fmla="*/ 41247 h 134"/>
              <a:gd name="T92" fmla="*/ 54058 w 130"/>
              <a:gd name="T93" fmla="*/ 56714 h 134"/>
              <a:gd name="T94" fmla="*/ 66929 w 130"/>
              <a:gd name="T95" fmla="*/ 56714 h 134"/>
              <a:gd name="T96" fmla="*/ 95245 w 130"/>
              <a:gd name="T97" fmla="*/ 185610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Rectangle 31"/>
          <p:cNvSpPr/>
          <p:nvPr/>
        </p:nvSpPr>
        <p:spPr>
          <a:xfrm>
            <a:off x="1447800" y="1955800"/>
            <a:ext cx="1143000" cy="306388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chemeClr val="bg1"/>
                </a:solidFill>
              </a:rPr>
              <a:t>Finishing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1257300" y="3397250"/>
            <a:ext cx="1143000" cy="30638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chemeClr val="bg1"/>
                </a:solidFill>
              </a:rPr>
              <a:t>Planning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3868738" y="3397250"/>
            <a:ext cx="1143000" cy="30638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chemeClr val="bg1"/>
                </a:solidFill>
              </a:rPr>
              <a:t>Constructing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6248400" y="3397250"/>
            <a:ext cx="1143000" cy="30638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chemeClr val="bg1"/>
                </a:solidFill>
              </a:rPr>
              <a:t>Quality Test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6324600" y="19716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altLang="zh-CN" sz="1400" b="1">
                <a:solidFill>
                  <a:schemeClr val="bg1"/>
                </a:solidFill>
              </a:rPr>
              <a:t>Service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/>
      <p:bldP spid="14" grpId="0"/>
      <p:bldP spid="19" grpId="0" animBg="1"/>
      <p:bldP spid="31" grpId="0" animBg="1"/>
      <p:bldP spid="32" grpId="0"/>
      <p:bldP spid="33" grpId="0"/>
      <p:bldP spid="34" grpId="0"/>
      <p:bldP spid="35" grpId="0"/>
      <p:bldP spid="3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57563" y="361950"/>
            <a:ext cx="23526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Step Forward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608013" y="4013200"/>
            <a:ext cx="1978025" cy="609600"/>
          </a:xfrm>
          <a:custGeom>
            <a:avLst/>
            <a:gdLst>
              <a:gd name="T0" fmla="*/ 0 w 973"/>
              <a:gd name="T1" fmla="*/ 610046 h 300"/>
              <a:gd name="T2" fmla="*/ 0 w 973"/>
              <a:gd name="T3" fmla="*/ 0 h 300"/>
              <a:gd name="T4" fmla="*/ 1978583 w 973"/>
              <a:gd name="T5" fmla="*/ 0 h 3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73" h="300">
                <a:moveTo>
                  <a:pt x="0" y="300"/>
                </a:moveTo>
                <a:lnTo>
                  <a:pt x="0" y="0"/>
                </a:lnTo>
                <a:lnTo>
                  <a:pt x="973" y="0"/>
                </a:lnTo>
              </a:path>
            </a:pathLst>
          </a:custGeom>
          <a:noFill/>
          <a:ln w="57150" cap="flat">
            <a:solidFill>
              <a:srgbClr val="0E7FB7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2586038" y="3408363"/>
            <a:ext cx="1979612" cy="611187"/>
          </a:xfrm>
          <a:custGeom>
            <a:avLst/>
            <a:gdLst>
              <a:gd name="T0" fmla="*/ 0 w 973"/>
              <a:gd name="T1" fmla="*/ 610046 h 300"/>
              <a:gd name="T2" fmla="*/ 0 w 973"/>
              <a:gd name="T3" fmla="*/ 0 h 300"/>
              <a:gd name="T4" fmla="*/ 1978583 w 973"/>
              <a:gd name="T5" fmla="*/ 0 h 3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73" h="300">
                <a:moveTo>
                  <a:pt x="0" y="300"/>
                </a:moveTo>
                <a:lnTo>
                  <a:pt x="0" y="0"/>
                </a:lnTo>
                <a:lnTo>
                  <a:pt x="973" y="0"/>
                </a:lnTo>
              </a:path>
            </a:pathLst>
          </a:custGeom>
          <a:noFill/>
          <a:ln w="57150" cap="flat">
            <a:solidFill>
              <a:srgbClr val="45C1A4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4568825" y="2800350"/>
            <a:ext cx="1982788" cy="608013"/>
          </a:xfrm>
          <a:custGeom>
            <a:avLst/>
            <a:gdLst>
              <a:gd name="T0" fmla="*/ 0 w 975"/>
              <a:gd name="T1" fmla="*/ 608013 h 299"/>
              <a:gd name="T2" fmla="*/ 0 w 975"/>
              <a:gd name="T3" fmla="*/ 0 h 299"/>
              <a:gd name="T4" fmla="*/ 1982650 w 975"/>
              <a:gd name="T5" fmla="*/ 0 h 29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75" h="299">
                <a:moveTo>
                  <a:pt x="0" y="299"/>
                </a:moveTo>
                <a:lnTo>
                  <a:pt x="0" y="0"/>
                </a:lnTo>
                <a:lnTo>
                  <a:pt x="975" y="0"/>
                </a:lnTo>
              </a:path>
            </a:pathLst>
          </a:custGeom>
          <a:noFill/>
          <a:ln w="57150" cap="flat">
            <a:solidFill>
              <a:srgbClr val="B9D51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6551613" y="2190750"/>
            <a:ext cx="1979612" cy="609600"/>
          </a:xfrm>
          <a:custGeom>
            <a:avLst/>
            <a:gdLst>
              <a:gd name="T0" fmla="*/ 0 w 973"/>
              <a:gd name="T1" fmla="*/ 610046 h 300"/>
              <a:gd name="T2" fmla="*/ 0 w 973"/>
              <a:gd name="T3" fmla="*/ 0 h 300"/>
              <a:gd name="T4" fmla="*/ 1978583 w 973"/>
              <a:gd name="T5" fmla="*/ 0 h 3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973" h="300">
                <a:moveTo>
                  <a:pt x="0" y="300"/>
                </a:moveTo>
                <a:lnTo>
                  <a:pt x="0" y="0"/>
                </a:lnTo>
                <a:lnTo>
                  <a:pt x="973" y="0"/>
                </a:lnTo>
              </a:path>
            </a:pathLst>
          </a:custGeom>
          <a:noFill/>
          <a:ln w="57150" cap="flat">
            <a:solidFill>
              <a:srgbClr val="F2685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10"/>
          <p:cNvSpPr/>
          <p:nvPr/>
        </p:nvSpPr>
        <p:spPr>
          <a:xfrm>
            <a:off x="4724400" y="2898775"/>
            <a:ext cx="1827213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Rule Out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704013" y="2266950"/>
            <a:ext cx="1827212" cy="133191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Seven Concept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09600" y="2535238"/>
            <a:ext cx="1827213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Grid Plan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89213" y="1903413"/>
            <a:ext cx="1827212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Future Model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 animBg="1"/>
      <p:bldP spid="10" grpId="0" animBg="1"/>
      <p:bldP spid="11" grpId="0"/>
      <p:bldP spid="12" grpId="0"/>
      <p:bldP spid="13" grpId="0"/>
      <p:bldP spid="14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4" t="8440" r="6203" b="10136"/>
          <a:stretch>
            <a:fillRect/>
          </a:stretch>
        </p:blipFill>
        <p:spPr bwMode="auto">
          <a:xfrm>
            <a:off x="3768725" y="2266950"/>
            <a:ext cx="1443038" cy="178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221" t="29398" r="17921" b="13718"/>
          <a:stretch>
            <a:fillRect/>
          </a:stretch>
        </p:blipFill>
        <p:spPr bwMode="auto">
          <a:xfrm>
            <a:off x="5897563" y="2352675"/>
            <a:ext cx="2636837" cy="159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134" t="10550" r="21733" b="13049"/>
          <a:stretch>
            <a:fillRect/>
          </a:stretch>
        </p:blipFill>
        <p:spPr bwMode="auto">
          <a:xfrm>
            <a:off x="954088" y="2266950"/>
            <a:ext cx="1830387" cy="166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Elbow Connector 2"/>
          <p:cNvCxnSpPr>
            <a:stCxn id="4" idx="8"/>
            <a:endCxn id="10" idx="0"/>
          </p:cNvCxnSpPr>
          <p:nvPr/>
        </p:nvCxnSpPr>
        <p:spPr>
          <a:xfrm flipH="1">
            <a:off x="1868488" y="1657350"/>
            <a:ext cx="2041525" cy="609600"/>
          </a:xfrm>
          <a:prstGeom prst="bentConnector4">
            <a:avLst>
              <a:gd name="adj1" fmla="val -11200"/>
              <a:gd name="adj2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>
            <a:endCxn id="7" idx="0"/>
          </p:cNvCxnSpPr>
          <p:nvPr/>
        </p:nvCxnSpPr>
        <p:spPr>
          <a:xfrm>
            <a:off x="4489450" y="1308100"/>
            <a:ext cx="0" cy="958850"/>
          </a:xfrm>
          <a:prstGeom prst="straightConnector1">
            <a:avLst/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 20"/>
          <p:cNvSpPr/>
          <p:nvPr/>
        </p:nvSpPr>
        <p:spPr>
          <a:xfrm>
            <a:off x="609600" y="3867150"/>
            <a:ext cx="2438400" cy="8461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Production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3276600" y="3867150"/>
            <a:ext cx="2438400" cy="8461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Income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porta.</a:t>
            </a:r>
          </a:p>
        </p:txBody>
      </p:sp>
      <p:sp>
        <p:nvSpPr>
          <p:cNvPr id="23" name="Rectangle 22"/>
          <p:cNvSpPr/>
          <p:nvPr/>
        </p:nvSpPr>
        <p:spPr>
          <a:xfrm>
            <a:off x="6019800" y="3867150"/>
            <a:ext cx="2438400" cy="8461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Profit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porta.</a:t>
            </a:r>
          </a:p>
        </p:txBody>
      </p:sp>
      <p:cxnSp>
        <p:nvCxnSpPr>
          <p:cNvPr id="25" name="Elbow Connector 24"/>
          <p:cNvCxnSpPr/>
          <p:nvPr/>
        </p:nvCxnSpPr>
        <p:spPr>
          <a:xfrm>
            <a:off x="5105400" y="1657350"/>
            <a:ext cx="2041525" cy="609600"/>
          </a:xfrm>
          <a:prstGeom prst="bentConnector4">
            <a:avLst>
              <a:gd name="adj1" fmla="val -11200"/>
              <a:gd name="adj2" fmla="val 50000"/>
            </a:avLst>
          </a:prstGeom>
          <a:ln w="12700">
            <a:solidFill>
              <a:schemeClr val="bg1">
                <a:lumMod val="50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Freeform 5"/>
          <p:cNvSpPr>
            <a:spLocks/>
          </p:cNvSpPr>
          <p:nvPr/>
        </p:nvSpPr>
        <p:spPr bwMode="auto">
          <a:xfrm>
            <a:off x="3535363" y="361950"/>
            <a:ext cx="1905000" cy="1295400"/>
          </a:xfrm>
          <a:custGeom>
            <a:avLst/>
            <a:gdLst>
              <a:gd name="T0" fmla="*/ 1641671 w 2004"/>
              <a:gd name="T1" fmla="*/ 563052 h 1362"/>
              <a:gd name="T2" fmla="*/ 1656871 w 2004"/>
              <a:gd name="T3" fmla="*/ 448920 h 1362"/>
              <a:gd name="T4" fmla="*/ 1207502 w 2004"/>
              <a:gd name="T5" fmla="*/ 0 h 1362"/>
              <a:gd name="T6" fmla="*/ 882588 w 2004"/>
              <a:gd name="T7" fmla="*/ 218753 h 1362"/>
              <a:gd name="T8" fmla="*/ 550074 w 2004"/>
              <a:gd name="T9" fmla="*/ 95110 h 1362"/>
              <a:gd name="T10" fmla="*/ 233710 w 2004"/>
              <a:gd name="T11" fmla="*/ 481257 h 1362"/>
              <a:gd name="T12" fmla="*/ 245111 w 2004"/>
              <a:gd name="T13" fmla="*/ 568759 h 1362"/>
              <a:gd name="T14" fmla="*/ 0 w 2004"/>
              <a:gd name="T15" fmla="*/ 920666 h 1362"/>
              <a:gd name="T16" fmla="*/ 374316 w 2004"/>
              <a:gd name="T17" fmla="*/ 1295400 h 1362"/>
              <a:gd name="T18" fmla="*/ 1528616 w 2004"/>
              <a:gd name="T19" fmla="*/ 1295400 h 1362"/>
              <a:gd name="T20" fmla="*/ 1903882 w 2004"/>
              <a:gd name="T21" fmla="*/ 920666 h 1362"/>
              <a:gd name="T22" fmla="*/ 1641671 w 2004"/>
              <a:gd name="T23" fmla="*/ 563052 h 136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004" h="1362">
                <a:moveTo>
                  <a:pt x="1728" y="592"/>
                </a:moveTo>
                <a:cubicBezTo>
                  <a:pt x="1738" y="553"/>
                  <a:pt x="1744" y="513"/>
                  <a:pt x="1744" y="472"/>
                </a:cubicBezTo>
                <a:cubicBezTo>
                  <a:pt x="1744" y="211"/>
                  <a:pt x="1532" y="0"/>
                  <a:pt x="1271" y="0"/>
                </a:cubicBezTo>
                <a:cubicBezTo>
                  <a:pt x="969" y="0"/>
                  <a:pt x="929" y="230"/>
                  <a:pt x="929" y="230"/>
                </a:cubicBezTo>
                <a:cubicBezTo>
                  <a:pt x="929" y="230"/>
                  <a:pt x="802" y="73"/>
                  <a:pt x="579" y="100"/>
                </a:cubicBezTo>
                <a:cubicBezTo>
                  <a:pt x="377" y="140"/>
                  <a:pt x="246" y="321"/>
                  <a:pt x="246" y="506"/>
                </a:cubicBezTo>
                <a:cubicBezTo>
                  <a:pt x="246" y="538"/>
                  <a:pt x="250" y="568"/>
                  <a:pt x="258" y="598"/>
                </a:cubicBezTo>
                <a:cubicBezTo>
                  <a:pt x="108" y="653"/>
                  <a:pt x="0" y="798"/>
                  <a:pt x="0" y="968"/>
                </a:cubicBezTo>
                <a:cubicBezTo>
                  <a:pt x="0" y="1185"/>
                  <a:pt x="177" y="1362"/>
                  <a:pt x="394" y="1362"/>
                </a:cubicBezTo>
                <a:cubicBezTo>
                  <a:pt x="1609" y="1362"/>
                  <a:pt x="1609" y="1362"/>
                  <a:pt x="1609" y="1362"/>
                </a:cubicBezTo>
                <a:cubicBezTo>
                  <a:pt x="1827" y="1362"/>
                  <a:pt x="2004" y="1185"/>
                  <a:pt x="2004" y="968"/>
                </a:cubicBezTo>
                <a:cubicBezTo>
                  <a:pt x="2004" y="791"/>
                  <a:pt x="1888" y="642"/>
                  <a:pt x="1728" y="592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59"/>
          <p:cNvSpPr>
            <a:spLocks noEditPoints="1"/>
          </p:cNvSpPr>
          <p:nvPr/>
        </p:nvSpPr>
        <p:spPr bwMode="auto">
          <a:xfrm>
            <a:off x="1603375" y="2546350"/>
            <a:ext cx="530225" cy="711200"/>
          </a:xfrm>
          <a:custGeom>
            <a:avLst/>
            <a:gdLst>
              <a:gd name="T0" fmla="*/ 530571 w 108"/>
              <a:gd name="T1" fmla="*/ 711539 h 145"/>
              <a:gd name="T2" fmla="*/ 0 w 108"/>
              <a:gd name="T3" fmla="*/ 711539 h 145"/>
              <a:gd name="T4" fmla="*/ 0 w 108"/>
              <a:gd name="T5" fmla="*/ 662467 h 145"/>
              <a:gd name="T6" fmla="*/ 63865 w 108"/>
              <a:gd name="T7" fmla="*/ 608489 h 145"/>
              <a:gd name="T8" fmla="*/ 471619 w 108"/>
              <a:gd name="T9" fmla="*/ 608489 h 145"/>
              <a:gd name="T10" fmla="*/ 530571 w 108"/>
              <a:gd name="T11" fmla="*/ 662467 h 145"/>
              <a:gd name="T12" fmla="*/ 530571 w 108"/>
              <a:gd name="T13" fmla="*/ 711539 h 145"/>
              <a:gd name="T14" fmla="*/ 78603 w 108"/>
              <a:gd name="T15" fmla="*/ 569231 h 145"/>
              <a:gd name="T16" fmla="*/ 117905 w 108"/>
              <a:gd name="T17" fmla="*/ 446552 h 145"/>
              <a:gd name="T18" fmla="*/ 417579 w 108"/>
              <a:gd name="T19" fmla="*/ 446552 h 145"/>
              <a:gd name="T20" fmla="*/ 456881 w 108"/>
              <a:gd name="T21" fmla="*/ 569231 h 145"/>
              <a:gd name="T22" fmla="*/ 78603 w 108"/>
              <a:gd name="T23" fmla="*/ 569231 h 145"/>
              <a:gd name="T24" fmla="*/ 137555 w 108"/>
              <a:gd name="T25" fmla="*/ 372945 h 145"/>
              <a:gd name="T26" fmla="*/ 176857 w 108"/>
              <a:gd name="T27" fmla="*/ 250265 h 145"/>
              <a:gd name="T28" fmla="*/ 353714 w 108"/>
              <a:gd name="T29" fmla="*/ 250265 h 145"/>
              <a:gd name="T30" fmla="*/ 393016 w 108"/>
              <a:gd name="T31" fmla="*/ 372945 h 145"/>
              <a:gd name="T32" fmla="*/ 137555 w 108"/>
              <a:gd name="T33" fmla="*/ 372945 h 145"/>
              <a:gd name="T34" fmla="*/ 240722 w 108"/>
              <a:gd name="T35" fmla="*/ 58886 h 145"/>
              <a:gd name="T36" fmla="*/ 294762 w 108"/>
              <a:gd name="T37" fmla="*/ 58886 h 145"/>
              <a:gd name="T38" fmla="*/ 334063 w 108"/>
              <a:gd name="T39" fmla="*/ 176658 h 145"/>
              <a:gd name="T40" fmla="*/ 201420 w 108"/>
              <a:gd name="T41" fmla="*/ 176658 h 145"/>
              <a:gd name="T42" fmla="*/ 240722 w 108"/>
              <a:gd name="T43" fmla="*/ 58886 h 1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08" h="145">
                <a:moveTo>
                  <a:pt x="108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35"/>
                  <a:pt x="0" y="135"/>
                  <a:pt x="0" y="135"/>
                </a:cubicBezTo>
                <a:cubicBezTo>
                  <a:pt x="13" y="124"/>
                  <a:pt x="13" y="124"/>
                  <a:pt x="13" y="124"/>
                </a:cubicBezTo>
                <a:cubicBezTo>
                  <a:pt x="96" y="124"/>
                  <a:pt x="96" y="124"/>
                  <a:pt x="96" y="124"/>
                </a:cubicBezTo>
                <a:cubicBezTo>
                  <a:pt x="108" y="135"/>
                  <a:pt x="108" y="135"/>
                  <a:pt x="108" y="135"/>
                </a:cubicBezTo>
                <a:lnTo>
                  <a:pt x="108" y="145"/>
                </a:lnTo>
                <a:close/>
                <a:moveTo>
                  <a:pt x="16" y="116"/>
                </a:moveTo>
                <a:cubicBezTo>
                  <a:pt x="24" y="91"/>
                  <a:pt x="24" y="91"/>
                  <a:pt x="24" y="91"/>
                </a:cubicBezTo>
                <a:cubicBezTo>
                  <a:pt x="85" y="91"/>
                  <a:pt x="85" y="91"/>
                  <a:pt x="85" y="91"/>
                </a:cubicBezTo>
                <a:cubicBezTo>
                  <a:pt x="93" y="116"/>
                  <a:pt x="93" y="116"/>
                  <a:pt x="93" y="116"/>
                </a:cubicBezTo>
                <a:lnTo>
                  <a:pt x="16" y="116"/>
                </a:lnTo>
                <a:close/>
                <a:moveTo>
                  <a:pt x="28" y="76"/>
                </a:moveTo>
                <a:cubicBezTo>
                  <a:pt x="36" y="51"/>
                  <a:pt x="36" y="51"/>
                  <a:pt x="36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80" y="76"/>
                  <a:pt x="80" y="76"/>
                  <a:pt x="80" y="76"/>
                </a:cubicBezTo>
                <a:lnTo>
                  <a:pt x="28" y="76"/>
                </a:lnTo>
                <a:close/>
                <a:moveTo>
                  <a:pt x="49" y="12"/>
                </a:moveTo>
                <a:cubicBezTo>
                  <a:pt x="49" y="12"/>
                  <a:pt x="54" y="0"/>
                  <a:pt x="60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41" y="36"/>
                  <a:pt x="41" y="36"/>
                  <a:pt x="41" y="36"/>
                </a:cubicBezTo>
                <a:lnTo>
                  <a:pt x="49" y="12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27" name="Group 26"/>
          <p:cNvGrpSpPr/>
          <p:nvPr/>
        </p:nvGrpSpPr>
        <p:grpSpPr>
          <a:xfrm>
            <a:off x="4270862" y="729836"/>
            <a:ext cx="495810" cy="492653"/>
            <a:chOff x="744538" y="3198813"/>
            <a:chExt cx="249237" cy="247650"/>
          </a:xfrm>
          <a:solidFill>
            <a:schemeClr val="bg1"/>
          </a:solidFill>
        </p:grpSpPr>
        <p:sp>
          <p:nvSpPr>
            <p:cNvPr id="28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0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4224215" y="2757719"/>
            <a:ext cx="531783" cy="802879"/>
            <a:chOff x="549275" y="4406901"/>
            <a:chExt cx="161926" cy="244475"/>
          </a:xfrm>
          <a:solidFill>
            <a:srgbClr val="45C1A4"/>
          </a:solidFill>
        </p:grpSpPr>
        <p:sp>
          <p:nvSpPr>
            <p:cNvPr id="33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5" name="Freeform 58"/>
          <p:cNvSpPr>
            <a:spLocks/>
          </p:cNvSpPr>
          <p:nvPr/>
        </p:nvSpPr>
        <p:spPr bwMode="auto">
          <a:xfrm>
            <a:off x="6872288" y="2776538"/>
            <a:ext cx="685800" cy="711200"/>
          </a:xfrm>
          <a:custGeom>
            <a:avLst/>
            <a:gdLst>
              <a:gd name="T0" fmla="*/ 495948 w 137"/>
              <a:gd name="T1" fmla="*/ 285569 h 142"/>
              <a:gd name="T2" fmla="*/ 686312 w 137"/>
              <a:gd name="T3" fmla="*/ 285569 h 142"/>
              <a:gd name="T4" fmla="*/ 380728 w 137"/>
              <a:gd name="T5" fmla="*/ 20040 h 142"/>
              <a:gd name="T6" fmla="*/ 345661 w 137"/>
              <a:gd name="T7" fmla="*/ 0 h 142"/>
              <a:gd name="T8" fmla="*/ 310594 w 137"/>
              <a:gd name="T9" fmla="*/ 20040 h 142"/>
              <a:gd name="T10" fmla="*/ 0 w 137"/>
              <a:gd name="T11" fmla="*/ 285569 h 142"/>
              <a:gd name="T12" fmla="*/ 195373 w 137"/>
              <a:gd name="T13" fmla="*/ 285569 h 142"/>
              <a:gd name="T14" fmla="*/ 310594 w 137"/>
              <a:gd name="T15" fmla="*/ 25050 h 142"/>
              <a:gd name="T16" fmla="*/ 310594 w 137"/>
              <a:gd name="T17" fmla="*/ 30060 h 142"/>
              <a:gd name="T18" fmla="*/ 220421 w 137"/>
              <a:gd name="T19" fmla="*/ 285569 h 142"/>
              <a:gd name="T20" fmla="*/ 320613 w 137"/>
              <a:gd name="T21" fmla="*/ 285569 h 142"/>
              <a:gd name="T22" fmla="*/ 320613 w 137"/>
              <a:gd name="T23" fmla="*/ 616227 h 142"/>
              <a:gd name="T24" fmla="*/ 320613 w 137"/>
              <a:gd name="T25" fmla="*/ 626247 h 142"/>
              <a:gd name="T26" fmla="*/ 320613 w 137"/>
              <a:gd name="T27" fmla="*/ 651297 h 142"/>
              <a:gd name="T28" fmla="*/ 380728 w 137"/>
              <a:gd name="T29" fmla="*/ 711417 h 142"/>
              <a:gd name="T30" fmla="*/ 440843 w 137"/>
              <a:gd name="T31" fmla="*/ 651297 h 142"/>
              <a:gd name="T32" fmla="*/ 440843 w 137"/>
              <a:gd name="T33" fmla="*/ 626247 h 142"/>
              <a:gd name="T34" fmla="*/ 395757 w 137"/>
              <a:gd name="T35" fmla="*/ 626247 h 142"/>
              <a:gd name="T36" fmla="*/ 395757 w 137"/>
              <a:gd name="T37" fmla="*/ 636267 h 142"/>
              <a:gd name="T38" fmla="*/ 395757 w 137"/>
              <a:gd name="T39" fmla="*/ 651297 h 142"/>
              <a:gd name="T40" fmla="*/ 380728 w 137"/>
              <a:gd name="T41" fmla="*/ 671337 h 142"/>
              <a:gd name="T42" fmla="*/ 360690 w 137"/>
              <a:gd name="T43" fmla="*/ 651297 h 142"/>
              <a:gd name="T44" fmla="*/ 360690 w 137"/>
              <a:gd name="T45" fmla="*/ 636267 h 142"/>
              <a:gd name="T46" fmla="*/ 360690 w 137"/>
              <a:gd name="T47" fmla="*/ 626247 h 142"/>
              <a:gd name="T48" fmla="*/ 360690 w 137"/>
              <a:gd name="T49" fmla="*/ 561118 h 142"/>
              <a:gd name="T50" fmla="*/ 360690 w 137"/>
              <a:gd name="T51" fmla="*/ 285569 h 142"/>
              <a:gd name="T52" fmla="*/ 470900 w 137"/>
              <a:gd name="T53" fmla="*/ 285569 h 142"/>
              <a:gd name="T54" fmla="*/ 380728 w 137"/>
              <a:gd name="T55" fmla="*/ 30060 h 142"/>
              <a:gd name="T56" fmla="*/ 380728 w 137"/>
              <a:gd name="T57" fmla="*/ 25050 h 142"/>
              <a:gd name="T58" fmla="*/ 495948 w 137"/>
              <a:gd name="T59" fmla="*/ 285569 h 14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37" h="142">
                <a:moveTo>
                  <a:pt x="99" y="57"/>
                </a:moveTo>
                <a:cubicBezTo>
                  <a:pt x="137" y="57"/>
                  <a:pt x="137" y="57"/>
                  <a:pt x="137" y="57"/>
                </a:cubicBezTo>
                <a:cubicBezTo>
                  <a:pt x="130" y="29"/>
                  <a:pt x="105" y="7"/>
                  <a:pt x="76" y="4"/>
                </a:cubicBezTo>
                <a:cubicBezTo>
                  <a:pt x="74" y="2"/>
                  <a:pt x="72" y="0"/>
                  <a:pt x="69" y="0"/>
                </a:cubicBezTo>
                <a:cubicBezTo>
                  <a:pt x="66" y="0"/>
                  <a:pt x="64" y="2"/>
                  <a:pt x="62" y="4"/>
                </a:cubicBezTo>
                <a:cubicBezTo>
                  <a:pt x="32" y="7"/>
                  <a:pt x="7" y="28"/>
                  <a:pt x="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9" y="24"/>
                  <a:pt x="58" y="8"/>
                  <a:pt x="62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41" y="32"/>
                  <a:pt x="44" y="57"/>
                  <a:pt x="44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4" y="123"/>
                  <a:pt x="64" y="123"/>
                  <a:pt x="64" y="123"/>
                </a:cubicBezTo>
                <a:cubicBezTo>
                  <a:pt x="64" y="125"/>
                  <a:pt x="64" y="125"/>
                  <a:pt x="64" y="125"/>
                </a:cubicBezTo>
                <a:cubicBezTo>
                  <a:pt x="64" y="130"/>
                  <a:pt x="64" y="130"/>
                  <a:pt x="64" y="130"/>
                </a:cubicBezTo>
                <a:cubicBezTo>
                  <a:pt x="64" y="137"/>
                  <a:pt x="69" y="142"/>
                  <a:pt x="76" y="142"/>
                </a:cubicBezTo>
                <a:cubicBezTo>
                  <a:pt x="82" y="142"/>
                  <a:pt x="88" y="137"/>
                  <a:pt x="88" y="130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79" y="127"/>
                  <a:pt x="79" y="127"/>
                  <a:pt x="79" y="127"/>
                </a:cubicBezTo>
                <a:cubicBezTo>
                  <a:pt x="79" y="130"/>
                  <a:pt x="79" y="130"/>
                  <a:pt x="79" y="130"/>
                </a:cubicBezTo>
                <a:cubicBezTo>
                  <a:pt x="79" y="132"/>
                  <a:pt x="78" y="134"/>
                  <a:pt x="76" y="134"/>
                </a:cubicBezTo>
                <a:cubicBezTo>
                  <a:pt x="74" y="134"/>
                  <a:pt x="72" y="132"/>
                  <a:pt x="72" y="130"/>
                </a:cubicBezTo>
                <a:cubicBezTo>
                  <a:pt x="72" y="127"/>
                  <a:pt x="72" y="127"/>
                  <a:pt x="72" y="127"/>
                </a:cubicBezTo>
                <a:cubicBezTo>
                  <a:pt x="72" y="125"/>
                  <a:pt x="72" y="125"/>
                  <a:pt x="72" y="125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2" y="57"/>
                  <a:pt x="72" y="57"/>
                  <a:pt x="72" y="57"/>
                </a:cubicBezTo>
                <a:cubicBezTo>
                  <a:pt x="94" y="57"/>
                  <a:pt x="94" y="57"/>
                  <a:pt x="94" y="57"/>
                </a:cubicBezTo>
                <a:cubicBezTo>
                  <a:pt x="94" y="57"/>
                  <a:pt x="97" y="32"/>
                  <a:pt x="76" y="6"/>
                </a:cubicBezTo>
                <a:cubicBezTo>
                  <a:pt x="76" y="5"/>
                  <a:pt x="76" y="5"/>
                  <a:pt x="76" y="5"/>
                </a:cubicBezTo>
                <a:cubicBezTo>
                  <a:pt x="80" y="8"/>
                  <a:pt x="99" y="24"/>
                  <a:pt x="99" y="57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Rectangle 35"/>
          <p:cNvSpPr/>
          <p:nvPr/>
        </p:nvSpPr>
        <p:spPr>
          <a:xfrm>
            <a:off x="3879850" y="1222375"/>
            <a:ext cx="1143000" cy="30797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chemeClr val="bg1"/>
                </a:solidFill>
              </a:rPr>
              <a:t>Profit</a:t>
            </a:r>
            <a:endParaRPr lang="en-US" altLang="zh-CN" sz="10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4" grpId="0" animBg="1"/>
      <p:bldP spid="26" grpId="0" animBg="1"/>
      <p:bldP spid="35" grpId="0" animBg="1"/>
      <p:bldP spid="36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82913" y="361950"/>
            <a:ext cx="31019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Research Strategy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 noEditPoints="1"/>
          </p:cNvSpPr>
          <p:nvPr/>
        </p:nvSpPr>
        <p:spPr bwMode="auto">
          <a:xfrm rot="18947363">
            <a:off x="2927350" y="1612900"/>
            <a:ext cx="2130425" cy="3408363"/>
          </a:xfrm>
          <a:custGeom>
            <a:avLst/>
            <a:gdLst>
              <a:gd name="T0" fmla="*/ 282 w 564"/>
              <a:gd name="T1" fmla="*/ 0 h 904"/>
              <a:gd name="T2" fmla="*/ 564 w 564"/>
              <a:gd name="T3" fmla="*/ 282 h 904"/>
              <a:gd name="T4" fmla="*/ 323 w 564"/>
              <a:gd name="T5" fmla="*/ 560 h 904"/>
              <a:gd name="T6" fmla="*/ 323 w 564"/>
              <a:gd name="T7" fmla="*/ 627 h 904"/>
              <a:gd name="T8" fmla="*/ 333 w 564"/>
              <a:gd name="T9" fmla="*/ 627 h 904"/>
              <a:gd name="T10" fmla="*/ 333 w 564"/>
              <a:gd name="T11" fmla="*/ 904 h 904"/>
              <a:gd name="T12" fmla="*/ 234 w 564"/>
              <a:gd name="T13" fmla="*/ 904 h 904"/>
              <a:gd name="T14" fmla="*/ 234 w 564"/>
              <a:gd name="T15" fmla="*/ 627 h 904"/>
              <a:gd name="T16" fmla="*/ 245 w 564"/>
              <a:gd name="T17" fmla="*/ 627 h 904"/>
              <a:gd name="T18" fmla="*/ 245 w 564"/>
              <a:gd name="T19" fmla="*/ 561 h 904"/>
              <a:gd name="T20" fmla="*/ 0 w 564"/>
              <a:gd name="T21" fmla="*/ 282 h 904"/>
              <a:gd name="T22" fmla="*/ 282 w 564"/>
              <a:gd name="T23" fmla="*/ 0 h 904"/>
              <a:gd name="T24" fmla="*/ 282 w 564"/>
              <a:gd name="T25" fmla="*/ 41 h 904"/>
              <a:gd name="T26" fmla="*/ 523 w 564"/>
              <a:gd name="T27" fmla="*/ 282 h 904"/>
              <a:gd name="T28" fmla="*/ 282 w 564"/>
              <a:gd name="T29" fmla="*/ 522 h 904"/>
              <a:gd name="T30" fmla="*/ 41 w 564"/>
              <a:gd name="T31" fmla="*/ 282 h 904"/>
              <a:gd name="T32" fmla="*/ 282 w 564"/>
              <a:gd name="T33" fmla="*/ 41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4" h="904">
                <a:moveTo>
                  <a:pt x="282" y="0"/>
                </a:moveTo>
                <a:cubicBezTo>
                  <a:pt x="438" y="0"/>
                  <a:pt x="564" y="126"/>
                  <a:pt x="564" y="282"/>
                </a:cubicBezTo>
                <a:cubicBezTo>
                  <a:pt x="564" y="423"/>
                  <a:pt x="459" y="541"/>
                  <a:pt x="323" y="560"/>
                </a:cubicBezTo>
                <a:cubicBezTo>
                  <a:pt x="323" y="627"/>
                  <a:pt x="323" y="627"/>
                  <a:pt x="323" y="627"/>
                </a:cubicBezTo>
                <a:cubicBezTo>
                  <a:pt x="333" y="627"/>
                  <a:pt x="333" y="627"/>
                  <a:pt x="333" y="627"/>
                </a:cubicBezTo>
                <a:cubicBezTo>
                  <a:pt x="333" y="904"/>
                  <a:pt x="333" y="904"/>
                  <a:pt x="333" y="904"/>
                </a:cubicBezTo>
                <a:cubicBezTo>
                  <a:pt x="234" y="904"/>
                  <a:pt x="234" y="904"/>
                  <a:pt x="234" y="904"/>
                </a:cubicBezTo>
                <a:cubicBezTo>
                  <a:pt x="234" y="627"/>
                  <a:pt x="234" y="627"/>
                  <a:pt x="234" y="627"/>
                </a:cubicBezTo>
                <a:cubicBezTo>
                  <a:pt x="245" y="627"/>
                  <a:pt x="245" y="627"/>
                  <a:pt x="245" y="627"/>
                </a:cubicBezTo>
                <a:cubicBezTo>
                  <a:pt x="245" y="561"/>
                  <a:pt x="245" y="561"/>
                  <a:pt x="245" y="561"/>
                </a:cubicBezTo>
                <a:cubicBezTo>
                  <a:pt x="107" y="543"/>
                  <a:pt x="0" y="425"/>
                  <a:pt x="0" y="282"/>
                </a:cubicBezTo>
                <a:cubicBezTo>
                  <a:pt x="0" y="126"/>
                  <a:pt x="126" y="0"/>
                  <a:pt x="282" y="0"/>
                </a:cubicBezTo>
                <a:close/>
                <a:moveTo>
                  <a:pt x="282" y="41"/>
                </a:moveTo>
                <a:cubicBezTo>
                  <a:pt x="415" y="41"/>
                  <a:pt x="523" y="149"/>
                  <a:pt x="523" y="282"/>
                </a:cubicBezTo>
                <a:cubicBezTo>
                  <a:pt x="523" y="415"/>
                  <a:pt x="415" y="522"/>
                  <a:pt x="282" y="522"/>
                </a:cubicBezTo>
                <a:cubicBezTo>
                  <a:pt x="149" y="522"/>
                  <a:pt x="41" y="415"/>
                  <a:pt x="41" y="282"/>
                </a:cubicBezTo>
                <a:cubicBezTo>
                  <a:pt x="41" y="149"/>
                  <a:pt x="149" y="41"/>
                  <a:pt x="282" y="4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4" cap="flat">
            <a:noFill/>
            <a:prstDash val="solid"/>
            <a:miter lim="800000"/>
            <a:headEnd/>
            <a:tailEnd/>
          </a:ln>
          <a:extLst/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 rot="-2652637">
            <a:off x="2500313" y="2417763"/>
            <a:ext cx="865187" cy="863600"/>
          </a:xfrm>
          <a:custGeom>
            <a:avLst/>
            <a:gdLst>
              <a:gd name="T0" fmla="*/ 838603 w 229"/>
              <a:gd name="T1" fmla="*/ 0 h 229"/>
              <a:gd name="T2" fmla="*/ 865045 w 229"/>
              <a:gd name="T3" fmla="*/ 0 h 229"/>
              <a:gd name="T4" fmla="*/ 865045 w 229"/>
              <a:gd name="T5" fmla="*/ 863034 h 229"/>
              <a:gd name="T6" fmla="*/ 0 w 229"/>
              <a:gd name="T7" fmla="*/ 863034 h 229"/>
              <a:gd name="T8" fmla="*/ 0 w 229"/>
              <a:gd name="T9" fmla="*/ 855497 h 229"/>
              <a:gd name="T10" fmla="*/ 838603 w 229"/>
              <a:gd name="T11" fmla="*/ 0 h 22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9" h="229">
                <a:moveTo>
                  <a:pt x="222" y="0"/>
                </a:moveTo>
                <a:cubicBezTo>
                  <a:pt x="224" y="0"/>
                  <a:pt x="227" y="0"/>
                  <a:pt x="229" y="0"/>
                </a:cubicBezTo>
                <a:cubicBezTo>
                  <a:pt x="229" y="229"/>
                  <a:pt x="229" y="229"/>
                  <a:pt x="229" y="229"/>
                </a:cubicBezTo>
                <a:cubicBezTo>
                  <a:pt x="0" y="229"/>
                  <a:pt x="0" y="229"/>
                  <a:pt x="0" y="229"/>
                </a:cubicBezTo>
                <a:cubicBezTo>
                  <a:pt x="0" y="228"/>
                  <a:pt x="0" y="228"/>
                  <a:pt x="0" y="227"/>
                </a:cubicBezTo>
                <a:cubicBezTo>
                  <a:pt x="0" y="102"/>
                  <a:pt x="99" y="0"/>
                  <a:pt x="222" y="0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4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 rot="-2652637">
            <a:off x="3101975" y="3036888"/>
            <a:ext cx="865188" cy="860425"/>
          </a:xfrm>
          <a:custGeom>
            <a:avLst/>
            <a:gdLst>
              <a:gd name="T0" fmla="*/ 838603 w 229"/>
              <a:gd name="T1" fmla="*/ 861021 h 228"/>
              <a:gd name="T2" fmla="*/ 865045 w 229"/>
              <a:gd name="T3" fmla="*/ 861021 h 228"/>
              <a:gd name="T4" fmla="*/ 865045 w 229"/>
              <a:gd name="T5" fmla="*/ 0 h 228"/>
              <a:gd name="T6" fmla="*/ 0 w 229"/>
              <a:gd name="T7" fmla="*/ 0 h 228"/>
              <a:gd name="T8" fmla="*/ 0 w 229"/>
              <a:gd name="T9" fmla="*/ 3776 h 228"/>
              <a:gd name="T10" fmla="*/ 838603 w 229"/>
              <a:gd name="T11" fmla="*/ 861021 h 22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9" h="228">
                <a:moveTo>
                  <a:pt x="222" y="228"/>
                </a:moveTo>
                <a:cubicBezTo>
                  <a:pt x="224" y="228"/>
                  <a:pt x="227" y="228"/>
                  <a:pt x="229" y="228"/>
                </a:cubicBezTo>
                <a:cubicBezTo>
                  <a:pt x="229" y="0"/>
                  <a:pt x="229" y="0"/>
                  <a:pt x="22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26"/>
                  <a:pt x="99" y="228"/>
                  <a:pt x="222" y="228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4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 rot="-2652637">
            <a:off x="3119438" y="1814513"/>
            <a:ext cx="868362" cy="862012"/>
          </a:xfrm>
          <a:custGeom>
            <a:avLst/>
            <a:gdLst>
              <a:gd name="T0" fmla="*/ 26504 w 229"/>
              <a:gd name="T1" fmla="*/ 0 h 229"/>
              <a:gd name="T2" fmla="*/ 0 w 229"/>
              <a:gd name="T3" fmla="*/ 0 h 229"/>
              <a:gd name="T4" fmla="*/ 0 w 229"/>
              <a:gd name="T5" fmla="*/ 863034 h 229"/>
              <a:gd name="T6" fmla="*/ 867057 w 229"/>
              <a:gd name="T7" fmla="*/ 863034 h 229"/>
              <a:gd name="T8" fmla="*/ 867057 w 229"/>
              <a:gd name="T9" fmla="*/ 855497 h 229"/>
              <a:gd name="T10" fmla="*/ 26504 w 229"/>
              <a:gd name="T11" fmla="*/ 0 h 22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9" h="229">
                <a:moveTo>
                  <a:pt x="7" y="0"/>
                </a:moveTo>
                <a:cubicBezTo>
                  <a:pt x="5" y="0"/>
                  <a:pt x="2" y="0"/>
                  <a:pt x="0" y="0"/>
                </a:cubicBezTo>
                <a:cubicBezTo>
                  <a:pt x="0" y="229"/>
                  <a:pt x="0" y="229"/>
                  <a:pt x="0" y="229"/>
                </a:cubicBezTo>
                <a:cubicBezTo>
                  <a:pt x="229" y="229"/>
                  <a:pt x="229" y="229"/>
                  <a:pt x="229" y="229"/>
                </a:cubicBezTo>
                <a:cubicBezTo>
                  <a:pt x="229" y="228"/>
                  <a:pt x="229" y="228"/>
                  <a:pt x="229" y="227"/>
                </a:cubicBezTo>
                <a:cubicBezTo>
                  <a:pt x="229" y="102"/>
                  <a:pt x="129" y="0"/>
                  <a:pt x="7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4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 rot="-2652637">
            <a:off x="3721100" y="2433638"/>
            <a:ext cx="866775" cy="860425"/>
          </a:xfrm>
          <a:custGeom>
            <a:avLst/>
            <a:gdLst>
              <a:gd name="T0" fmla="*/ 26504 w 229"/>
              <a:gd name="T1" fmla="*/ 861021 h 228"/>
              <a:gd name="T2" fmla="*/ 0 w 229"/>
              <a:gd name="T3" fmla="*/ 861021 h 228"/>
              <a:gd name="T4" fmla="*/ 0 w 229"/>
              <a:gd name="T5" fmla="*/ 0 h 228"/>
              <a:gd name="T6" fmla="*/ 867057 w 229"/>
              <a:gd name="T7" fmla="*/ 0 h 228"/>
              <a:gd name="T8" fmla="*/ 867057 w 229"/>
              <a:gd name="T9" fmla="*/ 3776 h 228"/>
              <a:gd name="T10" fmla="*/ 26504 w 229"/>
              <a:gd name="T11" fmla="*/ 861021 h 22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9" h="228">
                <a:moveTo>
                  <a:pt x="7" y="228"/>
                </a:moveTo>
                <a:cubicBezTo>
                  <a:pt x="5" y="228"/>
                  <a:pt x="2" y="228"/>
                  <a:pt x="0" y="228"/>
                </a:cubicBezTo>
                <a:cubicBezTo>
                  <a:pt x="0" y="0"/>
                  <a:pt x="0" y="0"/>
                  <a:pt x="0" y="0"/>
                </a:cubicBezTo>
                <a:cubicBezTo>
                  <a:pt x="229" y="0"/>
                  <a:pt x="229" y="0"/>
                  <a:pt x="229" y="0"/>
                </a:cubicBezTo>
                <a:cubicBezTo>
                  <a:pt x="229" y="0"/>
                  <a:pt x="229" y="1"/>
                  <a:pt x="229" y="1"/>
                </a:cubicBezTo>
                <a:cubicBezTo>
                  <a:pt x="229" y="126"/>
                  <a:pt x="129" y="228"/>
                  <a:pt x="7" y="228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4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Rectangle 11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Setting System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Brain Composing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Branding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5" name="Rectangle 14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Market Deep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6096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3797131" y="2754775"/>
            <a:ext cx="389584" cy="212213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22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4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2941926" y="2722846"/>
            <a:ext cx="225311" cy="281639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26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3343407" y="2231787"/>
            <a:ext cx="380960" cy="260776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1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3" name="Freeform 32"/>
          <p:cNvSpPr>
            <a:spLocks/>
          </p:cNvSpPr>
          <p:nvPr/>
        </p:nvSpPr>
        <p:spPr bwMode="auto">
          <a:xfrm>
            <a:off x="3333750" y="3228975"/>
            <a:ext cx="327025" cy="288925"/>
          </a:xfrm>
          <a:custGeom>
            <a:avLst/>
            <a:gdLst>
              <a:gd name="T0" fmla="*/ 327304 w 136"/>
              <a:gd name="T1" fmla="*/ 115660 h 120"/>
              <a:gd name="T2" fmla="*/ 163652 w 136"/>
              <a:gd name="T3" fmla="*/ 0 h 120"/>
              <a:gd name="T4" fmla="*/ 0 w 136"/>
              <a:gd name="T5" fmla="*/ 115660 h 120"/>
              <a:gd name="T6" fmla="*/ 89046 w 136"/>
              <a:gd name="T7" fmla="*/ 219273 h 120"/>
              <a:gd name="T8" fmla="*/ 50540 w 136"/>
              <a:gd name="T9" fmla="*/ 289151 h 120"/>
              <a:gd name="T10" fmla="*/ 173279 w 136"/>
              <a:gd name="T11" fmla="*/ 231321 h 120"/>
              <a:gd name="T12" fmla="*/ 327304 w 136"/>
              <a:gd name="T13" fmla="*/ 115660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 animBg="1"/>
      <p:bldP spid="9" grpId="0" animBg="1"/>
      <p:bldP spid="10" grpId="0" animBg="1"/>
      <p:bldP spid="11" grpId="0" animBg="1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  <p:bldP spid="19" grpId="0" animBg="1"/>
      <p:bldP spid="20" grpId="0"/>
      <p:bldP spid="33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82900" y="361950"/>
            <a:ext cx="33020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Corporate Expense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 noEditPoints="1"/>
          </p:cNvSpPr>
          <p:nvPr/>
        </p:nvSpPr>
        <p:spPr bwMode="auto">
          <a:xfrm>
            <a:off x="830263" y="1724025"/>
            <a:ext cx="1220787" cy="1493838"/>
          </a:xfrm>
          <a:custGeom>
            <a:avLst/>
            <a:gdLst>
              <a:gd name="T0" fmla="*/ 1220787 w 1132"/>
              <a:gd name="T1" fmla="*/ 1488212 h 1385"/>
              <a:gd name="T2" fmla="*/ 0 w 1132"/>
              <a:gd name="T3" fmla="*/ 1493604 h 1385"/>
              <a:gd name="T4" fmla="*/ 111079 w 1132"/>
              <a:gd name="T5" fmla="*/ 497149 h 1385"/>
              <a:gd name="T6" fmla="*/ 359118 w 1132"/>
              <a:gd name="T7" fmla="*/ 585579 h 1385"/>
              <a:gd name="T8" fmla="*/ 380687 w 1132"/>
              <a:gd name="T9" fmla="*/ 262055 h 1385"/>
              <a:gd name="T10" fmla="*/ 443236 w 1132"/>
              <a:gd name="T11" fmla="*/ 93822 h 1385"/>
              <a:gd name="T12" fmla="*/ 502550 w 1132"/>
              <a:gd name="T13" fmla="*/ 22647 h 1385"/>
              <a:gd name="T14" fmla="*/ 599609 w 1132"/>
              <a:gd name="T15" fmla="*/ 21568 h 1385"/>
              <a:gd name="T16" fmla="*/ 709609 w 1132"/>
              <a:gd name="T17" fmla="*/ 160684 h 1385"/>
              <a:gd name="T18" fmla="*/ 784021 w 1132"/>
              <a:gd name="T19" fmla="*/ 318132 h 1385"/>
              <a:gd name="T20" fmla="*/ 859512 w 1132"/>
              <a:gd name="T21" fmla="*/ 514404 h 1385"/>
              <a:gd name="T22" fmla="*/ 1100002 w 1132"/>
              <a:gd name="T23" fmla="*/ 422738 h 1385"/>
              <a:gd name="T24" fmla="*/ 1220787 w 1132"/>
              <a:gd name="T25" fmla="*/ 1488212 h 1385"/>
              <a:gd name="T26" fmla="*/ 416275 w 1132"/>
              <a:gd name="T27" fmla="*/ 597442 h 1385"/>
              <a:gd name="T28" fmla="*/ 606080 w 1132"/>
              <a:gd name="T29" fmla="*/ 600677 h 1385"/>
              <a:gd name="T30" fmla="*/ 854120 w 1132"/>
              <a:gd name="T31" fmla="*/ 516561 h 1385"/>
              <a:gd name="T32" fmla="*/ 771080 w 1132"/>
              <a:gd name="T33" fmla="*/ 324603 h 1385"/>
              <a:gd name="T34" fmla="*/ 691276 w 1132"/>
              <a:gd name="T35" fmla="*/ 171468 h 1385"/>
              <a:gd name="T36" fmla="*/ 584511 w 1132"/>
              <a:gd name="T37" fmla="*/ 46372 h 1385"/>
              <a:gd name="T38" fmla="*/ 521962 w 1132"/>
              <a:gd name="T39" fmla="*/ 48529 h 1385"/>
              <a:gd name="T40" fmla="*/ 474511 w 1132"/>
              <a:gd name="T41" fmla="*/ 111077 h 1385"/>
              <a:gd name="T42" fmla="*/ 422746 w 1132"/>
              <a:gd name="T43" fmla="*/ 268525 h 1385"/>
              <a:gd name="T44" fmla="*/ 416275 w 1132"/>
              <a:gd name="T45" fmla="*/ 597442 h 138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32" h="1385">
                <a:moveTo>
                  <a:pt x="1132" y="1380"/>
                </a:moveTo>
                <a:cubicBezTo>
                  <a:pt x="755" y="1381"/>
                  <a:pt x="377" y="1383"/>
                  <a:pt x="0" y="1385"/>
                </a:cubicBezTo>
                <a:cubicBezTo>
                  <a:pt x="7" y="1062"/>
                  <a:pt x="90" y="766"/>
                  <a:pt x="103" y="461"/>
                </a:cubicBezTo>
                <a:cubicBezTo>
                  <a:pt x="180" y="493"/>
                  <a:pt x="256" y="524"/>
                  <a:pt x="333" y="543"/>
                </a:cubicBezTo>
                <a:cubicBezTo>
                  <a:pt x="334" y="444"/>
                  <a:pt x="333" y="343"/>
                  <a:pt x="353" y="243"/>
                </a:cubicBezTo>
                <a:cubicBezTo>
                  <a:pt x="364" y="188"/>
                  <a:pt x="382" y="135"/>
                  <a:pt x="411" y="87"/>
                </a:cubicBezTo>
                <a:cubicBezTo>
                  <a:pt x="426" y="63"/>
                  <a:pt x="441" y="40"/>
                  <a:pt x="466" y="21"/>
                </a:cubicBezTo>
                <a:cubicBezTo>
                  <a:pt x="491" y="0"/>
                  <a:pt x="532" y="2"/>
                  <a:pt x="556" y="20"/>
                </a:cubicBezTo>
                <a:cubicBezTo>
                  <a:pt x="605" y="54"/>
                  <a:pt x="632" y="102"/>
                  <a:pt x="658" y="149"/>
                </a:cubicBezTo>
                <a:cubicBezTo>
                  <a:pt x="684" y="197"/>
                  <a:pt x="706" y="246"/>
                  <a:pt x="727" y="295"/>
                </a:cubicBezTo>
                <a:cubicBezTo>
                  <a:pt x="753" y="355"/>
                  <a:pt x="774" y="416"/>
                  <a:pt x="797" y="477"/>
                </a:cubicBezTo>
                <a:cubicBezTo>
                  <a:pt x="870" y="445"/>
                  <a:pt x="944" y="412"/>
                  <a:pt x="1020" y="392"/>
                </a:cubicBezTo>
                <a:cubicBezTo>
                  <a:pt x="1036" y="721"/>
                  <a:pt x="1122" y="1043"/>
                  <a:pt x="1132" y="1380"/>
                </a:cubicBezTo>
                <a:close/>
                <a:moveTo>
                  <a:pt x="386" y="554"/>
                </a:moveTo>
                <a:cubicBezTo>
                  <a:pt x="445" y="565"/>
                  <a:pt x="504" y="567"/>
                  <a:pt x="562" y="557"/>
                </a:cubicBezTo>
                <a:cubicBezTo>
                  <a:pt x="641" y="543"/>
                  <a:pt x="717" y="512"/>
                  <a:pt x="792" y="479"/>
                </a:cubicBezTo>
                <a:cubicBezTo>
                  <a:pt x="767" y="419"/>
                  <a:pt x="743" y="359"/>
                  <a:pt x="715" y="301"/>
                </a:cubicBezTo>
                <a:cubicBezTo>
                  <a:pt x="693" y="252"/>
                  <a:pt x="668" y="204"/>
                  <a:pt x="641" y="159"/>
                </a:cubicBezTo>
                <a:cubicBezTo>
                  <a:pt x="614" y="115"/>
                  <a:pt x="583" y="68"/>
                  <a:pt x="542" y="43"/>
                </a:cubicBezTo>
                <a:cubicBezTo>
                  <a:pt x="522" y="31"/>
                  <a:pt x="501" y="31"/>
                  <a:pt x="484" y="45"/>
                </a:cubicBezTo>
                <a:cubicBezTo>
                  <a:pt x="467" y="58"/>
                  <a:pt x="452" y="82"/>
                  <a:pt x="440" y="103"/>
                </a:cubicBezTo>
                <a:cubicBezTo>
                  <a:pt x="415" y="148"/>
                  <a:pt x="400" y="198"/>
                  <a:pt x="392" y="249"/>
                </a:cubicBezTo>
                <a:cubicBezTo>
                  <a:pt x="377" y="348"/>
                  <a:pt x="382" y="450"/>
                  <a:pt x="386" y="554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5"/>
          <p:cNvSpPr>
            <a:spLocks noEditPoints="1"/>
          </p:cNvSpPr>
          <p:nvPr/>
        </p:nvSpPr>
        <p:spPr bwMode="auto">
          <a:xfrm>
            <a:off x="3079750" y="2190750"/>
            <a:ext cx="838200" cy="1027113"/>
          </a:xfrm>
          <a:custGeom>
            <a:avLst/>
            <a:gdLst>
              <a:gd name="T0" fmla="*/ 839313 w 1132"/>
              <a:gd name="T1" fmla="*/ 1023173 h 1385"/>
              <a:gd name="T2" fmla="*/ 0 w 1132"/>
              <a:gd name="T3" fmla="*/ 1026880 h 1385"/>
              <a:gd name="T4" fmla="*/ 76369 w 1132"/>
              <a:gd name="T5" fmla="*/ 341799 h 1385"/>
              <a:gd name="T6" fmla="*/ 246900 w 1132"/>
              <a:gd name="T7" fmla="*/ 402596 h 1385"/>
              <a:gd name="T8" fmla="*/ 261729 w 1132"/>
              <a:gd name="T9" fmla="*/ 180167 h 1385"/>
              <a:gd name="T10" fmla="*/ 304733 w 1132"/>
              <a:gd name="T11" fmla="*/ 64504 h 1385"/>
              <a:gd name="T12" fmla="*/ 345512 w 1132"/>
              <a:gd name="T13" fmla="*/ 15570 h 1385"/>
              <a:gd name="T14" fmla="*/ 412242 w 1132"/>
              <a:gd name="T15" fmla="*/ 14829 h 1385"/>
              <a:gd name="T16" fmla="*/ 487869 w 1132"/>
              <a:gd name="T17" fmla="*/ 110473 h 1385"/>
              <a:gd name="T18" fmla="*/ 539029 w 1132"/>
              <a:gd name="T19" fmla="*/ 218722 h 1385"/>
              <a:gd name="T20" fmla="*/ 590930 w 1132"/>
              <a:gd name="T21" fmla="*/ 353662 h 1385"/>
              <a:gd name="T22" fmla="*/ 756271 w 1132"/>
              <a:gd name="T23" fmla="*/ 290640 h 1385"/>
              <a:gd name="T24" fmla="*/ 839313 w 1132"/>
              <a:gd name="T25" fmla="*/ 1023173 h 1385"/>
              <a:gd name="T26" fmla="*/ 286197 w 1132"/>
              <a:gd name="T27" fmla="*/ 410752 h 1385"/>
              <a:gd name="T28" fmla="*/ 416691 w 1132"/>
              <a:gd name="T29" fmla="*/ 412976 h 1385"/>
              <a:gd name="T30" fmla="*/ 587223 w 1132"/>
              <a:gd name="T31" fmla="*/ 355145 h 1385"/>
              <a:gd name="T32" fmla="*/ 530131 w 1132"/>
              <a:gd name="T33" fmla="*/ 223170 h 1385"/>
              <a:gd name="T34" fmla="*/ 475265 w 1132"/>
              <a:gd name="T35" fmla="*/ 117887 h 1385"/>
              <a:gd name="T36" fmla="*/ 401862 w 1132"/>
              <a:gd name="T37" fmla="*/ 31881 h 1385"/>
              <a:gd name="T38" fmla="*/ 358858 w 1132"/>
              <a:gd name="T39" fmla="*/ 33364 h 1385"/>
              <a:gd name="T40" fmla="*/ 326235 w 1132"/>
              <a:gd name="T41" fmla="*/ 76367 h 1385"/>
              <a:gd name="T42" fmla="*/ 290645 w 1132"/>
              <a:gd name="T43" fmla="*/ 184616 h 1385"/>
              <a:gd name="T44" fmla="*/ 286197 w 1132"/>
              <a:gd name="T45" fmla="*/ 410752 h 138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32" h="1385">
                <a:moveTo>
                  <a:pt x="1132" y="1380"/>
                </a:moveTo>
                <a:cubicBezTo>
                  <a:pt x="755" y="1381"/>
                  <a:pt x="377" y="1383"/>
                  <a:pt x="0" y="1385"/>
                </a:cubicBezTo>
                <a:cubicBezTo>
                  <a:pt x="7" y="1062"/>
                  <a:pt x="90" y="766"/>
                  <a:pt x="103" y="461"/>
                </a:cubicBezTo>
                <a:cubicBezTo>
                  <a:pt x="180" y="493"/>
                  <a:pt x="256" y="524"/>
                  <a:pt x="333" y="543"/>
                </a:cubicBezTo>
                <a:cubicBezTo>
                  <a:pt x="334" y="444"/>
                  <a:pt x="333" y="343"/>
                  <a:pt x="353" y="243"/>
                </a:cubicBezTo>
                <a:cubicBezTo>
                  <a:pt x="364" y="188"/>
                  <a:pt x="382" y="135"/>
                  <a:pt x="411" y="87"/>
                </a:cubicBezTo>
                <a:cubicBezTo>
                  <a:pt x="426" y="63"/>
                  <a:pt x="441" y="40"/>
                  <a:pt x="466" y="21"/>
                </a:cubicBezTo>
                <a:cubicBezTo>
                  <a:pt x="491" y="0"/>
                  <a:pt x="532" y="2"/>
                  <a:pt x="556" y="20"/>
                </a:cubicBezTo>
                <a:cubicBezTo>
                  <a:pt x="605" y="54"/>
                  <a:pt x="632" y="102"/>
                  <a:pt x="658" y="149"/>
                </a:cubicBezTo>
                <a:cubicBezTo>
                  <a:pt x="684" y="197"/>
                  <a:pt x="706" y="246"/>
                  <a:pt x="727" y="295"/>
                </a:cubicBezTo>
                <a:cubicBezTo>
                  <a:pt x="753" y="355"/>
                  <a:pt x="774" y="416"/>
                  <a:pt x="797" y="477"/>
                </a:cubicBezTo>
                <a:cubicBezTo>
                  <a:pt x="870" y="445"/>
                  <a:pt x="944" y="412"/>
                  <a:pt x="1020" y="392"/>
                </a:cubicBezTo>
                <a:cubicBezTo>
                  <a:pt x="1036" y="721"/>
                  <a:pt x="1122" y="1043"/>
                  <a:pt x="1132" y="1380"/>
                </a:cubicBezTo>
                <a:close/>
                <a:moveTo>
                  <a:pt x="386" y="554"/>
                </a:moveTo>
                <a:cubicBezTo>
                  <a:pt x="445" y="565"/>
                  <a:pt x="504" y="567"/>
                  <a:pt x="562" y="557"/>
                </a:cubicBezTo>
                <a:cubicBezTo>
                  <a:pt x="641" y="543"/>
                  <a:pt x="717" y="512"/>
                  <a:pt x="792" y="479"/>
                </a:cubicBezTo>
                <a:cubicBezTo>
                  <a:pt x="767" y="419"/>
                  <a:pt x="743" y="359"/>
                  <a:pt x="715" y="301"/>
                </a:cubicBezTo>
                <a:cubicBezTo>
                  <a:pt x="693" y="252"/>
                  <a:pt x="668" y="204"/>
                  <a:pt x="641" y="159"/>
                </a:cubicBezTo>
                <a:cubicBezTo>
                  <a:pt x="614" y="115"/>
                  <a:pt x="583" y="68"/>
                  <a:pt x="542" y="43"/>
                </a:cubicBezTo>
                <a:cubicBezTo>
                  <a:pt x="522" y="31"/>
                  <a:pt x="501" y="31"/>
                  <a:pt x="484" y="45"/>
                </a:cubicBezTo>
                <a:cubicBezTo>
                  <a:pt x="467" y="58"/>
                  <a:pt x="452" y="82"/>
                  <a:pt x="440" y="103"/>
                </a:cubicBezTo>
                <a:cubicBezTo>
                  <a:pt x="415" y="148"/>
                  <a:pt x="400" y="198"/>
                  <a:pt x="392" y="249"/>
                </a:cubicBezTo>
                <a:cubicBezTo>
                  <a:pt x="377" y="348"/>
                  <a:pt x="382" y="450"/>
                  <a:pt x="386" y="55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4875213" y="1543050"/>
            <a:ext cx="1368425" cy="1674813"/>
          </a:xfrm>
          <a:custGeom>
            <a:avLst/>
            <a:gdLst>
              <a:gd name="T0" fmla="*/ 1368784 w 1132"/>
              <a:gd name="T1" fmla="*/ 1668629 h 1385"/>
              <a:gd name="T2" fmla="*/ 0 w 1132"/>
              <a:gd name="T3" fmla="*/ 1674675 h 1385"/>
              <a:gd name="T4" fmla="*/ 124545 w 1132"/>
              <a:gd name="T5" fmla="*/ 557419 h 1385"/>
              <a:gd name="T6" fmla="*/ 402655 w 1132"/>
              <a:gd name="T7" fmla="*/ 656569 h 1385"/>
              <a:gd name="T8" fmla="*/ 426838 w 1132"/>
              <a:gd name="T9" fmla="*/ 293824 h 1385"/>
              <a:gd name="T10" fmla="*/ 496970 w 1132"/>
              <a:gd name="T11" fmla="*/ 105196 h 1385"/>
              <a:gd name="T12" fmla="*/ 563475 w 1132"/>
              <a:gd name="T13" fmla="*/ 25392 h 1385"/>
              <a:gd name="T14" fmla="*/ 672300 w 1132"/>
              <a:gd name="T15" fmla="*/ 24183 h 1385"/>
              <a:gd name="T16" fmla="*/ 795636 w 1132"/>
              <a:gd name="T17" fmla="*/ 180164 h 1385"/>
              <a:gd name="T18" fmla="*/ 879069 w 1132"/>
              <a:gd name="T19" fmla="*/ 356700 h 1385"/>
              <a:gd name="T20" fmla="*/ 963711 w 1132"/>
              <a:gd name="T21" fmla="*/ 576765 h 1385"/>
              <a:gd name="T22" fmla="*/ 1233357 w 1132"/>
              <a:gd name="T23" fmla="*/ 473987 h 1385"/>
              <a:gd name="T24" fmla="*/ 1368784 w 1132"/>
              <a:gd name="T25" fmla="*/ 1668629 h 1385"/>
              <a:gd name="T26" fmla="*/ 466741 w 1132"/>
              <a:gd name="T27" fmla="*/ 669870 h 1385"/>
              <a:gd name="T28" fmla="*/ 679555 w 1132"/>
              <a:gd name="T29" fmla="*/ 673497 h 1385"/>
              <a:gd name="T30" fmla="*/ 957665 w 1132"/>
              <a:gd name="T31" fmla="*/ 579184 h 1385"/>
              <a:gd name="T32" fmla="*/ 864559 w 1132"/>
              <a:gd name="T33" fmla="*/ 363955 h 1385"/>
              <a:gd name="T34" fmla="*/ 775080 w 1132"/>
              <a:gd name="T35" fmla="*/ 192255 h 1385"/>
              <a:gd name="T36" fmla="*/ 655372 w 1132"/>
              <a:gd name="T37" fmla="*/ 51994 h 1385"/>
              <a:gd name="T38" fmla="*/ 585240 w 1132"/>
              <a:gd name="T39" fmla="*/ 54412 h 1385"/>
              <a:gd name="T40" fmla="*/ 532036 w 1132"/>
              <a:gd name="T41" fmla="*/ 124543 h 1385"/>
              <a:gd name="T42" fmla="*/ 473996 w 1132"/>
              <a:gd name="T43" fmla="*/ 301079 h 1385"/>
              <a:gd name="T44" fmla="*/ 466741 w 1132"/>
              <a:gd name="T45" fmla="*/ 669870 h 138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32" h="1385">
                <a:moveTo>
                  <a:pt x="1132" y="1380"/>
                </a:moveTo>
                <a:cubicBezTo>
                  <a:pt x="755" y="1381"/>
                  <a:pt x="377" y="1383"/>
                  <a:pt x="0" y="1385"/>
                </a:cubicBezTo>
                <a:cubicBezTo>
                  <a:pt x="7" y="1062"/>
                  <a:pt x="90" y="766"/>
                  <a:pt x="103" y="461"/>
                </a:cubicBezTo>
                <a:cubicBezTo>
                  <a:pt x="180" y="493"/>
                  <a:pt x="256" y="524"/>
                  <a:pt x="333" y="543"/>
                </a:cubicBezTo>
                <a:cubicBezTo>
                  <a:pt x="334" y="444"/>
                  <a:pt x="333" y="343"/>
                  <a:pt x="353" y="243"/>
                </a:cubicBezTo>
                <a:cubicBezTo>
                  <a:pt x="364" y="188"/>
                  <a:pt x="382" y="135"/>
                  <a:pt x="411" y="87"/>
                </a:cubicBezTo>
                <a:cubicBezTo>
                  <a:pt x="426" y="63"/>
                  <a:pt x="441" y="40"/>
                  <a:pt x="466" y="21"/>
                </a:cubicBezTo>
                <a:cubicBezTo>
                  <a:pt x="491" y="0"/>
                  <a:pt x="532" y="2"/>
                  <a:pt x="556" y="20"/>
                </a:cubicBezTo>
                <a:cubicBezTo>
                  <a:pt x="605" y="54"/>
                  <a:pt x="632" y="102"/>
                  <a:pt x="658" y="149"/>
                </a:cubicBezTo>
                <a:cubicBezTo>
                  <a:pt x="684" y="197"/>
                  <a:pt x="706" y="246"/>
                  <a:pt x="727" y="295"/>
                </a:cubicBezTo>
                <a:cubicBezTo>
                  <a:pt x="753" y="355"/>
                  <a:pt x="774" y="416"/>
                  <a:pt x="797" y="477"/>
                </a:cubicBezTo>
                <a:cubicBezTo>
                  <a:pt x="870" y="445"/>
                  <a:pt x="944" y="412"/>
                  <a:pt x="1020" y="392"/>
                </a:cubicBezTo>
                <a:cubicBezTo>
                  <a:pt x="1036" y="721"/>
                  <a:pt x="1122" y="1043"/>
                  <a:pt x="1132" y="1380"/>
                </a:cubicBezTo>
                <a:close/>
                <a:moveTo>
                  <a:pt x="386" y="554"/>
                </a:moveTo>
                <a:cubicBezTo>
                  <a:pt x="445" y="565"/>
                  <a:pt x="504" y="567"/>
                  <a:pt x="562" y="557"/>
                </a:cubicBezTo>
                <a:cubicBezTo>
                  <a:pt x="641" y="543"/>
                  <a:pt x="717" y="512"/>
                  <a:pt x="792" y="479"/>
                </a:cubicBezTo>
                <a:cubicBezTo>
                  <a:pt x="767" y="419"/>
                  <a:pt x="743" y="359"/>
                  <a:pt x="715" y="301"/>
                </a:cubicBezTo>
                <a:cubicBezTo>
                  <a:pt x="693" y="252"/>
                  <a:pt x="668" y="204"/>
                  <a:pt x="641" y="159"/>
                </a:cubicBezTo>
                <a:cubicBezTo>
                  <a:pt x="614" y="115"/>
                  <a:pt x="583" y="68"/>
                  <a:pt x="542" y="43"/>
                </a:cubicBezTo>
                <a:cubicBezTo>
                  <a:pt x="522" y="31"/>
                  <a:pt x="501" y="31"/>
                  <a:pt x="484" y="45"/>
                </a:cubicBezTo>
                <a:cubicBezTo>
                  <a:pt x="467" y="58"/>
                  <a:pt x="452" y="82"/>
                  <a:pt x="440" y="103"/>
                </a:cubicBezTo>
                <a:cubicBezTo>
                  <a:pt x="415" y="148"/>
                  <a:pt x="400" y="198"/>
                  <a:pt x="392" y="249"/>
                </a:cubicBezTo>
                <a:cubicBezTo>
                  <a:pt x="377" y="348"/>
                  <a:pt x="382" y="450"/>
                  <a:pt x="386" y="554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7078663" y="1885950"/>
            <a:ext cx="1089025" cy="1331913"/>
          </a:xfrm>
          <a:custGeom>
            <a:avLst/>
            <a:gdLst>
              <a:gd name="T0" fmla="*/ 1088440 w 1132"/>
              <a:gd name="T1" fmla="*/ 1326872 h 1385"/>
              <a:gd name="T2" fmla="*/ 0 w 1132"/>
              <a:gd name="T3" fmla="*/ 1331680 h 1385"/>
              <a:gd name="T4" fmla="*/ 99037 w 1132"/>
              <a:gd name="T5" fmla="*/ 443252 h 1385"/>
              <a:gd name="T6" fmla="*/ 320186 w 1132"/>
              <a:gd name="T7" fmla="*/ 522095 h 1385"/>
              <a:gd name="T8" fmla="*/ 339416 w 1132"/>
              <a:gd name="T9" fmla="*/ 233645 h 1385"/>
              <a:gd name="T10" fmla="*/ 395184 w 1132"/>
              <a:gd name="T11" fmla="*/ 83651 h 1385"/>
              <a:gd name="T12" fmla="*/ 448068 w 1132"/>
              <a:gd name="T13" fmla="*/ 20192 h 1385"/>
              <a:gd name="T14" fmla="*/ 534605 w 1132"/>
              <a:gd name="T15" fmla="*/ 19230 h 1385"/>
              <a:gd name="T16" fmla="*/ 632680 w 1132"/>
              <a:gd name="T17" fmla="*/ 143264 h 1385"/>
              <a:gd name="T18" fmla="*/ 699025 w 1132"/>
              <a:gd name="T19" fmla="*/ 283643 h 1385"/>
              <a:gd name="T20" fmla="*/ 766331 w 1132"/>
              <a:gd name="T21" fmla="*/ 458636 h 1385"/>
              <a:gd name="T22" fmla="*/ 980750 w 1132"/>
              <a:gd name="T23" fmla="*/ 376909 h 1385"/>
              <a:gd name="T24" fmla="*/ 1088440 w 1132"/>
              <a:gd name="T25" fmla="*/ 1326872 h 1385"/>
              <a:gd name="T26" fmla="*/ 371147 w 1132"/>
              <a:gd name="T27" fmla="*/ 532672 h 1385"/>
              <a:gd name="T28" fmla="*/ 540374 w 1132"/>
              <a:gd name="T29" fmla="*/ 535557 h 1385"/>
              <a:gd name="T30" fmla="*/ 761523 w 1132"/>
              <a:gd name="T31" fmla="*/ 460559 h 1385"/>
              <a:gd name="T32" fmla="*/ 687486 w 1132"/>
              <a:gd name="T33" fmla="*/ 289412 h 1385"/>
              <a:gd name="T34" fmla="*/ 616334 w 1132"/>
              <a:gd name="T35" fmla="*/ 152879 h 1385"/>
              <a:gd name="T36" fmla="*/ 521144 w 1132"/>
              <a:gd name="T37" fmla="*/ 41345 h 1385"/>
              <a:gd name="T38" fmla="*/ 465375 w 1132"/>
              <a:gd name="T39" fmla="*/ 43268 h 1385"/>
              <a:gd name="T40" fmla="*/ 423069 w 1132"/>
              <a:gd name="T41" fmla="*/ 99035 h 1385"/>
              <a:gd name="T42" fmla="*/ 376916 w 1132"/>
              <a:gd name="T43" fmla="*/ 239414 h 1385"/>
              <a:gd name="T44" fmla="*/ 371147 w 1132"/>
              <a:gd name="T45" fmla="*/ 532672 h 138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32" h="1385">
                <a:moveTo>
                  <a:pt x="1132" y="1380"/>
                </a:moveTo>
                <a:cubicBezTo>
                  <a:pt x="755" y="1381"/>
                  <a:pt x="377" y="1383"/>
                  <a:pt x="0" y="1385"/>
                </a:cubicBezTo>
                <a:cubicBezTo>
                  <a:pt x="7" y="1062"/>
                  <a:pt x="90" y="766"/>
                  <a:pt x="103" y="461"/>
                </a:cubicBezTo>
                <a:cubicBezTo>
                  <a:pt x="180" y="493"/>
                  <a:pt x="256" y="524"/>
                  <a:pt x="333" y="543"/>
                </a:cubicBezTo>
                <a:cubicBezTo>
                  <a:pt x="334" y="444"/>
                  <a:pt x="333" y="343"/>
                  <a:pt x="353" y="243"/>
                </a:cubicBezTo>
                <a:cubicBezTo>
                  <a:pt x="364" y="188"/>
                  <a:pt x="382" y="135"/>
                  <a:pt x="411" y="87"/>
                </a:cubicBezTo>
                <a:cubicBezTo>
                  <a:pt x="426" y="63"/>
                  <a:pt x="441" y="40"/>
                  <a:pt x="466" y="21"/>
                </a:cubicBezTo>
                <a:cubicBezTo>
                  <a:pt x="491" y="0"/>
                  <a:pt x="532" y="2"/>
                  <a:pt x="556" y="20"/>
                </a:cubicBezTo>
                <a:cubicBezTo>
                  <a:pt x="605" y="54"/>
                  <a:pt x="632" y="102"/>
                  <a:pt x="658" y="149"/>
                </a:cubicBezTo>
                <a:cubicBezTo>
                  <a:pt x="684" y="197"/>
                  <a:pt x="706" y="246"/>
                  <a:pt x="727" y="295"/>
                </a:cubicBezTo>
                <a:cubicBezTo>
                  <a:pt x="753" y="355"/>
                  <a:pt x="774" y="416"/>
                  <a:pt x="797" y="477"/>
                </a:cubicBezTo>
                <a:cubicBezTo>
                  <a:pt x="870" y="445"/>
                  <a:pt x="944" y="412"/>
                  <a:pt x="1020" y="392"/>
                </a:cubicBezTo>
                <a:cubicBezTo>
                  <a:pt x="1036" y="721"/>
                  <a:pt x="1122" y="1043"/>
                  <a:pt x="1132" y="1380"/>
                </a:cubicBezTo>
                <a:close/>
                <a:moveTo>
                  <a:pt x="386" y="554"/>
                </a:moveTo>
                <a:cubicBezTo>
                  <a:pt x="445" y="565"/>
                  <a:pt x="504" y="567"/>
                  <a:pt x="562" y="557"/>
                </a:cubicBezTo>
                <a:cubicBezTo>
                  <a:pt x="641" y="543"/>
                  <a:pt x="717" y="512"/>
                  <a:pt x="792" y="479"/>
                </a:cubicBezTo>
                <a:cubicBezTo>
                  <a:pt x="767" y="419"/>
                  <a:pt x="743" y="359"/>
                  <a:pt x="715" y="301"/>
                </a:cubicBezTo>
                <a:cubicBezTo>
                  <a:pt x="693" y="252"/>
                  <a:pt x="668" y="204"/>
                  <a:pt x="641" y="159"/>
                </a:cubicBezTo>
                <a:cubicBezTo>
                  <a:pt x="614" y="115"/>
                  <a:pt x="583" y="68"/>
                  <a:pt x="542" y="43"/>
                </a:cubicBezTo>
                <a:cubicBezTo>
                  <a:pt x="522" y="31"/>
                  <a:pt x="501" y="31"/>
                  <a:pt x="484" y="45"/>
                </a:cubicBezTo>
                <a:cubicBezTo>
                  <a:pt x="467" y="58"/>
                  <a:pt x="452" y="82"/>
                  <a:pt x="440" y="103"/>
                </a:cubicBezTo>
                <a:cubicBezTo>
                  <a:pt x="415" y="148"/>
                  <a:pt x="400" y="198"/>
                  <a:pt x="392" y="249"/>
                </a:cubicBezTo>
                <a:cubicBezTo>
                  <a:pt x="377" y="348"/>
                  <a:pt x="382" y="450"/>
                  <a:pt x="386" y="554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10"/>
          <p:cNvSpPr/>
          <p:nvPr/>
        </p:nvSpPr>
        <p:spPr>
          <a:xfrm>
            <a:off x="520700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Labor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578100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Power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463867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Tax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702425" y="33734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Acquisition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889000" y="2590800"/>
            <a:ext cx="11049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800">
                <a:solidFill>
                  <a:schemeClr val="bg1"/>
                </a:solidFill>
                <a:latin typeface="Open Sans" pitchFamily="34" charset="0"/>
              </a:rPr>
              <a:t>65%</a:t>
            </a:r>
            <a:endParaRPr lang="en-US" altLang="zh-CN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auto">
          <a:xfrm>
            <a:off x="2946400" y="2724150"/>
            <a:ext cx="11049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000">
                <a:solidFill>
                  <a:schemeClr val="bg1"/>
                </a:solidFill>
                <a:latin typeface="Open Sans" pitchFamily="34" charset="0"/>
              </a:rPr>
              <a:t>30%</a:t>
            </a:r>
            <a:endParaRPr lang="en-US" altLang="zh-CN" sz="14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5006975" y="2590800"/>
            <a:ext cx="11049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800">
                <a:solidFill>
                  <a:schemeClr val="bg1"/>
                </a:solidFill>
                <a:latin typeface="Open Sans" pitchFamily="34" charset="0"/>
              </a:rPr>
              <a:t>75%</a:t>
            </a:r>
            <a:endParaRPr lang="en-US" altLang="zh-CN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auto">
          <a:xfrm>
            <a:off x="7078663" y="2590800"/>
            <a:ext cx="11049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800">
                <a:solidFill>
                  <a:schemeClr val="bg1"/>
                </a:solidFill>
                <a:latin typeface="Open Sans" pitchFamily="34" charset="0"/>
              </a:rPr>
              <a:t>50%</a:t>
            </a:r>
            <a:endParaRPr lang="en-US" altLang="zh-CN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 animBg="1"/>
      <p:bldP spid="10" grpId="0" animBg="1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09900" y="361950"/>
            <a:ext cx="30480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Corporate Energy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 noEditPoints="1"/>
          </p:cNvSpPr>
          <p:nvPr/>
        </p:nvSpPr>
        <p:spPr bwMode="auto">
          <a:xfrm>
            <a:off x="2111375" y="2111375"/>
            <a:ext cx="1203325" cy="1146175"/>
          </a:xfrm>
          <a:custGeom>
            <a:avLst/>
            <a:gdLst>
              <a:gd name="T0" fmla="*/ 974360 w 278"/>
              <a:gd name="T1" fmla="*/ 409418 h 263"/>
              <a:gd name="T2" fmla="*/ 645243 w 278"/>
              <a:gd name="T3" fmla="*/ 618482 h 263"/>
              <a:gd name="T4" fmla="*/ 606268 w 278"/>
              <a:gd name="T5" fmla="*/ 779636 h 263"/>
              <a:gd name="T6" fmla="*/ 606268 w 278"/>
              <a:gd name="T7" fmla="*/ 792703 h 263"/>
              <a:gd name="T8" fmla="*/ 619260 w 278"/>
              <a:gd name="T9" fmla="*/ 875457 h 263"/>
              <a:gd name="T10" fmla="*/ 671226 w 278"/>
              <a:gd name="T11" fmla="*/ 988701 h 263"/>
              <a:gd name="T12" fmla="*/ 974360 w 278"/>
              <a:gd name="T13" fmla="*/ 1145499 h 263"/>
              <a:gd name="T14" fmla="*/ 1203876 w 278"/>
              <a:gd name="T15" fmla="*/ 1062744 h 263"/>
              <a:gd name="T16" fmla="*/ 1203876 w 278"/>
              <a:gd name="T17" fmla="*/ 492173 h 263"/>
              <a:gd name="T18" fmla="*/ 974360 w 278"/>
              <a:gd name="T19" fmla="*/ 409418 h 263"/>
              <a:gd name="T20" fmla="*/ 1182224 w 278"/>
              <a:gd name="T21" fmla="*/ 779636 h 263"/>
              <a:gd name="T22" fmla="*/ 1182224 w 278"/>
              <a:gd name="T23" fmla="*/ 792703 h 263"/>
              <a:gd name="T24" fmla="*/ 1156241 w 278"/>
              <a:gd name="T25" fmla="*/ 875457 h 263"/>
              <a:gd name="T26" fmla="*/ 991682 w 278"/>
              <a:gd name="T27" fmla="*/ 988701 h 263"/>
              <a:gd name="T28" fmla="*/ 974360 w 278"/>
              <a:gd name="T29" fmla="*/ 988701 h 263"/>
              <a:gd name="T30" fmla="*/ 957038 w 278"/>
              <a:gd name="T31" fmla="*/ 988701 h 263"/>
              <a:gd name="T32" fmla="*/ 788149 w 278"/>
              <a:gd name="T33" fmla="*/ 875457 h 263"/>
              <a:gd name="T34" fmla="*/ 766497 w 278"/>
              <a:gd name="T35" fmla="*/ 792703 h 263"/>
              <a:gd name="T36" fmla="*/ 762166 w 278"/>
              <a:gd name="T37" fmla="*/ 779636 h 263"/>
              <a:gd name="T38" fmla="*/ 840115 w 278"/>
              <a:gd name="T39" fmla="*/ 618482 h 263"/>
              <a:gd name="T40" fmla="*/ 974360 w 278"/>
              <a:gd name="T41" fmla="*/ 566216 h 263"/>
              <a:gd name="T42" fmla="*/ 1108605 w 278"/>
              <a:gd name="T43" fmla="*/ 618482 h 263"/>
              <a:gd name="T44" fmla="*/ 1182224 w 278"/>
              <a:gd name="T45" fmla="*/ 779636 h 263"/>
              <a:gd name="T46" fmla="*/ 515328 w 278"/>
              <a:gd name="T47" fmla="*/ 792703 h 263"/>
              <a:gd name="T48" fmla="*/ 515328 w 278"/>
              <a:gd name="T49" fmla="*/ 779636 h 263"/>
              <a:gd name="T50" fmla="*/ 545642 w 278"/>
              <a:gd name="T51" fmla="*/ 618482 h 263"/>
              <a:gd name="T52" fmla="*/ 770827 w 278"/>
              <a:gd name="T53" fmla="*/ 365863 h 263"/>
              <a:gd name="T54" fmla="*/ 974360 w 278"/>
              <a:gd name="T55" fmla="*/ 317952 h 263"/>
              <a:gd name="T56" fmla="*/ 1173563 w 278"/>
              <a:gd name="T57" fmla="*/ 365863 h 263"/>
              <a:gd name="T58" fmla="*/ 1203876 w 278"/>
              <a:gd name="T59" fmla="*/ 383285 h 263"/>
              <a:gd name="T60" fmla="*/ 1203876 w 278"/>
              <a:gd name="T61" fmla="*/ 0 h 263"/>
              <a:gd name="T62" fmla="*/ 259829 w 278"/>
              <a:gd name="T63" fmla="*/ 187287 h 263"/>
              <a:gd name="T64" fmla="*/ 138576 w 278"/>
              <a:gd name="T65" fmla="*/ 361507 h 263"/>
              <a:gd name="T66" fmla="*/ 142906 w 278"/>
              <a:gd name="T67" fmla="*/ 365863 h 263"/>
              <a:gd name="T68" fmla="*/ 86610 w 278"/>
              <a:gd name="T69" fmla="*/ 365863 h 263"/>
              <a:gd name="T70" fmla="*/ 86610 w 278"/>
              <a:gd name="T71" fmla="*/ 792703 h 263"/>
              <a:gd name="T72" fmla="*/ 515328 w 278"/>
              <a:gd name="T73" fmla="*/ 792703 h 263"/>
              <a:gd name="T74" fmla="*/ 246838 w 278"/>
              <a:gd name="T75" fmla="*/ 270042 h 263"/>
              <a:gd name="T76" fmla="*/ 355100 w 278"/>
              <a:gd name="T77" fmla="*/ 226486 h 263"/>
              <a:gd name="T78" fmla="*/ 342109 w 278"/>
              <a:gd name="T79" fmla="*/ 339730 h 263"/>
              <a:gd name="T80" fmla="*/ 320456 w 278"/>
              <a:gd name="T81" fmla="*/ 365863 h 263"/>
              <a:gd name="T82" fmla="*/ 238177 w 278"/>
              <a:gd name="T83" fmla="*/ 383285 h 263"/>
              <a:gd name="T84" fmla="*/ 225185 w 278"/>
              <a:gd name="T85" fmla="*/ 365863 h 263"/>
              <a:gd name="T86" fmla="*/ 246838 w 278"/>
              <a:gd name="T87" fmla="*/ 270042 h 263"/>
              <a:gd name="T88" fmla="*/ 142906 w 278"/>
              <a:gd name="T89" fmla="*/ 827547 h 263"/>
              <a:gd name="T90" fmla="*/ 86610 w 278"/>
              <a:gd name="T91" fmla="*/ 858035 h 263"/>
              <a:gd name="T92" fmla="*/ 142906 w 278"/>
              <a:gd name="T93" fmla="*/ 888524 h 263"/>
              <a:gd name="T94" fmla="*/ 567294 w 278"/>
              <a:gd name="T95" fmla="*/ 888524 h 263"/>
              <a:gd name="T96" fmla="*/ 523989 w 278"/>
              <a:gd name="T97" fmla="*/ 827547 h 263"/>
              <a:gd name="T98" fmla="*/ 142906 w 278"/>
              <a:gd name="T99" fmla="*/ 827547 h 263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78" h="263">
                <a:moveTo>
                  <a:pt x="225" y="94"/>
                </a:moveTo>
                <a:cubicBezTo>
                  <a:pt x="191" y="94"/>
                  <a:pt x="162" y="114"/>
                  <a:pt x="149" y="142"/>
                </a:cubicBezTo>
                <a:cubicBezTo>
                  <a:pt x="143" y="153"/>
                  <a:pt x="140" y="166"/>
                  <a:pt x="140" y="179"/>
                </a:cubicBezTo>
                <a:cubicBezTo>
                  <a:pt x="140" y="180"/>
                  <a:pt x="140" y="181"/>
                  <a:pt x="140" y="182"/>
                </a:cubicBezTo>
                <a:cubicBezTo>
                  <a:pt x="140" y="189"/>
                  <a:pt x="142" y="195"/>
                  <a:pt x="143" y="201"/>
                </a:cubicBezTo>
                <a:cubicBezTo>
                  <a:pt x="146" y="210"/>
                  <a:pt x="150" y="219"/>
                  <a:pt x="155" y="227"/>
                </a:cubicBezTo>
                <a:cubicBezTo>
                  <a:pt x="170" y="249"/>
                  <a:pt x="196" y="263"/>
                  <a:pt x="225" y="263"/>
                </a:cubicBezTo>
                <a:cubicBezTo>
                  <a:pt x="245" y="263"/>
                  <a:pt x="264" y="256"/>
                  <a:pt x="278" y="244"/>
                </a:cubicBezTo>
                <a:cubicBezTo>
                  <a:pt x="278" y="113"/>
                  <a:pt x="278" y="113"/>
                  <a:pt x="278" y="113"/>
                </a:cubicBezTo>
                <a:cubicBezTo>
                  <a:pt x="264" y="101"/>
                  <a:pt x="245" y="94"/>
                  <a:pt x="225" y="94"/>
                </a:cubicBezTo>
                <a:close/>
                <a:moveTo>
                  <a:pt x="273" y="179"/>
                </a:moveTo>
                <a:cubicBezTo>
                  <a:pt x="273" y="180"/>
                  <a:pt x="273" y="181"/>
                  <a:pt x="273" y="182"/>
                </a:cubicBezTo>
                <a:cubicBezTo>
                  <a:pt x="272" y="189"/>
                  <a:pt x="270" y="195"/>
                  <a:pt x="267" y="201"/>
                </a:cubicBezTo>
                <a:cubicBezTo>
                  <a:pt x="260" y="215"/>
                  <a:pt x="246" y="225"/>
                  <a:pt x="229" y="227"/>
                </a:cubicBezTo>
                <a:cubicBezTo>
                  <a:pt x="228" y="227"/>
                  <a:pt x="226" y="227"/>
                  <a:pt x="225" y="227"/>
                </a:cubicBezTo>
                <a:cubicBezTo>
                  <a:pt x="223" y="227"/>
                  <a:pt x="222" y="227"/>
                  <a:pt x="221" y="227"/>
                </a:cubicBezTo>
                <a:cubicBezTo>
                  <a:pt x="204" y="225"/>
                  <a:pt x="190" y="215"/>
                  <a:pt x="182" y="201"/>
                </a:cubicBezTo>
                <a:cubicBezTo>
                  <a:pt x="179" y="195"/>
                  <a:pt x="177" y="189"/>
                  <a:pt x="177" y="182"/>
                </a:cubicBezTo>
                <a:cubicBezTo>
                  <a:pt x="177" y="181"/>
                  <a:pt x="176" y="180"/>
                  <a:pt x="176" y="179"/>
                </a:cubicBezTo>
                <a:cubicBezTo>
                  <a:pt x="176" y="164"/>
                  <a:pt x="183" y="151"/>
                  <a:pt x="194" y="142"/>
                </a:cubicBezTo>
                <a:cubicBezTo>
                  <a:pt x="202" y="135"/>
                  <a:pt x="213" y="130"/>
                  <a:pt x="225" y="130"/>
                </a:cubicBezTo>
                <a:cubicBezTo>
                  <a:pt x="237" y="130"/>
                  <a:pt x="247" y="135"/>
                  <a:pt x="256" y="142"/>
                </a:cubicBezTo>
                <a:cubicBezTo>
                  <a:pt x="266" y="151"/>
                  <a:pt x="273" y="164"/>
                  <a:pt x="273" y="179"/>
                </a:cubicBezTo>
                <a:close/>
                <a:moveTo>
                  <a:pt x="119" y="182"/>
                </a:moveTo>
                <a:cubicBezTo>
                  <a:pt x="119" y="181"/>
                  <a:pt x="119" y="180"/>
                  <a:pt x="119" y="179"/>
                </a:cubicBezTo>
                <a:cubicBezTo>
                  <a:pt x="119" y="166"/>
                  <a:pt x="121" y="153"/>
                  <a:pt x="126" y="142"/>
                </a:cubicBezTo>
                <a:cubicBezTo>
                  <a:pt x="135" y="117"/>
                  <a:pt x="154" y="96"/>
                  <a:pt x="178" y="84"/>
                </a:cubicBezTo>
                <a:cubicBezTo>
                  <a:pt x="192" y="77"/>
                  <a:pt x="208" y="73"/>
                  <a:pt x="225" y="73"/>
                </a:cubicBezTo>
                <a:cubicBezTo>
                  <a:pt x="242" y="73"/>
                  <a:pt x="257" y="77"/>
                  <a:pt x="271" y="84"/>
                </a:cubicBezTo>
                <a:cubicBezTo>
                  <a:pt x="274" y="85"/>
                  <a:pt x="276" y="86"/>
                  <a:pt x="278" y="88"/>
                </a:cubicBezTo>
                <a:cubicBezTo>
                  <a:pt x="278" y="0"/>
                  <a:pt x="278" y="0"/>
                  <a:pt x="278" y="0"/>
                </a:cubicBezTo>
                <a:cubicBezTo>
                  <a:pt x="143" y="11"/>
                  <a:pt x="78" y="36"/>
                  <a:pt x="60" y="43"/>
                </a:cubicBezTo>
                <a:cubicBezTo>
                  <a:pt x="42" y="50"/>
                  <a:pt x="32" y="83"/>
                  <a:pt x="32" y="83"/>
                </a:cubicBezTo>
                <a:cubicBezTo>
                  <a:pt x="33" y="84"/>
                  <a:pt x="33" y="84"/>
                  <a:pt x="33" y="84"/>
                </a:cubicBezTo>
                <a:cubicBezTo>
                  <a:pt x="20" y="84"/>
                  <a:pt x="20" y="84"/>
                  <a:pt x="20" y="84"/>
                </a:cubicBezTo>
                <a:cubicBezTo>
                  <a:pt x="0" y="106"/>
                  <a:pt x="0" y="160"/>
                  <a:pt x="20" y="182"/>
                </a:cubicBezTo>
                <a:lnTo>
                  <a:pt x="119" y="182"/>
                </a:lnTo>
                <a:close/>
                <a:moveTo>
                  <a:pt x="57" y="62"/>
                </a:moveTo>
                <a:cubicBezTo>
                  <a:pt x="65" y="52"/>
                  <a:pt x="75" y="48"/>
                  <a:pt x="82" y="52"/>
                </a:cubicBezTo>
                <a:cubicBezTo>
                  <a:pt x="88" y="56"/>
                  <a:pt x="87" y="68"/>
                  <a:pt x="79" y="78"/>
                </a:cubicBezTo>
                <a:cubicBezTo>
                  <a:pt x="78" y="80"/>
                  <a:pt x="76" y="82"/>
                  <a:pt x="74" y="84"/>
                </a:cubicBezTo>
                <a:cubicBezTo>
                  <a:pt x="67" y="90"/>
                  <a:pt x="60" y="92"/>
                  <a:pt x="55" y="88"/>
                </a:cubicBezTo>
                <a:cubicBezTo>
                  <a:pt x="54" y="87"/>
                  <a:pt x="53" y="86"/>
                  <a:pt x="52" y="84"/>
                </a:cubicBezTo>
                <a:cubicBezTo>
                  <a:pt x="50" y="79"/>
                  <a:pt x="52" y="70"/>
                  <a:pt x="57" y="62"/>
                </a:cubicBezTo>
                <a:close/>
                <a:moveTo>
                  <a:pt x="33" y="190"/>
                </a:moveTo>
                <a:cubicBezTo>
                  <a:pt x="25" y="190"/>
                  <a:pt x="20" y="193"/>
                  <a:pt x="20" y="197"/>
                </a:cubicBezTo>
                <a:cubicBezTo>
                  <a:pt x="20" y="200"/>
                  <a:pt x="25" y="204"/>
                  <a:pt x="33" y="204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27" y="199"/>
                  <a:pt x="123" y="195"/>
                  <a:pt x="121" y="190"/>
                </a:cubicBezTo>
                <a:lnTo>
                  <a:pt x="33" y="190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6"/>
          <p:cNvSpPr>
            <a:spLocks noEditPoints="1"/>
          </p:cNvSpPr>
          <p:nvPr/>
        </p:nvSpPr>
        <p:spPr bwMode="auto">
          <a:xfrm>
            <a:off x="3314700" y="1666875"/>
            <a:ext cx="1220788" cy="1508125"/>
          </a:xfrm>
          <a:custGeom>
            <a:avLst/>
            <a:gdLst>
              <a:gd name="T0" fmla="*/ 0 w 282"/>
              <a:gd name="T1" fmla="*/ 1507439 h 346"/>
              <a:gd name="T2" fmla="*/ 73591 w 282"/>
              <a:gd name="T3" fmla="*/ 1433374 h 346"/>
              <a:gd name="T4" fmla="*/ 125537 w 282"/>
              <a:gd name="T5" fmla="*/ 1320098 h 346"/>
              <a:gd name="T6" fmla="*/ 134195 w 282"/>
              <a:gd name="T7" fmla="*/ 1237320 h 346"/>
              <a:gd name="T8" fmla="*/ 138524 w 282"/>
              <a:gd name="T9" fmla="*/ 1224250 h 346"/>
              <a:gd name="T10" fmla="*/ 99564 w 282"/>
              <a:gd name="T11" fmla="*/ 1063049 h 346"/>
              <a:gd name="T12" fmla="*/ 0 w 282"/>
              <a:gd name="T13" fmla="*/ 936703 h 346"/>
              <a:gd name="T14" fmla="*/ 0 w 282"/>
              <a:gd name="T15" fmla="*/ 1507439 h 346"/>
              <a:gd name="T16" fmla="*/ 0 w 282"/>
              <a:gd name="T17" fmla="*/ 827784 h 346"/>
              <a:gd name="T18" fmla="*/ 199128 w 282"/>
              <a:gd name="T19" fmla="*/ 1063049 h 346"/>
              <a:gd name="T20" fmla="*/ 229430 w 282"/>
              <a:gd name="T21" fmla="*/ 1224250 h 346"/>
              <a:gd name="T22" fmla="*/ 229430 w 282"/>
              <a:gd name="T23" fmla="*/ 1237320 h 346"/>
              <a:gd name="T24" fmla="*/ 307350 w 282"/>
              <a:gd name="T25" fmla="*/ 1237320 h 346"/>
              <a:gd name="T26" fmla="*/ 350638 w 282"/>
              <a:gd name="T27" fmla="*/ 1237320 h 346"/>
              <a:gd name="T28" fmla="*/ 1220741 w 282"/>
              <a:gd name="T29" fmla="*/ 1237320 h 346"/>
              <a:gd name="T30" fmla="*/ 1220741 w 282"/>
              <a:gd name="T31" fmla="*/ 461817 h 346"/>
              <a:gd name="T32" fmla="*/ 744565 w 282"/>
              <a:gd name="T33" fmla="*/ 487957 h 346"/>
              <a:gd name="T34" fmla="*/ 701277 w 282"/>
              <a:gd name="T35" fmla="*/ 448746 h 346"/>
              <a:gd name="T36" fmla="*/ 692619 w 282"/>
              <a:gd name="T37" fmla="*/ 322400 h 346"/>
              <a:gd name="T38" fmla="*/ 727250 w 282"/>
              <a:gd name="T39" fmla="*/ 257049 h 346"/>
              <a:gd name="T40" fmla="*/ 995640 w 282"/>
              <a:gd name="T41" fmla="*/ 143773 h 346"/>
              <a:gd name="T42" fmla="*/ 1220741 w 282"/>
              <a:gd name="T43" fmla="*/ 104562 h 346"/>
              <a:gd name="T44" fmla="*/ 1220741 w 282"/>
              <a:gd name="T45" fmla="*/ 0 h 346"/>
              <a:gd name="T46" fmla="*/ 844129 w 282"/>
              <a:gd name="T47" fmla="*/ 69708 h 346"/>
              <a:gd name="T48" fmla="*/ 168826 w 282"/>
              <a:gd name="T49" fmla="*/ 431319 h 346"/>
              <a:gd name="T50" fmla="*/ 0 w 282"/>
              <a:gd name="T51" fmla="*/ 444390 h 346"/>
              <a:gd name="T52" fmla="*/ 0 w 282"/>
              <a:gd name="T53" fmla="*/ 827784 h 346"/>
              <a:gd name="T54" fmla="*/ 415571 w 282"/>
              <a:gd name="T55" fmla="*/ 483600 h 346"/>
              <a:gd name="T56" fmla="*/ 567082 w 282"/>
              <a:gd name="T57" fmla="*/ 365968 h 346"/>
              <a:gd name="T58" fmla="*/ 601713 w 282"/>
              <a:gd name="T59" fmla="*/ 383395 h 346"/>
              <a:gd name="T60" fmla="*/ 606042 w 282"/>
              <a:gd name="T61" fmla="*/ 453103 h 346"/>
              <a:gd name="T62" fmla="*/ 567082 w 282"/>
              <a:gd name="T63" fmla="*/ 496671 h 346"/>
              <a:gd name="T64" fmla="*/ 428558 w 282"/>
              <a:gd name="T65" fmla="*/ 505384 h 346"/>
              <a:gd name="T66" fmla="*/ 415571 w 282"/>
              <a:gd name="T67" fmla="*/ 483600 h 346"/>
              <a:gd name="T68" fmla="*/ 216443 w 282"/>
              <a:gd name="T69" fmla="*/ 1272174 h 346"/>
              <a:gd name="T70" fmla="*/ 177484 w 282"/>
              <a:gd name="T71" fmla="*/ 1333169 h 346"/>
              <a:gd name="T72" fmla="*/ 1220741 w 282"/>
              <a:gd name="T73" fmla="*/ 1333169 h 346"/>
              <a:gd name="T74" fmla="*/ 1220741 w 282"/>
              <a:gd name="T75" fmla="*/ 1272174 h 346"/>
              <a:gd name="T76" fmla="*/ 216443 w 282"/>
              <a:gd name="T77" fmla="*/ 1272174 h 34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282" h="346">
                <a:moveTo>
                  <a:pt x="0" y="346"/>
                </a:moveTo>
                <a:cubicBezTo>
                  <a:pt x="7" y="341"/>
                  <a:pt x="12" y="335"/>
                  <a:pt x="17" y="329"/>
                </a:cubicBezTo>
                <a:cubicBezTo>
                  <a:pt x="22" y="321"/>
                  <a:pt x="26" y="312"/>
                  <a:pt x="29" y="303"/>
                </a:cubicBezTo>
                <a:cubicBezTo>
                  <a:pt x="30" y="297"/>
                  <a:pt x="31" y="291"/>
                  <a:pt x="31" y="284"/>
                </a:cubicBezTo>
                <a:cubicBezTo>
                  <a:pt x="32" y="283"/>
                  <a:pt x="32" y="282"/>
                  <a:pt x="32" y="281"/>
                </a:cubicBezTo>
                <a:cubicBezTo>
                  <a:pt x="32" y="268"/>
                  <a:pt x="28" y="255"/>
                  <a:pt x="23" y="244"/>
                </a:cubicBezTo>
                <a:cubicBezTo>
                  <a:pt x="18" y="233"/>
                  <a:pt x="10" y="223"/>
                  <a:pt x="0" y="215"/>
                </a:cubicBezTo>
                <a:lnTo>
                  <a:pt x="0" y="346"/>
                </a:lnTo>
                <a:close/>
                <a:moveTo>
                  <a:pt x="0" y="190"/>
                </a:moveTo>
                <a:cubicBezTo>
                  <a:pt x="21" y="202"/>
                  <a:pt x="38" y="221"/>
                  <a:pt x="46" y="244"/>
                </a:cubicBezTo>
                <a:cubicBezTo>
                  <a:pt x="50" y="255"/>
                  <a:pt x="53" y="268"/>
                  <a:pt x="53" y="281"/>
                </a:cubicBezTo>
                <a:cubicBezTo>
                  <a:pt x="53" y="282"/>
                  <a:pt x="53" y="283"/>
                  <a:pt x="53" y="284"/>
                </a:cubicBezTo>
                <a:cubicBezTo>
                  <a:pt x="71" y="284"/>
                  <a:pt x="71" y="284"/>
                  <a:pt x="71" y="284"/>
                </a:cubicBezTo>
                <a:cubicBezTo>
                  <a:pt x="81" y="284"/>
                  <a:pt x="81" y="284"/>
                  <a:pt x="81" y="284"/>
                </a:cubicBezTo>
                <a:cubicBezTo>
                  <a:pt x="282" y="284"/>
                  <a:pt x="282" y="284"/>
                  <a:pt x="282" y="284"/>
                </a:cubicBezTo>
                <a:cubicBezTo>
                  <a:pt x="282" y="106"/>
                  <a:pt x="282" y="106"/>
                  <a:pt x="282" y="106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7" y="112"/>
                  <a:pt x="163" y="108"/>
                  <a:pt x="162" y="103"/>
                </a:cubicBezTo>
                <a:cubicBezTo>
                  <a:pt x="160" y="74"/>
                  <a:pt x="160" y="74"/>
                  <a:pt x="160" y="74"/>
                </a:cubicBezTo>
                <a:cubicBezTo>
                  <a:pt x="159" y="68"/>
                  <a:pt x="162" y="63"/>
                  <a:pt x="168" y="59"/>
                </a:cubicBezTo>
                <a:cubicBezTo>
                  <a:pt x="188" y="47"/>
                  <a:pt x="210" y="37"/>
                  <a:pt x="230" y="33"/>
                </a:cubicBezTo>
                <a:cubicBezTo>
                  <a:pt x="245" y="29"/>
                  <a:pt x="263" y="26"/>
                  <a:pt x="282" y="24"/>
                </a:cubicBezTo>
                <a:cubicBezTo>
                  <a:pt x="282" y="0"/>
                  <a:pt x="282" y="0"/>
                  <a:pt x="282" y="0"/>
                </a:cubicBezTo>
                <a:cubicBezTo>
                  <a:pt x="240" y="5"/>
                  <a:pt x="209" y="12"/>
                  <a:pt x="195" y="16"/>
                </a:cubicBezTo>
                <a:cubicBezTo>
                  <a:pt x="148" y="29"/>
                  <a:pt x="51" y="99"/>
                  <a:pt x="39" y="99"/>
                </a:cubicBezTo>
                <a:cubicBezTo>
                  <a:pt x="25" y="100"/>
                  <a:pt x="13" y="101"/>
                  <a:pt x="0" y="102"/>
                </a:cubicBezTo>
                <a:lnTo>
                  <a:pt x="0" y="190"/>
                </a:lnTo>
                <a:close/>
                <a:moveTo>
                  <a:pt x="96" y="111"/>
                </a:moveTo>
                <a:cubicBezTo>
                  <a:pt x="104" y="105"/>
                  <a:pt x="116" y="95"/>
                  <a:pt x="131" y="84"/>
                </a:cubicBezTo>
                <a:cubicBezTo>
                  <a:pt x="134" y="81"/>
                  <a:pt x="139" y="84"/>
                  <a:pt x="139" y="88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10"/>
                  <a:pt x="136" y="114"/>
                  <a:pt x="131" y="114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96" y="116"/>
                  <a:pt x="94" y="113"/>
                  <a:pt x="96" y="111"/>
                </a:cubicBezTo>
                <a:close/>
                <a:moveTo>
                  <a:pt x="50" y="292"/>
                </a:moveTo>
                <a:cubicBezTo>
                  <a:pt x="48" y="297"/>
                  <a:pt x="45" y="301"/>
                  <a:pt x="41" y="306"/>
                </a:cubicBezTo>
                <a:cubicBezTo>
                  <a:pt x="282" y="306"/>
                  <a:pt x="282" y="306"/>
                  <a:pt x="282" y="306"/>
                </a:cubicBezTo>
                <a:cubicBezTo>
                  <a:pt x="282" y="292"/>
                  <a:pt x="282" y="292"/>
                  <a:pt x="282" y="292"/>
                </a:cubicBezTo>
                <a:lnTo>
                  <a:pt x="50" y="292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7"/>
          <p:cNvSpPr>
            <a:spLocks noEditPoints="1"/>
          </p:cNvSpPr>
          <p:nvPr/>
        </p:nvSpPr>
        <p:spPr bwMode="auto">
          <a:xfrm>
            <a:off x="4535488" y="1619250"/>
            <a:ext cx="1222375" cy="1528763"/>
          </a:xfrm>
          <a:custGeom>
            <a:avLst/>
            <a:gdLst>
              <a:gd name="T0" fmla="*/ 1222037 w 282"/>
              <a:gd name="T1" fmla="*/ 1015305 h 351"/>
              <a:gd name="T2" fmla="*/ 1157035 w 282"/>
              <a:gd name="T3" fmla="*/ 1111171 h 351"/>
              <a:gd name="T4" fmla="*/ 1118034 w 282"/>
              <a:gd name="T5" fmla="*/ 1272400 h 351"/>
              <a:gd name="T6" fmla="*/ 1118034 w 282"/>
              <a:gd name="T7" fmla="*/ 1285472 h 351"/>
              <a:gd name="T8" fmla="*/ 1131034 w 282"/>
              <a:gd name="T9" fmla="*/ 1368265 h 351"/>
              <a:gd name="T10" fmla="*/ 1183036 w 282"/>
              <a:gd name="T11" fmla="*/ 1481561 h 351"/>
              <a:gd name="T12" fmla="*/ 1222037 w 282"/>
              <a:gd name="T13" fmla="*/ 1529494 h 351"/>
              <a:gd name="T14" fmla="*/ 1222037 w 282"/>
              <a:gd name="T15" fmla="*/ 1015305 h 351"/>
              <a:gd name="T16" fmla="*/ 0 w 282"/>
              <a:gd name="T17" fmla="*/ 1285472 h 351"/>
              <a:gd name="T18" fmla="*/ 1027031 w 282"/>
              <a:gd name="T19" fmla="*/ 1285472 h 351"/>
              <a:gd name="T20" fmla="*/ 1027031 w 282"/>
              <a:gd name="T21" fmla="*/ 1272400 h 351"/>
              <a:gd name="T22" fmla="*/ 1057365 w 282"/>
              <a:gd name="T23" fmla="*/ 1111171 h 351"/>
              <a:gd name="T24" fmla="*/ 1222037 w 282"/>
              <a:gd name="T25" fmla="*/ 893294 h 351"/>
              <a:gd name="T26" fmla="*/ 1222037 w 282"/>
              <a:gd name="T27" fmla="*/ 152514 h 351"/>
              <a:gd name="T28" fmla="*/ 0 w 282"/>
              <a:gd name="T29" fmla="*/ 47933 h 351"/>
              <a:gd name="T30" fmla="*/ 0 w 282"/>
              <a:gd name="T31" fmla="*/ 152514 h 351"/>
              <a:gd name="T32" fmla="*/ 104003 w 282"/>
              <a:gd name="T33" fmla="*/ 139441 h 351"/>
              <a:gd name="T34" fmla="*/ 138671 w 282"/>
              <a:gd name="T35" fmla="*/ 174301 h 351"/>
              <a:gd name="T36" fmla="*/ 134337 w 282"/>
              <a:gd name="T37" fmla="*/ 461898 h 351"/>
              <a:gd name="T38" fmla="*/ 91003 w 282"/>
              <a:gd name="T39" fmla="*/ 505474 h 351"/>
              <a:gd name="T40" fmla="*/ 0 w 282"/>
              <a:gd name="T41" fmla="*/ 509831 h 351"/>
              <a:gd name="T42" fmla="*/ 0 w 282"/>
              <a:gd name="T43" fmla="*/ 1285472 h 351"/>
              <a:gd name="T44" fmla="*/ 316343 w 282"/>
              <a:gd name="T45" fmla="*/ 126368 h 351"/>
              <a:gd name="T46" fmla="*/ 1096367 w 282"/>
              <a:gd name="T47" fmla="*/ 300670 h 351"/>
              <a:gd name="T48" fmla="*/ 1122367 w 282"/>
              <a:gd name="T49" fmla="*/ 357318 h 351"/>
              <a:gd name="T50" fmla="*/ 1105033 w 282"/>
              <a:gd name="T51" fmla="*/ 405251 h 351"/>
              <a:gd name="T52" fmla="*/ 1053032 w 282"/>
              <a:gd name="T53" fmla="*/ 448826 h 351"/>
              <a:gd name="T54" fmla="*/ 368344 w 282"/>
              <a:gd name="T55" fmla="*/ 488044 h 351"/>
              <a:gd name="T56" fmla="*/ 325010 w 282"/>
              <a:gd name="T57" fmla="*/ 448826 h 351"/>
              <a:gd name="T58" fmla="*/ 281675 w 282"/>
              <a:gd name="T59" fmla="*/ 169944 h 351"/>
              <a:gd name="T60" fmla="*/ 316343 w 282"/>
              <a:gd name="T61" fmla="*/ 126368 h 351"/>
              <a:gd name="T62" fmla="*/ 0 w 282"/>
              <a:gd name="T63" fmla="*/ 1381338 h 351"/>
              <a:gd name="T64" fmla="*/ 1079033 w 282"/>
              <a:gd name="T65" fmla="*/ 1381338 h 351"/>
              <a:gd name="T66" fmla="*/ 1035698 w 282"/>
              <a:gd name="T67" fmla="*/ 1320332 h 351"/>
              <a:gd name="T68" fmla="*/ 0 w 282"/>
              <a:gd name="T69" fmla="*/ 1320332 h 351"/>
              <a:gd name="T70" fmla="*/ 0 w 282"/>
              <a:gd name="T71" fmla="*/ 1381338 h 35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82" h="351">
                <a:moveTo>
                  <a:pt x="282" y="233"/>
                </a:moveTo>
                <a:cubicBezTo>
                  <a:pt x="276" y="239"/>
                  <a:pt x="271" y="247"/>
                  <a:pt x="267" y="255"/>
                </a:cubicBezTo>
                <a:cubicBezTo>
                  <a:pt x="261" y="266"/>
                  <a:pt x="258" y="279"/>
                  <a:pt x="258" y="292"/>
                </a:cubicBezTo>
                <a:cubicBezTo>
                  <a:pt x="258" y="293"/>
                  <a:pt x="258" y="294"/>
                  <a:pt x="258" y="295"/>
                </a:cubicBezTo>
                <a:cubicBezTo>
                  <a:pt x="259" y="302"/>
                  <a:pt x="260" y="308"/>
                  <a:pt x="261" y="314"/>
                </a:cubicBezTo>
                <a:cubicBezTo>
                  <a:pt x="264" y="323"/>
                  <a:pt x="268" y="332"/>
                  <a:pt x="273" y="340"/>
                </a:cubicBezTo>
                <a:cubicBezTo>
                  <a:pt x="276" y="344"/>
                  <a:pt x="279" y="348"/>
                  <a:pt x="282" y="351"/>
                </a:cubicBezTo>
                <a:lnTo>
                  <a:pt x="282" y="233"/>
                </a:lnTo>
                <a:close/>
                <a:moveTo>
                  <a:pt x="0" y="295"/>
                </a:moveTo>
                <a:cubicBezTo>
                  <a:pt x="237" y="295"/>
                  <a:pt x="237" y="295"/>
                  <a:pt x="237" y="295"/>
                </a:cubicBezTo>
                <a:cubicBezTo>
                  <a:pt x="237" y="294"/>
                  <a:pt x="237" y="293"/>
                  <a:pt x="237" y="292"/>
                </a:cubicBezTo>
                <a:cubicBezTo>
                  <a:pt x="237" y="279"/>
                  <a:pt x="239" y="266"/>
                  <a:pt x="244" y="255"/>
                </a:cubicBezTo>
                <a:cubicBezTo>
                  <a:pt x="251" y="235"/>
                  <a:pt x="265" y="217"/>
                  <a:pt x="282" y="205"/>
                </a:cubicBezTo>
                <a:cubicBezTo>
                  <a:pt x="282" y="35"/>
                  <a:pt x="282" y="35"/>
                  <a:pt x="282" y="35"/>
                </a:cubicBezTo>
                <a:cubicBezTo>
                  <a:pt x="176" y="0"/>
                  <a:pt x="72" y="2"/>
                  <a:pt x="0" y="11"/>
                </a:cubicBezTo>
                <a:cubicBezTo>
                  <a:pt x="0" y="35"/>
                  <a:pt x="0" y="35"/>
                  <a:pt x="0" y="35"/>
                </a:cubicBezTo>
                <a:cubicBezTo>
                  <a:pt x="8" y="34"/>
                  <a:pt x="16" y="33"/>
                  <a:pt x="24" y="32"/>
                </a:cubicBezTo>
                <a:cubicBezTo>
                  <a:pt x="28" y="31"/>
                  <a:pt x="32" y="35"/>
                  <a:pt x="32" y="40"/>
                </a:cubicBezTo>
                <a:cubicBezTo>
                  <a:pt x="31" y="106"/>
                  <a:pt x="31" y="106"/>
                  <a:pt x="31" y="106"/>
                </a:cubicBezTo>
                <a:cubicBezTo>
                  <a:pt x="31" y="111"/>
                  <a:pt x="27" y="115"/>
                  <a:pt x="21" y="116"/>
                </a:cubicBezTo>
                <a:cubicBezTo>
                  <a:pt x="0" y="117"/>
                  <a:pt x="0" y="117"/>
                  <a:pt x="0" y="117"/>
                </a:cubicBezTo>
                <a:lnTo>
                  <a:pt x="0" y="295"/>
                </a:lnTo>
                <a:close/>
                <a:moveTo>
                  <a:pt x="73" y="29"/>
                </a:moveTo>
                <a:cubicBezTo>
                  <a:pt x="131" y="28"/>
                  <a:pt x="194" y="37"/>
                  <a:pt x="253" y="69"/>
                </a:cubicBezTo>
                <a:cubicBezTo>
                  <a:pt x="258" y="71"/>
                  <a:pt x="261" y="77"/>
                  <a:pt x="259" y="82"/>
                </a:cubicBezTo>
                <a:cubicBezTo>
                  <a:pt x="255" y="93"/>
                  <a:pt x="255" y="93"/>
                  <a:pt x="255" y="93"/>
                </a:cubicBezTo>
                <a:cubicBezTo>
                  <a:pt x="253" y="99"/>
                  <a:pt x="248" y="103"/>
                  <a:pt x="243" y="103"/>
                </a:cubicBezTo>
                <a:cubicBezTo>
                  <a:pt x="85" y="112"/>
                  <a:pt x="85" y="112"/>
                  <a:pt x="85" y="112"/>
                </a:cubicBezTo>
                <a:cubicBezTo>
                  <a:pt x="80" y="112"/>
                  <a:pt x="75" y="108"/>
                  <a:pt x="75" y="103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4"/>
                  <a:pt x="68" y="29"/>
                  <a:pt x="73" y="29"/>
                </a:cubicBezTo>
                <a:close/>
                <a:moveTo>
                  <a:pt x="0" y="317"/>
                </a:moveTo>
                <a:cubicBezTo>
                  <a:pt x="249" y="317"/>
                  <a:pt x="249" y="317"/>
                  <a:pt x="249" y="317"/>
                </a:cubicBezTo>
                <a:cubicBezTo>
                  <a:pt x="245" y="312"/>
                  <a:pt x="241" y="308"/>
                  <a:pt x="239" y="303"/>
                </a:cubicBezTo>
                <a:cubicBezTo>
                  <a:pt x="0" y="303"/>
                  <a:pt x="0" y="303"/>
                  <a:pt x="0" y="303"/>
                </a:cubicBezTo>
                <a:lnTo>
                  <a:pt x="0" y="317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8"/>
          <p:cNvSpPr>
            <a:spLocks noEditPoints="1"/>
          </p:cNvSpPr>
          <p:nvPr/>
        </p:nvSpPr>
        <p:spPr bwMode="auto">
          <a:xfrm>
            <a:off x="5757863" y="1771650"/>
            <a:ext cx="1200150" cy="1485900"/>
          </a:xfrm>
          <a:custGeom>
            <a:avLst/>
            <a:gdLst>
              <a:gd name="T0" fmla="*/ 710460 w 277"/>
              <a:gd name="T1" fmla="*/ 1167400 h 341"/>
              <a:gd name="T2" fmla="*/ 667139 w 277"/>
              <a:gd name="T3" fmla="*/ 1228384 h 341"/>
              <a:gd name="T4" fmla="*/ 1000709 w 277"/>
              <a:gd name="T5" fmla="*/ 1228384 h 341"/>
              <a:gd name="T6" fmla="*/ 1057026 w 277"/>
              <a:gd name="T7" fmla="*/ 1197892 h 341"/>
              <a:gd name="T8" fmla="*/ 1000709 w 277"/>
              <a:gd name="T9" fmla="*/ 1167400 h 341"/>
              <a:gd name="T10" fmla="*/ 710460 w 277"/>
              <a:gd name="T11" fmla="*/ 1167400 h 341"/>
              <a:gd name="T12" fmla="*/ 259924 w 277"/>
              <a:gd name="T13" fmla="*/ 749227 h 341"/>
              <a:gd name="T14" fmla="*/ 0 w 277"/>
              <a:gd name="T15" fmla="*/ 862482 h 341"/>
              <a:gd name="T16" fmla="*/ 0 w 277"/>
              <a:gd name="T17" fmla="*/ 1376487 h 341"/>
              <a:gd name="T18" fmla="*/ 259924 w 277"/>
              <a:gd name="T19" fmla="*/ 1485386 h 341"/>
              <a:gd name="T20" fmla="*/ 563169 w 277"/>
              <a:gd name="T21" fmla="*/ 1328571 h 341"/>
              <a:gd name="T22" fmla="*/ 615154 w 277"/>
              <a:gd name="T23" fmla="*/ 1215316 h 341"/>
              <a:gd name="T24" fmla="*/ 628150 w 277"/>
              <a:gd name="T25" fmla="*/ 1132552 h 341"/>
              <a:gd name="T26" fmla="*/ 628150 w 277"/>
              <a:gd name="T27" fmla="*/ 1119484 h 341"/>
              <a:gd name="T28" fmla="*/ 537177 w 277"/>
              <a:gd name="T29" fmla="*/ 879906 h 341"/>
              <a:gd name="T30" fmla="*/ 259924 w 277"/>
              <a:gd name="T31" fmla="*/ 749227 h 341"/>
              <a:gd name="T32" fmla="*/ 467864 w 277"/>
              <a:gd name="T33" fmla="*/ 1132552 h 341"/>
              <a:gd name="T34" fmla="*/ 446203 w 277"/>
              <a:gd name="T35" fmla="*/ 1215316 h 341"/>
              <a:gd name="T36" fmla="*/ 277253 w 277"/>
              <a:gd name="T37" fmla="*/ 1328571 h 341"/>
              <a:gd name="T38" fmla="*/ 259924 w 277"/>
              <a:gd name="T39" fmla="*/ 1328571 h 341"/>
              <a:gd name="T40" fmla="*/ 242596 w 277"/>
              <a:gd name="T41" fmla="*/ 1328571 h 341"/>
              <a:gd name="T42" fmla="*/ 77977 w 277"/>
              <a:gd name="T43" fmla="*/ 1215316 h 341"/>
              <a:gd name="T44" fmla="*/ 51985 w 277"/>
              <a:gd name="T45" fmla="*/ 1132552 h 341"/>
              <a:gd name="T46" fmla="*/ 51985 w 277"/>
              <a:gd name="T47" fmla="*/ 1119484 h 341"/>
              <a:gd name="T48" fmla="*/ 125630 w 277"/>
              <a:gd name="T49" fmla="*/ 958314 h 341"/>
              <a:gd name="T50" fmla="*/ 259924 w 277"/>
              <a:gd name="T51" fmla="*/ 906042 h 341"/>
              <a:gd name="T52" fmla="*/ 394219 w 277"/>
              <a:gd name="T53" fmla="*/ 958314 h 341"/>
              <a:gd name="T54" fmla="*/ 472196 w 277"/>
              <a:gd name="T55" fmla="*/ 1119484 h 341"/>
              <a:gd name="T56" fmla="*/ 467864 w 277"/>
              <a:gd name="T57" fmla="*/ 1132552 h 341"/>
              <a:gd name="T58" fmla="*/ 0 w 277"/>
              <a:gd name="T59" fmla="*/ 740515 h 341"/>
              <a:gd name="T60" fmla="*/ 259924 w 277"/>
              <a:gd name="T61" fmla="*/ 657752 h 341"/>
              <a:gd name="T62" fmla="*/ 615154 w 277"/>
              <a:gd name="T63" fmla="*/ 823278 h 341"/>
              <a:gd name="T64" fmla="*/ 719124 w 277"/>
              <a:gd name="T65" fmla="*/ 1119484 h 341"/>
              <a:gd name="T66" fmla="*/ 719124 w 277"/>
              <a:gd name="T67" fmla="*/ 1132552 h 341"/>
              <a:gd name="T68" fmla="*/ 1061358 w 277"/>
              <a:gd name="T69" fmla="*/ 1132552 h 341"/>
              <a:gd name="T70" fmla="*/ 1061358 w 277"/>
              <a:gd name="T71" fmla="*/ 492225 h 341"/>
              <a:gd name="T72" fmla="*/ 974716 w 277"/>
              <a:gd name="T73" fmla="*/ 492225 h 341"/>
              <a:gd name="T74" fmla="*/ 896739 w 277"/>
              <a:gd name="T75" fmla="*/ 270070 h 341"/>
              <a:gd name="T76" fmla="*/ 502520 w 277"/>
              <a:gd name="T77" fmla="*/ 243934 h 341"/>
              <a:gd name="T78" fmla="*/ 0 w 277"/>
              <a:gd name="T79" fmla="*/ 0 h 341"/>
              <a:gd name="T80" fmla="*/ 0 w 277"/>
              <a:gd name="T81" fmla="*/ 740515 h 34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77" h="341">
                <a:moveTo>
                  <a:pt x="164" y="268"/>
                </a:moveTo>
                <a:cubicBezTo>
                  <a:pt x="162" y="273"/>
                  <a:pt x="158" y="277"/>
                  <a:pt x="154" y="282"/>
                </a:cubicBezTo>
                <a:cubicBezTo>
                  <a:pt x="231" y="282"/>
                  <a:pt x="231" y="282"/>
                  <a:pt x="231" y="282"/>
                </a:cubicBezTo>
                <a:cubicBezTo>
                  <a:pt x="238" y="282"/>
                  <a:pt x="244" y="278"/>
                  <a:pt x="244" y="275"/>
                </a:cubicBezTo>
                <a:cubicBezTo>
                  <a:pt x="244" y="271"/>
                  <a:pt x="238" y="268"/>
                  <a:pt x="231" y="268"/>
                </a:cubicBezTo>
                <a:lnTo>
                  <a:pt x="164" y="268"/>
                </a:lnTo>
                <a:close/>
                <a:moveTo>
                  <a:pt x="60" y="172"/>
                </a:moveTo>
                <a:cubicBezTo>
                  <a:pt x="36" y="172"/>
                  <a:pt x="15" y="182"/>
                  <a:pt x="0" y="198"/>
                </a:cubicBezTo>
                <a:cubicBezTo>
                  <a:pt x="0" y="316"/>
                  <a:pt x="0" y="316"/>
                  <a:pt x="0" y="316"/>
                </a:cubicBezTo>
                <a:cubicBezTo>
                  <a:pt x="15" y="332"/>
                  <a:pt x="36" y="341"/>
                  <a:pt x="60" y="341"/>
                </a:cubicBezTo>
                <a:cubicBezTo>
                  <a:pt x="89" y="341"/>
                  <a:pt x="115" y="327"/>
                  <a:pt x="130" y="305"/>
                </a:cubicBezTo>
                <a:cubicBezTo>
                  <a:pt x="135" y="297"/>
                  <a:pt x="139" y="288"/>
                  <a:pt x="142" y="279"/>
                </a:cubicBezTo>
                <a:cubicBezTo>
                  <a:pt x="143" y="273"/>
                  <a:pt x="144" y="267"/>
                  <a:pt x="145" y="260"/>
                </a:cubicBezTo>
                <a:cubicBezTo>
                  <a:pt x="145" y="259"/>
                  <a:pt x="145" y="258"/>
                  <a:pt x="145" y="257"/>
                </a:cubicBezTo>
                <a:cubicBezTo>
                  <a:pt x="145" y="236"/>
                  <a:pt x="137" y="217"/>
                  <a:pt x="124" y="202"/>
                </a:cubicBezTo>
                <a:cubicBezTo>
                  <a:pt x="109" y="184"/>
                  <a:pt x="86" y="172"/>
                  <a:pt x="60" y="172"/>
                </a:cubicBezTo>
                <a:close/>
                <a:moveTo>
                  <a:pt x="108" y="260"/>
                </a:moveTo>
                <a:cubicBezTo>
                  <a:pt x="108" y="267"/>
                  <a:pt x="106" y="273"/>
                  <a:pt x="103" y="279"/>
                </a:cubicBezTo>
                <a:cubicBezTo>
                  <a:pt x="95" y="293"/>
                  <a:pt x="81" y="303"/>
                  <a:pt x="64" y="305"/>
                </a:cubicBezTo>
                <a:cubicBezTo>
                  <a:pt x="63" y="305"/>
                  <a:pt x="62" y="305"/>
                  <a:pt x="60" y="305"/>
                </a:cubicBezTo>
                <a:cubicBezTo>
                  <a:pt x="59" y="305"/>
                  <a:pt x="57" y="305"/>
                  <a:pt x="56" y="305"/>
                </a:cubicBezTo>
                <a:cubicBezTo>
                  <a:pt x="39" y="303"/>
                  <a:pt x="25" y="293"/>
                  <a:pt x="18" y="279"/>
                </a:cubicBezTo>
                <a:cubicBezTo>
                  <a:pt x="15" y="273"/>
                  <a:pt x="13" y="267"/>
                  <a:pt x="12" y="260"/>
                </a:cubicBezTo>
                <a:cubicBezTo>
                  <a:pt x="12" y="259"/>
                  <a:pt x="12" y="258"/>
                  <a:pt x="12" y="257"/>
                </a:cubicBezTo>
                <a:cubicBezTo>
                  <a:pt x="12" y="242"/>
                  <a:pt x="19" y="229"/>
                  <a:pt x="29" y="220"/>
                </a:cubicBezTo>
                <a:cubicBezTo>
                  <a:pt x="38" y="213"/>
                  <a:pt x="48" y="208"/>
                  <a:pt x="60" y="208"/>
                </a:cubicBezTo>
                <a:cubicBezTo>
                  <a:pt x="72" y="208"/>
                  <a:pt x="83" y="213"/>
                  <a:pt x="91" y="220"/>
                </a:cubicBezTo>
                <a:cubicBezTo>
                  <a:pt x="102" y="229"/>
                  <a:pt x="109" y="242"/>
                  <a:pt x="109" y="257"/>
                </a:cubicBezTo>
                <a:cubicBezTo>
                  <a:pt x="109" y="258"/>
                  <a:pt x="108" y="259"/>
                  <a:pt x="108" y="260"/>
                </a:cubicBezTo>
                <a:close/>
                <a:moveTo>
                  <a:pt x="0" y="170"/>
                </a:moveTo>
                <a:cubicBezTo>
                  <a:pt x="17" y="158"/>
                  <a:pt x="38" y="151"/>
                  <a:pt x="60" y="151"/>
                </a:cubicBezTo>
                <a:cubicBezTo>
                  <a:pt x="93" y="151"/>
                  <a:pt x="122" y="166"/>
                  <a:pt x="142" y="189"/>
                </a:cubicBezTo>
                <a:cubicBezTo>
                  <a:pt x="157" y="208"/>
                  <a:pt x="166" y="231"/>
                  <a:pt x="166" y="257"/>
                </a:cubicBezTo>
                <a:cubicBezTo>
                  <a:pt x="166" y="258"/>
                  <a:pt x="166" y="259"/>
                  <a:pt x="166" y="260"/>
                </a:cubicBezTo>
                <a:cubicBezTo>
                  <a:pt x="245" y="260"/>
                  <a:pt x="245" y="260"/>
                  <a:pt x="245" y="260"/>
                </a:cubicBezTo>
                <a:cubicBezTo>
                  <a:pt x="277" y="227"/>
                  <a:pt x="277" y="146"/>
                  <a:pt x="245" y="11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2" y="83"/>
                  <a:pt x="213" y="64"/>
                  <a:pt x="207" y="62"/>
                </a:cubicBezTo>
                <a:cubicBezTo>
                  <a:pt x="193" y="58"/>
                  <a:pt x="122" y="58"/>
                  <a:pt x="116" y="56"/>
                </a:cubicBezTo>
                <a:cubicBezTo>
                  <a:pt x="78" y="31"/>
                  <a:pt x="39" y="13"/>
                  <a:pt x="0" y="0"/>
                </a:cubicBezTo>
                <a:lnTo>
                  <a:pt x="0" y="170"/>
                </a:ln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Rounded Rectangle 11"/>
          <p:cNvSpPr/>
          <p:nvPr/>
        </p:nvSpPr>
        <p:spPr>
          <a:xfrm>
            <a:off x="1089025" y="3508375"/>
            <a:ext cx="425450" cy="412750"/>
          </a:xfrm>
          <a:prstGeom prst="roundRect">
            <a:avLst>
              <a:gd name="adj" fmla="val 9769"/>
            </a:avLst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3209925" y="3508375"/>
            <a:ext cx="425450" cy="412750"/>
          </a:xfrm>
          <a:prstGeom prst="roundRect">
            <a:avLst>
              <a:gd name="adj" fmla="val 9769"/>
            </a:avLst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5419725" y="3508375"/>
            <a:ext cx="425450" cy="412750"/>
          </a:xfrm>
          <a:prstGeom prst="roundRect">
            <a:avLst>
              <a:gd name="adj" fmla="val 9769"/>
            </a:avLst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7553325" y="3508375"/>
            <a:ext cx="425450" cy="412750"/>
          </a:xfrm>
          <a:prstGeom prst="roundRect">
            <a:avLst>
              <a:gd name="adj" fmla="val 9769"/>
            </a:avLst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381000" y="3827463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Partnership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2501900" y="3827463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Customer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8" name="Rectangle 17"/>
          <p:cNvSpPr/>
          <p:nvPr/>
        </p:nvSpPr>
        <p:spPr>
          <a:xfrm>
            <a:off x="4711700" y="3827463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Stockholder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  <p:sp>
        <p:nvSpPr>
          <p:cNvPr id="19" name="Rectangle 18"/>
          <p:cNvSpPr/>
          <p:nvPr/>
        </p:nvSpPr>
        <p:spPr>
          <a:xfrm>
            <a:off x="6845300" y="3827463"/>
            <a:ext cx="1841500" cy="100806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Distributor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fermentum.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 animBg="1"/>
      <p:bldP spid="10" grpId="0" animBg="1"/>
      <p:bldP spid="12" grpId="0" animBg="1"/>
      <p:bldP spid="13" grpId="0" animBg="1"/>
      <p:bldP spid="14" grpId="0" animBg="1"/>
      <p:bldP spid="15" grpId="0" animBg="1"/>
      <p:bldP spid="16" grpId="0"/>
      <p:bldP spid="17" grpId="0"/>
      <p:bldP spid="18" grpId="0"/>
      <p:bldP spid="19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60738" y="361950"/>
            <a:ext cx="23463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Idea Thinking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1020763" y="4006850"/>
            <a:ext cx="1057275" cy="850900"/>
          </a:xfrm>
          <a:custGeom>
            <a:avLst/>
            <a:gdLst>
              <a:gd name="T0" fmla="*/ 430 w 430"/>
              <a:gd name="T1" fmla="*/ 50 h 406"/>
              <a:gd name="T2" fmla="*/ 430 w 430"/>
              <a:gd name="T3" fmla="*/ 34 h 406"/>
              <a:gd name="T4" fmla="*/ 419 w 430"/>
              <a:gd name="T5" fmla="*/ 31 h 406"/>
              <a:gd name="T6" fmla="*/ 415 w 430"/>
              <a:gd name="T7" fmla="*/ 5 h 406"/>
              <a:gd name="T8" fmla="*/ 55 w 430"/>
              <a:gd name="T9" fmla="*/ 26 h 406"/>
              <a:gd name="T10" fmla="*/ 17 w 430"/>
              <a:gd name="T11" fmla="*/ 0 h 406"/>
              <a:gd name="T12" fmla="*/ 9 w 430"/>
              <a:gd name="T13" fmla="*/ 1 h 406"/>
              <a:gd name="T14" fmla="*/ 8 w 430"/>
              <a:gd name="T15" fmla="*/ 10 h 406"/>
              <a:gd name="T16" fmla="*/ 12 w 430"/>
              <a:gd name="T17" fmla="*/ 17 h 406"/>
              <a:gd name="T18" fmla="*/ 13 w 430"/>
              <a:gd name="T19" fmla="*/ 33 h 406"/>
              <a:gd name="T20" fmla="*/ 0 w 430"/>
              <a:gd name="T21" fmla="*/ 50 h 406"/>
              <a:gd name="T22" fmla="*/ 3 w 430"/>
              <a:gd name="T23" fmla="*/ 61 h 406"/>
              <a:gd name="T24" fmla="*/ 13 w 430"/>
              <a:gd name="T25" fmla="*/ 74 h 406"/>
              <a:gd name="T26" fmla="*/ 18 w 430"/>
              <a:gd name="T27" fmla="*/ 88 h 406"/>
              <a:gd name="T28" fmla="*/ 2 w 430"/>
              <a:gd name="T29" fmla="*/ 109 h 406"/>
              <a:gd name="T30" fmla="*/ 3 w 430"/>
              <a:gd name="T31" fmla="*/ 113 h 406"/>
              <a:gd name="T32" fmla="*/ 19 w 430"/>
              <a:gd name="T33" fmla="*/ 140 h 406"/>
              <a:gd name="T34" fmla="*/ 1 w 430"/>
              <a:gd name="T35" fmla="*/ 155 h 406"/>
              <a:gd name="T36" fmla="*/ 1 w 430"/>
              <a:gd name="T37" fmla="*/ 164 h 406"/>
              <a:gd name="T38" fmla="*/ 14 w 430"/>
              <a:gd name="T39" fmla="*/ 191 h 406"/>
              <a:gd name="T40" fmla="*/ 20 w 430"/>
              <a:gd name="T41" fmla="*/ 205 h 406"/>
              <a:gd name="T42" fmla="*/ 10 w 430"/>
              <a:gd name="T43" fmla="*/ 205 h 406"/>
              <a:gd name="T44" fmla="*/ 10 w 430"/>
              <a:gd name="T45" fmla="*/ 221 h 406"/>
              <a:gd name="T46" fmla="*/ 68 w 430"/>
              <a:gd name="T47" fmla="*/ 284 h 406"/>
              <a:gd name="T48" fmla="*/ 104 w 430"/>
              <a:gd name="T49" fmla="*/ 309 h 406"/>
              <a:gd name="T50" fmla="*/ 140 w 430"/>
              <a:gd name="T51" fmla="*/ 372 h 406"/>
              <a:gd name="T52" fmla="*/ 281 w 430"/>
              <a:gd name="T53" fmla="*/ 380 h 406"/>
              <a:gd name="T54" fmla="*/ 320 w 430"/>
              <a:gd name="T55" fmla="*/ 322 h 406"/>
              <a:gd name="T56" fmla="*/ 339 w 430"/>
              <a:gd name="T57" fmla="*/ 316 h 406"/>
              <a:gd name="T58" fmla="*/ 354 w 430"/>
              <a:gd name="T59" fmla="*/ 309 h 406"/>
              <a:gd name="T60" fmla="*/ 418 w 430"/>
              <a:gd name="T61" fmla="*/ 222 h 406"/>
              <a:gd name="T62" fmla="*/ 420 w 430"/>
              <a:gd name="T63" fmla="*/ 202 h 406"/>
              <a:gd name="T64" fmla="*/ 414 w 430"/>
              <a:gd name="T65" fmla="*/ 193 h 406"/>
              <a:gd name="T66" fmla="*/ 412 w 430"/>
              <a:gd name="T67" fmla="*/ 182 h 406"/>
              <a:gd name="T68" fmla="*/ 416 w 430"/>
              <a:gd name="T69" fmla="*/ 173 h 406"/>
              <a:gd name="T70" fmla="*/ 419 w 430"/>
              <a:gd name="T71" fmla="*/ 167 h 406"/>
              <a:gd name="T72" fmla="*/ 428 w 430"/>
              <a:gd name="T73" fmla="*/ 158 h 406"/>
              <a:gd name="T74" fmla="*/ 429 w 430"/>
              <a:gd name="T75" fmla="*/ 146 h 406"/>
              <a:gd name="T76" fmla="*/ 416 w 430"/>
              <a:gd name="T77" fmla="*/ 133 h 406"/>
              <a:gd name="T78" fmla="*/ 414 w 430"/>
              <a:gd name="T79" fmla="*/ 121 h 406"/>
              <a:gd name="T80" fmla="*/ 423 w 430"/>
              <a:gd name="T81" fmla="*/ 111 h 406"/>
              <a:gd name="T82" fmla="*/ 424 w 430"/>
              <a:gd name="T83" fmla="*/ 87 h 406"/>
              <a:gd name="T84" fmla="*/ 416 w 430"/>
              <a:gd name="T85" fmla="*/ 85 h 406"/>
              <a:gd name="T86" fmla="*/ 419 w 430"/>
              <a:gd name="T87" fmla="*/ 55 h 406"/>
              <a:gd name="T88" fmla="*/ 430 w 430"/>
              <a:gd name="T89" fmla="*/ 50 h 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30" h="406">
                <a:moveTo>
                  <a:pt x="430" y="50"/>
                </a:moveTo>
                <a:cubicBezTo>
                  <a:pt x="430" y="45"/>
                  <a:pt x="430" y="40"/>
                  <a:pt x="430" y="34"/>
                </a:cubicBezTo>
                <a:cubicBezTo>
                  <a:pt x="426" y="33"/>
                  <a:pt x="423" y="32"/>
                  <a:pt x="419" y="31"/>
                </a:cubicBezTo>
                <a:cubicBezTo>
                  <a:pt x="418" y="22"/>
                  <a:pt x="417" y="13"/>
                  <a:pt x="415" y="5"/>
                </a:cubicBezTo>
                <a:cubicBezTo>
                  <a:pt x="303" y="73"/>
                  <a:pt x="127" y="56"/>
                  <a:pt x="55" y="26"/>
                </a:cubicBezTo>
                <a:cubicBezTo>
                  <a:pt x="42" y="17"/>
                  <a:pt x="30" y="9"/>
                  <a:pt x="17" y="0"/>
                </a:cubicBezTo>
                <a:cubicBezTo>
                  <a:pt x="14" y="0"/>
                  <a:pt x="11" y="1"/>
                  <a:pt x="9" y="1"/>
                </a:cubicBezTo>
                <a:cubicBezTo>
                  <a:pt x="8" y="4"/>
                  <a:pt x="8" y="7"/>
                  <a:pt x="8" y="10"/>
                </a:cubicBezTo>
                <a:cubicBezTo>
                  <a:pt x="9" y="12"/>
                  <a:pt x="11" y="15"/>
                  <a:pt x="12" y="17"/>
                </a:cubicBezTo>
                <a:cubicBezTo>
                  <a:pt x="13" y="23"/>
                  <a:pt x="13" y="28"/>
                  <a:pt x="13" y="33"/>
                </a:cubicBezTo>
                <a:cubicBezTo>
                  <a:pt x="9" y="39"/>
                  <a:pt x="4" y="45"/>
                  <a:pt x="0" y="50"/>
                </a:cubicBezTo>
                <a:cubicBezTo>
                  <a:pt x="1" y="54"/>
                  <a:pt x="2" y="57"/>
                  <a:pt x="3" y="61"/>
                </a:cubicBezTo>
                <a:cubicBezTo>
                  <a:pt x="6" y="65"/>
                  <a:pt x="10" y="70"/>
                  <a:pt x="13" y="74"/>
                </a:cubicBezTo>
                <a:cubicBezTo>
                  <a:pt x="15" y="79"/>
                  <a:pt x="17" y="83"/>
                  <a:pt x="18" y="88"/>
                </a:cubicBezTo>
                <a:cubicBezTo>
                  <a:pt x="13" y="95"/>
                  <a:pt x="7" y="102"/>
                  <a:pt x="2" y="109"/>
                </a:cubicBezTo>
                <a:cubicBezTo>
                  <a:pt x="2" y="111"/>
                  <a:pt x="3" y="112"/>
                  <a:pt x="3" y="113"/>
                </a:cubicBezTo>
                <a:cubicBezTo>
                  <a:pt x="8" y="122"/>
                  <a:pt x="14" y="131"/>
                  <a:pt x="19" y="140"/>
                </a:cubicBezTo>
                <a:cubicBezTo>
                  <a:pt x="13" y="145"/>
                  <a:pt x="7" y="150"/>
                  <a:pt x="1" y="155"/>
                </a:cubicBezTo>
                <a:cubicBezTo>
                  <a:pt x="1" y="158"/>
                  <a:pt x="1" y="161"/>
                  <a:pt x="1" y="164"/>
                </a:cubicBezTo>
                <a:cubicBezTo>
                  <a:pt x="5" y="173"/>
                  <a:pt x="10" y="182"/>
                  <a:pt x="14" y="191"/>
                </a:cubicBezTo>
                <a:cubicBezTo>
                  <a:pt x="16" y="196"/>
                  <a:pt x="18" y="201"/>
                  <a:pt x="20" y="205"/>
                </a:cubicBezTo>
                <a:cubicBezTo>
                  <a:pt x="17" y="205"/>
                  <a:pt x="13" y="205"/>
                  <a:pt x="10" y="205"/>
                </a:cubicBezTo>
                <a:cubicBezTo>
                  <a:pt x="10" y="210"/>
                  <a:pt x="10" y="215"/>
                  <a:pt x="10" y="221"/>
                </a:cubicBezTo>
                <a:cubicBezTo>
                  <a:pt x="29" y="242"/>
                  <a:pt x="49" y="263"/>
                  <a:pt x="68" y="284"/>
                </a:cubicBezTo>
                <a:cubicBezTo>
                  <a:pt x="80" y="292"/>
                  <a:pt x="92" y="301"/>
                  <a:pt x="104" y="309"/>
                </a:cubicBezTo>
                <a:cubicBezTo>
                  <a:pt x="116" y="330"/>
                  <a:pt x="128" y="351"/>
                  <a:pt x="140" y="372"/>
                </a:cubicBezTo>
                <a:cubicBezTo>
                  <a:pt x="194" y="406"/>
                  <a:pt x="262" y="386"/>
                  <a:pt x="281" y="380"/>
                </a:cubicBezTo>
                <a:cubicBezTo>
                  <a:pt x="294" y="361"/>
                  <a:pt x="307" y="341"/>
                  <a:pt x="320" y="322"/>
                </a:cubicBezTo>
                <a:cubicBezTo>
                  <a:pt x="326" y="320"/>
                  <a:pt x="333" y="318"/>
                  <a:pt x="339" y="316"/>
                </a:cubicBezTo>
                <a:cubicBezTo>
                  <a:pt x="344" y="313"/>
                  <a:pt x="349" y="311"/>
                  <a:pt x="354" y="309"/>
                </a:cubicBezTo>
                <a:cubicBezTo>
                  <a:pt x="375" y="280"/>
                  <a:pt x="397" y="251"/>
                  <a:pt x="418" y="222"/>
                </a:cubicBezTo>
                <a:cubicBezTo>
                  <a:pt x="419" y="215"/>
                  <a:pt x="419" y="208"/>
                  <a:pt x="420" y="202"/>
                </a:cubicBezTo>
                <a:cubicBezTo>
                  <a:pt x="418" y="199"/>
                  <a:pt x="416" y="196"/>
                  <a:pt x="414" y="193"/>
                </a:cubicBezTo>
                <a:cubicBezTo>
                  <a:pt x="414" y="189"/>
                  <a:pt x="413" y="185"/>
                  <a:pt x="412" y="182"/>
                </a:cubicBezTo>
                <a:cubicBezTo>
                  <a:pt x="414" y="179"/>
                  <a:pt x="415" y="176"/>
                  <a:pt x="416" y="173"/>
                </a:cubicBezTo>
                <a:cubicBezTo>
                  <a:pt x="417" y="171"/>
                  <a:pt x="418" y="169"/>
                  <a:pt x="419" y="167"/>
                </a:cubicBezTo>
                <a:cubicBezTo>
                  <a:pt x="422" y="164"/>
                  <a:pt x="425" y="161"/>
                  <a:pt x="428" y="158"/>
                </a:cubicBezTo>
                <a:cubicBezTo>
                  <a:pt x="428" y="154"/>
                  <a:pt x="428" y="150"/>
                  <a:pt x="429" y="146"/>
                </a:cubicBezTo>
                <a:cubicBezTo>
                  <a:pt x="425" y="141"/>
                  <a:pt x="420" y="137"/>
                  <a:pt x="416" y="133"/>
                </a:cubicBezTo>
                <a:cubicBezTo>
                  <a:pt x="416" y="129"/>
                  <a:pt x="415" y="125"/>
                  <a:pt x="414" y="121"/>
                </a:cubicBezTo>
                <a:cubicBezTo>
                  <a:pt x="417" y="118"/>
                  <a:pt x="420" y="114"/>
                  <a:pt x="423" y="111"/>
                </a:cubicBezTo>
                <a:cubicBezTo>
                  <a:pt x="423" y="103"/>
                  <a:pt x="424" y="95"/>
                  <a:pt x="424" y="87"/>
                </a:cubicBezTo>
                <a:cubicBezTo>
                  <a:pt x="421" y="86"/>
                  <a:pt x="419" y="85"/>
                  <a:pt x="416" y="85"/>
                </a:cubicBezTo>
                <a:cubicBezTo>
                  <a:pt x="417" y="75"/>
                  <a:pt x="418" y="65"/>
                  <a:pt x="419" y="55"/>
                </a:cubicBezTo>
                <a:cubicBezTo>
                  <a:pt x="423" y="54"/>
                  <a:pt x="426" y="52"/>
                  <a:pt x="430" y="50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  <a:ln>
            <a:noFill/>
          </a:ln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03429" name="AutoShape 3"/>
          <p:cNvSpPr>
            <a:spLocks noChangeAspect="1" noChangeArrowheads="1" noTextEdit="1"/>
          </p:cNvSpPr>
          <p:nvPr/>
        </p:nvSpPr>
        <p:spPr bwMode="auto">
          <a:xfrm>
            <a:off x="584200" y="1493838"/>
            <a:ext cx="1930400" cy="258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5"/>
          <p:cNvSpPr>
            <a:spLocks/>
          </p:cNvSpPr>
          <p:nvPr/>
        </p:nvSpPr>
        <p:spPr bwMode="auto">
          <a:xfrm>
            <a:off x="1846263" y="2076450"/>
            <a:ext cx="669925" cy="687388"/>
          </a:xfrm>
          <a:custGeom>
            <a:avLst/>
            <a:gdLst>
              <a:gd name="T0" fmla="*/ 0 w 291"/>
              <a:gd name="T1" fmla="*/ 0 h 298"/>
              <a:gd name="T2" fmla="*/ 596256 w 291"/>
              <a:gd name="T3" fmla="*/ 0 h 298"/>
              <a:gd name="T4" fmla="*/ 669925 w 291"/>
              <a:gd name="T5" fmla="*/ 279107 h 298"/>
              <a:gd name="T6" fmla="*/ 623882 w 291"/>
              <a:gd name="T7" fmla="*/ 687387 h 298"/>
              <a:gd name="T8" fmla="*/ 0 w 291"/>
              <a:gd name="T9" fmla="*/ 687387 h 298"/>
              <a:gd name="T10" fmla="*/ 0 w 291"/>
              <a:gd name="T11" fmla="*/ 0 h 29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1" h="298">
                <a:moveTo>
                  <a:pt x="0" y="0"/>
                </a:moveTo>
                <a:cubicBezTo>
                  <a:pt x="259" y="0"/>
                  <a:pt x="259" y="0"/>
                  <a:pt x="259" y="0"/>
                </a:cubicBezTo>
                <a:cubicBezTo>
                  <a:pt x="275" y="37"/>
                  <a:pt x="285" y="77"/>
                  <a:pt x="291" y="121"/>
                </a:cubicBezTo>
                <a:cubicBezTo>
                  <a:pt x="291" y="190"/>
                  <a:pt x="284" y="247"/>
                  <a:pt x="271" y="298"/>
                </a:cubicBezTo>
                <a:cubicBezTo>
                  <a:pt x="0" y="298"/>
                  <a:pt x="0" y="298"/>
                  <a:pt x="0" y="298"/>
                </a:cubicBezTo>
                <a:lnTo>
                  <a:pt x="0" y="0"/>
                </a:lnTo>
                <a:close/>
              </a:path>
            </a:pathLst>
          </a:custGeom>
          <a:solidFill>
            <a:srgbClr val="45C1A4">
              <a:alpha val="7607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584200" y="2076450"/>
            <a:ext cx="671513" cy="687388"/>
          </a:xfrm>
          <a:custGeom>
            <a:avLst/>
            <a:gdLst>
              <a:gd name="T0" fmla="*/ 46152 w 291"/>
              <a:gd name="T1" fmla="*/ 687387 h 298"/>
              <a:gd name="T2" fmla="*/ 0 w 291"/>
              <a:gd name="T3" fmla="*/ 279107 h 298"/>
              <a:gd name="T4" fmla="*/ 73843 w 291"/>
              <a:gd name="T5" fmla="*/ 0 h 298"/>
              <a:gd name="T6" fmla="*/ 671513 w 291"/>
              <a:gd name="T7" fmla="*/ 0 h 298"/>
              <a:gd name="T8" fmla="*/ 671513 w 291"/>
              <a:gd name="T9" fmla="*/ 687387 h 298"/>
              <a:gd name="T10" fmla="*/ 46152 w 291"/>
              <a:gd name="T11" fmla="*/ 687387 h 29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91" h="298">
                <a:moveTo>
                  <a:pt x="20" y="298"/>
                </a:moveTo>
                <a:cubicBezTo>
                  <a:pt x="7" y="247"/>
                  <a:pt x="0" y="190"/>
                  <a:pt x="0" y="121"/>
                </a:cubicBezTo>
                <a:cubicBezTo>
                  <a:pt x="6" y="77"/>
                  <a:pt x="16" y="37"/>
                  <a:pt x="32" y="0"/>
                </a:cubicBezTo>
                <a:cubicBezTo>
                  <a:pt x="291" y="0"/>
                  <a:pt x="291" y="0"/>
                  <a:pt x="291" y="0"/>
                </a:cubicBezTo>
                <a:cubicBezTo>
                  <a:pt x="291" y="298"/>
                  <a:pt x="291" y="298"/>
                  <a:pt x="291" y="298"/>
                </a:cubicBezTo>
                <a:lnTo>
                  <a:pt x="20" y="298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7"/>
          <p:cNvSpPr>
            <a:spLocks/>
          </p:cNvSpPr>
          <p:nvPr/>
        </p:nvSpPr>
        <p:spPr bwMode="auto">
          <a:xfrm>
            <a:off x="1846263" y="2770188"/>
            <a:ext cx="623887" cy="687387"/>
          </a:xfrm>
          <a:custGeom>
            <a:avLst/>
            <a:gdLst>
              <a:gd name="T0" fmla="*/ 0 w 271"/>
              <a:gd name="T1" fmla="*/ 0 h 298"/>
              <a:gd name="T2" fmla="*/ 623888 w 271"/>
              <a:gd name="T3" fmla="*/ 0 h 298"/>
              <a:gd name="T4" fmla="*/ 322304 w 271"/>
              <a:gd name="T5" fmla="*/ 687387 h 298"/>
              <a:gd name="T6" fmla="*/ 0 w 271"/>
              <a:gd name="T7" fmla="*/ 687387 h 298"/>
              <a:gd name="T8" fmla="*/ 0 w 271"/>
              <a:gd name="T9" fmla="*/ 0 h 2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71" h="298">
                <a:moveTo>
                  <a:pt x="0" y="0"/>
                </a:moveTo>
                <a:cubicBezTo>
                  <a:pt x="271" y="0"/>
                  <a:pt x="271" y="0"/>
                  <a:pt x="271" y="0"/>
                </a:cubicBezTo>
                <a:cubicBezTo>
                  <a:pt x="239" y="131"/>
                  <a:pt x="176" y="212"/>
                  <a:pt x="140" y="298"/>
                </a:cubicBezTo>
                <a:cubicBezTo>
                  <a:pt x="0" y="298"/>
                  <a:pt x="0" y="298"/>
                  <a:pt x="0" y="298"/>
                </a:cubicBezTo>
                <a:lnTo>
                  <a:pt x="0" y="0"/>
                </a:lnTo>
                <a:close/>
              </a:path>
            </a:pathLst>
          </a:custGeom>
          <a:solidFill>
            <a:srgbClr val="B9D51F">
              <a:alpha val="7607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8"/>
          <p:cNvSpPr>
            <a:spLocks/>
          </p:cNvSpPr>
          <p:nvPr/>
        </p:nvSpPr>
        <p:spPr bwMode="auto">
          <a:xfrm>
            <a:off x="630238" y="2770188"/>
            <a:ext cx="625475" cy="687387"/>
          </a:xfrm>
          <a:custGeom>
            <a:avLst/>
            <a:gdLst>
              <a:gd name="T0" fmla="*/ 302351 w 271"/>
              <a:gd name="T1" fmla="*/ 687387 h 298"/>
              <a:gd name="T2" fmla="*/ 0 w 271"/>
              <a:gd name="T3" fmla="*/ 0 h 298"/>
              <a:gd name="T4" fmla="*/ 625475 w 271"/>
              <a:gd name="T5" fmla="*/ 0 h 298"/>
              <a:gd name="T6" fmla="*/ 625475 w 271"/>
              <a:gd name="T7" fmla="*/ 687387 h 298"/>
              <a:gd name="T8" fmla="*/ 302351 w 271"/>
              <a:gd name="T9" fmla="*/ 687387 h 29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71" h="298">
                <a:moveTo>
                  <a:pt x="131" y="298"/>
                </a:moveTo>
                <a:cubicBezTo>
                  <a:pt x="95" y="212"/>
                  <a:pt x="32" y="131"/>
                  <a:pt x="0" y="0"/>
                </a:cubicBezTo>
                <a:cubicBezTo>
                  <a:pt x="271" y="0"/>
                  <a:pt x="271" y="0"/>
                  <a:pt x="271" y="0"/>
                </a:cubicBezTo>
                <a:cubicBezTo>
                  <a:pt x="271" y="298"/>
                  <a:pt x="271" y="298"/>
                  <a:pt x="271" y="298"/>
                </a:cubicBezTo>
                <a:lnTo>
                  <a:pt x="131" y="298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9"/>
          <p:cNvSpPr>
            <a:spLocks/>
          </p:cNvSpPr>
          <p:nvPr/>
        </p:nvSpPr>
        <p:spPr bwMode="auto">
          <a:xfrm>
            <a:off x="1846263" y="3463925"/>
            <a:ext cx="322262" cy="581025"/>
          </a:xfrm>
          <a:custGeom>
            <a:avLst/>
            <a:gdLst>
              <a:gd name="T0" fmla="*/ 0 w 140"/>
              <a:gd name="T1" fmla="*/ 0 h 252"/>
              <a:gd name="T2" fmla="*/ 322263 w 140"/>
              <a:gd name="T3" fmla="*/ 0 h 252"/>
              <a:gd name="T4" fmla="*/ 269320 w 140"/>
              <a:gd name="T5" fmla="*/ 159090 h 252"/>
              <a:gd name="T6" fmla="*/ 239395 w 140"/>
              <a:gd name="T7" fmla="*/ 405795 h 252"/>
              <a:gd name="T8" fmla="*/ 0 w 140"/>
              <a:gd name="T9" fmla="*/ 581025 h 252"/>
              <a:gd name="T10" fmla="*/ 0 w 140"/>
              <a:gd name="T11" fmla="*/ 0 h 25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40" h="252">
                <a:moveTo>
                  <a:pt x="0" y="0"/>
                </a:moveTo>
                <a:cubicBezTo>
                  <a:pt x="140" y="0"/>
                  <a:pt x="140" y="0"/>
                  <a:pt x="140" y="0"/>
                </a:cubicBezTo>
                <a:cubicBezTo>
                  <a:pt x="130" y="23"/>
                  <a:pt x="122" y="45"/>
                  <a:pt x="117" y="69"/>
                </a:cubicBezTo>
                <a:cubicBezTo>
                  <a:pt x="101" y="100"/>
                  <a:pt x="112" y="141"/>
                  <a:pt x="104" y="176"/>
                </a:cubicBezTo>
                <a:cubicBezTo>
                  <a:pt x="96" y="212"/>
                  <a:pt x="55" y="237"/>
                  <a:pt x="0" y="252"/>
                </a:cubicBezTo>
                <a:lnTo>
                  <a:pt x="0" y="0"/>
                </a:lnTo>
                <a:close/>
              </a:path>
            </a:pathLst>
          </a:custGeom>
          <a:solidFill>
            <a:srgbClr val="F2685A">
              <a:alpha val="7607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0"/>
          <p:cNvSpPr>
            <a:spLocks/>
          </p:cNvSpPr>
          <p:nvPr/>
        </p:nvSpPr>
        <p:spPr bwMode="auto">
          <a:xfrm>
            <a:off x="931863" y="3463925"/>
            <a:ext cx="323850" cy="581025"/>
          </a:xfrm>
          <a:custGeom>
            <a:avLst/>
            <a:gdLst>
              <a:gd name="T0" fmla="*/ 83276 w 140"/>
              <a:gd name="T1" fmla="*/ 405795 h 252"/>
              <a:gd name="T2" fmla="*/ 53204 w 140"/>
              <a:gd name="T3" fmla="*/ 159090 h 252"/>
              <a:gd name="T4" fmla="*/ 0 w 140"/>
              <a:gd name="T5" fmla="*/ 0 h 252"/>
              <a:gd name="T6" fmla="*/ 323850 w 140"/>
              <a:gd name="T7" fmla="*/ 0 h 252"/>
              <a:gd name="T8" fmla="*/ 323850 w 140"/>
              <a:gd name="T9" fmla="*/ 581025 h 252"/>
              <a:gd name="T10" fmla="*/ 83276 w 140"/>
              <a:gd name="T11" fmla="*/ 405795 h 25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40" h="252">
                <a:moveTo>
                  <a:pt x="36" y="176"/>
                </a:moveTo>
                <a:cubicBezTo>
                  <a:pt x="28" y="141"/>
                  <a:pt x="39" y="100"/>
                  <a:pt x="23" y="69"/>
                </a:cubicBezTo>
                <a:cubicBezTo>
                  <a:pt x="18" y="45"/>
                  <a:pt x="10" y="23"/>
                  <a:pt x="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0" y="252"/>
                  <a:pt x="140" y="252"/>
                  <a:pt x="140" y="252"/>
                </a:cubicBezTo>
                <a:cubicBezTo>
                  <a:pt x="85" y="238"/>
                  <a:pt x="44" y="212"/>
                  <a:pt x="36" y="176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1"/>
          <p:cNvSpPr>
            <a:spLocks/>
          </p:cNvSpPr>
          <p:nvPr/>
        </p:nvSpPr>
        <p:spPr bwMode="auto">
          <a:xfrm>
            <a:off x="1846263" y="1543050"/>
            <a:ext cx="596900" cy="528638"/>
          </a:xfrm>
          <a:custGeom>
            <a:avLst/>
            <a:gdLst>
              <a:gd name="T0" fmla="*/ 0 w 259"/>
              <a:gd name="T1" fmla="*/ 0 h 230"/>
              <a:gd name="T2" fmla="*/ 596900 w 259"/>
              <a:gd name="T3" fmla="*/ 528637 h 230"/>
              <a:gd name="T4" fmla="*/ 0 w 259"/>
              <a:gd name="T5" fmla="*/ 528637 h 230"/>
              <a:gd name="T6" fmla="*/ 0 w 259"/>
              <a:gd name="T7" fmla="*/ 0 h 23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9" h="230">
                <a:moveTo>
                  <a:pt x="0" y="0"/>
                </a:moveTo>
                <a:cubicBezTo>
                  <a:pt x="117" y="35"/>
                  <a:pt x="211" y="115"/>
                  <a:pt x="259" y="230"/>
                </a:cubicBezTo>
                <a:cubicBezTo>
                  <a:pt x="0" y="230"/>
                  <a:pt x="0" y="230"/>
                  <a:pt x="0" y="230"/>
                </a:cubicBezTo>
                <a:lnTo>
                  <a:pt x="0" y="0"/>
                </a:lnTo>
                <a:close/>
              </a:path>
            </a:pathLst>
          </a:custGeom>
          <a:solidFill>
            <a:srgbClr val="0E7FB7">
              <a:alpha val="7607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2"/>
          <p:cNvSpPr>
            <a:spLocks/>
          </p:cNvSpPr>
          <p:nvPr/>
        </p:nvSpPr>
        <p:spPr bwMode="auto">
          <a:xfrm>
            <a:off x="658813" y="1544638"/>
            <a:ext cx="596900" cy="527050"/>
          </a:xfrm>
          <a:custGeom>
            <a:avLst/>
            <a:gdLst>
              <a:gd name="T0" fmla="*/ 0 w 259"/>
              <a:gd name="T1" fmla="*/ 527050 h 229"/>
              <a:gd name="T2" fmla="*/ 596900 w 259"/>
              <a:gd name="T3" fmla="*/ 0 h 229"/>
              <a:gd name="T4" fmla="*/ 596900 w 259"/>
              <a:gd name="T5" fmla="*/ 527050 h 229"/>
              <a:gd name="T6" fmla="*/ 0 w 259"/>
              <a:gd name="T7" fmla="*/ 527050 h 229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59" h="229">
                <a:moveTo>
                  <a:pt x="0" y="229"/>
                </a:moveTo>
                <a:cubicBezTo>
                  <a:pt x="47" y="114"/>
                  <a:pt x="140" y="36"/>
                  <a:pt x="259" y="0"/>
                </a:cubicBezTo>
                <a:cubicBezTo>
                  <a:pt x="259" y="229"/>
                  <a:pt x="259" y="229"/>
                  <a:pt x="259" y="229"/>
                </a:cubicBezTo>
                <a:lnTo>
                  <a:pt x="0" y="229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Rectangle 13"/>
          <p:cNvSpPr>
            <a:spLocks noChangeArrowheads="1"/>
          </p:cNvSpPr>
          <p:nvPr/>
        </p:nvSpPr>
        <p:spPr bwMode="auto">
          <a:xfrm>
            <a:off x="1252538" y="2076450"/>
            <a:ext cx="595312" cy="687388"/>
          </a:xfrm>
          <a:prstGeom prst="rect">
            <a:avLst/>
          </a:prstGeom>
          <a:solidFill>
            <a:srgbClr val="45C1A4">
              <a:alpha val="87842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18" name="Rectangle 14"/>
          <p:cNvSpPr>
            <a:spLocks noChangeArrowheads="1"/>
          </p:cNvSpPr>
          <p:nvPr/>
        </p:nvSpPr>
        <p:spPr bwMode="auto">
          <a:xfrm>
            <a:off x="1252538" y="2770188"/>
            <a:ext cx="595312" cy="687387"/>
          </a:xfrm>
          <a:prstGeom prst="rect">
            <a:avLst/>
          </a:prstGeom>
          <a:solidFill>
            <a:srgbClr val="B9D51F">
              <a:alpha val="87842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19" name="Freeform 15"/>
          <p:cNvSpPr>
            <a:spLocks/>
          </p:cNvSpPr>
          <p:nvPr/>
        </p:nvSpPr>
        <p:spPr bwMode="auto">
          <a:xfrm>
            <a:off x="1252538" y="3463925"/>
            <a:ext cx="595312" cy="631825"/>
          </a:xfrm>
          <a:custGeom>
            <a:avLst/>
            <a:gdLst>
              <a:gd name="T0" fmla="*/ 0 w 258"/>
              <a:gd name="T1" fmla="*/ 0 h 274"/>
              <a:gd name="T2" fmla="*/ 595313 w 258"/>
              <a:gd name="T3" fmla="*/ 0 h 274"/>
              <a:gd name="T4" fmla="*/ 595313 w 258"/>
              <a:gd name="T5" fmla="*/ 581095 h 274"/>
              <a:gd name="T6" fmla="*/ 0 w 258"/>
              <a:gd name="T7" fmla="*/ 581095 h 274"/>
              <a:gd name="T8" fmla="*/ 0 w 258"/>
              <a:gd name="T9" fmla="*/ 0 h 27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58" h="274">
                <a:moveTo>
                  <a:pt x="0" y="0"/>
                </a:moveTo>
                <a:cubicBezTo>
                  <a:pt x="258" y="0"/>
                  <a:pt x="258" y="0"/>
                  <a:pt x="258" y="0"/>
                </a:cubicBezTo>
                <a:cubicBezTo>
                  <a:pt x="258" y="252"/>
                  <a:pt x="258" y="252"/>
                  <a:pt x="258" y="252"/>
                </a:cubicBezTo>
                <a:cubicBezTo>
                  <a:pt x="181" y="274"/>
                  <a:pt x="77" y="274"/>
                  <a:pt x="0" y="252"/>
                </a:cubicBezTo>
                <a:lnTo>
                  <a:pt x="0" y="0"/>
                </a:lnTo>
                <a:close/>
              </a:path>
            </a:pathLst>
          </a:custGeom>
          <a:solidFill>
            <a:srgbClr val="F2685A">
              <a:alpha val="87842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16"/>
          <p:cNvSpPr>
            <a:spLocks/>
          </p:cNvSpPr>
          <p:nvPr/>
        </p:nvSpPr>
        <p:spPr bwMode="auto">
          <a:xfrm>
            <a:off x="1252538" y="1493838"/>
            <a:ext cx="595312" cy="577850"/>
          </a:xfrm>
          <a:custGeom>
            <a:avLst/>
            <a:gdLst>
              <a:gd name="T0" fmla="*/ 0 w 258"/>
              <a:gd name="T1" fmla="*/ 50648 h 251"/>
              <a:gd name="T2" fmla="*/ 297657 w 258"/>
              <a:gd name="T3" fmla="*/ 0 h 251"/>
              <a:gd name="T4" fmla="*/ 595313 w 258"/>
              <a:gd name="T5" fmla="*/ 48346 h 251"/>
              <a:gd name="T6" fmla="*/ 595313 w 258"/>
              <a:gd name="T7" fmla="*/ 577850 h 251"/>
              <a:gd name="T8" fmla="*/ 0 w 258"/>
              <a:gd name="T9" fmla="*/ 577850 h 251"/>
              <a:gd name="T10" fmla="*/ 0 w 258"/>
              <a:gd name="T11" fmla="*/ 50648 h 25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58" h="251">
                <a:moveTo>
                  <a:pt x="0" y="22"/>
                </a:moveTo>
                <a:cubicBezTo>
                  <a:pt x="40" y="10"/>
                  <a:pt x="84" y="2"/>
                  <a:pt x="129" y="0"/>
                </a:cubicBezTo>
                <a:cubicBezTo>
                  <a:pt x="174" y="2"/>
                  <a:pt x="218" y="8"/>
                  <a:pt x="258" y="21"/>
                </a:cubicBezTo>
                <a:cubicBezTo>
                  <a:pt x="258" y="251"/>
                  <a:pt x="258" y="251"/>
                  <a:pt x="258" y="251"/>
                </a:cubicBezTo>
                <a:cubicBezTo>
                  <a:pt x="0" y="251"/>
                  <a:pt x="0" y="251"/>
                  <a:pt x="0" y="251"/>
                </a:cubicBezTo>
                <a:lnTo>
                  <a:pt x="0" y="22"/>
                </a:lnTo>
                <a:close/>
              </a:path>
            </a:pathLst>
          </a:custGeom>
          <a:solidFill>
            <a:srgbClr val="0E7FB7">
              <a:alpha val="87842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Rectangle 20"/>
          <p:cNvSpPr/>
          <p:nvPr/>
        </p:nvSpPr>
        <p:spPr>
          <a:xfrm>
            <a:off x="40814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Cross Requirement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40814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Torque Level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3" name="Rectangle 22"/>
          <p:cNvSpPr/>
          <p:nvPr/>
        </p:nvSpPr>
        <p:spPr>
          <a:xfrm>
            <a:off x="40814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Addict System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40814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Recent Form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33861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ounded Rectangle 25"/>
          <p:cNvSpPr/>
          <p:nvPr/>
        </p:nvSpPr>
        <p:spPr>
          <a:xfrm>
            <a:off x="33861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7" name="Rounded Rectangle 26"/>
          <p:cNvSpPr/>
          <p:nvPr/>
        </p:nvSpPr>
        <p:spPr>
          <a:xfrm>
            <a:off x="33861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" name="Rounded Rectangle 27"/>
          <p:cNvSpPr/>
          <p:nvPr/>
        </p:nvSpPr>
        <p:spPr>
          <a:xfrm>
            <a:off x="33861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68580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grpSp>
        <p:nvGrpSpPr>
          <p:cNvPr id="30" name="Group 29"/>
          <p:cNvGrpSpPr/>
          <p:nvPr/>
        </p:nvGrpSpPr>
        <p:grpSpPr>
          <a:xfrm>
            <a:off x="1296780" y="2294095"/>
            <a:ext cx="506829" cy="27607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31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1390902" y="2936818"/>
            <a:ext cx="318584" cy="398230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323921" y="1657350"/>
            <a:ext cx="452546" cy="309778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40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2" name="Freeform 41"/>
          <p:cNvSpPr>
            <a:spLocks/>
          </p:cNvSpPr>
          <p:nvPr/>
        </p:nvSpPr>
        <p:spPr bwMode="auto">
          <a:xfrm>
            <a:off x="1319213" y="3608388"/>
            <a:ext cx="461962" cy="409575"/>
          </a:xfrm>
          <a:custGeom>
            <a:avLst/>
            <a:gdLst>
              <a:gd name="T0" fmla="*/ 462798 w 136"/>
              <a:gd name="T1" fmla="*/ 163540 h 120"/>
              <a:gd name="T2" fmla="*/ 231399 w 136"/>
              <a:gd name="T3" fmla="*/ 0 h 120"/>
              <a:gd name="T4" fmla="*/ 0 w 136"/>
              <a:gd name="T5" fmla="*/ 163540 h 120"/>
              <a:gd name="T6" fmla="*/ 125908 w 136"/>
              <a:gd name="T7" fmla="*/ 310045 h 120"/>
              <a:gd name="T8" fmla="*/ 71461 w 136"/>
              <a:gd name="T9" fmla="*/ 408851 h 120"/>
              <a:gd name="T10" fmla="*/ 245011 w 136"/>
              <a:gd name="T11" fmla="*/ 327081 h 120"/>
              <a:gd name="T12" fmla="*/ 462798 w 136"/>
              <a:gd name="T13" fmla="*/ 163540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5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6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7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8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8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9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9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0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1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11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16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19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21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24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26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29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31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34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36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39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41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/>
      <p:bldP spid="22" grpId="0"/>
      <p:bldP spid="23" grpId="0"/>
      <p:bldP spid="24" grpId="0"/>
      <p:bldP spid="25" grpId="0" animBg="1"/>
      <p:bldP spid="26" grpId="0" animBg="1"/>
      <p:bldP spid="27" grpId="0" animBg="1"/>
      <p:bldP spid="28" grpId="0" animBg="1"/>
      <p:bldP spid="29" grpId="0"/>
      <p:bldP spid="42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6"/>
          <p:cNvSpPr>
            <a:spLocks/>
          </p:cNvSpPr>
          <p:nvPr/>
        </p:nvSpPr>
        <p:spPr bwMode="auto">
          <a:xfrm>
            <a:off x="2292350" y="2784475"/>
            <a:ext cx="730250" cy="733425"/>
          </a:xfrm>
          <a:custGeom>
            <a:avLst/>
            <a:gdLst>
              <a:gd name="T0" fmla="*/ 53808 w 95"/>
              <a:gd name="T1" fmla="*/ 0 h 95"/>
              <a:gd name="T2" fmla="*/ 676442 w 95"/>
              <a:gd name="T3" fmla="*/ 0 h 95"/>
              <a:gd name="T4" fmla="*/ 730250 w 95"/>
              <a:gd name="T5" fmla="*/ 54042 h 95"/>
              <a:gd name="T6" fmla="*/ 730250 w 95"/>
              <a:gd name="T7" fmla="*/ 679383 h 95"/>
              <a:gd name="T8" fmla="*/ 676442 w 95"/>
              <a:gd name="T9" fmla="*/ 733425 h 95"/>
              <a:gd name="T10" fmla="*/ 53808 w 95"/>
              <a:gd name="T11" fmla="*/ 733425 h 95"/>
              <a:gd name="T12" fmla="*/ 0 w 95"/>
              <a:gd name="T13" fmla="*/ 679383 h 95"/>
              <a:gd name="T14" fmla="*/ 0 w 95"/>
              <a:gd name="T15" fmla="*/ 54042 h 95"/>
              <a:gd name="T16" fmla="*/ 53808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5" y="3"/>
                  <a:pt x="95" y="7"/>
                </a:cubicBezTo>
                <a:cubicBezTo>
                  <a:pt x="95" y="88"/>
                  <a:pt x="95" y="88"/>
                  <a:pt x="95" y="88"/>
                </a:cubicBezTo>
                <a:cubicBezTo>
                  <a:pt x="95" y="92"/>
                  <a:pt x="91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2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Freeform 7"/>
          <p:cNvSpPr>
            <a:spLocks/>
          </p:cNvSpPr>
          <p:nvPr/>
        </p:nvSpPr>
        <p:spPr bwMode="auto">
          <a:xfrm>
            <a:off x="938213" y="2770188"/>
            <a:ext cx="730250" cy="731837"/>
          </a:xfrm>
          <a:custGeom>
            <a:avLst/>
            <a:gdLst>
              <a:gd name="T0" fmla="*/ 53808 w 95"/>
              <a:gd name="T1" fmla="*/ 0 h 95"/>
              <a:gd name="T2" fmla="*/ 676442 w 95"/>
              <a:gd name="T3" fmla="*/ 0 h 95"/>
              <a:gd name="T4" fmla="*/ 730250 w 95"/>
              <a:gd name="T5" fmla="*/ 53925 h 95"/>
              <a:gd name="T6" fmla="*/ 730250 w 95"/>
              <a:gd name="T7" fmla="*/ 677913 h 95"/>
              <a:gd name="T8" fmla="*/ 676442 w 95"/>
              <a:gd name="T9" fmla="*/ 731838 h 95"/>
              <a:gd name="T10" fmla="*/ 53808 w 95"/>
              <a:gd name="T11" fmla="*/ 731838 h 95"/>
              <a:gd name="T12" fmla="*/ 0 w 95"/>
              <a:gd name="T13" fmla="*/ 677913 h 95"/>
              <a:gd name="T14" fmla="*/ 0 w 95"/>
              <a:gd name="T15" fmla="*/ 53925 h 95"/>
              <a:gd name="T16" fmla="*/ 53808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2" y="0"/>
                  <a:pt x="95" y="3"/>
                  <a:pt x="95" y="7"/>
                </a:cubicBezTo>
                <a:cubicBezTo>
                  <a:pt x="95" y="88"/>
                  <a:pt x="95" y="88"/>
                  <a:pt x="95" y="88"/>
                </a:cubicBezTo>
                <a:cubicBezTo>
                  <a:pt x="95" y="91"/>
                  <a:pt x="92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4" y="95"/>
                  <a:pt x="0" y="91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4" y="0"/>
                  <a:pt x="7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938213" y="1612900"/>
            <a:ext cx="730250" cy="725488"/>
          </a:xfrm>
          <a:custGeom>
            <a:avLst/>
            <a:gdLst>
              <a:gd name="T0" fmla="*/ 53808 w 95"/>
              <a:gd name="T1" fmla="*/ 0 h 94"/>
              <a:gd name="T2" fmla="*/ 676442 w 95"/>
              <a:gd name="T3" fmla="*/ 0 h 94"/>
              <a:gd name="T4" fmla="*/ 730250 w 95"/>
              <a:gd name="T5" fmla="*/ 54026 h 94"/>
              <a:gd name="T6" fmla="*/ 730250 w 95"/>
              <a:gd name="T7" fmla="*/ 671462 h 94"/>
              <a:gd name="T8" fmla="*/ 676442 w 95"/>
              <a:gd name="T9" fmla="*/ 725488 h 94"/>
              <a:gd name="T10" fmla="*/ 53808 w 95"/>
              <a:gd name="T11" fmla="*/ 725488 h 94"/>
              <a:gd name="T12" fmla="*/ 0 w 95"/>
              <a:gd name="T13" fmla="*/ 671462 h 94"/>
              <a:gd name="T14" fmla="*/ 0 w 95"/>
              <a:gd name="T15" fmla="*/ 54026 h 94"/>
              <a:gd name="T16" fmla="*/ 53808 w 95"/>
              <a:gd name="T17" fmla="*/ 0 h 9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4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2" y="0"/>
                  <a:pt x="95" y="3"/>
                  <a:pt x="95" y="7"/>
                </a:cubicBezTo>
                <a:cubicBezTo>
                  <a:pt x="95" y="87"/>
                  <a:pt x="95" y="87"/>
                  <a:pt x="95" y="87"/>
                </a:cubicBezTo>
                <a:cubicBezTo>
                  <a:pt x="95" y="91"/>
                  <a:pt x="92" y="94"/>
                  <a:pt x="88" y="94"/>
                </a:cubicBezTo>
                <a:cubicBezTo>
                  <a:pt x="7" y="94"/>
                  <a:pt x="7" y="94"/>
                  <a:pt x="7" y="94"/>
                </a:cubicBezTo>
                <a:cubicBezTo>
                  <a:pt x="4" y="94"/>
                  <a:pt x="0" y="91"/>
                  <a:pt x="0" y="87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4" y="0"/>
                  <a:pt x="7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3160713" y="1660525"/>
            <a:ext cx="731837" cy="731838"/>
          </a:xfrm>
          <a:custGeom>
            <a:avLst/>
            <a:gdLst>
              <a:gd name="T0" fmla="*/ 53925 w 95"/>
              <a:gd name="T1" fmla="*/ 0 h 95"/>
              <a:gd name="T2" fmla="*/ 670210 w 95"/>
              <a:gd name="T3" fmla="*/ 0 h 95"/>
              <a:gd name="T4" fmla="*/ 731838 w 95"/>
              <a:gd name="T5" fmla="*/ 53925 h 95"/>
              <a:gd name="T6" fmla="*/ 731838 w 95"/>
              <a:gd name="T7" fmla="*/ 670210 h 95"/>
              <a:gd name="T8" fmla="*/ 670210 w 95"/>
              <a:gd name="T9" fmla="*/ 731838 h 95"/>
              <a:gd name="T10" fmla="*/ 53925 w 95"/>
              <a:gd name="T11" fmla="*/ 731838 h 95"/>
              <a:gd name="T12" fmla="*/ 0 w 95"/>
              <a:gd name="T13" fmla="*/ 670210 h 95"/>
              <a:gd name="T14" fmla="*/ 0 w 95"/>
              <a:gd name="T15" fmla="*/ 53925 h 95"/>
              <a:gd name="T16" fmla="*/ 53925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5" y="3"/>
                  <a:pt x="95" y="7"/>
                </a:cubicBezTo>
                <a:cubicBezTo>
                  <a:pt x="95" y="87"/>
                  <a:pt x="95" y="87"/>
                  <a:pt x="95" y="87"/>
                </a:cubicBezTo>
                <a:cubicBezTo>
                  <a:pt x="95" y="91"/>
                  <a:pt x="91" y="95"/>
                  <a:pt x="87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1"/>
                  <a:pt x="0" y="87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2360613" y="703263"/>
            <a:ext cx="731837" cy="733425"/>
          </a:xfrm>
          <a:custGeom>
            <a:avLst/>
            <a:gdLst>
              <a:gd name="T0" fmla="*/ 53925 w 95"/>
              <a:gd name="T1" fmla="*/ 0 h 95"/>
              <a:gd name="T2" fmla="*/ 677913 w 95"/>
              <a:gd name="T3" fmla="*/ 0 h 95"/>
              <a:gd name="T4" fmla="*/ 731838 w 95"/>
              <a:gd name="T5" fmla="*/ 54042 h 95"/>
              <a:gd name="T6" fmla="*/ 731838 w 95"/>
              <a:gd name="T7" fmla="*/ 679383 h 95"/>
              <a:gd name="T8" fmla="*/ 677913 w 95"/>
              <a:gd name="T9" fmla="*/ 733425 h 95"/>
              <a:gd name="T10" fmla="*/ 53925 w 95"/>
              <a:gd name="T11" fmla="*/ 733425 h 95"/>
              <a:gd name="T12" fmla="*/ 0 w 95"/>
              <a:gd name="T13" fmla="*/ 679383 h 95"/>
              <a:gd name="T14" fmla="*/ 0 w 95"/>
              <a:gd name="T15" fmla="*/ 54042 h 95"/>
              <a:gd name="T16" fmla="*/ 53925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5" y="3"/>
                  <a:pt x="95" y="7"/>
                </a:cubicBezTo>
                <a:cubicBezTo>
                  <a:pt x="95" y="88"/>
                  <a:pt x="95" y="88"/>
                  <a:pt x="95" y="88"/>
                </a:cubicBezTo>
                <a:cubicBezTo>
                  <a:pt x="95" y="92"/>
                  <a:pt x="91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2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11"/>
          <p:cNvSpPr>
            <a:spLocks/>
          </p:cNvSpPr>
          <p:nvPr/>
        </p:nvSpPr>
        <p:spPr bwMode="auto">
          <a:xfrm>
            <a:off x="3160713" y="303213"/>
            <a:ext cx="731837" cy="731837"/>
          </a:xfrm>
          <a:custGeom>
            <a:avLst/>
            <a:gdLst>
              <a:gd name="T0" fmla="*/ 53925 w 95"/>
              <a:gd name="T1" fmla="*/ 0 h 95"/>
              <a:gd name="T2" fmla="*/ 670210 w 95"/>
              <a:gd name="T3" fmla="*/ 0 h 95"/>
              <a:gd name="T4" fmla="*/ 731838 w 95"/>
              <a:gd name="T5" fmla="*/ 53925 h 95"/>
              <a:gd name="T6" fmla="*/ 731838 w 95"/>
              <a:gd name="T7" fmla="*/ 677913 h 95"/>
              <a:gd name="T8" fmla="*/ 670210 w 95"/>
              <a:gd name="T9" fmla="*/ 731838 h 95"/>
              <a:gd name="T10" fmla="*/ 53925 w 95"/>
              <a:gd name="T11" fmla="*/ 731838 h 95"/>
              <a:gd name="T12" fmla="*/ 0 w 95"/>
              <a:gd name="T13" fmla="*/ 677913 h 95"/>
              <a:gd name="T14" fmla="*/ 0 w 95"/>
              <a:gd name="T15" fmla="*/ 53925 h 95"/>
              <a:gd name="T16" fmla="*/ 53925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5" y="3"/>
                  <a:pt x="95" y="7"/>
                </a:cubicBezTo>
                <a:cubicBezTo>
                  <a:pt x="95" y="88"/>
                  <a:pt x="95" y="88"/>
                  <a:pt x="95" y="88"/>
                </a:cubicBezTo>
                <a:cubicBezTo>
                  <a:pt x="95" y="92"/>
                  <a:pt x="91" y="95"/>
                  <a:pt x="87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2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2" name="Freeform 12"/>
          <p:cNvSpPr>
            <a:spLocks/>
          </p:cNvSpPr>
          <p:nvPr/>
        </p:nvSpPr>
        <p:spPr bwMode="auto">
          <a:xfrm>
            <a:off x="3968750" y="703263"/>
            <a:ext cx="731838" cy="733425"/>
          </a:xfrm>
          <a:custGeom>
            <a:avLst/>
            <a:gdLst>
              <a:gd name="T0" fmla="*/ 53925 w 95"/>
              <a:gd name="T1" fmla="*/ 0 h 95"/>
              <a:gd name="T2" fmla="*/ 677913 w 95"/>
              <a:gd name="T3" fmla="*/ 0 h 95"/>
              <a:gd name="T4" fmla="*/ 731838 w 95"/>
              <a:gd name="T5" fmla="*/ 54042 h 95"/>
              <a:gd name="T6" fmla="*/ 731838 w 95"/>
              <a:gd name="T7" fmla="*/ 679383 h 95"/>
              <a:gd name="T8" fmla="*/ 677913 w 95"/>
              <a:gd name="T9" fmla="*/ 733425 h 95"/>
              <a:gd name="T10" fmla="*/ 53925 w 95"/>
              <a:gd name="T11" fmla="*/ 733425 h 95"/>
              <a:gd name="T12" fmla="*/ 0 w 95"/>
              <a:gd name="T13" fmla="*/ 679383 h 95"/>
              <a:gd name="T14" fmla="*/ 0 w 95"/>
              <a:gd name="T15" fmla="*/ 54042 h 95"/>
              <a:gd name="T16" fmla="*/ 53925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5" y="3"/>
                  <a:pt x="95" y="7"/>
                </a:cubicBezTo>
                <a:cubicBezTo>
                  <a:pt x="95" y="88"/>
                  <a:pt x="95" y="88"/>
                  <a:pt x="95" y="88"/>
                </a:cubicBezTo>
                <a:cubicBezTo>
                  <a:pt x="95" y="92"/>
                  <a:pt x="91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2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13"/>
          <p:cNvSpPr>
            <a:spLocks/>
          </p:cNvSpPr>
          <p:nvPr/>
        </p:nvSpPr>
        <p:spPr bwMode="auto">
          <a:xfrm>
            <a:off x="4292600" y="1660525"/>
            <a:ext cx="730250" cy="723900"/>
          </a:xfrm>
          <a:custGeom>
            <a:avLst/>
            <a:gdLst>
              <a:gd name="T0" fmla="*/ 53808 w 95"/>
              <a:gd name="T1" fmla="*/ 0 h 94"/>
              <a:gd name="T2" fmla="*/ 676442 w 95"/>
              <a:gd name="T3" fmla="*/ 0 h 94"/>
              <a:gd name="T4" fmla="*/ 730250 w 95"/>
              <a:gd name="T5" fmla="*/ 46206 h 94"/>
              <a:gd name="T6" fmla="*/ 730250 w 95"/>
              <a:gd name="T7" fmla="*/ 669993 h 94"/>
              <a:gd name="T8" fmla="*/ 676442 w 95"/>
              <a:gd name="T9" fmla="*/ 723900 h 94"/>
              <a:gd name="T10" fmla="*/ 53808 w 95"/>
              <a:gd name="T11" fmla="*/ 723900 h 94"/>
              <a:gd name="T12" fmla="*/ 0 w 95"/>
              <a:gd name="T13" fmla="*/ 669993 h 94"/>
              <a:gd name="T14" fmla="*/ 0 w 95"/>
              <a:gd name="T15" fmla="*/ 46206 h 94"/>
              <a:gd name="T16" fmla="*/ 53808 w 95"/>
              <a:gd name="T17" fmla="*/ 0 h 9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4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2" y="0"/>
                  <a:pt x="95" y="3"/>
                  <a:pt x="95" y="6"/>
                </a:cubicBezTo>
                <a:cubicBezTo>
                  <a:pt x="95" y="87"/>
                  <a:pt x="95" y="87"/>
                  <a:pt x="95" y="87"/>
                </a:cubicBezTo>
                <a:cubicBezTo>
                  <a:pt x="95" y="91"/>
                  <a:pt x="92" y="94"/>
                  <a:pt x="88" y="94"/>
                </a:cubicBezTo>
                <a:cubicBezTo>
                  <a:pt x="7" y="94"/>
                  <a:pt x="7" y="94"/>
                  <a:pt x="7" y="94"/>
                </a:cubicBezTo>
                <a:cubicBezTo>
                  <a:pt x="3" y="94"/>
                  <a:pt x="0" y="91"/>
                  <a:pt x="0" y="87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14"/>
          <p:cNvSpPr>
            <a:spLocks/>
          </p:cNvSpPr>
          <p:nvPr/>
        </p:nvSpPr>
        <p:spPr bwMode="auto">
          <a:xfrm>
            <a:off x="5414963" y="487363"/>
            <a:ext cx="723900" cy="733425"/>
          </a:xfrm>
          <a:custGeom>
            <a:avLst/>
            <a:gdLst>
              <a:gd name="T0" fmla="*/ 53907 w 94"/>
              <a:gd name="T1" fmla="*/ 0 h 95"/>
              <a:gd name="T2" fmla="*/ 669993 w 94"/>
              <a:gd name="T3" fmla="*/ 0 h 95"/>
              <a:gd name="T4" fmla="*/ 723900 w 94"/>
              <a:gd name="T5" fmla="*/ 54042 h 95"/>
              <a:gd name="T6" fmla="*/ 723900 w 94"/>
              <a:gd name="T7" fmla="*/ 679383 h 95"/>
              <a:gd name="T8" fmla="*/ 669993 w 94"/>
              <a:gd name="T9" fmla="*/ 733425 h 95"/>
              <a:gd name="T10" fmla="*/ 53907 w 94"/>
              <a:gd name="T11" fmla="*/ 733425 h 95"/>
              <a:gd name="T12" fmla="*/ 0 w 94"/>
              <a:gd name="T13" fmla="*/ 679383 h 95"/>
              <a:gd name="T14" fmla="*/ 0 w 94"/>
              <a:gd name="T15" fmla="*/ 54042 h 95"/>
              <a:gd name="T16" fmla="*/ 53907 w 94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4" h="95">
                <a:moveTo>
                  <a:pt x="7" y="0"/>
                </a:move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4" y="3"/>
                  <a:pt x="94" y="7"/>
                </a:cubicBezTo>
                <a:cubicBezTo>
                  <a:pt x="94" y="88"/>
                  <a:pt x="94" y="88"/>
                  <a:pt x="94" y="88"/>
                </a:cubicBezTo>
                <a:cubicBezTo>
                  <a:pt x="94" y="92"/>
                  <a:pt x="91" y="95"/>
                  <a:pt x="87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2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15"/>
          <p:cNvSpPr>
            <a:spLocks/>
          </p:cNvSpPr>
          <p:nvPr/>
        </p:nvSpPr>
        <p:spPr bwMode="auto">
          <a:xfrm>
            <a:off x="6230938" y="966788"/>
            <a:ext cx="731837" cy="731837"/>
          </a:xfrm>
          <a:custGeom>
            <a:avLst/>
            <a:gdLst>
              <a:gd name="T0" fmla="*/ 53925 w 95"/>
              <a:gd name="T1" fmla="*/ 0 h 95"/>
              <a:gd name="T2" fmla="*/ 677913 w 95"/>
              <a:gd name="T3" fmla="*/ 0 h 95"/>
              <a:gd name="T4" fmla="*/ 731838 w 95"/>
              <a:gd name="T5" fmla="*/ 61628 h 95"/>
              <a:gd name="T6" fmla="*/ 731838 w 95"/>
              <a:gd name="T7" fmla="*/ 677913 h 95"/>
              <a:gd name="T8" fmla="*/ 677913 w 95"/>
              <a:gd name="T9" fmla="*/ 731838 h 95"/>
              <a:gd name="T10" fmla="*/ 53925 w 95"/>
              <a:gd name="T11" fmla="*/ 731838 h 95"/>
              <a:gd name="T12" fmla="*/ 0 w 95"/>
              <a:gd name="T13" fmla="*/ 677913 h 95"/>
              <a:gd name="T14" fmla="*/ 0 w 95"/>
              <a:gd name="T15" fmla="*/ 61628 h 95"/>
              <a:gd name="T16" fmla="*/ 53925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2" y="0"/>
                  <a:pt x="95" y="4"/>
                  <a:pt x="95" y="8"/>
                </a:cubicBezTo>
                <a:cubicBezTo>
                  <a:pt x="95" y="88"/>
                  <a:pt x="95" y="88"/>
                  <a:pt x="95" y="88"/>
                </a:cubicBezTo>
                <a:cubicBezTo>
                  <a:pt x="95" y="92"/>
                  <a:pt x="92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4" y="95"/>
                  <a:pt x="0" y="92"/>
                  <a:pt x="0" y="88"/>
                </a:cubicBezTo>
                <a:cubicBezTo>
                  <a:pt x="0" y="8"/>
                  <a:pt x="0" y="8"/>
                  <a:pt x="0" y="8"/>
                </a:cubicBezTo>
                <a:cubicBezTo>
                  <a:pt x="0" y="4"/>
                  <a:pt x="4" y="0"/>
                  <a:pt x="7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16"/>
          <p:cNvSpPr>
            <a:spLocks/>
          </p:cNvSpPr>
          <p:nvPr/>
        </p:nvSpPr>
        <p:spPr bwMode="auto">
          <a:xfrm>
            <a:off x="6230938" y="1814513"/>
            <a:ext cx="731837" cy="723900"/>
          </a:xfrm>
          <a:custGeom>
            <a:avLst/>
            <a:gdLst>
              <a:gd name="T0" fmla="*/ 53925 w 95"/>
              <a:gd name="T1" fmla="*/ 0 h 94"/>
              <a:gd name="T2" fmla="*/ 677913 w 95"/>
              <a:gd name="T3" fmla="*/ 0 h 94"/>
              <a:gd name="T4" fmla="*/ 731838 w 95"/>
              <a:gd name="T5" fmla="*/ 53907 h 94"/>
              <a:gd name="T6" fmla="*/ 731838 w 95"/>
              <a:gd name="T7" fmla="*/ 669993 h 94"/>
              <a:gd name="T8" fmla="*/ 677913 w 95"/>
              <a:gd name="T9" fmla="*/ 723900 h 94"/>
              <a:gd name="T10" fmla="*/ 53925 w 95"/>
              <a:gd name="T11" fmla="*/ 723900 h 94"/>
              <a:gd name="T12" fmla="*/ 0 w 95"/>
              <a:gd name="T13" fmla="*/ 669993 h 94"/>
              <a:gd name="T14" fmla="*/ 0 w 95"/>
              <a:gd name="T15" fmla="*/ 53907 h 94"/>
              <a:gd name="T16" fmla="*/ 53925 w 95"/>
              <a:gd name="T17" fmla="*/ 0 h 9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4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2" y="0"/>
                  <a:pt x="95" y="3"/>
                  <a:pt x="95" y="7"/>
                </a:cubicBezTo>
                <a:cubicBezTo>
                  <a:pt x="95" y="87"/>
                  <a:pt x="95" y="87"/>
                  <a:pt x="95" y="87"/>
                </a:cubicBezTo>
                <a:cubicBezTo>
                  <a:pt x="95" y="91"/>
                  <a:pt x="92" y="94"/>
                  <a:pt x="88" y="94"/>
                </a:cubicBezTo>
                <a:cubicBezTo>
                  <a:pt x="7" y="94"/>
                  <a:pt x="7" y="94"/>
                  <a:pt x="7" y="94"/>
                </a:cubicBezTo>
                <a:cubicBezTo>
                  <a:pt x="3" y="94"/>
                  <a:pt x="0" y="91"/>
                  <a:pt x="0" y="87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17"/>
          <p:cNvSpPr>
            <a:spLocks/>
          </p:cNvSpPr>
          <p:nvPr/>
        </p:nvSpPr>
        <p:spPr bwMode="auto">
          <a:xfrm>
            <a:off x="6092825" y="3132138"/>
            <a:ext cx="730250" cy="731837"/>
          </a:xfrm>
          <a:custGeom>
            <a:avLst/>
            <a:gdLst>
              <a:gd name="T0" fmla="*/ 53808 w 95"/>
              <a:gd name="T1" fmla="*/ 0 h 95"/>
              <a:gd name="T2" fmla="*/ 676442 w 95"/>
              <a:gd name="T3" fmla="*/ 0 h 95"/>
              <a:gd name="T4" fmla="*/ 730250 w 95"/>
              <a:gd name="T5" fmla="*/ 53925 h 95"/>
              <a:gd name="T6" fmla="*/ 730250 w 95"/>
              <a:gd name="T7" fmla="*/ 670210 h 95"/>
              <a:gd name="T8" fmla="*/ 676442 w 95"/>
              <a:gd name="T9" fmla="*/ 731838 h 95"/>
              <a:gd name="T10" fmla="*/ 53808 w 95"/>
              <a:gd name="T11" fmla="*/ 731838 h 95"/>
              <a:gd name="T12" fmla="*/ 0 w 95"/>
              <a:gd name="T13" fmla="*/ 670210 h 95"/>
              <a:gd name="T14" fmla="*/ 0 w 95"/>
              <a:gd name="T15" fmla="*/ 53925 h 95"/>
              <a:gd name="T16" fmla="*/ 53808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2" y="0"/>
                  <a:pt x="95" y="3"/>
                  <a:pt x="95" y="7"/>
                </a:cubicBezTo>
                <a:cubicBezTo>
                  <a:pt x="95" y="87"/>
                  <a:pt x="95" y="87"/>
                  <a:pt x="95" y="87"/>
                </a:cubicBezTo>
                <a:cubicBezTo>
                  <a:pt x="95" y="91"/>
                  <a:pt x="92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1"/>
                  <a:pt x="0" y="87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18"/>
          <p:cNvSpPr>
            <a:spLocks/>
          </p:cNvSpPr>
          <p:nvPr/>
        </p:nvSpPr>
        <p:spPr bwMode="auto">
          <a:xfrm>
            <a:off x="7277100" y="2438400"/>
            <a:ext cx="723900" cy="731838"/>
          </a:xfrm>
          <a:custGeom>
            <a:avLst/>
            <a:gdLst>
              <a:gd name="T0" fmla="*/ 53907 w 94"/>
              <a:gd name="T1" fmla="*/ 0 h 95"/>
              <a:gd name="T2" fmla="*/ 669993 w 94"/>
              <a:gd name="T3" fmla="*/ 0 h 95"/>
              <a:gd name="T4" fmla="*/ 723900 w 94"/>
              <a:gd name="T5" fmla="*/ 53925 h 95"/>
              <a:gd name="T6" fmla="*/ 723900 w 94"/>
              <a:gd name="T7" fmla="*/ 677913 h 95"/>
              <a:gd name="T8" fmla="*/ 669993 w 94"/>
              <a:gd name="T9" fmla="*/ 731838 h 95"/>
              <a:gd name="T10" fmla="*/ 53907 w 94"/>
              <a:gd name="T11" fmla="*/ 731838 h 95"/>
              <a:gd name="T12" fmla="*/ 0 w 94"/>
              <a:gd name="T13" fmla="*/ 677913 h 95"/>
              <a:gd name="T14" fmla="*/ 0 w 94"/>
              <a:gd name="T15" fmla="*/ 53925 h 95"/>
              <a:gd name="T16" fmla="*/ 53907 w 94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4" h="95">
                <a:moveTo>
                  <a:pt x="7" y="0"/>
                </a:moveTo>
                <a:cubicBezTo>
                  <a:pt x="87" y="0"/>
                  <a:pt x="87" y="0"/>
                  <a:pt x="87" y="0"/>
                </a:cubicBezTo>
                <a:cubicBezTo>
                  <a:pt x="91" y="0"/>
                  <a:pt x="94" y="3"/>
                  <a:pt x="94" y="7"/>
                </a:cubicBezTo>
                <a:cubicBezTo>
                  <a:pt x="94" y="88"/>
                  <a:pt x="94" y="88"/>
                  <a:pt x="94" y="88"/>
                </a:cubicBezTo>
                <a:cubicBezTo>
                  <a:pt x="94" y="92"/>
                  <a:pt x="91" y="95"/>
                  <a:pt x="87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2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19"/>
          <p:cNvSpPr>
            <a:spLocks/>
          </p:cNvSpPr>
          <p:nvPr/>
        </p:nvSpPr>
        <p:spPr bwMode="auto">
          <a:xfrm>
            <a:off x="7077075" y="3810000"/>
            <a:ext cx="731838" cy="731838"/>
          </a:xfrm>
          <a:custGeom>
            <a:avLst/>
            <a:gdLst>
              <a:gd name="T0" fmla="*/ 53925 w 95"/>
              <a:gd name="T1" fmla="*/ 0 h 95"/>
              <a:gd name="T2" fmla="*/ 677913 w 95"/>
              <a:gd name="T3" fmla="*/ 0 h 95"/>
              <a:gd name="T4" fmla="*/ 731838 w 95"/>
              <a:gd name="T5" fmla="*/ 53925 h 95"/>
              <a:gd name="T6" fmla="*/ 731838 w 95"/>
              <a:gd name="T7" fmla="*/ 670210 h 95"/>
              <a:gd name="T8" fmla="*/ 677913 w 95"/>
              <a:gd name="T9" fmla="*/ 731838 h 95"/>
              <a:gd name="T10" fmla="*/ 53925 w 95"/>
              <a:gd name="T11" fmla="*/ 731838 h 95"/>
              <a:gd name="T12" fmla="*/ 0 w 95"/>
              <a:gd name="T13" fmla="*/ 670210 h 95"/>
              <a:gd name="T14" fmla="*/ 0 w 95"/>
              <a:gd name="T15" fmla="*/ 53925 h 95"/>
              <a:gd name="T16" fmla="*/ 53925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2" y="0"/>
                  <a:pt x="95" y="3"/>
                  <a:pt x="95" y="7"/>
                </a:cubicBezTo>
                <a:cubicBezTo>
                  <a:pt x="95" y="87"/>
                  <a:pt x="95" y="87"/>
                  <a:pt x="95" y="87"/>
                </a:cubicBezTo>
                <a:cubicBezTo>
                  <a:pt x="95" y="91"/>
                  <a:pt x="92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1"/>
                  <a:pt x="0" y="87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20"/>
          <p:cNvSpPr>
            <a:spLocks/>
          </p:cNvSpPr>
          <p:nvPr/>
        </p:nvSpPr>
        <p:spPr bwMode="auto">
          <a:xfrm>
            <a:off x="2292350" y="4049713"/>
            <a:ext cx="730250" cy="731837"/>
          </a:xfrm>
          <a:custGeom>
            <a:avLst/>
            <a:gdLst>
              <a:gd name="T0" fmla="*/ 53808 w 95"/>
              <a:gd name="T1" fmla="*/ 0 h 95"/>
              <a:gd name="T2" fmla="*/ 676442 w 95"/>
              <a:gd name="T3" fmla="*/ 0 h 95"/>
              <a:gd name="T4" fmla="*/ 730250 w 95"/>
              <a:gd name="T5" fmla="*/ 53925 h 95"/>
              <a:gd name="T6" fmla="*/ 730250 w 95"/>
              <a:gd name="T7" fmla="*/ 677913 h 95"/>
              <a:gd name="T8" fmla="*/ 676442 w 95"/>
              <a:gd name="T9" fmla="*/ 731838 h 95"/>
              <a:gd name="T10" fmla="*/ 53808 w 95"/>
              <a:gd name="T11" fmla="*/ 731838 h 95"/>
              <a:gd name="T12" fmla="*/ 0 w 95"/>
              <a:gd name="T13" fmla="*/ 677913 h 95"/>
              <a:gd name="T14" fmla="*/ 0 w 95"/>
              <a:gd name="T15" fmla="*/ 53925 h 95"/>
              <a:gd name="T16" fmla="*/ 53808 w 95"/>
              <a:gd name="T17" fmla="*/ 0 h 9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95" h="95">
                <a:moveTo>
                  <a:pt x="7" y="0"/>
                </a:move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5" y="3"/>
                  <a:pt x="95" y="7"/>
                </a:cubicBezTo>
                <a:cubicBezTo>
                  <a:pt x="95" y="88"/>
                  <a:pt x="95" y="88"/>
                  <a:pt x="95" y="88"/>
                </a:cubicBezTo>
                <a:cubicBezTo>
                  <a:pt x="95" y="92"/>
                  <a:pt x="91" y="95"/>
                  <a:pt x="8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3" y="95"/>
                  <a:pt x="0" y="92"/>
                  <a:pt x="0" y="88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22"/>
          <p:cNvSpPr>
            <a:spLocks/>
          </p:cNvSpPr>
          <p:nvPr/>
        </p:nvSpPr>
        <p:spPr bwMode="auto">
          <a:xfrm>
            <a:off x="3022600" y="3094038"/>
            <a:ext cx="1354138" cy="600075"/>
          </a:xfrm>
          <a:custGeom>
            <a:avLst/>
            <a:gdLst>
              <a:gd name="T0" fmla="*/ 0 w 853"/>
              <a:gd name="T1" fmla="*/ 4 h 378"/>
              <a:gd name="T2" fmla="*/ 848 w 853"/>
              <a:gd name="T3" fmla="*/ 0 h 378"/>
              <a:gd name="T4" fmla="*/ 853 w 853"/>
              <a:gd name="T5" fmla="*/ 378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3" h="378">
                <a:moveTo>
                  <a:pt x="0" y="4"/>
                </a:moveTo>
                <a:lnTo>
                  <a:pt x="848" y="0"/>
                </a:lnTo>
                <a:lnTo>
                  <a:pt x="853" y="378"/>
                </a:lnTo>
              </a:path>
            </a:pathLst>
          </a:cu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3" name="Freeform 23"/>
          <p:cNvSpPr>
            <a:spLocks/>
          </p:cNvSpPr>
          <p:nvPr/>
        </p:nvSpPr>
        <p:spPr bwMode="auto">
          <a:xfrm>
            <a:off x="3522663" y="2392363"/>
            <a:ext cx="1000125" cy="1293812"/>
          </a:xfrm>
          <a:custGeom>
            <a:avLst/>
            <a:gdLst>
              <a:gd name="T0" fmla="*/ 0 w 630"/>
              <a:gd name="T1" fmla="*/ 0 h 815"/>
              <a:gd name="T2" fmla="*/ 0 w 630"/>
              <a:gd name="T3" fmla="*/ 335 h 815"/>
              <a:gd name="T4" fmla="*/ 625 w 630"/>
              <a:gd name="T5" fmla="*/ 335 h 815"/>
              <a:gd name="T6" fmla="*/ 630 w 630"/>
              <a:gd name="T7" fmla="*/ 815 h 8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30" h="815">
                <a:moveTo>
                  <a:pt x="0" y="0"/>
                </a:moveTo>
                <a:lnTo>
                  <a:pt x="0" y="335"/>
                </a:lnTo>
                <a:lnTo>
                  <a:pt x="625" y="335"/>
                </a:lnTo>
                <a:lnTo>
                  <a:pt x="630" y="815"/>
                </a:lnTo>
              </a:path>
            </a:pathLst>
          </a:cu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>
            <a:off x="4654550" y="2384425"/>
            <a:ext cx="0" cy="129540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5" name="Line 25"/>
          <p:cNvSpPr>
            <a:spLocks noChangeShapeType="1"/>
          </p:cNvSpPr>
          <p:nvPr/>
        </p:nvSpPr>
        <p:spPr bwMode="auto">
          <a:xfrm flipV="1">
            <a:off x="3522663" y="1035050"/>
            <a:ext cx="0" cy="625475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6" name="Freeform 26"/>
          <p:cNvSpPr>
            <a:spLocks/>
          </p:cNvSpPr>
          <p:nvPr/>
        </p:nvSpPr>
        <p:spPr bwMode="auto">
          <a:xfrm>
            <a:off x="2884488" y="1436688"/>
            <a:ext cx="276225" cy="531812"/>
          </a:xfrm>
          <a:custGeom>
            <a:avLst/>
            <a:gdLst>
              <a:gd name="T0" fmla="*/ 0 w 174"/>
              <a:gd name="T1" fmla="*/ 0 h 335"/>
              <a:gd name="T2" fmla="*/ 0 w 174"/>
              <a:gd name="T3" fmla="*/ 335 h 335"/>
              <a:gd name="T4" fmla="*/ 174 w 174"/>
              <a:gd name="T5" fmla="*/ 335 h 3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4" h="335">
                <a:moveTo>
                  <a:pt x="0" y="0"/>
                </a:moveTo>
                <a:lnTo>
                  <a:pt x="0" y="335"/>
                </a:lnTo>
                <a:lnTo>
                  <a:pt x="174" y="335"/>
                </a:lnTo>
              </a:path>
            </a:pathLst>
          </a:cu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7" name="Freeform 27"/>
          <p:cNvSpPr>
            <a:spLocks/>
          </p:cNvSpPr>
          <p:nvPr/>
        </p:nvSpPr>
        <p:spPr bwMode="auto">
          <a:xfrm>
            <a:off x="3892550" y="1436688"/>
            <a:ext cx="268288" cy="508000"/>
          </a:xfrm>
          <a:custGeom>
            <a:avLst/>
            <a:gdLst>
              <a:gd name="T0" fmla="*/ 0 w 169"/>
              <a:gd name="T1" fmla="*/ 320 h 320"/>
              <a:gd name="T2" fmla="*/ 169 w 169"/>
              <a:gd name="T3" fmla="*/ 320 h 320"/>
              <a:gd name="T4" fmla="*/ 169 w 169"/>
              <a:gd name="T5" fmla="*/ 0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9" h="320">
                <a:moveTo>
                  <a:pt x="0" y="320"/>
                </a:moveTo>
                <a:lnTo>
                  <a:pt x="169" y="320"/>
                </a:lnTo>
                <a:lnTo>
                  <a:pt x="169" y="0"/>
                </a:lnTo>
              </a:path>
            </a:pathLst>
          </a:cu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8" name="Freeform 28"/>
          <p:cNvSpPr>
            <a:spLocks/>
          </p:cNvSpPr>
          <p:nvPr/>
        </p:nvSpPr>
        <p:spPr bwMode="auto">
          <a:xfrm>
            <a:off x="4654550" y="1220788"/>
            <a:ext cx="1122363" cy="1279525"/>
          </a:xfrm>
          <a:custGeom>
            <a:avLst/>
            <a:gdLst>
              <a:gd name="T0" fmla="*/ 707 w 707"/>
              <a:gd name="T1" fmla="*/ 0 h 806"/>
              <a:gd name="T2" fmla="*/ 702 w 707"/>
              <a:gd name="T3" fmla="*/ 806 h 806"/>
              <a:gd name="T4" fmla="*/ 0 w 707"/>
              <a:gd name="T5" fmla="*/ 801 h 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07" h="806">
                <a:moveTo>
                  <a:pt x="707" y="0"/>
                </a:moveTo>
                <a:lnTo>
                  <a:pt x="702" y="806"/>
                </a:lnTo>
                <a:lnTo>
                  <a:pt x="0" y="801"/>
                </a:lnTo>
              </a:path>
            </a:pathLst>
          </a:cu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29" name="Freeform 29"/>
          <p:cNvSpPr>
            <a:spLocks/>
          </p:cNvSpPr>
          <p:nvPr/>
        </p:nvSpPr>
        <p:spPr bwMode="auto">
          <a:xfrm>
            <a:off x="4800600" y="2800350"/>
            <a:ext cx="2476500" cy="871538"/>
          </a:xfrm>
          <a:custGeom>
            <a:avLst/>
            <a:gdLst>
              <a:gd name="T0" fmla="*/ 0 w 1560"/>
              <a:gd name="T1" fmla="*/ 549 h 549"/>
              <a:gd name="T2" fmla="*/ 0 w 1560"/>
              <a:gd name="T3" fmla="*/ 0 h 549"/>
              <a:gd name="T4" fmla="*/ 1560 w 1560"/>
              <a:gd name="T5" fmla="*/ 0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60" h="549">
                <a:moveTo>
                  <a:pt x="0" y="549"/>
                </a:moveTo>
                <a:lnTo>
                  <a:pt x="0" y="0"/>
                </a:lnTo>
                <a:lnTo>
                  <a:pt x="1560" y="0"/>
                </a:lnTo>
              </a:path>
            </a:pathLst>
          </a:cu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0" name="Line 30"/>
          <p:cNvSpPr>
            <a:spLocks noChangeShapeType="1"/>
          </p:cNvSpPr>
          <p:nvPr/>
        </p:nvSpPr>
        <p:spPr bwMode="auto">
          <a:xfrm>
            <a:off x="6592888" y="2538413"/>
            <a:ext cx="0" cy="261937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31" name="Line 31"/>
          <p:cNvSpPr>
            <a:spLocks noChangeShapeType="1"/>
          </p:cNvSpPr>
          <p:nvPr/>
        </p:nvSpPr>
        <p:spPr bwMode="auto">
          <a:xfrm>
            <a:off x="5776913" y="1482725"/>
            <a:ext cx="454025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168" name="Line 32"/>
          <p:cNvSpPr>
            <a:spLocks noChangeShapeType="1"/>
          </p:cNvSpPr>
          <p:nvPr/>
        </p:nvSpPr>
        <p:spPr bwMode="auto">
          <a:xfrm>
            <a:off x="6469063" y="2800350"/>
            <a:ext cx="0" cy="331788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169" name="Freeform 33"/>
          <p:cNvSpPr>
            <a:spLocks/>
          </p:cNvSpPr>
          <p:nvPr/>
        </p:nvSpPr>
        <p:spPr bwMode="auto">
          <a:xfrm>
            <a:off x="6823075" y="3494088"/>
            <a:ext cx="600075" cy="315912"/>
          </a:xfrm>
          <a:custGeom>
            <a:avLst/>
            <a:gdLst>
              <a:gd name="T0" fmla="*/ 0 w 378"/>
              <a:gd name="T1" fmla="*/ 0 h 199"/>
              <a:gd name="T2" fmla="*/ 378 w 378"/>
              <a:gd name="T3" fmla="*/ 0 h 199"/>
              <a:gd name="T4" fmla="*/ 378 w 378"/>
              <a:gd name="T5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78" h="199">
                <a:moveTo>
                  <a:pt x="0" y="0"/>
                </a:moveTo>
                <a:lnTo>
                  <a:pt x="378" y="0"/>
                </a:lnTo>
                <a:lnTo>
                  <a:pt x="378" y="199"/>
                </a:lnTo>
              </a:path>
            </a:pathLst>
          </a:cu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171" name="Line 34"/>
          <p:cNvSpPr>
            <a:spLocks noChangeShapeType="1"/>
          </p:cNvSpPr>
          <p:nvPr/>
        </p:nvSpPr>
        <p:spPr bwMode="auto">
          <a:xfrm flipH="1">
            <a:off x="1668463" y="3132138"/>
            <a:ext cx="623887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172" name="Line 35"/>
          <p:cNvSpPr>
            <a:spLocks noChangeShapeType="1"/>
          </p:cNvSpPr>
          <p:nvPr/>
        </p:nvSpPr>
        <p:spPr bwMode="auto">
          <a:xfrm>
            <a:off x="2652713" y="3517900"/>
            <a:ext cx="0" cy="531813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174" name="Line 37"/>
          <p:cNvSpPr>
            <a:spLocks noChangeShapeType="1"/>
          </p:cNvSpPr>
          <p:nvPr/>
        </p:nvSpPr>
        <p:spPr bwMode="auto">
          <a:xfrm flipV="1">
            <a:off x="1306513" y="2338388"/>
            <a:ext cx="3175" cy="43180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221" t="29398" r="17921" b="13718"/>
          <a:stretch>
            <a:fillRect/>
          </a:stretch>
        </p:blipFill>
        <p:spPr bwMode="auto">
          <a:xfrm>
            <a:off x="3700463" y="3529013"/>
            <a:ext cx="1793875" cy="1082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" name="Group 39"/>
          <p:cNvGrpSpPr/>
          <p:nvPr/>
        </p:nvGrpSpPr>
        <p:grpSpPr>
          <a:xfrm>
            <a:off x="1078431" y="1752278"/>
            <a:ext cx="449813" cy="446732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41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3275235" y="487026"/>
            <a:ext cx="518151" cy="354688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4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7420611" y="2598763"/>
            <a:ext cx="484623" cy="411113"/>
            <a:chOff x="1112838" y="3203576"/>
            <a:chExt cx="282575" cy="239712"/>
          </a:xfrm>
          <a:solidFill>
            <a:schemeClr val="bg1"/>
          </a:solidFill>
        </p:grpSpPr>
        <p:sp>
          <p:nvSpPr>
            <p:cNvPr id="48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1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2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3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6382380" y="1967902"/>
            <a:ext cx="428953" cy="417120"/>
            <a:chOff x="390525" y="2455863"/>
            <a:chExt cx="230188" cy="223838"/>
          </a:xfrm>
          <a:solidFill>
            <a:schemeClr val="bg1"/>
          </a:solidFill>
        </p:grpSpPr>
        <p:sp>
          <p:nvSpPr>
            <p:cNvPr id="55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6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7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8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9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0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61" name="Freeform 33"/>
          <p:cNvSpPr>
            <a:spLocks noEditPoints="1"/>
          </p:cNvSpPr>
          <p:nvPr/>
        </p:nvSpPr>
        <p:spPr bwMode="auto">
          <a:xfrm>
            <a:off x="6364288" y="1192213"/>
            <a:ext cx="457200" cy="311150"/>
          </a:xfrm>
          <a:custGeom>
            <a:avLst/>
            <a:gdLst>
              <a:gd name="T0" fmla="*/ 393931 w 157"/>
              <a:gd name="T1" fmla="*/ 137009 h 107"/>
              <a:gd name="T2" fmla="*/ 399767 w 157"/>
              <a:gd name="T3" fmla="*/ 107858 h 107"/>
              <a:gd name="T4" fmla="*/ 291801 w 157"/>
              <a:gd name="T5" fmla="*/ 0 h 107"/>
              <a:gd name="T6" fmla="*/ 213014 w 157"/>
              <a:gd name="T7" fmla="*/ 52471 h 107"/>
              <a:gd name="T8" fmla="*/ 134228 w 157"/>
              <a:gd name="T9" fmla="*/ 23321 h 107"/>
              <a:gd name="T10" fmla="*/ 58360 w 157"/>
              <a:gd name="T11" fmla="*/ 116603 h 107"/>
              <a:gd name="T12" fmla="*/ 61278 w 157"/>
              <a:gd name="T13" fmla="*/ 137009 h 107"/>
              <a:gd name="T14" fmla="*/ 0 w 157"/>
              <a:gd name="T15" fmla="*/ 221546 h 107"/>
              <a:gd name="T16" fmla="*/ 90458 w 157"/>
              <a:gd name="T17" fmla="*/ 311913 h 107"/>
              <a:gd name="T18" fmla="*/ 367669 w 157"/>
              <a:gd name="T19" fmla="*/ 311913 h 107"/>
              <a:gd name="T20" fmla="*/ 458127 w 157"/>
              <a:gd name="T21" fmla="*/ 221546 h 107"/>
              <a:gd name="T22" fmla="*/ 393931 w 157"/>
              <a:gd name="T23" fmla="*/ 137009 h 107"/>
              <a:gd name="T24" fmla="*/ 350161 w 157"/>
              <a:gd name="T25" fmla="*/ 294423 h 107"/>
              <a:gd name="T26" fmla="*/ 230523 w 157"/>
              <a:gd name="T27" fmla="*/ 294423 h 107"/>
              <a:gd name="T28" fmla="*/ 303473 w 157"/>
              <a:gd name="T29" fmla="*/ 221546 h 107"/>
              <a:gd name="T30" fmla="*/ 300555 w 157"/>
              <a:gd name="T31" fmla="*/ 212800 h 107"/>
              <a:gd name="T32" fmla="*/ 268457 w 157"/>
              <a:gd name="T33" fmla="*/ 212800 h 107"/>
              <a:gd name="T34" fmla="*/ 268457 w 157"/>
              <a:gd name="T35" fmla="*/ 198225 h 107"/>
              <a:gd name="T36" fmla="*/ 268457 w 157"/>
              <a:gd name="T37" fmla="*/ 107858 h 107"/>
              <a:gd name="T38" fmla="*/ 262621 w 157"/>
              <a:gd name="T39" fmla="*/ 104943 h 107"/>
              <a:gd name="T40" fmla="*/ 186752 w 157"/>
              <a:gd name="T41" fmla="*/ 104943 h 107"/>
              <a:gd name="T42" fmla="*/ 180916 w 157"/>
              <a:gd name="T43" fmla="*/ 110773 h 107"/>
              <a:gd name="T44" fmla="*/ 180916 w 157"/>
              <a:gd name="T45" fmla="*/ 198225 h 107"/>
              <a:gd name="T46" fmla="*/ 180916 w 157"/>
              <a:gd name="T47" fmla="*/ 212800 h 107"/>
              <a:gd name="T48" fmla="*/ 148818 w 157"/>
              <a:gd name="T49" fmla="*/ 212800 h 107"/>
              <a:gd name="T50" fmla="*/ 148818 w 157"/>
              <a:gd name="T51" fmla="*/ 221546 h 107"/>
              <a:gd name="T52" fmla="*/ 221768 w 157"/>
              <a:gd name="T53" fmla="*/ 294423 h 107"/>
              <a:gd name="T54" fmla="*/ 110884 w 157"/>
              <a:gd name="T55" fmla="*/ 294423 h 107"/>
              <a:gd name="T56" fmla="*/ 32098 w 157"/>
              <a:gd name="T57" fmla="*/ 218631 h 107"/>
              <a:gd name="T58" fmla="*/ 84622 w 157"/>
              <a:gd name="T59" fmla="*/ 145754 h 107"/>
              <a:gd name="T60" fmla="*/ 81704 w 157"/>
              <a:gd name="T61" fmla="*/ 128263 h 107"/>
              <a:gd name="T62" fmla="*/ 148818 w 157"/>
              <a:gd name="T63" fmla="*/ 49556 h 107"/>
              <a:gd name="T64" fmla="*/ 218850 w 157"/>
              <a:gd name="T65" fmla="*/ 87452 h 107"/>
              <a:gd name="T66" fmla="*/ 285965 w 157"/>
              <a:gd name="T67" fmla="*/ 32066 h 107"/>
              <a:gd name="T68" fmla="*/ 373505 w 157"/>
              <a:gd name="T69" fmla="*/ 122433 h 107"/>
              <a:gd name="T70" fmla="*/ 370587 w 157"/>
              <a:gd name="T71" fmla="*/ 145754 h 107"/>
              <a:gd name="T72" fmla="*/ 428947 w 157"/>
              <a:gd name="T73" fmla="*/ 218631 h 107"/>
              <a:gd name="T74" fmla="*/ 350161 w 157"/>
              <a:gd name="T75" fmla="*/ 294423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62" name="Group 61"/>
          <p:cNvGrpSpPr/>
          <p:nvPr/>
        </p:nvGrpSpPr>
        <p:grpSpPr>
          <a:xfrm>
            <a:off x="3318470" y="1807851"/>
            <a:ext cx="435449" cy="441801"/>
            <a:chOff x="2360613" y="2686051"/>
            <a:chExt cx="217488" cy="220662"/>
          </a:xfrm>
          <a:solidFill>
            <a:schemeClr val="bg1"/>
          </a:solidFill>
        </p:grpSpPr>
        <p:sp>
          <p:nvSpPr>
            <p:cNvPr id="63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4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5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497145" y="4205966"/>
            <a:ext cx="320660" cy="419329"/>
            <a:chOff x="812800" y="2401888"/>
            <a:chExt cx="206375" cy="269875"/>
          </a:xfrm>
          <a:solidFill>
            <a:schemeClr val="bg1"/>
          </a:solidFill>
        </p:grpSpPr>
        <p:sp>
          <p:nvSpPr>
            <p:cNvPr id="6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69" name="Freeform 32"/>
          <p:cNvSpPr>
            <a:spLocks/>
          </p:cNvSpPr>
          <p:nvPr/>
        </p:nvSpPr>
        <p:spPr bwMode="auto">
          <a:xfrm>
            <a:off x="4090988" y="896938"/>
            <a:ext cx="465137" cy="411162"/>
          </a:xfrm>
          <a:custGeom>
            <a:avLst/>
            <a:gdLst>
              <a:gd name="T0" fmla="*/ 466081 w 136"/>
              <a:gd name="T1" fmla="*/ 164700 h 120"/>
              <a:gd name="T2" fmla="*/ 233041 w 136"/>
              <a:gd name="T3" fmla="*/ 0 h 120"/>
              <a:gd name="T4" fmla="*/ 0 w 136"/>
              <a:gd name="T5" fmla="*/ 164700 h 120"/>
              <a:gd name="T6" fmla="*/ 126801 w 136"/>
              <a:gd name="T7" fmla="*/ 312245 h 120"/>
              <a:gd name="T8" fmla="*/ 71968 w 136"/>
              <a:gd name="T9" fmla="*/ 411751 h 120"/>
              <a:gd name="T10" fmla="*/ 246749 w 136"/>
              <a:gd name="T11" fmla="*/ 329401 h 120"/>
              <a:gd name="T12" fmla="*/ 466081 w 136"/>
              <a:gd name="T13" fmla="*/ 164700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70" name="Group 69"/>
          <p:cNvGrpSpPr/>
          <p:nvPr/>
        </p:nvGrpSpPr>
        <p:grpSpPr>
          <a:xfrm>
            <a:off x="6314105" y="3284851"/>
            <a:ext cx="287690" cy="43434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71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3" name="Freeform 33"/>
          <p:cNvSpPr>
            <a:spLocks noEditPoints="1"/>
          </p:cNvSpPr>
          <p:nvPr/>
        </p:nvSpPr>
        <p:spPr bwMode="auto">
          <a:xfrm>
            <a:off x="1069975" y="2978150"/>
            <a:ext cx="461963" cy="315913"/>
          </a:xfrm>
          <a:custGeom>
            <a:avLst/>
            <a:gdLst>
              <a:gd name="T0" fmla="*/ 397436 w 157"/>
              <a:gd name="T1" fmla="*/ 138230 h 107"/>
              <a:gd name="T2" fmla="*/ 403324 w 157"/>
              <a:gd name="T3" fmla="*/ 108819 h 107"/>
              <a:gd name="T4" fmla="*/ 294397 w 157"/>
              <a:gd name="T5" fmla="*/ 0 h 107"/>
              <a:gd name="T6" fmla="*/ 214910 w 157"/>
              <a:gd name="T7" fmla="*/ 52939 h 107"/>
              <a:gd name="T8" fmla="*/ 135423 w 157"/>
              <a:gd name="T9" fmla="*/ 23528 h 107"/>
              <a:gd name="T10" fmla="*/ 58879 w 157"/>
              <a:gd name="T11" fmla="*/ 117642 h 107"/>
              <a:gd name="T12" fmla="*/ 61823 w 157"/>
              <a:gd name="T13" fmla="*/ 138230 h 107"/>
              <a:gd name="T14" fmla="*/ 0 w 157"/>
              <a:gd name="T15" fmla="*/ 223520 h 107"/>
              <a:gd name="T16" fmla="*/ 91263 w 157"/>
              <a:gd name="T17" fmla="*/ 314693 h 107"/>
              <a:gd name="T18" fmla="*/ 370940 w 157"/>
              <a:gd name="T19" fmla="*/ 314693 h 107"/>
              <a:gd name="T20" fmla="*/ 462203 w 157"/>
              <a:gd name="T21" fmla="*/ 223520 h 107"/>
              <a:gd name="T22" fmla="*/ 397436 w 157"/>
              <a:gd name="T23" fmla="*/ 138230 h 107"/>
              <a:gd name="T24" fmla="*/ 353276 w 157"/>
              <a:gd name="T25" fmla="*/ 297047 h 107"/>
              <a:gd name="T26" fmla="*/ 232573 w 157"/>
              <a:gd name="T27" fmla="*/ 297047 h 107"/>
              <a:gd name="T28" fmla="*/ 306173 w 157"/>
              <a:gd name="T29" fmla="*/ 223520 h 107"/>
              <a:gd name="T30" fmla="*/ 303229 w 157"/>
              <a:gd name="T31" fmla="*/ 214697 h 107"/>
              <a:gd name="T32" fmla="*/ 270845 w 157"/>
              <a:gd name="T33" fmla="*/ 214697 h 107"/>
              <a:gd name="T34" fmla="*/ 270845 w 157"/>
              <a:gd name="T35" fmla="*/ 199992 h 107"/>
              <a:gd name="T36" fmla="*/ 270845 w 157"/>
              <a:gd name="T37" fmla="*/ 108819 h 107"/>
              <a:gd name="T38" fmla="*/ 264957 w 157"/>
              <a:gd name="T39" fmla="*/ 105878 h 107"/>
              <a:gd name="T40" fmla="*/ 188414 w 157"/>
              <a:gd name="T41" fmla="*/ 105878 h 107"/>
              <a:gd name="T42" fmla="*/ 182526 w 157"/>
              <a:gd name="T43" fmla="*/ 111760 h 107"/>
              <a:gd name="T44" fmla="*/ 182526 w 157"/>
              <a:gd name="T45" fmla="*/ 199992 h 107"/>
              <a:gd name="T46" fmla="*/ 182526 w 157"/>
              <a:gd name="T47" fmla="*/ 214697 h 107"/>
              <a:gd name="T48" fmla="*/ 150142 w 157"/>
              <a:gd name="T49" fmla="*/ 214697 h 107"/>
              <a:gd name="T50" fmla="*/ 150142 w 157"/>
              <a:gd name="T51" fmla="*/ 223520 h 107"/>
              <a:gd name="T52" fmla="*/ 223742 w 157"/>
              <a:gd name="T53" fmla="*/ 297047 h 107"/>
              <a:gd name="T54" fmla="*/ 111871 w 157"/>
              <a:gd name="T55" fmla="*/ 297047 h 107"/>
              <a:gd name="T56" fmla="*/ 32384 w 157"/>
              <a:gd name="T57" fmla="*/ 220579 h 107"/>
              <a:gd name="T58" fmla="*/ 85375 w 157"/>
              <a:gd name="T59" fmla="*/ 147053 h 107"/>
              <a:gd name="T60" fmla="*/ 82431 w 157"/>
              <a:gd name="T61" fmla="*/ 129406 h 107"/>
              <a:gd name="T62" fmla="*/ 150142 w 157"/>
              <a:gd name="T63" fmla="*/ 49998 h 107"/>
              <a:gd name="T64" fmla="*/ 220798 w 157"/>
              <a:gd name="T65" fmla="*/ 88232 h 107"/>
              <a:gd name="T66" fmla="*/ 288509 w 157"/>
              <a:gd name="T67" fmla="*/ 32352 h 107"/>
              <a:gd name="T68" fmla="*/ 376828 w 157"/>
              <a:gd name="T69" fmla="*/ 123524 h 107"/>
              <a:gd name="T70" fmla="*/ 373884 w 157"/>
              <a:gd name="T71" fmla="*/ 147053 h 107"/>
              <a:gd name="T72" fmla="*/ 432763 w 157"/>
              <a:gd name="T73" fmla="*/ 220579 h 107"/>
              <a:gd name="T74" fmla="*/ 353276 w 157"/>
              <a:gd name="T75" fmla="*/ 297047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54"/>
          <p:cNvSpPr>
            <a:spLocks noEditPoints="1"/>
          </p:cNvSpPr>
          <p:nvPr/>
        </p:nvSpPr>
        <p:spPr bwMode="auto">
          <a:xfrm>
            <a:off x="2481263" y="841375"/>
            <a:ext cx="490537" cy="508000"/>
          </a:xfrm>
          <a:custGeom>
            <a:avLst/>
            <a:gdLst>
              <a:gd name="T0" fmla="*/ 313991 w 130"/>
              <a:gd name="T1" fmla="*/ 348543 h 134"/>
              <a:gd name="T2" fmla="*/ 484227 w 130"/>
              <a:gd name="T3" fmla="*/ 98501 h 134"/>
              <a:gd name="T4" fmla="*/ 484227 w 130"/>
              <a:gd name="T5" fmla="*/ 79559 h 134"/>
              <a:gd name="T6" fmla="*/ 446397 w 130"/>
              <a:gd name="T7" fmla="*/ 37885 h 134"/>
              <a:gd name="T8" fmla="*/ 423699 w 130"/>
              <a:gd name="T9" fmla="*/ 37885 h 134"/>
              <a:gd name="T10" fmla="*/ 404783 w 130"/>
              <a:gd name="T11" fmla="*/ 56828 h 134"/>
              <a:gd name="T12" fmla="*/ 382085 w 130"/>
              <a:gd name="T13" fmla="*/ 60616 h 134"/>
              <a:gd name="T14" fmla="*/ 385868 w 130"/>
              <a:gd name="T15" fmla="*/ 0 h 134"/>
              <a:gd name="T16" fmla="*/ 105925 w 130"/>
              <a:gd name="T17" fmla="*/ 0 h 134"/>
              <a:gd name="T18" fmla="*/ 105925 w 130"/>
              <a:gd name="T19" fmla="*/ 60616 h 134"/>
              <a:gd name="T20" fmla="*/ 87010 w 130"/>
              <a:gd name="T21" fmla="*/ 56828 h 134"/>
              <a:gd name="T22" fmla="*/ 68094 w 130"/>
              <a:gd name="T23" fmla="*/ 37885 h 134"/>
              <a:gd name="T24" fmla="*/ 45396 w 130"/>
              <a:gd name="T25" fmla="*/ 37885 h 134"/>
              <a:gd name="T26" fmla="*/ 3783 w 130"/>
              <a:gd name="T27" fmla="*/ 79559 h 134"/>
              <a:gd name="T28" fmla="*/ 3783 w 130"/>
              <a:gd name="T29" fmla="*/ 98501 h 134"/>
              <a:gd name="T30" fmla="*/ 177802 w 130"/>
              <a:gd name="T31" fmla="*/ 348543 h 134"/>
              <a:gd name="T32" fmla="*/ 223198 w 130"/>
              <a:gd name="T33" fmla="*/ 367485 h 134"/>
              <a:gd name="T34" fmla="*/ 223198 w 130"/>
              <a:gd name="T35" fmla="*/ 390216 h 134"/>
              <a:gd name="T36" fmla="*/ 204283 w 130"/>
              <a:gd name="T37" fmla="*/ 397793 h 134"/>
              <a:gd name="T38" fmla="*/ 223198 w 130"/>
              <a:gd name="T39" fmla="*/ 409159 h 134"/>
              <a:gd name="T40" fmla="*/ 223198 w 130"/>
              <a:gd name="T41" fmla="*/ 431890 h 134"/>
              <a:gd name="T42" fmla="*/ 208066 w 130"/>
              <a:gd name="T43" fmla="*/ 450832 h 134"/>
              <a:gd name="T44" fmla="*/ 185368 w 130"/>
              <a:gd name="T45" fmla="*/ 469775 h 134"/>
              <a:gd name="T46" fmla="*/ 166453 w 130"/>
              <a:gd name="T47" fmla="*/ 488717 h 134"/>
              <a:gd name="T48" fmla="*/ 185368 w 130"/>
              <a:gd name="T49" fmla="*/ 507660 h 134"/>
              <a:gd name="T50" fmla="*/ 302642 w 130"/>
              <a:gd name="T51" fmla="*/ 507660 h 134"/>
              <a:gd name="T52" fmla="*/ 325340 w 130"/>
              <a:gd name="T53" fmla="*/ 488717 h 134"/>
              <a:gd name="T54" fmla="*/ 302642 w 130"/>
              <a:gd name="T55" fmla="*/ 469775 h 134"/>
              <a:gd name="T56" fmla="*/ 283727 w 130"/>
              <a:gd name="T57" fmla="*/ 447044 h 134"/>
              <a:gd name="T58" fmla="*/ 264812 w 130"/>
              <a:gd name="T59" fmla="*/ 431890 h 134"/>
              <a:gd name="T60" fmla="*/ 264812 w 130"/>
              <a:gd name="T61" fmla="*/ 409159 h 134"/>
              <a:gd name="T62" fmla="*/ 283727 w 130"/>
              <a:gd name="T63" fmla="*/ 397793 h 134"/>
              <a:gd name="T64" fmla="*/ 264812 w 130"/>
              <a:gd name="T65" fmla="*/ 390216 h 134"/>
              <a:gd name="T66" fmla="*/ 264812 w 130"/>
              <a:gd name="T67" fmla="*/ 367485 h 134"/>
              <a:gd name="T68" fmla="*/ 313991 w 130"/>
              <a:gd name="T69" fmla="*/ 348543 h 134"/>
              <a:gd name="T70" fmla="*/ 385868 w 130"/>
              <a:gd name="T71" fmla="*/ 79559 h 134"/>
              <a:gd name="T72" fmla="*/ 404783 w 130"/>
              <a:gd name="T73" fmla="*/ 79559 h 134"/>
              <a:gd name="T74" fmla="*/ 427482 w 130"/>
              <a:gd name="T75" fmla="*/ 60616 h 134"/>
              <a:gd name="T76" fmla="*/ 446397 w 130"/>
              <a:gd name="T77" fmla="*/ 79559 h 134"/>
              <a:gd name="T78" fmla="*/ 446397 w 130"/>
              <a:gd name="T79" fmla="*/ 98501 h 134"/>
              <a:gd name="T80" fmla="*/ 344255 w 130"/>
              <a:gd name="T81" fmla="*/ 268984 h 134"/>
              <a:gd name="T82" fmla="*/ 385868 w 130"/>
              <a:gd name="T83" fmla="*/ 79559 h 134"/>
              <a:gd name="T84" fmla="*/ 139972 w 130"/>
              <a:gd name="T85" fmla="*/ 272773 h 134"/>
              <a:gd name="T86" fmla="*/ 37830 w 130"/>
              <a:gd name="T87" fmla="*/ 102290 h 134"/>
              <a:gd name="T88" fmla="*/ 37830 w 130"/>
              <a:gd name="T89" fmla="*/ 83347 h 134"/>
              <a:gd name="T90" fmla="*/ 56745 w 130"/>
              <a:gd name="T91" fmla="*/ 60616 h 134"/>
              <a:gd name="T92" fmla="*/ 79443 w 130"/>
              <a:gd name="T93" fmla="*/ 83347 h 134"/>
              <a:gd name="T94" fmla="*/ 98359 w 130"/>
              <a:gd name="T95" fmla="*/ 83347 h 134"/>
              <a:gd name="T96" fmla="*/ 139972 w 130"/>
              <a:gd name="T97" fmla="*/ 272773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75" name="Group 74"/>
          <p:cNvGrpSpPr/>
          <p:nvPr/>
        </p:nvGrpSpPr>
        <p:grpSpPr>
          <a:xfrm>
            <a:off x="5616529" y="605502"/>
            <a:ext cx="285182" cy="497144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4399886" y="1809750"/>
            <a:ext cx="515678" cy="417051"/>
            <a:chOff x="312738" y="3205163"/>
            <a:chExt cx="290513" cy="234950"/>
          </a:xfrm>
          <a:solidFill>
            <a:schemeClr val="bg1"/>
          </a:solidFill>
        </p:grpSpPr>
        <p:sp>
          <p:nvSpPr>
            <p:cNvPr id="79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0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1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82" name="Freeform 37"/>
          <p:cNvSpPr>
            <a:spLocks noEditPoints="1"/>
          </p:cNvSpPr>
          <p:nvPr/>
        </p:nvSpPr>
        <p:spPr bwMode="auto">
          <a:xfrm>
            <a:off x="2411413" y="2900363"/>
            <a:ext cx="473075" cy="471487"/>
          </a:xfrm>
          <a:custGeom>
            <a:avLst/>
            <a:gdLst>
              <a:gd name="T0" fmla="*/ 0 w 120"/>
              <a:gd name="T1" fmla="*/ 234971 h 120"/>
              <a:gd name="T2" fmla="*/ 473223 w 120"/>
              <a:gd name="T3" fmla="*/ 234971 h 120"/>
              <a:gd name="T4" fmla="*/ 327313 w 120"/>
              <a:gd name="T5" fmla="*/ 93988 h 120"/>
              <a:gd name="T6" fmla="*/ 339143 w 120"/>
              <a:gd name="T7" fmla="*/ 54826 h 120"/>
              <a:gd name="T8" fmla="*/ 339143 w 120"/>
              <a:gd name="T9" fmla="*/ 109653 h 120"/>
              <a:gd name="T10" fmla="*/ 185346 w 120"/>
              <a:gd name="T11" fmla="*/ 301545 h 120"/>
              <a:gd name="T12" fmla="*/ 161685 w 120"/>
              <a:gd name="T13" fmla="*/ 344623 h 120"/>
              <a:gd name="T14" fmla="*/ 149854 w 120"/>
              <a:gd name="T15" fmla="*/ 372037 h 120"/>
              <a:gd name="T16" fmla="*/ 145910 w 120"/>
              <a:gd name="T17" fmla="*/ 430779 h 120"/>
              <a:gd name="T18" fmla="*/ 122249 w 120"/>
              <a:gd name="T19" fmla="*/ 387701 h 120"/>
              <a:gd name="T20" fmla="*/ 102532 w 120"/>
              <a:gd name="T21" fmla="*/ 348540 h 120"/>
              <a:gd name="T22" fmla="*/ 67040 w 120"/>
              <a:gd name="T23" fmla="*/ 321126 h 120"/>
              <a:gd name="T24" fmla="*/ 63096 w 120"/>
              <a:gd name="T25" fmla="*/ 266300 h 120"/>
              <a:gd name="T26" fmla="*/ 59153 w 120"/>
              <a:gd name="T27" fmla="*/ 234971 h 120"/>
              <a:gd name="T28" fmla="*/ 39435 w 120"/>
              <a:gd name="T29" fmla="*/ 211473 h 120"/>
              <a:gd name="T30" fmla="*/ 39435 w 120"/>
              <a:gd name="T31" fmla="*/ 176228 h 120"/>
              <a:gd name="T32" fmla="*/ 149854 w 120"/>
              <a:gd name="T33" fmla="*/ 78324 h 120"/>
              <a:gd name="T34" fmla="*/ 122249 w 120"/>
              <a:gd name="T35" fmla="*/ 78324 h 120"/>
              <a:gd name="T36" fmla="*/ 110419 w 120"/>
              <a:gd name="T37" fmla="*/ 101821 h 120"/>
              <a:gd name="T38" fmla="*/ 126193 w 120"/>
              <a:gd name="T39" fmla="*/ 109653 h 120"/>
              <a:gd name="T40" fmla="*/ 122249 w 120"/>
              <a:gd name="T41" fmla="*/ 93988 h 120"/>
              <a:gd name="T42" fmla="*/ 185346 w 120"/>
              <a:gd name="T43" fmla="*/ 117485 h 120"/>
              <a:gd name="T44" fmla="*/ 161685 w 120"/>
              <a:gd name="T45" fmla="*/ 133150 h 120"/>
              <a:gd name="T46" fmla="*/ 145910 w 120"/>
              <a:gd name="T47" fmla="*/ 140982 h 120"/>
              <a:gd name="T48" fmla="*/ 149854 w 120"/>
              <a:gd name="T49" fmla="*/ 168396 h 120"/>
              <a:gd name="T50" fmla="*/ 130136 w 120"/>
              <a:gd name="T51" fmla="*/ 191893 h 120"/>
              <a:gd name="T52" fmla="*/ 114362 w 120"/>
              <a:gd name="T53" fmla="*/ 199725 h 120"/>
              <a:gd name="T54" fmla="*/ 82814 w 120"/>
              <a:gd name="T55" fmla="*/ 191893 h 120"/>
              <a:gd name="T56" fmla="*/ 59153 w 120"/>
              <a:gd name="T57" fmla="*/ 211473 h 120"/>
              <a:gd name="T58" fmla="*/ 63096 w 120"/>
              <a:gd name="T59" fmla="*/ 227138 h 120"/>
              <a:gd name="T60" fmla="*/ 106475 w 120"/>
              <a:gd name="T61" fmla="*/ 242803 h 120"/>
              <a:gd name="T62" fmla="*/ 161685 w 120"/>
              <a:gd name="T63" fmla="*/ 258468 h 120"/>
              <a:gd name="T64" fmla="*/ 185346 w 120"/>
              <a:gd name="T65" fmla="*/ 301545 h 120"/>
              <a:gd name="T66" fmla="*/ 216894 w 120"/>
              <a:gd name="T67" fmla="*/ 82240 h 120"/>
              <a:gd name="T68" fmla="*/ 173515 w 120"/>
              <a:gd name="T69" fmla="*/ 58743 h 120"/>
              <a:gd name="T70" fmla="*/ 248442 w 120"/>
              <a:gd name="T71" fmla="*/ 39162 h 120"/>
              <a:gd name="T72" fmla="*/ 421957 w 120"/>
              <a:gd name="T73" fmla="*/ 242803 h 120"/>
              <a:gd name="T74" fmla="*/ 362804 w 120"/>
              <a:gd name="T75" fmla="*/ 399450 h 120"/>
              <a:gd name="T76" fmla="*/ 358861 w 120"/>
              <a:gd name="T77" fmla="*/ 360288 h 120"/>
              <a:gd name="T78" fmla="*/ 331256 w 120"/>
              <a:gd name="T79" fmla="*/ 317210 h 120"/>
              <a:gd name="T80" fmla="*/ 260273 w 120"/>
              <a:gd name="T81" fmla="*/ 262384 h 120"/>
              <a:gd name="T82" fmla="*/ 382522 w 120"/>
              <a:gd name="T83" fmla="*/ 219306 h 120"/>
              <a:gd name="T84" fmla="*/ 414070 w 120"/>
              <a:gd name="T85" fmla="*/ 191893 h 120"/>
              <a:gd name="T86" fmla="*/ 366748 w 120"/>
              <a:gd name="T87" fmla="*/ 152731 h 120"/>
              <a:gd name="T88" fmla="*/ 358861 w 120"/>
              <a:gd name="T89" fmla="*/ 203641 h 120"/>
              <a:gd name="T90" fmla="*/ 311538 w 120"/>
              <a:gd name="T91" fmla="*/ 191893 h 120"/>
              <a:gd name="T92" fmla="*/ 287877 w 120"/>
              <a:gd name="T93" fmla="*/ 172312 h 120"/>
              <a:gd name="T94" fmla="*/ 299708 w 120"/>
              <a:gd name="T95" fmla="*/ 137066 h 120"/>
              <a:gd name="T96" fmla="*/ 354917 w 120"/>
              <a:gd name="T97" fmla="*/ 140982 h 120"/>
              <a:gd name="T98" fmla="*/ 394353 w 120"/>
              <a:gd name="T99" fmla="*/ 140982 h 120"/>
              <a:gd name="T100" fmla="*/ 414070 w 120"/>
              <a:gd name="T101" fmla="*/ 125318 h 120"/>
              <a:gd name="T102" fmla="*/ 433788 w 120"/>
              <a:gd name="T103" fmla="*/ 223222 h 120"/>
              <a:gd name="T104" fmla="*/ 421957 w 120"/>
              <a:gd name="T105" fmla="*/ 242803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3" name="Group 82"/>
          <p:cNvGrpSpPr/>
          <p:nvPr/>
        </p:nvGrpSpPr>
        <p:grpSpPr>
          <a:xfrm>
            <a:off x="7189663" y="3985842"/>
            <a:ext cx="513210" cy="380155"/>
            <a:chOff x="4598988" y="3619501"/>
            <a:chExt cx="214313" cy="158750"/>
          </a:xfrm>
          <a:solidFill>
            <a:schemeClr val="bg1"/>
          </a:solidFill>
        </p:grpSpPr>
        <p:sp>
          <p:nvSpPr>
            <p:cNvPr id="84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6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87" name="Group 86"/>
          <p:cNvGrpSpPr/>
          <p:nvPr/>
        </p:nvGrpSpPr>
        <p:grpSpPr>
          <a:xfrm>
            <a:off x="4313451" y="3761674"/>
            <a:ext cx="542936" cy="539478"/>
            <a:chOff x="744538" y="3198813"/>
            <a:chExt cx="249237" cy="247650"/>
          </a:xfrm>
          <a:solidFill>
            <a:schemeClr val="tx1"/>
          </a:solidFill>
        </p:grpSpPr>
        <p:sp>
          <p:nvSpPr>
            <p:cNvPr id="88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9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0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1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7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7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7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7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7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7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8250"/>
                            </p:stCondLst>
                            <p:childTnLst>
                              <p:par>
                                <p:cTn id="1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1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8750"/>
                            </p:stCondLst>
                            <p:childTnLst>
                              <p:par>
                                <p:cTn id="1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1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9250"/>
                            </p:stCondLst>
                            <p:childTnLst>
                              <p:par>
                                <p:cTn id="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1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 nodeType="afterGroup">
                            <p:stCondLst>
                              <p:cond delay="9750"/>
                            </p:stCondLst>
                            <p:childTnLst>
                              <p:par>
                                <p:cTn id="2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50" fill="hold"/>
                                        <p:tgtEl>
                                          <p:spTgt spid="7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50" fill="hold"/>
                                        <p:tgtEl>
                                          <p:spTgt spid="7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2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 nodeType="afterGroup">
                            <p:stCondLst>
                              <p:cond delay="10250"/>
                            </p:stCondLst>
                            <p:childTnLst>
                              <p:par>
                                <p:cTn id="2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2" dur="250" fill="hold"/>
                                        <p:tgtEl>
                                          <p:spTgt spid="7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3" dur="250" fill="hold"/>
                                        <p:tgtEl>
                                          <p:spTgt spid="7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 nodeType="afterGroup">
                            <p:stCondLst>
                              <p:cond delay="10500"/>
                            </p:stCondLst>
                            <p:childTnLst>
                              <p:par>
                                <p:cTn id="2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 nodeType="afterGroup">
                            <p:stCondLst>
                              <p:cond delay="10750"/>
                            </p:stCondLst>
                            <p:childTnLst>
                              <p:par>
                                <p:cTn id="2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2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3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2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 nodeType="afterGroup">
                            <p:stCondLst>
                              <p:cond delay="11250"/>
                            </p:stCondLst>
                            <p:childTnLst>
                              <p:par>
                                <p:cTn id="2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2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3" dur="2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 nodeType="afterGroup">
                            <p:stCondLst>
                              <p:cond delay="11500"/>
                            </p:stCondLst>
                            <p:childTnLst>
                              <p:par>
                                <p:cTn id="2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2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61" grpId="0" animBg="1"/>
      <p:bldP spid="69" grpId="0" animBg="1"/>
      <p:bldP spid="73" grpId="0" animBg="1"/>
      <p:bldP spid="74" grpId="0" animBg="1"/>
      <p:bldP spid="82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/>
        </p:nvSpPr>
        <p:spPr bwMode="auto">
          <a:xfrm>
            <a:off x="1219200" y="361950"/>
            <a:ext cx="2667000" cy="4349750"/>
          </a:xfrm>
          <a:custGeom>
            <a:avLst/>
            <a:gdLst>
              <a:gd name="T0" fmla="*/ 201093 w 1061"/>
              <a:gd name="T1" fmla="*/ 527453 h 1732"/>
              <a:gd name="T2" fmla="*/ 263935 w 1061"/>
              <a:gd name="T3" fmla="*/ 801226 h 1732"/>
              <a:gd name="T4" fmla="*/ 344372 w 1061"/>
              <a:gd name="T5" fmla="*/ 1012207 h 1732"/>
              <a:gd name="T6" fmla="*/ 387105 w 1061"/>
              <a:gd name="T7" fmla="*/ 1097604 h 1732"/>
              <a:gd name="T8" fmla="*/ 522843 w 1061"/>
              <a:gd name="T9" fmla="*/ 1298539 h 1732"/>
              <a:gd name="T10" fmla="*/ 600766 w 1061"/>
              <a:gd name="T11" fmla="*/ 1386447 h 1732"/>
              <a:gd name="T12" fmla="*/ 847106 w 1061"/>
              <a:gd name="T13" fmla="*/ 1602452 h 1732"/>
              <a:gd name="T14" fmla="*/ 997926 w 1061"/>
              <a:gd name="T15" fmla="*/ 1745618 h 1732"/>
              <a:gd name="T16" fmla="*/ 1111041 w 1061"/>
              <a:gd name="T17" fmla="*/ 1886272 h 1732"/>
              <a:gd name="T18" fmla="*/ 1219128 w 1061"/>
              <a:gd name="T19" fmla="*/ 2114835 h 1732"/>
              <a:gd name="T20" fmla="*/ 1033117 w 1061"/>
              <a:gd name="T21" fmla="*/ 2504145 h 1732"/>
              <a:gd name="T22" fmla="*/ 666122 w 1061"/>
              <a:gd name="T23" fmla="*/ 2810570 h 1732"/>
              <a:gd name="T24" fmla="*/ 522843 w 1061"/>
              <a:gd name="T25" fmla="*/ 2958759 h 1732"/>
              <a:gd name="T26" fmla="*/ 452460 w 1061"/>
              <a:gd name="T27" fmla="*/ 3056715 h 1732"/>
              <a:gd name="T28" fmla="*/ 344372 w 1061"/>
              <a:gd name="T29" fmla="*/ 3245091 h 1732"/>
              <a:gd name="T30" fmla="*/ 221203 w 1061"/>
              <a:gd name="T31" fmla="*/ 3626866 h 1732"/>
              <a:gd name="T32" fmla="*/ 150820 w 1061"/>
              <a:gd name="T33" fmla="*/ 3842871 h 1732"/>
              <a:gd name="T34" fmla="*/ 233771 w 1061"/>
              <a:gd name="T35" fmla="*/ 4169389 h 1732"/>
              <a:gd name="T36" fmla="*/ 1060767 w 1061"/>
              <a:gd name="T37" fmla="*/ 4337672 h 1732"/>
              <a:gd name="T38" fmla="*/ 1772135 w 1061"/>
              <a:gd name="T39" fmla="*/ 4322602 h 1732"/>
              <a:gd name="T40" fmla="*/ 2614213 w 1061"/>
              <a:gd name="T41" fmla="*/ 3943338 h 1732"/>
              <a:gd name="T42" fmla="*/ 2478475 w 1061"/>
              <a:gd name="T43" fmla="*/ 3775055 h 1732"/>
              <a:gd name="T44" fmla="*/ 2305032 w 1061"/>
              <a:gd name="T45" fmla="*/ 3202392 h 1732"/>
              <a:gd name="T46" fmla="*/ 1998365 w 1061"/>
              <a:gd name="T47" fmla="*/ 2800523 h 1732"/>
              <a:gd name="T48" fmla="*/ 1882736 w 1061"/>
              <a:gd name="T49" fmla="*/ 2705080 h 1732"/>
              <a:gd name="T50" fmla="*/ 1759566 w 1061"/>
              <a:gd name="T51" fmla="*/ 2599589 h 1732"/>
              <a:gd name="T52" fmla="*/ 1493118 w 1061"/>
              <a:gd name="T53" fmla="*/ 2260512 h 1732"/>
              <a:gd name="T54" fmla="*/ 1523282 w 1061"/>
              <a:gd name="T55" fmla="*/ 1954087 h 1732"/>
              <a:gd name="T56" fmla="*/ 1744484 w 1061"/>
              <a:gd name="T57" fmla="*/ 1670267 h 1732"/>
              <a:gd name="T58" fmla="*/ 1877709 w 1061"/>
              <a:gd name="T59" fmla="*/ 1557242 h 1732"/>
              <a:gd name="T60" fmla="*/ 1990824 w 1061"/>
              <a:gd name="T61" fmla="*/ 1461798 h 1732"/>
              <a:gd name="T62" fmla="*/ 2342737 w 1061"/>
              <a:gd name="T63" fmla="*/ 979555 h 1732"/>
              <a:gd name="T64" fmla="*/ 2475961 w 1061"/>
              <a:gd name="T65" fmla="*/ 477219 h 1732"/>
              <a:gd name="T66" fmla="*/ 1357380 w 1061"/>
              <a:gd name="T67" fmla="*/ 0 h 1732"/>
              <a:gd name="T68" fmla="*/ 196066 w 1061"/>
              <a:gd name="T69" fmla="*/ 457126 h 1732"/>
              <a:gd name="T70" fmla="*/ 2415633 w 1061"/>
              <a:gd name="T71" fmla="*/ 645502 h 1732"/>
              <a:gd name="T72" fmla="*/ 2146671 w 1061"/>
              <a:gd name="T73" fmla="*/ 1243282 h 1732"/>
              <a:gd name="T74" fmla="*/ 1877709 w 1061"/>
              <a:gd name="T75" fmla="*/ 1512031 h 1732"/>
              <a:gd name="T76" fmla="*/ 1704266 w 1061"/>
              <a:gd name="T77" fmla="*/ 1662732 h 1732"/>
              <a:gd name="T78" fmla="*/ 1573555 w 1061"/>
              <a:gd name="T79" fmla="*/ 1805898 h 1732"/>
              <a:gd name="T80" fmla="*/ 1576069 w 1061"/>
              <a:gd name="T81" fmla="*/ 2453911 h 1732"/>
              <a:gd name="T82" fmla="*/ 1626342 w 1061"/>
              <a:gd name="T83" fmla="*/ 2509168 h 1732"/>
              <a:gd name="T84" fmla="*/ 1676615 w 1061"/>
              <a:gd name="T85" fmla="*/ 2566937 h 1732"/>
              <a:gd name="T86" fmla="*/ 1817381 w 1061"/>
              <a:gd name="T87" fmla="*/ 2695033 h 1732"/>
              <a:gd name="T88" fmla="*/ 1965687 w 1061"/>
              <a:gd name="T89" fmla="*/ 2818105 h 1732"/>
              <a:gd name="T90" fmla="*/ 2073775 w 1061"/>
              <a:gd name="T91" fmla="*/ 2923596 h 1732"/>
              <a:gd name="T92" fmla="*/ 2169294 w 1061"/>
              <a:gd name="T93" fmla="*/ 3046668 h 1732"/>
              <a:gd name="T94" fmla="*/ 2445797 w 1061"/>
              <a:gd name="T95" fmla="*/ 3945849 h 1732"/>
              <a:gd name="T96" fmla="*/ 2262300 w 1061"/>
              <a:gd name="T97" fmla="*/ 4089015 h 1732"/>
              <a:gd name="T98" fmla="*/ 238798 w 1061"/>
              <a:gd name="T99" fmla="*/ 3983525 h 1732"/>
              <a:gd name="T100" fmla="*/ 258908 w 1061"/>
              <a:gd name="T101" fmla="*/ 3611796 h 1732"/>
              <a:gd name="T102" fmla="*/ 573116 w 1061"/>
              <a:gd name="T103" fmla="*/ 2953736 h 1732"/>
              <a:gd name="T104" fmla="*/ 733991 w 1061"/>
              <a:gd name="T105" fmla="*/ 2792988 h 1732"/>
              <a:gd name="T106" fmla="*/ 1002953 w 1061"/>
              <a:gd name="T107" fmla="*/ 2576984 h 1732"/>
              <a:gd name="T108" fmla="*/ 1118582 w 1061"/>
              <a:gd name="T109" fmla="*/ 2471493 h 1732"/>
              <a:gd name="T110" fmla="*/ 1188964 w 1061"/>
              <a:gd name="T111" fmla="*/ 2383584 h 1732"/>
              <a:gd name="T112" fmla="*/ 1118582 w 1061"/>
              <a:gd name="T113" fmla="*/ 1836038 h 1732"/>
              <a:gd name="T114" fmla="*/ 967762 w 1061"/>
              <a:gd name="T115" fmla="*/ 1665244 h 1732"/>
              <a:gd name="T116" fmla="*/ 796832 w 1061"/>
              <a:gd name="T117" fmla="*/ 1512031 h 1732"/>
              <a:gd name="T118" fmla="*/ 625903 w 1061"/>
              <a:gd name="T119" fmla="*/ 1361331 h 1732"/>
              <a:gd name="T120" fmla="*/ 439892 w 1061"/>
              <a:gd name="T121" fmla="*/ 1115186 h 1732"/>
              <a:gd name="T122" fmla="*/ 231257 w 1061"/>
              <a:gd name="T123" fmla="*/ 474708 h 1732"/>
              <a:gd name="T124" fmla="*/ 2438256 w 1061"/>
              <a:gd name="T125" fmla="*/ 492289 h 173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1061" h="1732">
                <a:moveTo>
                  <a:pt x="78" y="182"/>
                </a:moveTo>
                <a:cubicBezTo>
                  <a:pt x="78" y="191"/>
                  <a:pt x="79" y="204"/>
                  <a:pt x="80" y="210"/>
                </a:cubicBezTo>
                <a:cubicBezTo>
                  <a:pt x="82" y="220"/>
                  <a:pt x="83" y="228"/>
                  <a:pt x="85" y="239"/>
                </a:cubicBezTo>
                <a:cubicBezTo>
                  <a:pt x="91" y="274"/>
                  <a:pt x="95" y="287"/>
                  <a:pt x="105" y="319"/>
                </a:cubicBezTo>
                <a:cubicBezTo>
                  <a:pt x="110" y="340"/>
                  <a:pt x="119" y="360"/>
                  <a:pt x="127" y="380"/>
                </a:cubicBezTo>
                <a:cubicBezTo>
                  <a:pt x="137" y="403"/>
                  <a:pt x="137" y="403"/>
                  <a:pt x="137" y="403"/>
                </a:cubicBezTo>
                <a:cubicBezTo>
                  <a:pt x="139" y="407"/>
                  <a:pt x="141" y="410"/>
                  <a:pt x="143" y="414"/>
                </a:cubicBezTo>
                <a:cubicBezTo>
                  <a:pt x="147" y="422"/>
                  <a:pt x="151" y="429"/>
                  <a:pt x="154" y="437"/>
                </a:cubicBezTo>
                <a:cubicBezTo>
                  <a:pt x="161" y="450"/>
                  <a:pt x="171" y="465"/>
                  <a:pt x="180" y="478"/>
                </a:cubicBezTo>
                <a:cubicBezTo>
                  <a:pt x="189" y="491"/>
                  <a:pt x="198" y="504"/>
                  <a:pt x="208" y="517"/>
                </a:cubicBezTo>
                <a:cubicBezTo>
                  <a:pt x="231" y="543"/>
                  <a:pt x="231" y="543"/>
                  <a:pt x="231" y="543"/>
                </a:cubicBezTo>
                <a:cubicBezTo>
                  <a:pt x="234" y="546"/>
                  <a:pt x="236" y="549"/>
                  <a:pt x="239" y="552"/>
                </a:cubicBezTo>
                <a:cubicBezTo>
                  <a:pt x="245" y="558"/>
                  <a:pt x="251" y="562"/>
                  <a:pt x="257" y="568"/>
                </a:cubicBezTo>
                <a:cubicBezTo>
                  <a:pt x="267" y="578"/>
                  <a:pt x="330" y="633"/>
                  <a:pt x="337" y="638"/>
                </a:cubicBezTo>
                <a:cubicBezTo>
                  <a:pt x="345" y="644"/>
                  <a:pt x="358" y="657"/>
                  <a:pt x="363" y="662"/>
                </a:cubicBezTo>
                <a:cubicBezTo>
                  <a:pt x="372" y="669"/>
                  <a:pt x="388" y="686"/>
                  <a:pt x="397" y="695"/>
                </a:cubicBezTo>
                <a:cubicBezTo>
                  <a:pt x="401" y="698"/>
                  <a:pt x="402" y="700"/>
                  <a:pt x="405" y="703"/>
                </a:cubicBezTo>
                <a:cubicBezTo>
                  <a:pt x="414" y="712"/>
                  <a:pt x="435" y="741"/>
                  <a:pt x="442" y="751"/>
                </a:cubicBezTo>
                <a:cubicBezTo>
                  <a:pt x="453" y="767"/>
                  <a:pt x="458" y="774"/>
                  <a:pt x="467" y="793"/>
                </a:cubicBezTo>
                <a:cubicBezTo>
                  <a:pt x="475" y="808"/>
                  <a:pt x="481" y="822"/>
                  <a:pt x="485" y="842"/>
                </a:cubicBezTo>
                <a:cubicBezTo>
                  <a:pt x="495" y="894"/>
                  <a:pt x="471" y="936"/>
                  <a:pt x="440" y="968"/>
                </a:cubicBezTo>
                <a:cubicBezTo>
                  <a:pt x="428" y="982"/>
                  <a:pt x="426" y="984"/>
                  <a:pt x="411" y="997"/>
                </a:cubicBezTo>
                <a:cubicBezTo>
                  <a:pt x="378" y="1027"/>
                  <a:pt x="325" y="1064"/>
                  <a:pt x="300" y="1087"/>
                </a:cubicBezTo>
                <a:cubicBezTo>
                  <a:pt x="265" y="1119"/>
                  <a:pt x="265" y="1119"/>
                  <a:pt x="265" y="1119"/>
                </a:cubicBezTo>
                <a:cubicBezTo>
                  <a:pt x="260" y="1123"/>
                  <a:pt x="236" y="1147"/>
                  <a:pt x="231" y="1151"/>
                </a:cubicBezTo>
                <a:cubicBezTo>
                  <a:pt x="222" y="1160"/>
                  <a:pt x="215" y="1169"/>
                  <a:pt x="208" y="1178"/>
                </a:cubicBezTo>
                <a:cubicBezTo>
                  <a:pt x="199" y="1189"/>
                  <a:pt x="195" y="1196"/>
                  <a:pt x="186" y="1208"/>
                </a:cubicBezTo>
                <a:cubicBezTo>
                  <a:pt x="184" y="1211"/>
                  <a:pt x="182" y="1213"/>
                  <a:pt x="180" y="1217"/>
                </a:cubicBezTo>
                <a:cubicBezTo>
                  <a:pt x="173" y="1227"/>
                  <a:pt x="166" y="1238"/>
                  <a:pt x="160" y="1248"/>
                </a:cubicBezTo>
                <a:cubicBezTo>
                  <a:pt x="152" y="1263"/>
                  <a:pt x="144" y="1277"/>
                  <a:pt x="137" y="1292"/>
                </a:cubicBezTo>
                <a:cubicBezTo>
                  <a:pt x="130" y="1309"/>
                  <a:pt x="124" y="1320"/>
                  <a:pt x="118" y="1339"/>
                </a:cubicBezTo>
                <a:cubicBezTo>
                  <a:pt x="104" y="1376"/>
                  <a:pt x="96" y="1404"/>
                  <a:pt x="88" y="1444"/>
                </a:cubicBezTo>
                <a:cubicBezTo>
                  <a:pt x="86" y="1457"/>
                  <a:pt x="80" y="1488"/>
                  <a:pt x="79" y="1502"/>
                </a:cubicBezTo>
                <a:cubicBezTo>
                  <a:pt x="75" y="1527"/>
                  <a:pt x="81" y="1516"/>
                  <a:pt x="60" y="1530"/>
                </a:cubicBezTo>
                <a:cubicBezTo>
                  <a:pt x="24" y="1554"/>
                  <a:pt x="0" y="1583"/>
                  <a:pt x="34" y="1621"/>
                </a:cubicBezTo>
                <a:cubicBezTo>
                  <a:pt x="46" y="1635"/>
                  <a:pt x="71" y="1650"/>
                  <a:pt x="93" y="1660"/>
                </a:cubicBezTo>
                <a:cubicBezTo>
                  <a:pt x="164" y="1692"/>
                  <a:pt x="254" y="1709"/>
                  <a:pt x="332" y="1718"/>
                </a:cubicBezTo>
                <a:cubicBezTo>
                  <a:pt x="361" y="1722"/>
                  <a:pt x="392" y="1725"/>
                  <a:pt x="422" y="1727"/>
                </a:cubicBezTo>
                <a:cubicBezTo>
                  <a:pt x="454" y="1729"/>
                  <a:pt x="486" y="1729"/>
                  <a:pt x="517" y="1730"/>
                </a:cubicBezTo>
                <a:cubicBezTo>
                  <a:pt x="565" y="1732"/>
                  <a:pt x="657" y="1726"/>
                  <a:pt x="705" y="1721"/>
                </a:cubicBezTo>
                <a:cubicBezTo>
                  <a:pt x="791" y="1712"/>
                  <a:pt x="989" y="1682"/>
                  <a:pt x="1037" y="1609"/>
                </a:cubicBezTo>
                <a:cubicBezTo>
                  <a:pt x="1044" y="1598"/>
                  <a:pt x="1046" y="1583"/>
                  <a:pt x="1040" y="1570"/>
                </a:cubicBezTo>
                <a:cubicBezTo>
                  <a:pt x="988" y="1523"/>
                  <a:pt x="988" y="1523"/>
                  <a:pt x="988" y="1523"/>
                </a:cubicBezTo>
                <a:cubicBezTo>
                  <a:pt x="986" y="1503"/>
                  <a:pt x="986" y="1503"/>
                  <a:pt x="986" y="1503"/>
                </a:cubicBezTo>
                <a:cubicBezTo>
                  <a:pt x="983" y="1463"/>
                  <a:pt x="960" y="1380"/>
                  <a:pt x="947" y="1344"/>
                </a:cubicBezTo>
                <a:cubicBezTo>
                  <a:pt x="937" y="1318"/>
                  <a:pt x="928" y="1298"/>
                  <a:pt x="917" y="1275"/>
                </a:cubicBezTo>
                <a:cubicBezTo>
                  <a:pt x="891" y="1223"/>
                  <a:pt x="860" y="1179"/>
                  <a:pt x="819" y="1139"/>
                </a:cubicBezTo>
                <a:cubicBezTo>
                  <a:pt x="813" y="1132"/>
                  <a:pt x="802" y="1121"/>
                  <a:pt x="795" y="1115"/>
                </a:cubicBezTo>
                <a:cubicBezTo>
                  <a:pt x="793" y="1114"/>
                  <a:pt x="792" y="1113"/>
                  <a:pt x="791" y="1111"/>
                </a:cubicBezTo>
                <a:cubicBezTo>
                  <a:pt x="784" y="1105"/>
                  <a:pt x="756" y="1082"/>
                  <a:pt x="749" y="1077"/>
                </a:cubicBezTo>
                <a:cubicBezTo>
                  <a:pt x="705" y="1039"/>
                  <a:pt x="705" y="1039"/>
                  <a:pt x="705" y="1039"/>
                </a:cubicBezTo>
                <a:cubicBezTo>
                  <a:pt x="703" y="1037"/>
                  <a:pt x="702" y="1037"/>
                  <a:pt x="700" y="1035"/>
                </a:cubicBezTo>
                <a:cubicBezTo>
                  <a:pt x="684" y="1021"/>
                  <a:pt x="649" y="981"/>
                  <a:pt x="632" y="961"/>
                </a:cubicBezTo>
                <a:cubicBezTo>
                  <a:pt x="615" y="940"/>
                  <a:pt x="603" y="926"/>
                  <a:pt x="594" y="900"/>
                </a:cubicBezTo>
                <a:cubicBezTo>
                  <a:pt x="581" y="860"/>
                  <a:pt x="585" y="828"/>
                  <a:pt x="601" y="789"/>
                </a:cubicBezTo>
                <a:cubicBezTo>
                  <a:pt x="603" y="784"/>
                  <a:pt x="605" y="782"/>
                  <a:pt x="606" y="778"/>
                </a:cubicBezTo>
                <a:cubicBezTo>
                  <a:pt x="618" y="756"/>
                  <a:pt x="618" y="756"/>
                  <a:pt x="618" y="756"/>
                </a:cubicBezTo>
                <a:cubicBezTo>
                  <a:pt x="640" y="719"/>
                  <a:pt x="664" y="696"/>
                  <a:pt x="694" y="665"/>
                </a:cubicBezTo>
                <a:cubicBezTo>
                  <a:pt x="738" y="627"/>
                  <a:pt x="738" y="627"/>
                  <a:pt x="738" y="627"/>
                </a:cubicBezTo>
                <a:cubicBezTo>
                  <a:pt x="741" y="624"/>
                  <a:pt x="744" y="622"/>
                  <a:pt x="747" y="620"/>
                </a:cubicBezTo>
                <a:cubicBezTo>
                  <a:pt x="787" y="586"/>
                  <a:pt x="787" y="586"/>
                  <a:pt x="787" y="586"/>
                </a:cubicBezTo>
                <a:cubicBezTo>
                  <a:pt x="789" y="584"/>
                  <a:pt x="790" y="583"/>
                  <a:pt x="792" y="582"/>
                </a:cubicBezTo>
                <a:cubicBezTo>
                  <a:pt x="810" y="568"/>
                  <a:pt x="845" y="529"/>
                  <a:pt x="857" y="514"/>
                </a:cubicBezTo>
                <a:cubicBezTo>
                  <a:pt x="887" y="478"/>
                  <a:pt x="912" y="432"/>
                  <a:pt x="932" y="390"/>
                </a:cubicBezTo>
                <a:cubicBezTo>
                  <a:pt x="956" y="339"/>
                  <a:pt x="977" y="262"/>
                  <a:pt x="983" y="208"/>
                </a:cubicBezTo>
                <a:cubicBezTo>
                  <a:pt x="984" y="202"/>
                  <a:pt x="985" y="196"/>
                  <a:pt x="985" y="190"/>
                </a:cubicBezTo>
                <a:cubicBezTo>
                  <a:pt x="1033" y="171"/>
                  <a:pt x="1061" y="149"/>
                  <a:pt x="1061" y="125"/>
                </a:cubicBezTo>
                <a:cubicBezTo>
                  <a:pt x="1061" y="56"/>
                  <a:pt x="828" y="0"/>
                  <a:pt x="540" y="0"/>
                </a:cubicBezTo>
                <a:cubicBezTo>
                  <a:pt x="253" y="0"/>
                  <a:pt x="19" y="56"/>
                  <a:pt x="19" y="125"/>
                </a:cubicBezTo>
                <a:cubicBezTo>
                  <a:pt x="19" y="146"/>
                  <a:pt x="41" y="165"/>
                  <a:pt x="78" y="182"/>
                </a:cubicBezTo>
                <a:close/>
                <a:moveTo>
                  <a:pt x="970" y="196"/>
                </a:moveTo>
                <a:cubicBezTo>
                  <a:pt x="961" y="257"/>
                  <a:pt x="961" y="257"/>
                  <a:pt x="961" y="257"/>
                </a:cubicBezTo>
                <a:cubicBezTo>
                  <a:pt x="949" y="320"/>
                  <a:pt x="919" y="391"/>
                  <a:pt x="889" y="443"/>
                </a:cubicBezTo>
                <a:cubicBezTo>
                  <a:pt x="878" y="462"/>
                  <a:pt x="866" y="479"/>
                  <a:pt x="854" y="495"/>
                </a:cubicBezTo>
                <a:cubicBezTo>
                  <a:pt x="841" y="512"/>
                  <a:pt x="829" y="527"/>
                  <a:pt x="815" y="542"/>
                </a:cubicBezTo>
                <a:cubicBezTo>
                  <a:pt x="802" y="554"/>
                  <a:pt x="762" y="590"/>
                  <a:pt x="747" y="602"/>
                </a:cubicBezTo>
                <a:cubicBezTo>
                  <a:pt x="700" y="641"/>
                  <a:pt x="700" y="641"/>
                  <a:pt x="700" y="641"/>
                </a:cubicBezTo>
                <a:cubicBezTo>
                  <a:pt x="692" y="649"/>
                  <a:pt x="685" y="653"/>
                  <a:pt x="678" y="662"/>
                </a:cubicBezTo>
                <a:cubicBezTo>
                  <a:pt x="664" y="676"/>
                  <a:pt x="649" y="689"/>
                  <a:pt x="636" y="706"/>
                </a:cubicBezTo>
                <a:cubicBezTo>
                  <a:pt x="633" y="710"/>
                  <a:pt x="630" y="714"/>
                  <a:pt x="626" y="719"/>
                </a:cubicBezTo>
                <a:cubicBezTo>
                  <a:pt x="588" y="765"/>
                  <a:pt x="561" y="834"/>
                  <a:pt x="579" y="896"/>
                </a:cubicBezTo>
                <a:cubicBezTo>
                  <a:pt x="587" y="926"/>
                  <a:pt x="607" y="954"/>
                  <a:pt x="627" y="977"/>
                </a:cubicBezTo>
                <a:cubicBezTo>
                  <a:pt x="642" y="994"/>
                  <a:pt x="642" y="994"/>
                  <a:pt x="642" y="994"/>
                </a:cubicBezTo>
                <a:cubicBezTo>
                  <a:pt x="644" y="996"/>
                  <a:pt x="645" y="997"/>
                  <a:pt x="647" y="999"/>
                </a:cubicBezTo>
                <a:cubicBezTo>
                  <a:pt x="651" y="1004"/>
                  <a:pt x="652" y="1006"/>
                  <a:pt x="657" y="1011"/>
                </a:cubicBezTo>
                <a:cubicBezTo>
                  <a:pt x="660" y="1014"/>
                  <a:pt x="663" y="1018"/>
                  <a:pt x="667" y="1022"/>
                </a:cubicBezTo>
                <a:cubicBezTo>
                  <a:pt x="675" y="1030"/>
                  <a:pt x="691" y="1046"/>
                  <a:pt x="700" y="1054"/>
                </a:cubicBezTo>
                <a:cubicBezTo>
                  <a:pt x="723" y="1073"/>
                  <a:pt x="723" y="1073"/>
                  <a:pt x="723" y="1073"/>
                </a:cubicBezTo>
                <a:cubicBezTo>
                  <a:pt x="726" y="1077"/>
                  <a:pt x="730" y="1080"/>
                  <a:pt x="734" y="1083"/>
                </a:cubicBezTo>
                <a:cubicBezTo>
                  <a:pt x="748" y="1094"/>
                  <a:pt x="769" y="1110"/>
                  <a:pt x="782" y="1122"/>
                </a:cubicBezTo>
                <a:cubicBezTo>
                  <a:pt x="787" y="1128"/>
                  <a:pt x="794" y="1132"/>
                  <a:pt x="804" y="1143"/>
                </a:cubicBezTo>
                <a:cubicBezTo>
                  <a:pt x="812" y="1150"/>
                  <a:pt x="818" y="1157"/>
                  <a:pt x="825" y="1164"/>
                </a:cubicBezTo>
                <a:cubicBezTo>
                  <a:pt x="838" y="1178"/>
                  <a:pt x="836" y="1177"/>
                  <a:pt x="845" y="1188"/>
                </a:cubicBezTo>
                <a:cubicBezTo>
                  <a:pt x="852" y="1196"/>
                  <a:pt x="857" y="1204"/>
                  <a:pt x="863" y="1213"/>
                </a:cubicBezTo>
                <a:cubicBezTo>
                  <a:pt x="912" y="1281"/>
                  <a:pt x="942" y="1359"/>
                  <a:pt x="964" y="1455"/>
                </a:cubicBezTo>
                <a:cubicBezTo>
                  <a:pt x="973" y="1496"/>
                  <a:pt x="978" y="1530"/>
                  <a:pt x="973" y="1571"/>
                </a:cubicBezTo>
                <a:cubicBezTo>
                  <a:pt x="972" y="1584"/>
                  <a:pt x="963" y="1593"/>
                  <a:pt x="957" y="1598"/>
                </a:cubicBezTo>
                <a:cubicBezTo>
                  <a:pt x="939" y="1610"/>
                  <a:pt x="924" y="1618"/>
                  <a:pt x="900" y="1628"/>
                </a:cubicBezTo>
                <a:cubicBezTo>
                  <a:pt x="725" y="1693"/>
                  <a:pt x="390" y="1690"/>
                  <a:pt x="211" y="1643"/>
                </a:cubicBezTo>
                <a:cubicBezTo>
                  <a:pt x="168" y="1632"/>
                  <a:pt x="115" y="1613"/>
                  <a:pt x="95" y="1586"/>
                </a:cubicBezTo>
                <a:cubicBezTo>
                  <a:pt x="83" y="1571"/>
                  <a:pt x="89" y="1532"/>
                  <a:pt x="91" y="1511"/>
                </a:cubicBezTo>
                <a:cubicBezTo>
                  <a:pt x="95" y="1487"/>
                  <a:pt x="98" y="1462"/>
                  <a:pt x="103" y="1438"/>
                </a:cubicBezTo>
                <a:cubicBezTo>
                  <a:pt x="124" y="1343"/>
                  <a:pt x="161" y="1264"/>
                  <a:pt x="208" y="1200"/>
                </a:cubicBezTo>
                <a:cubicBezTo>
                  <a:pt x="228" y="1176"/>
                  <a:pt x="228" y="1176"/>
                  <a:pt x="228" y="1176"/>
                </a:cubicBezTo>
                <a:cubicBezTo>
                  <a:pt x="234" y="1168"/>
                  <a:pt x="242" y="1160"/>
                  <a:pt x="248" y="1154"/>
                </a:cubicBezTo>
                <a:cubicBezTo>
                  <a:pt x="292" y="1112"/>
                  <a:pt x="292" y="1112"/>
                  <a:pt x="292" y="1112"/>
                </a:cubicBezTo>
                <a:cubicBezTo>
                  <a:pt x="339" y="1073"/>
                  <a:pt x="339" y="1073"/>
                  <a:pt x="339" y="1073"/>
                </a:cubicBezTo>
                <a:cubicBezTo>
                  <a:pt x="359" y="1057"/>
                  <a:pt x="380" y="1042"/>
                  <a:pt x="399" y="1026"/>
                </a:cubicBezTo>
                <a:cubicBezTo>
                  <a:pt x="403" y="1022"/>
                  <a:pt x="407" y="1019"/>
                  <a:pt x="411" y="1016"/>
                </a:cubicBezTo>
                <a:cubicBezTo>
                  <a:pt x="418" y="1011"/>
                  <a:pt x="439" y="991"/>
                  <a:pt x="445" y="984"/>
                </a:cubicBezTo>
                <a:cubicBezTo>
                  <a:pt x="448" y="981"/>
                  <a:pt x="451" y="978"/>
                  <a:pt x="455" y="973"/>
                </a:cubicBezTo>
                <a:cubicBezTo>
                  <a:pt x="461" y="966"/>
                  <a:pt x="467" y="958"/>
                  <a:pt x="473" y="949"/>
                </a:cubicBezTo>
                <a:cubicBezTo>
                  <a:pt x="500" y="909"/>
                  <a:pt x="510" y="868"/>
                  <a:pt x="491" y="814"/>
                </a:cubicBezTo>
                <a:cubicBezTo>
                  <a:pt x="483" y="790"/>
                  <a:pt x="461" y="752"/>
                  <a:pt x="445" y="731"/>
                </a:cubicBezTo>
                <a:cubicBezTo>
                  <a:pt x="437" y="720"/>
                  <a:pt x="425" y="705"/>
                  <a:pt x="416" y="695"/>
                </a:cubicBezTo>
                <a:cubicBezTo>
                  <a:pt x="403" y="680"/>
                  <a:pt x="397" y="675"/>
                  <a:pt x="385" y="663"/>
                </a:cubicBezTo>
                <a:cubicBezTo>
                  <a:pt x="369" y="645"/>
                  <a:pt x="345" y="628"/>
                  <a:pt x="328" y="612"/>
                </a:cubicBezTo>
                <a:cubicBezTo>
                  <a:pt x="324" y="608"/>
                  <a:pt x="321" y="605"/>
                  <a:pt x="317" y="602"/>
                </a:cubicBezTo>
                <a:cubicBezTo>
                  <a:pt x="294" y="583"/>
                  <a:pt x="294" y="583"/>
                  <a:pt x="294" y="583"/>
                </a:cubicBezTo>
                <a:cubicBezTo>
                  <a:pt x="280" y="571"/>
                  <a:pt x="262" y="555"/>
                  <a:pt x="249" y="542"/>
                </a:cubicBezTo>
                <a:cubicBezTo>
                  <a:pt x="234" y="527"/>
                  <a:pt x="230" y="521"/>
                  <a:pt x="218" y="507"/>
                </a:cubicBezTo>
                <a:cubicBezTo>
                  <a:pt x="206" y="493"/>
                  <a:pt x="184" y="460"/>
                  <a:pt x="175" y="444"/>
                </a:cubicBezTo>
                <a:cubicBezTo>
                  <a:pt x="154" y="409"/>
                  <a:pt x="136" y="369"/>
                  <a:pt x="121" y="326"/>
                </a:cubicBezTo>
                <a:cubicBezTo>
                  <a:pt x="106" y="280"/>
                  <a:pt x="98" y="238"/>
                  <a:pt x="92" y="189"/>
                </a:cubicBezTo>
                <a:cubicBezTo>
                  <a:pt x="182" y="225"/>
                  <a:pt x="349" y="250"/>
                  <a:pt x="540" y="250"/>
                </a:cubicBezTo>
                <a:cubicBezTo>
                  <a:pt x="719" y="250"/>
                  <a:pt x="876" y="228"/>
                  <a:pt x="970" y="196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4038600" y="2160588"/>
            <a:ext cx="4038600" cy="784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2407262" y="1720414"/>
            <a:ext cx="211942" cy="210490"/>
            <a:chOff x="1979613" y="3067051"/>
            <a:chExt cx="231775" cy="230188"/>
          </a:xfrm>
          <a:solidFill>
            <a:srgbClr val="45C1A4"/>
          </a:solidFill>
        </p:grpSpPr>
        <p:sp>
          <p:nvSpPr>
            <p:cNvPr id="10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2533224" y="1567040"/>
            <a:ext cx="244141" cy="167121"/>
            <a:chOff x="2324100" y="1814513"/>
            <a:chExt cx="266700" cy="182563"/>
          </a:xfrm>
          <a:solidFill>
            <a:srgbClr val="45C1A4"/>
          </a:solidFill>
        </p:grpSpPr>
        <p:sp>
          <p:nvSpPr>
            <p:cNvPr id="14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5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937400" y="1418379"/>
            <a:ext cx="218699" cy="185525"/>
            <a:chOff x="1112838" y="3203576"/>
            <a:chExt cx="282575" cy="239712"/>
          </a:xfrm>
          <a:solidFill>
            <a:srgbClr val="45C1A4"/>
          </a:solidFill>
        </p:grpSpPr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1201738" y="3343276"/>
              <a:ext cx="50800" cy="50800"/>
            </a:xfrm>
            <a:custGeom>
              <a:avLst/>
              <a:gdLst>
                <a:gd name="T0" fmla="*/ 32 w 32"/>
                <a:gd name="T1" fmla="*/ 18 h 32"/>
                <a:gd name="T2" fmla="*/ 15 w 32"/>
                <a:gd name="T3" fmla="*/ 0 h 32"/>
                <a:gd name="T4" fmla="*/ 15 w 32"/>
                <a:gd name="T5" fmla="*/ 0 h 32"/>
                <a:gd name="T6" fmla="*/ 0 w 32"/>
                <a:gd name="T7" fmla="*/ 32 h 32"/>
                <a:gd name="T8" fmla="*/ 32 w 32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2" y="18"/>
                  </a:moveTo>
                  <a:lnTo>
                    <a:pt x="15" y="0"/>
                  </a:lnTo>
                  <a:lnTo>
                    <a:pt x="15" y="0"/>
                  </a:lnTo>
                  <a:lnTo>
                    <a:pt x="0" y="32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Rectangle 13"/>
            <p:cNvSpPr>
              <a:spLocks noChangeArrowheads="1"/>
            </p:cNvSpPr>
            <p:nvPr/>
          </p:nvSpPr>
          <p:spPr bwMode="auto">
            <a:xfrm>
              <a:off x="1252538" y="3371851"/>
              <a:ext cx="1588" cy="15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1231900" y="3219451"/>
              <a:ext cx="127000" cy="127000"/>
            </a:xfrm>
            <a:custGeom>
              <a:avLst/>
              <a:gdLst>
                <a:gd name="T0" fmla="*/ 73 w 80"/>
                <a:gd name="T1" fmla="*/ 0 h 80"/>
                <a:gd name="T2" fmla="*/ 0 w 80"/>
                <a:gd name="T3" fmla="*/ 73 h 80"/>
                <a:gd name="T4" fmla="*/ 7 w 80"/>
                <a:gd name="T5" fmla="*/ 80 h 80"/>
                <a:gd name="T6" fmla="*/ 80 w 80"/>
                <a:gd name="T7" fmla="*/ 8 h 80"/>
                <a:gd name="T8" fmla="*/ 73 w 80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lnTo>
                    <a:pt x="0" y="73"/>
                  </a:lnTo>
                  <a:lnTo>
                    <a:pt x="7" y="80"/>
                  </a:lnTo>
                  <a:lnTo>
                    <a:pt x="80" y="8"/>
                  </a:lnTo>
                  <a:lnTo>
                    <a:pt x="73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1249363" y="3236913"/>
              <a:ext cx="128588" cy="128588"/>
            </a:xfrm>
            <a:custGeom>
              <a:avLst/>
              <a:gdLst>
                <a:gd name="T0" fmla="*/ 0 w 81"/>
                <a:gd name="T1" fmla="*/ 74 h 81"/>
                <a:gd name="T2" fmla="*/ 7 w 81"/>
                <a:gd name="T3" fmla="*/ 81 h 81"/>
                <a:gd name="T4" fmla="*/ 81 w 81"/>
                <a:gd name="T5" fmla="*/ 9 h 81"/>
                <a:gd name="T6" fmla="*/ 74 w 81"/>
                <a:gd name="T7" fmla="*/ 0 h 81"/>
                <a:gd name="T8" fmla="*/ 0 w 81"/>
                <a:gd name="T9" fmla="*/ 7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81">
                  <a:moveTo>
                    <a:pt x="0" y="74"/>
                  </a:moveTo>
                  <a:lnTo>
                    <a:pt x="7" y="81"/>
                  </a:lnTo>
                  <a:lnTo>
                    <a:pt x="81" y="9"/>
                  </a:lnTo>
                  <a:lnTo>
                    <a:pt x="74" y="0"/>
                  </a:lnTo>
                  <a:lnTo>
                    <a:pt x="0" y="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>
              <a:off x="1355725" y="3203576"/>
              <a:ext cx="39688" cy="38100"/>
            </a:xfrm>
            <a:custGeom>
              <a:avLst/>
              <a:gdLst>
                <a:gd name="T0" fmla="*/ 14 w 21"/>
                <a:gd name="T1" fmla="*/ 6 h 20"/>
                <a:gd name="T2" fmla="*/ 0 w 21"/>
                <a:gd name="T3" fmla="*/ 6 h 20"/>
                <a:gd name="T4" fmla="*/ 15 w 21"/>
                <a:gd name="T5" fmla="*/ 20 h 20"/>
                <a:gd name="T6" fmla="*/ 14 w 21"/>
                <a:gd name="T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0">
                  <a:moveTo>
                    <a:pt x="14" y="6"/>
                  </a:moveTo>
                  <a:cubicBezTo>
                    <a:pt x="8" y="0"/>
                    <a:pt x="0" y="6"/>
                    <a:pt x="0" y="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21" y="14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1112838" y="3208338"/>
              <a:ext cx="238125" cy="234950"/>
            </a:xfrm>
            <a:custGeom>
              <a:avLst/>
              <a:gdLst>
                <a:gd name="T0" fmla="*/ 132 w 150"/>
                <a:gd name="T1" fmla="*/ 131 h 148"/>
                <a:gd name="T2" fmla="*/ 18 w 150"/>
                <a:gd name="T3" fmla="*/ 131 h 148"/>
                <a:gd name="T4" fmla="*/ 18 w 150"/>
                <a:gd name="T5" fmla="*/ 18 h 148"/>
                <a:gd name="T6" fmla="*/ 124 w 150"/>
                <a:gd name="T7" fmla="*/ 18 h 148"/>
                <a:gd name="T8" fmla="*/ 144 w 150"/>
                <a:gd name="T9" fmla="*/ 0 h 148"/>
                <a:gd name="T10" fmla="*/ 0 w 150"/>
                <a:gd name="T11" fmla="*/ 0 h 148"/>
                <a:gd name="T12" fmla="*/ 0 w 150"/>
                <a:gd name="T13" fmla="*/ 148 h 148"/>
                <a:gd name="T14" fmla="*/ 150 w 150"/>
                <a:gd name="T15" fmla="*/ 148 h 148"/>
                <a:gd name="T16" fmla="*/ 150 w 150"/>
                <a:gd name="T17" fmla="*/ 55 h 148"/>
                <a:gd name="T18" fmla="*/ 132 w 150"/>
                <a:gd name="T19" fmla="*/ 73 h 148"/>
                <a:gd name="T20" fmla="*/ 132 w 150"/>
                <a:gd name="T21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148">
                  <a:moveTo>
                    <a:pt x="132" y="131"/>
                  </a:moveTo>
                  <a:lnTo>
                    <a:pt x="18" y="131"/>
                  </a:lnTo>
                  <a:lnTo>
                    <a:pt x="18" y="18"/>
                  </a:lnTo>
                  <a:lnTo>
                    <a:pt x="124" y="18"/>
                  </a:lnTo>
                  <a:lnTo>
                    <a:pt x="144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150" y="148"/>
                  </a:lnTo>
                  <a:lnTo>
                    <a:pt x="150" y="55"/>
                  </a:lnTo>
                  <a:lnTo>
                    <a:pt x="132" y="73"/>
                  </a:lnTo>
                  <a:lnTo>
                    <a:pt x="132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094997" y="1552331"/>
            <a:ext cx="202113" cy="196538"/>
            <a:chOff x="390525" y="2455863"/>
            <a:chExt cx="230188" cy="223838"/>
          </a:xfrm>
          <a:solidFill>
            <a:srgbClr val="45C1A4"/>
          </a:solidFill>
        </p:grpSpPr>
        <p:sp>
          <p:nvSpPr>
            <p:cNvPr id="24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5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9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2970213" y="1670050"/>
            <a:ext cx="215900" cy="146050"/>
          </a:xfrm>
          <a:custGeom>
            <a:avLst/>
            <a:gdLst>
              <a:gd name="T0" fmla="*/ 185611 w 157"/>
              <a:gd name="T1" fmla="*/ 64556 h 107"/>
              <a:gd name="T2" fmla="*/ 188361 w 157"/>
              <a:gd name="T3" fmla="*/ 50820 h 107"/>
              <a:gd name="T4" fmla="*/ 137490 w 157"/>
              <a:gd name="T5" fmla="*/ 0 h 107"/>
              <a:gd name="T6" fmla="*/ 100368 w 157"/>
              <a:gd name="T7" fmla="*/ 24723 h 107"/>
              <a:gd name="T8" fmla="*/ 63245 w 157"/>
              <a:gd name="T9" fmla="*/ 10988 h 107"/>
              <a:gd name="T10" fmla="*/ 27498 w 157"/>
              <a:gd name="T11" fmla="*/ 54941 h 107"/>
              <a:gd name="T12" fmla="*/ 28873 w 157"/>
              <a:gd name="T13" fmla="*/ 64556 h 107"/>
              <a:gd name="T14" fmla="*/ 0 w 157"/>
              <a:gd name="T15" fmla="*/ 104388 h 107"/>
              <a:gd name="T16" fmla="*/ 42622 w 157"/>
              <a:gd name="T17" fmla="*/ 146967 h 107"/>
              <a:gd name="T18" fmla="*/ 173237 w 157"/>
              <a:gd name="T19" fmla="*/ 146967 h 107"/>
              <a:gd name="T20" fmla="*/ 215859 w 157"/>
              <a:gd name="T21" fmla="*/ 104388 h 107"/>
              <a:gd name="T22" fmla="*/ 185611 w 157"/>
              <a:gd name="T23" fmla="*/ 64556 h 107"/>
              <a:gd name="T24" fmla="*/ 164988 w 157"/>
              <a:gd name="T25" fmla="*/ 138726 h 107"/>
              <a:gd name="T26" fmla="*/ 108617 w 157"/>
              <a:gd name="T27" fmla="*/ 138726 h 107"/>
              <a:gd name="T28" fmla="*/ 142989 w 157"/>
              <a:gd name="T29" fmla="*/ 104388 h 107"/>
              <a:gd name="T30" fmla="*/ 141615 w 157"/>
              <a:gd name="T31" fmla="*/ 100267 h 107"/>
              <a:gd name="T32" fmla="*/ 126491 w 157"/>
              <a:gd name="T33" fmla="*/ 100267 h 107"/>
              <a:gd name="T34" fmla="*/ 126491 w 157"/>
              <a:gd name="T35" fmla="*/ 93400 h 107"/>
              <a:gd name="T36" fmla="*/ 126491 w 157"/>
              <a:gd name="T37" fmla="*/ 50820 h 107"/>
              <a:gd name="T38" fmla="*/ 123741 w 157"/>
              <a:gd name="T39" fmla="*/ 49447 h 107"/>
              <a:gd name="T40" fmla="*/ 87993 w 157"/>
              <a:gd name="T41" fmla="*/ 49447 h 107"/>
              <a:gd name="T42" fmla="*/ 85244 w 157"/>
              <a:gd name="T43" fmla="*/ 52194 h 107"/>
              <a:gd name="T44" fmla="*/ 85244 w 157"/>
              <a:gd name="T45" fmla="*/ 93400 h 107"/>
              <a:gd name="T46" fmla="*/ 85244 w 157"/>
              <a:gd name="T47" fmla="*/ 100267 h 107"/>
              <a:gd name="T48" fmla="*/ 70120 w 157"/>
              <a:gd name="T49" fmla="*/ 100267 h 107"/>
              <a:gd name="T50" fmla="*/ 70120 w 157"/>
              <a:gd name="T51" fmla="*/ 104388 h 107"/>
              <a:gd name="T52" fmla="*/ 104492 w 157"/>
              <a:gd name="T53" fmla="*/ 138726 h 107"/>
              <a:gd name="T54" fmla="*/ 52246 w 157"/>
              <a:gd name="T55" fmla="*/ 138726 h 107"/>
              <a:gd name="T56" fmla="*/ 15124 w 157"/>
              <a:gd name="T57" fmla="*/ 103014 h 107"/>
              <a:gd name="T58" fmla="*/ 39872 w 157"/>
              <a:gd name="T59" fmla="*/ 68676 h 107"/>
              <a:gd name="T60" fmla="*/ 38497 w 157"/>
              <a:gd name="T61" fmla="*/ 60435 h 107"/>
              <a:gd name="T62" fmla="*/ 70120 w 157"/>
              <a:gd name="T63" fmla="*/ 23350 h 107"/>
              <a:gd name="T64" fmla="*/ 103117 w 157"/>
              <a:gd name="T65" fmla="*/ 41206 h 107"/>
              <a:gd name="T66" fmla="*/ 134740 w 157"/>
              <a:gd name="T67" fmla="*/ 15109 h 107"/>
              <a:gd name="T68" fmla="*/ 175987 w 157"/>
              <a:gd name="T69" fmla="*/ 57688 h 107"/>
              <a:gd name="T70" fmla="*/ 174612 w 157"/>
              <a:gd name="T71" fmla="*/ 68676 h 107"/>
              <a:gd name="T72" fmla="*/ 202110 w 157"/>
              <a:gd name="T73" fmla="*/ 103014 h 107"/>
              <a:gd name="T74" fmla="*/ 164988 w 157"/>
              <a:gd name="T75" fmla="*/ 138726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1" name="Group 30"/>
          <p:cNvGrpSpPr/>
          <p:nvPr/>
        </p:nvGrpSpPr>
        <p:grpSpPr>
          <a:xfrm>
            <a:off x="2530944" y="1849890"/>
            <a:ext cx="205174" cy="208167"/>
            <a:chOff x="2360613" y="2686051"/>
            <a:chExt cx="217488" cy="220662"/>
          </a:xfrm>
          <a:solidFill>
            <a:srgbClr val="45C1A4"/>
          </a:solidFill>
        </p:grpSpPr>
        <p:sp>
          <p:nvSpPr>
            <p:cNvPr id="32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2498563" y="2339486"/>
            <a:ext cx="151088" cy="197579"/>
            <a:chOff x="812800" y="2401888"/>
            <a:chExt cx="206375" cy="269875"/>
          </a:xfrm>
          <a:solidFill>
            <a:srgbClr val="45C1A4"/>
          </a:solidFill>
        </p:grpSpPr>
        <p:sp>
          <p:nvSpPr>
            <p:cNvPr id="36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7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8" name="Freeform 32"/>
          <p:cNvSpPr>
            <a:spLocks/>
          </p:cNvSpPr>
          <p:nvPr/>
        </p:nvSpPr>
        <p:spPr bwMode="auto">
          <a:xfrm>
            <a:off x="2820988" y="1539875"/>
            <a:ext cx="219075" cy="193675"/>
          </a:xfrm>
          <a:custGeom>
            <a:avLst/>
            <a:gdLst>
              <a:gd name="T0" fmla="*/ 219607 w 136"/>
              <a:gd name="T1" fmla="*/ 77603 h 120"/>
              <a:gd name="T2" fmla="*/ 109804 w 136"/>
              <a:gd name="T3" fmla="*/ 0 h 120"/>
              <a:gd name="T4" fmla="*/ 0 w 136"/>
              <a:gd name="T5" fmla="*/ 77603 h 120"/>
              <a:gd name="T6" fmla="*/ 59746 w 136"/>
              <a:gd name="T7" fmla="*/ 147123 h 120"/>
              <a:gd name="T8" fmla="*/ 33910 w 136"/>
              <a:gd name="T9" fmla="*/ 194008 h 120"/>
              <a:gd name="T10" fmla="*/ 116263 w 136"/>
              <a:gd name="T11" fmla="*/ 155206 h 120"/>
              <a:gd name="T12" fmla="*/ 219607 w 136"/>
              <a:gd name="T13" fmla="*/ 77603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9" name="Group 38"/>
          <p:cNvGrpSpPr/>
          <p:nvPr/>
        </p:nvGrpSpPr>
        <p:grpSpPr>
          <a:xfrm>
            <a:off x="2006502" y="1641774"/>
            <a:ext cx="135553" cy="204655"/>
            <a:chOff x="549275" y="4406901"/>
            <a:chExt cx="161926" cy="244475"/>
          </a:xfrm>
          <a:solidFill>
            <a:srgbClr val="45C1A4"/>
          </a:solidFill>
        </p:grpSpPr>
        <p:sp>
          <p:nvSpPr>
            <p:cNvPr id="40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1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42" name="Freeform 33"/>
          <p:cNvSpPr>
            <a:spLocks noEditPoints="1"/>
          </p:cNvSpPr>
          <p:nvPr/>
        </p:nvSpPr>
        <p:spPr bwMode="auto">
          <a:xfrm>
            <a:off x="2117725" y="1820863"/>
            <a:ext cx="217488" cy="147637"/>
          </a:xfrm>
          <a:custGeom>
            <a:avLst/>
            <a:gdLst>
              <a:gd name="T0" fmla="*/ 187263 w 157"/>
              <a:gd name="T1" fmla="*/ 65131 h 107"/>
              <a:gd name="T2" fmla="*/ 190037 w 157"/>
              <a:gd name="T3" fmla="*/ 51273 h 107"/>
              <a:gd name="T4" fmla="*/ 138713 w 157"/>
              <a:gd name="T5" fmla="*/ 0 h 107"/>
              <a:gd name="T6" fmla="*/ 101261 w 157"/>
              <a:gd name="T7" fmla="*/ 24944 h 107"/>
              <a:gd name="T8" fmla="*/ 63808 w 157"/>
              <a:gd name="T9" fmla="*/ 11086 h 107"/>
              <a:gd name="T10" fmla="*/ 27743 w 157"/>
              <a:gd name="T11" fmla="*/ 55430 h 107"/>
              <a:gd name="T12" fmla="*/ 29130 w 157"/>
              <a:gd name="T13" fmla="*/ 65131 h 107"/>
              <a:gd name="T14" fmla="*/ 0 w 157"/>
              <a:gd name="T15" fmla="*/ 105318 h 107"/>
              <a:gd name="T16" fmla="*/ 43001 w 157"/>
              <a:gd name="T17" fmla="*/ 148276 h 107"/>
              <a:gd name="T18" fmla="*/ 174779 w 157"/>
              <a:gd name="T19" fmla="*/ 148276 h 107"/>
              <a:gd name="T20" fmla="*/ 217780 w 157"/>
              <a:gd name="T21" fmla="*/ 105318 h 107"/>
              <a:gd name="T22" fmla="*/ 187263 w 157"/>
              <a:gd name="T23" fmla="*/ 65131 h 107"/>
              <a:gd name="T24" fmla="*/ 166456 w 157"/>
              <a:gd name="T25" fmla="*/ 139961 h 107"/>
              <a:gd name="T26" fmla="*/ 109584 w 157"/>
              <a:gd name="T27" fmla="*/ 139961 h 107"/>
              <a:gd name="T28" fmla="*/ 144262 w 157"/>
              <a:gd name="T29" fmla="*/ 105318 h 107"/>
              <a:gd name="T30" fmla="*/ 142875 w 157"/>
              <a:gd name="T31" fmla="*/ 101160 h 107"/>
              <a:gd name="T32" fmla="*/ 127616 w 157"/>
              <a:gd name="T33" fmla="*/ 101160 h 107"/>
              <a:gd name="T34" fmla="*/ 127616 w 157"/>
              <a:gd name="T35" fmla="*/ 94231 h 107"/>
              <a:gd name="T36" fmla="*/ 127616 w 157"/>
              <a:gd name="T37" fmla="*/ 51273 h 107"/>
              <a:gd name="T38" fmla="*/ 124842 w 157"/>
              <a:gd name="T39" fmla="*/ 49887 h 107"/>
              <a:gd name="T40" fmla="*/ 88777 w 157"/>
              <a:gd name="T41" fmla="*/ 49887 h 107"/>
              <a:gd name="T42" fmla="*/ 86002 w 157"/>
              <a:gd name="T43" fmla="*/ 52659 h 107"/>
              <a:gd name="T44" fmla="*/ 86002 w 157"/>
              <a:gd name="T45" fmla="*/ 94231 h 107"/>
              <a:gd name="T46" fmla="*/ 86002 w 157"/>
              <a:gd name="T47" fmla="*/ 101160 h 107"/>
              <a:gd name="T48" fmla="*/ 70744 w 157"/>
              <a:gd name="T49" fmla="*/ 101160 h 107"/>
              <a:gd name="T50" fmla="*/ 70744 w 157"/>
              <a:gd name="T51" fmla="*/ 105318 h 107"/>
              <a:gd name="T52" fmla="*/ 105422 w 157"/>
              <a:gd name="T53" fmla="*/ 139961 h 107"/>
              <a:gd name="T54" fmla="*/ 52711 w 157"/>
              <a:gd name="T55" fmla="*/ 139961 h 107"/>
              <a:gd name="T56" fmla="*/ 15258 w 157"/>
              <a:gd name="T57" fmla="*/ 103932 h 107"/>
              <a:gd name="T58" fmla="*/ 40227 w 157"/>
              <a:gd name="T59" fmla="*/ 69288 h 107"/>
              <a:gd name="T60" fmla="*/ 38840 w 157"/>
              <a:gd name="T61" fmla="*/ 60973 h 107"/>
              <a:gd name="T62" fmla="*/ 70744 w 157"/>
              <a:gd name="T63" fmla="*/ 23558 h 107"/>
              <a:gd name="T64" fmla="*/ 104035 w 157"/>
              <a:gd name="T65" fmla="*/ 41573 h 107"/>
              <a:gd name="T66" fmla="*/ 135939 w 157"/>
              <a:gd name="T67" fmla="*/ 15243 h 107"/>
              <a:gd name="T68" fmla="*/ 177553 w 157"/>
              <a:gd name="T69" fmla="*/ 58202 h 107"/>
              <a:gd name="T70" fmla="*/ 176166 w 157"/>
              <a:gd name="T71" fmla="*/ 69288 h 107"/>
              <a:gd name="T72" fmla="*/ 203909 w 157"/>
              <a:gd name="T73" fmla="*/ 103932 h 107"/>
              <a:gd name="T74" fmla="*/ 166456 w 157"/>
              <a:gd name="T75" fmla="*/ 139961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Freeform 54"/>
          <p:cNvSpPr>
            <a:spLocks noEditPoints="1"/>
          </p:cNvSpPr>
          <p:nvPr/>
        </p:nvSpPr>
        <p:spPr bwMode="auto">
          <a:xfrm>
            <a:off x="2219325" y="1590675"/>
            <a:ext cx="231775" cy="238125"/>
          </a:xfrm>
          <a:custGeom>
            <a:avLst/>
            <a:gdLst>
              <a:gd name="T0" fmla="*/ 147946 w 130"/>
              <a:gd name="T1" fmla="*/ 164225 h 134"/>
              <a:gd name="T2" fmla="*/ 228157 w 130"/>
              <a:gd name="T3" fmla="*/ 46412 h 134"/>
              <a:gd name="T4" fmla="*/ 228157 w 130"/>
              <a:gd name="T5" fmla="*/ 37486 h 134"/>
              <a:gd name="T6" fmla="*/ 210332 w 130"/>
              <a:gd name="T7" fmla="*/ 17851 h 134"/>
              <a:gd name="T8" fmla="*/ 199637 w 130"/>
              <a:gd name="T9" fmla="*/ 17851 h 134"/>
              <a:gd name="T10" fmla="*/ 190725 w 130"/>
              <a:gd name="T11" fmla="*/ 26776 h 134"/>
              <a:gd name="T12" fmla="*/ 180030 w 130"/>
              <a:gd name="T13" fmla="*/ 28561 h 134"/>
              <a:gd name="T14" fmla="*/ 181813 w 130"/>
              <a:gd name="T15" fmla="*/ 0 h 134"/>
              <a:gd name="T16" fmla="*/ 49909 w 130"/>
              <a:gd name="T17" fmla="*/ 0 h 134"/>
              <a:gd name="T18" fmla="*/ 49909 w 130"/>
              <a:gd name="T19" fmla="*/ 28561 h 134"/>
              <a:gd name="T20" fmla="*/ 40997 w 130"/>
              <a:gd name="T21" fmla="*/ 26776 h 134"/>
              <a:gd name="T22" fmla="*/ 32085 w 130"/>
              <a:gd name="T23" fmla="*/ 17851 h 134"/>
              <a:gd name="T24" fmla="*/ 21390 w 130"/>
              <a:gd name="T25" fmla="*/ 17851 h 134"/>
              <a:gd name="T26" fmla="*/ 1782 w 130"/>
              <a:gd name="T27" fmla="*/ 37486 h 134"/>
              <a:gd name="T28" fmla="*/ 1782 w 130"/>
              <a:gd name="T29" fmla="*/ 46412 h 134"/>
              <a:gd name="T30" fmla="*/ 83776 w 130"/>
              <a:gd name="T31" fmla="*/ 164225 h 134"/>
              <a:gd name="T32" fmla="*/ 105166 w 130"/>
              <a:gd name="T33" fmla="*/ 173151 h 134"/>
              <a:gd name="T34" fmla="*/ 105166 w 130"/>
              <a:gd name="T35" fmla="*/ 183861 h 134"/>
              <a:gd name="T36" fmla="*/ 96254 w 130"/>
              <a:gd name="T37" fmla="*/ 187431 h 134"/>
              <a:gd name="T38" fmla="*/ 105166 w 130"/>
              <a:gd name="T39" fmla="*/ 192786 h 134"/>
              <a:gd name="T40" fmla="*/ 105166 w 130"/>
              <a:gd name="T41" fmla="*/ 203497 h 134"/>
              <a:gd name="T42" fmla="*/ 98036 w 130"/>
              <a:gd name="T43" fmla="*/ 212422 h 134"/>
              <a:gd name="T44" fmla="*/ 87341 w 130"/>
              <a:gd name="T45" fmla="*/ 221347 h 134"/>
              <a:gd name="T46" fmla="*/ 78429 w 130"/>
              <a:gd name="T47" fmla="*/ 230273 h 134"/>
              <a:gd name="T48" fmla="*/ 87341 w 130"/>
              <a:gd name="T49" fmla="*/ 239198 h 134"/>
              <a:gd name="T50" fmla="*/ 142598 w 130"/>
              <a:gd name="T51" fmla="*/ 239198 h 134"/>
              <a:gd name="T52" fmla="*/ 153293 w 130"/>
              <a:gd name="T53" fmla="*/ 230273 h 134"/>
              <a:gd name="T54" fmla="*/ 142598 w 130"/>
              <a:gd name="T55" fmla="*/ 221347 h 134"/>
              <a:gd name="T56" fmla="*/ 133686 w 130"/>
              <a:gd name="T57" fmla="*/ 210637 h 134"/>
              <a:gd name="T58" fmla="*/ 124773 w 130"/>
              <a:gd name="T59" fmla="*/ 203497 h 134"/>
              <a:gd name="T60" fmla="*/ 124773 w 130"/>
              <a:gd name="T61" fmla="*/ 192786 h 134"/>
              <a:gd name="T62" fmla="*/ 133686 w 130"/>
              <a:gd name="T63" fmla="*/ 187431 h 134"/>
              <a:gd name="T64" fmla="*/ 124773 w 130"/>
              <a:gd name="T65" fmla="*/ 183861 h 134"/>
              <a:gd name="T66" fmla="*/ 124773 w 130"/>
              <a:gd name="T67" fmla="*/ 173151 h 134"/>
              <a:gd name="T68" fmla="*/ 147946 w 130"/>
              <a:gd name="T69" fmla="*/ 164225 h 134"/>
              <a:gd name="T70" fmla="*/ 181813 w 130"/>
              <a:gd name="T71" fmla="*/ 37486 h 134"/>
              <a:gd name="T72" fmla="*/ 190725 w 130"/>
              <a:gd name="T73" fmla="*/ 37486 h 134"/>
              <a:gd name="T74" fmla="*/ 201420 w 130"/>
              <a:gd name="T75" fmla="*/ 28561 h 134"/>
              <a:gd name="T76" fmla="*/ 210332 w 130"/>
              <a:gd name="T77" fmla="*/ 37486 h 134"/>
              <a:gd name="T78" fmla="*/ 210332 w 130"/>
              <a:gd name="T79" fmla="*/ 46412 h 134"/>
              <a:gd name="T80" fmla="*/ 162205 w 130"/>
              <a:gd name="T81" fmla="*/ 126739 h 134"/>
              <a:gd name="T82" fmla="*/ 181813 w 130"/>
              <a:gd name="T83" fmla="*/ 37486 h 134"/>
              <a:gd name="T84" fmla="*/ 65952 w 130"/>
              <a:gd name="T85" fmla="*/ 128524 h 134"/>
              <a:gd name="T86" fmla="*/ 17825 w 130"/>
              <a:gd name="T87" fmla="*/ 48197 h 134"/>
              <a:gd name="T88" fmla="*/ 17825 w 130"/>
              <a:gd name="T89" fmla="*/ 39271 h 134"/>
              <a:gd name="T90" fmla="*/ 26737 w 130"/>
              <a:gd name="T91" fmla="*/ 28561 h 134"/>
              <a:gd name="T92" fmla="*/ 37432 w 130"/>
              <a:gd name="T93" fmla="*/ 39271 h 134"/>
              <a:gd name="T94" fmla="*/ 46344 w 130"/>
              <a:gd name="T95" fmla="*/ 39271 h 134"/>
              <a:gd name="T96" fmla="*/ 65952 w 130"/>
              <a:gd name="T97" fmla="*/ 128524 h 1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30" h="134">
                <a:moveTo>
                  <a:pt x="83" y="92"/>
                </a:moveTo>
                <a:cubicBezTo>
                  <a:pt x="130" y="63"/>
                  <a:pt x="128" y="26"/>
                  <a:pt x="128" y="26"/>
                </a:cubicBezTo>
                <a:cubicBezTo>
                  <a:pt x="128" y="21"/>
                  <a:pt x="128" y="21"/>
                  <a:pt x="128" y="21"/>
                </a:cubicBezTo>
                <a:cubicBezTo>
                  <a:pt x="128" y="21"/>
                  <a:pt x="128" y="10"/>
                  <a:pt x="118" y="10"/>
                </a:cubicBezTo>
                <a:cubicBezTo>
                  <a:pt x="115" y="10"/>
                  <a:pt x="112" y="10"/>
                  <a:pt x="112" y="10"/>
                </a:cubicBezTo>
                <a:cubicBezTo>
                  <a:pt x="107" y="10"/>
                  <a:pt x="107" y="15"/>
                  <a:pt x="107" y="15"/>
                </a:cubicBezTo>
                <a:cubicBezTo>
                  <a:pt x="107" y="15"/>
                  <a:pt x="105" y="16"/>
                  <a:pt x="101" y="16"/>
                </a:cubicBezTo>
                <a:cubicBezTo>
                  <a:pt x="101" y="12"/>
                  <a:pt x="102" y="0"/>
                  <a:pt x="102" y="0"/>
                </a:cubicBezTo>
                <a:cubicBezTo>
                  <a:pt x="56" y="6"/>
                  <a:pt x="28" y="0"/>
                  <a:pt x="28" y="0"/>
                </a:cubicBezTo>
                <a:cubicBezTo>
                  <a:pt x="28" y="16"/>
                  <a:pt x="28" y="16"/>
                  <a:pt x="28" y="16"/>
                </a:cubicBezTo>
                <a:cubicBezTo>
                  <a:pt x="24" y="16"/>
                  <a:pt x="23" y="15"/>
                  <a:pt x="23" y="15"/>
                </a:cubicBezTo>
                <a:cubicBezTo>
                  <a:pt x="23" y="15"/>
                  <a:pt x="22" y="10"/>
                  <a:pt x="18" y="10"/>
                </a:cubicBezTo>
                <a:cubicBezTo>
                  <a:pt x="18" y="10"/>
                  <a:pt x="15" y="10"/>
                  <a:pt x="12" y="10"/>
                </a:cubicBezTo>
                <a:cubicBezTo>
                  <a:pt x="2" y="10"/>
                  <a:pt x="1" y="21"/>
                  <a:pt x="1" y="21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0" y="63"/>
                  <a:pt x="47" y="92"/>
                </a:cubicBezTo>
                <a:cubicBezTo>
                  <a:pt x="47" y="92"/>
                  <a:pt x="52" y="97"/>
                  <a:pt x="59" y="97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59" y="103"/>
                  <a:pt x="54" y="102"/>
                  <a:pt x="54" y="105"/>
                </a:cubicBezTo>
                <a:cubicBezTo>
                  <a:pt x="54" y="109"/>
                  <a:pt x="59" y="108"/>
                  <a:pt x="59" y="108"/>
                </a:cubicBezTo>
                <a:cubicBezTo>
                  <a:pt x="59" y="114"/>
                  <a:pt x="59" y="114"/>
                  <a:pt x="59" y="114"/>
                </a:cubicBezTo>
                <a:cubicBezTo>
                  <a:pt x="59" y="114"/>
                  <a:pt x="58" y="119"/>
                  <a:pt x="55" y="119"/>
                </a:cubicBezTo>
                <a:cubicBezTo>
                  <a:pt x="55" y="124"/>
                  <a:pt x="49" y="124"/>
                  <a:pt x="49" y="124"/>
                </a:cubicBezTo>
                <a:cubicBezTo>
                  <a:pt x="49" y="124"/>
                  <a:pt x="44" y="125"/>
                  <a:pt x="44" y="129"/>
                </a:cubicBezTo>
                <a:cubicBezTo>
                  <a:pt x="44" y="129"/>
                  <a:pt x="43" y="134"/>
                  <a:pt x="49" y="134"/>
                </a:cubicBezTo>
                <a:cubicBezTo>
                  <a:pt x="57" y="134"/>
                  <a:pt x="80" y="134"/>
                  <a:pt x="80" y="134"/>
                </a:cubicBezTo>
                <a:cubicBezTo>
                  <a:pt x="85" y="134"/>
                  <a:pt x="86" y="129"/>
                  <a:pt x="86" y="129"/>
                </a:cubicBezTo>
                <a:cubicBezTo>
                  <a:pt x="86" y="129"/>
                  <a:pt x="86" y="124"/>
                  <a:pt x="80" y="124"/>
                </a:cubicBezTo>
                <a:cubicBezTo>
                  <a:pt x="75" y="124"/>
                  <a:pt x="75" y="118"/>
                  <a:pt x="75" y="118"/>
                </a:cubicBezTo>
                <a:cubicBezTo>
                  <a:pt x="75" y="118"/>
                  <a:pt x="70" y="119"/>
                  <a:pt x="70" y="114"/>
                </a:cubicBezTo>
                <a:cubicBezTo>
                  <a:pt x="70" y="108"/>
                  <a:pt x="70" y="108"/>
                  <a:pt x="70" y="108"/>
                </a:cubicBezTo>
                <a:cubicBezTo>
                  <a:pt x="70" y="108"/>
                  <a:pt x="75" y="109"/>
                  <a:pt x="75" y="105"/>
                </a:cubicBezTo>
                <a:cubicBezTo>
                  <a:pt x="75" y="102"/>
                  <a:pt x="70" y="103"/>
                  <a:pt x="70" y="103"/>
                </a:cubicBezTo>
                <a:cubicBezTo>
                  <a:pt x="70" y="97"/>
                  <a:pt x="70" y="97"/>
                  <a:pt x="70" y="97"/>
                </a:cubicBezTo>
                <a:cubicBezTo>
                  <a:pt x="75" y="97"/>
                  <a:pt x="79" y="95"/>
                  <a:pt x="83" y="92"/>
                </a:cubicBezTo>
                <a:close/>
                <a:moveTo>
                  <a:pt x="102" y="21"/>
                </a:moveTo>
                <a:cubicBezTo>
                  <a:pt x="103" y="21"/>
                  <a:pt x="107" y="21"/>
                  <a:pt x="107" y="21"/>
                </a:cubicBezTo>
                <a:cubicBezTo>
                  <a:pt x="112" y="21"/>
                  <a:pt x="113" y="16"/>
                  <a:pt x="113" y="16"/>
                </a:cubicBezTo>
                <a:cubicBezTo>
                  <a:pt x="118" y="16"/>
                  <a:pt x="118" y="21"/>
                  <a:pt x="118" y="21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6"/>
                  <a:pt x="116" y="47"/>
                  <a:pt x="91" y="71"/>
                </a:cubicBezTo>
                <a:cubicBezTo>
                  <a:pt x="97" y="61"/>
                  <a:pt x="102" y="38"/>
                  <a:pt x="102" y="21"/>
                </a:cubicBezTo>
                <a:close/>
                <a:moveTo>
                  <a:pt x="37" y="72"/>
                </a:moveTo>
                <a:cubicBezTo>
                  <a:pt x="11" y="48"/>
                  <a:pt x="10" y="27"/>
                  <a:pt x="10" y="27"/>
                </a:cubicBezTo>
                <a:cubicBezTo>
                  <a:pt x="10" y="22"/>
                  <a:pt x="10" y="22"/>
                  <a:pt x="10" y="22"/>
                </a:cubicBezTo>
                <a:cubicBezTo>
                  <a:pt x="10" y="22"/>
                  <a:pt x="10" y="16"/>
                  <a:pt x="15" y="16"/>
                </a:cubicBezTo>
                <a:cubicBezTo>
                  <a:pt x="15" y="16"/>
                  <a:pt x="15" y="22"/>
                  <a:pt x="21" y="22"/>
                </a:cubicBezTo>
                <a:cubicBezTo>
                  <a:pt x="21" y="22"/>
                  <a:pt x="25" y="22"/>
                  <a:pt x="26" y="22"/>
                </a:cubicBezTo>
                <a:cubicBezTo>
                  <a:pt x="26" y="39"/>
                  <a:pt x="31" y="62"/>
                  <a:pt x="37" y="72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44" name="Group 43"/>
          <p:cNvGrpSpPr/>
          <p:nvPr/>
        </p:nvGrpSpPr>
        <p:grpSpPr>
          <a:xfrm>
            <a:off x="3077711" y="1355847"/>
            <a:ext cx="134372" cy="234243"/>
            <a:chOff x="5734050" y="3273426"/>
            <a:chExt cx="117475" cy="204788"/>
          </a:xfrm>
          <a:solidFill>
            <a:srgbClr val="45C1A4"/>
          </a:solidFill>
        </p:grpSpPr>
        <p:sp>
          <p:nvSpPr>
            <p:cNvPr id="45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2477585" y="2089106"/>
            <a:ext cx="242976" cy="196505"/>
            <a:chOff x="312738" y="3205163"/>
            <a:chExt cx="290513" cy="234950"/>
          </a:xfrm>
          <a:solidFill>
            <a:srgbClr val="45C1A4"/>
          </a:solidFill>
        </p:grpSpPr>
        <p:sp>
          <p:nvSpPr>
            <p:cNvPr id="48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9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0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51" name="Freeform 37"/>
          <p:cNvSpPr>
            <a:spLocks noEditPoints="1"/>
          </p:cNvSpPr>
          <p:nvPr/>
        </p:nvSpPr>
        <p:spPr bwMode="auto">
          <a:xfrm>
            <a:off x="2290763" y="1947863"/>
            <a:ext cx="223837" cy="220662"/>
          </a:xfrm>
          <a:custGeom>
            <a:avLst/>
            <a:gdLst>
              <a:gd name="T0" fmla="*/ 0 w 120"/>
              <a:gd name="T1" fmla="*/ 110713 h 120"/>
              <a:gd name="T2" fmla="*/ 222972 w 120"/>
              <a:gd name="T3" fmla="*/ 110713 h 120"/>
              <a:gd name="T4" fmla="*/ 154222 w 120"/>
              <a:gd name="T5" fmla="*/ 44285 h 120"/>
              <a:gd name="T6" fmla="*/ 159797 w 120"/>
              <a:gd name="T7" fmla="*/ 25833 h 120"/>
              <a:gd name="T8" fmla="*/ 159797 w 120"/>
              <a:gd name="T9" fmla="*/ 51666 h 120"/>
              <a:gd name="T10" fmla="*/ 87331 w 120"/>
              <a:gd name="T11" fmla="*/ 142082 h 120"/>
              <a:gd name="T12" fmla="*/ 76182 w 120"/>
              <a:gd name="T13" fmla="*/ 162379 h 120"/>
              <a:gd name="T14" fmla="*/ 70608 w 120"/>
              <a:gd name="T15" fmla="*/ 175296 h 120"/>
              <a:gd name="T16" fmla="*/ 68750 w 120"/>
              <a:gd name="T17" fmla="*/ 202974 h 120"/>
              <a:gd name="T18" fmla="*/ 57601 w 120"/>
              <a:gd name="T19" fmla="*/ 182676 h 120"/>
              <a:gd name="T20" fmla="*/ 48311 w 120"/>
              <a:gd name="T21" fmla="*/ 164224 h 120"/>
              <a:gd name="T22" fmla="*/ 31588 w 120"/>
              <a:gd name="T23" fmla="*/ 151308 h 120"/>
              <a:gd name="T24" fmla="*/ 29730 w 120"/>
              <a:gd name="T25" fmla="*/ 125475 h 120"/>
              <a:gd name="T26" fmla="*/ 27872 w 120"/>
              <a:gd name="T27" fmla="*/ 110713 h 120"/>
              <a:gd name="T28" fmla="*/ 18581 w 120"/>
              <a:gd name="T29" fmla="*/ 99642 h 120"/>
              <a:gd name="T30" fmla="*/ 18581 w 120"/>
              <a:gd name="T31" fmla="*/ 83035 h 120"/>
              <a:gd name="T32" fmla="*/ 70608 w 120"/>
              <a:gd name="T33" fmla="*/ 36904 h 120"/>
              <a:gd name="T34" fmla="*/ 57601 w 120"/>
              <a:gd name="T35" fmla="*/ 36904 h 120"/>
              <a:gd name="T36" fmla="*/ 52027 w 120"/>
              <a:gd name="T37" fmla="*/ 47976 h 120"/>
              <a:gd name="T38" fmla="*/ 59459 w 120"/>
              <a:gd name="T39" fmla="*/ 51666 h 120"/>
              <a:gd name="T40" fmla="*/ 57601 w 120"/>
              <a:gd name="T41" fmla="*/ 44285 h 120"/>
              <a:gd name="T42" fmla="*/ 87331 w 120"/>
              <a:gd name="T43" fmla="*/ 55357 h 120"/>
              <a:gd name="T44" fmla="*/ 76182 w 120"/>
              <a:gd name="T45" fmla="*/ 62737 h 120"/>
              <a:gd name="T46" fmla="*/ 68750 w 120"/>
              <a:gd name="T47" fmla="*/ 66428 h 120"/>
              <a:gd name="T48" fmla="*/ 70608 w 120"/>
              <a:gd name="T49" fmla="*/ 79344 h 120"/>
              <a:gd name="T50" fmla="*/ 61317 w 120"/>
              <a:gd name="T51" fmla="*/ 90416 h 120"/>
              <a:gd name="T52" fmla="*/ 53885 w 120"/>
              <a:gd name="T53" fmla="*/ 94106 h 120"/>
              <a:gd name="T54" fmla="*/ 39020 w 120"/>
              <a:gd name="T55" fmla="*/ 90416 h 120"/>
              <a:gd name="T56" fmla="*/ 27872 w 120"/>
              <a:gd name="T57" fmla="*/ 99642 h 120"/>
              <a:gd name="T58" fmla="*/ 29730 w 120"/>
              <a:gd name="T59" fmla="*/ 107023 h 120"/>
              <a:gd name="T60" fmla="*/ 50169 w 120"/>
              <a:gd name="T61" fmla="*/ 114403 h 120"/>
              <a:gd name="T62" fmla="*/ 76182 w 120"/>
              <a:gd name="T63" fmla="*/ 121784 h 120"/>
              <a:gd name="T64" fmla="*/ 87331 w 120"/>
              <a:gd name="T65" fmla="*/ 142082 h 120"/>
              <a:gd name="T66" fmla="*/ 102196 w 120"/>
              <a:gd name="T67" fmla="*/ 38750 h 120"/>
              <a:gd name="T68" fmla="*/ 81756 w 120"/>
              <a:gd name="T69" fmla="*/ 27678 h 120"/>
              <a:gd name="T70" fmla="*/ 117060 w 120"/>
              <a:gd name="T71" fmla="*/ 18452 h 120"/>
              <a:gd name="T72" fmla="*/ 198817 w 120"/>
              <a:gd name="T73" fmla="*/ 114403 h 120"/>
              <a:gd name="T74" fmla="*/ 170945 w 120"/>
              <a:gd name="T75" fmla="*/ 188212 h 120"/>
              <a:gd name="T76" fmla="*/ 169087 w 120"/>
              <a:gd name="T77" fmla="*/ 169760 h 120"/>
              <a:gd name="T78" fmla="*/ 156080 w 120"/>
              <a:gd name="T79" fmla="*/ 149463 h 120"/>
              <a:gd name="T80" fmla="*/ 122635 w 120"/>
              <a:gd name="T81" fmla="*/ 123630 h 120"/>
              <a:gd name="T82" fmla="*/ 180236 w 120"/>
              <a:gd name="T83" fmla="*/ 103332 h 120"/>
              <a:gd name="T84" fmla="*/ 195101 w 120"/>
              <a:gd name="T85" fmla="*/ 90416 h 120"/>
              <a:gd name="T86" fmla="*/ 172803 w 120"/>
              <a:gd name="T87" fmla="*/ 71963 h 120"/>
              <a:gd name="T88" fmla="*/ 169087 w 120"/>
              <a:gd name="T89" fmla="*/ 95951 h 120"/>
              <a:gd name="T90" fmla="*/ 146790 w 120"/>
              <a:gd name="T91" fmla="*/ 90416 h 120"/>
              <a:gd name="T92" fmla="*/ 135641 w 120"/>
              <a:gd name="T93" fmla="*/ 81190 h 120"/>
              <a:gd name="T94" fmla="*/ 141216 w 120"/>
              <a:gd name="T95" fmla="*/ 64583 h 120"/>
              <a:gd name="T96" fmla="*/ 167229 w 120"/>
              <a:gd name="T97" fmla="*/ 66428 h 120"/>
              <a:gd name="T98" fmla="*/ 185810 w 120"/>
              <a:gd name="T99" fmla="*/ 66428 h 120"/>
              <a:gd name="T100" fmla="*/ 195101 w 120"/>
              <a:gd name="T101" fmla="*/ 59047 h 120"/>
              <a:gd name="T102" fmla="*/ 204391 w 120"/>
              <a:gd name="T103" fmla="*/ 105177 h 120"/>
              <a:gd name="T104" fmla="*/ 198817 w 120"/>
              <a:gd name="T105" fmla="*/ 114403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52" name="Group 51"/>
          <p:cNvGrpSpPr/>
          <p:nvPr/>
        </p:nvGrpSpPr>
        <p:grpSpPr>
          <a:xfrm>
            <a:off x="2705608" y="1742919"/>
            <a:ext cx="241813" cy="179121"/>
            <a:chOff x="4598988" y="3619501"/>
            <a:chExt cx="214313" cy="158750"/>
          </a:xfrm>
          <a:solidFill>
            <a:srgbClr val="45C1A4"/>
          </a:solidFill>
        </p:grpSpPr>
        <p:sp>
          <p:nvSpPr>
            <p:cNvPr id="53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4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5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2739175" y="1883650"/>
            <a:ext cx="255820" cy="254190"/>
            <a:chOff x="744538" y="3198813"/>
            <a:chExt cx="249237" cy="247650"/>
          </a:xfrm>
          <a:solidFill>
            <a:srgbClr val="45C1A4"/>
          </a:solidFill>
        </p:grpSpPr>
        <p:sp>
          <p:nvSpPr>
            <p:cNvPr id="57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8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59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0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2437689" y="1375622"/>
            <a:ext cx="151088" cy="197579"/>
            <a:chOff x="812800" y="2401888"/>
            <a:chExt cx="206375" cy="269875"/>
          </a:xfrm>
          <a:solidFill>
            <a:srgbClr val="45C1A4"/>
          </a:solidFill>
        </p:grpSpPr>
        <p:sp>
          <p:nvSpPr>
            <p:cNvPr id="62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3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2170157" y="1375622"/>
            <a:ext cx="242976" cy="196505"/>
            <a:chOff x="312738" y="3205163"/>
            <a:chExt cx="290513" cy="234950"/>
          </a:xfrm>
          <a:solidFill>
            <a:srgbClr val="45C1A4"/>
          </a:solidFill>
        </p:grpSpPr>
        <p:sp>
          <p:nvSpPr>
            <p:cNvPr id="65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6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67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1735287" y="1544320"/>
            <a:ext cx="202113" cy="196538"/>
            <a:chOff x="390525" y="2455863"/>
            <a:chExt cx="230188" cy="223838"/>
          </a:xfrm>
          <a:solidFill>
            <a:srgbClr val="45C1A4"/>
          </a:solidFill>
        </p:grpSpPr>
        <p:sp>
          <p:nvSpPr>
            <p:cNvPr id="69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0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1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2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3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4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2864692" y="1343561"/>
            <a:ext cx="241813" cy="179121"/>
            <a:chOff x="4598988" y="3619501"/>
            <a:chExt cx="214313" cy="158750"/>
          </a:xfrm>
          <a:solidFill>
            <a:srgbClr val="45C1A4"/>
          </a:solidFill>
        </p:grpSpPr>
        <p:sp>
          <p:nvSpPr>
            <p:cNvPr id="76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7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8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79" name="Freeform 37"/>
          <p:cNvSpPr>
            <a:spLocks noEditPoints="1"/>
          </p:cNvSpPr>
          <p:nvPr/>
        </p:nvSpPr>
        <p:spPr bwMode="auto">
          <a:xfrm>
            <a:off x="2643188" y="1363663"/>
            <a:ext cx="222250" cy="222250"/>
          </a:xfrm>
          <a:custGeom>
            <a:avLst/>
            <a:gdLst>
              <a:gd name="T0" fmla="*/ 0 w 120"/>
              <a:gd name="T1" fmla="*/ 110713 h 120"/>
              <a:gd name="T2" fmla="*/ 222972 w 120"/>
              <a:gd name="T3" fmla="*/ 110713 h 120"/>
              <a:gd name="T4" fmla="*/ 154222 w 120"/>
              <a:gd name="T5" fmla="*/ 44285 h 120"/>
              <a:gd name="T6" fmla="*/ 159797 w 120"/>
              <a:gd name="T7" fmla="*/ 25833 h 120"/>
              <a:gd name="T8" fmla="*/ 159797 w 120"/>
              <a:gd name="T9" fmla="*/ 51666 h 120"/>
              <a:gd name="T10" fmla="*/ 87331 w 120"/>
              <a:gd name="T11" fmla="*/ 142082 h 120"/>
              <a:gd name="T12" fmla="*/ 76182 w 120"/>
              <a:gd name="T13" fmla="*/ 162379 h 120"/>
              <a:gd name="T14" fmla="*/ 70608 w 120"/>
              <a:gd name="T15" fmla="*/ 175296 h 120"/>
              <a:gd name="T16" fmla="*/ 68750 w 120"/>
              <a:gd name="T17" fmla="*/ 202974 h 120"/>
              <a:gd name="T18" fmla="*/ 57601 w 120"/>
              <a:gd name="T19" fmla="*/ 182676 h 120"/>
              <a:gd name="T20" fmla="*/ 48311 w 120"/>
              <a:gd name="T21" fmla="*/ 164224 h 120"/>
              <a:gd name="T22" fmla="*/ 31588 w 120"/>
              <a:gd name="T23" fmla="*/ 151308 h 120"/>
              <a:gd name="T24" fmla="*/ 29730 w 120"/>
              <a:gd name="T25" fmla="*/ 125475 h 120"/>
              <a:gd name="T26" fmla="*/ 27872 w 120"/>
              <a:gd name="T27" fmla="*/ 110713 h 120"/>
              <a:gd name="T28" fmla="*/ 18581 w 120"/>
              <a:gd name="T29" fmla="*/ 99642 h 120"/>
              <a:gd name="T30" fmla="*/ 18581 w 120"/>
              <a:gd name="T31" fmla="*/ 83035 h 120"/>
              <a:gd name="T32" fmla="*/ 70608 w 120"/>
              <a:gd name="T33" fmla="*/ 36904 h 120"/>
              <a:gd name="T34" fmla="*/ 57601 w 120"/>
              <a:gd name="T35" fmla="*/ 36904 h 120"/>
              <a:gd name="T36" fmla="*/ 52027 w 120"/>
              <a:gd name="T37" fmla="*/ 47976 h 120"/>
              <a:gd name="T38" fmla="*/ 59459 w 120"/>
              <a:gd name="T39" fmla="*/ 51666 h 120"/>
              <a:gd name="T40" fmla="*/ 57601 w 120"/>
              <a:gd name="T41" fmla="*/ 44285 h 120"/>
              <a:gd name="T42" fmla="*/ 87331 w 120"/>
              <a:gd name="T43" fmla="*/ 55357 h 120"/>
              <a:gd name="T44" fmla="*/ 76182 w 120"/>
              <a:gd name="T45" fmla="*/ 62737 h 120"/>
              <a:gd name="T46" fmla="*/ 68750 w 120"/>
              <a:gd name="T47" fmla="*/ 66428 h 120"/>
              <a:gd name="T48" fmla="*/ 70608 w 120"/>
              <a:gd name="T49" fmla="*/ 79344 h 120"/>
              <a:gd name="T50" fmla="*/ 61317 w 120"/>
              <a:gd name="T51" fmla="*/ 90416 h 120"/>
              <a:gd name="T52" fmla="*/ 53885 w 120"/>
              <a:gd name="T53" fmla="*/ 94106 h 120"/>
              <a:gd name="T54" fmla="*/ 39020 w 120"/>
              <a:gd name="T55" fmla="*/ 90416 h 120"/>
              <a:gd name="T56" fmla="*/ 27872 w 120"/>
              <a:gd name="T57" fmla="*/ 99642 h 120"/>
              <a:gd name="T58" fmla="*/ 29730 w 120"/>
              <a:gd name="T59" fmla="*/ 107023 h 120"/>
              <a:gd name="T60" fmla="*/ 50169 w 120"/>
              <a:gd name="T61" fmla="*/ 114403 h 120"/>
              <a:gd name="T62" fmla="*/ 76182 w 120"/>
              <a:gd name="T63" fmla="*/ 121784 h 120"/>
              <a:gd name="T64" fmla="*/ 87331 w 120"/>
              <a:gd name="T65" fmla="*/ 142082 h 120"/>
              <a:gd name="T66" fmla="*/ 102196 w 120"/>
              <a:gd name="T67" fmla="*/ 38750 h 120"/>
              <a:gd name="T68" fmla="*/ 81756 w 120"/>
              <a:gd name="T69" fmla="*/ 27678 h 120"/>
              <a:gd name="T70" fmla="*/ 117060 w 120"/>
              <a:gd name="T71" fmla="*/ 18452 h 120"/>
              <a:gd name="T72" fmla="*/ 198817 w 120"/>
              <a:gd name="T73" fmla="*/ 114403 h 120"/>
              <a:gd name="T74" fmla="*/ 170945 w 120"/>
              <a:gd name="T75" fmla="*/ 188212 h 120"/>
              <a:gd name="T76" fmla="*/ 169087 w 120"/>
              <a:gd name="T77" fmla="*/ 169760 h 120"/>
              <a:gd name="T78" fmla="*/ 156080 w 120"/>
              <a:gd name="T79" fmla="*/ 149463 h 120"/>
              <a:gd name="T80" fmla="*/ 122635 w 120"/>
              <a:gd name="T81" fmla="*/ 123630 h 120"/>
              <a:gd name="T82" fmla="*/ 180236 w 120"/>
              <a:gd name="T83" fmla="*/ 103332 h 120"/>
              <a:gd name="T84" fmla="*/ 195101 w 120"/>
              <a:gd name="T85" fmla="*/ 90416 h 120"/>
              <a:gd name="T86" fmla="*/ 172803 w 120"/>
              <a:gd name="T87" fmla="*/ 71963 h 120"/>
              <a:gd name="T88" fmla="*/ 169087 w 120"/>
              <a:gd name="T89" fmla="*/ 95951 h 120"/>
              <a:gd name="T90" fmla="*/ 146790 w 120"/>
              <a:gd name="T91" fmla="*/ 90416 h 120"/>
              <a:gd name="T92" fmla="*/ 135641 w 120"/>
              <a:gd name="T93" fmla="*/ 81190 h 120"/>
              <a:gd name="T94" fmla="*/ 141216 w 120"/>
              <a:gd name="T95" fmla="*/ 64583 h 120"/>
              <a:gd name="T96" fmla="*/ 167229 w 120"/>
              <a:gd name="T97" fmla="*/ 66428 h 120"/>
              <a:gd name="T98" fmla="*/ 185810 w 120"/>
              <a:gd name="T99" fmla="*/ 66428 h 120"/>
              <a:gd name="T100" fmla="*/ 195101 w 120"/>
              <a:gd name="T101" fmla="*/ 59047 h 120"/>
              <a:gd name="T102" fmla="*/ 204391 w 120"/>
              <a:gd name="T103" fmla="*/ 105177 h 120"/>
              <a:gd name="T104" fmla="*/ 198817 w 120"/>
              <a:gd name="T105" fmla="*/ 114403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0" name="Group 79"/>
          <p:cNvGrpSpPr/>
          <p:nvPr/>
        </p:nvGrpSpPr>
        <p:grpSpPr>
          <a:xfrm>
            <a:off x="1694829" y="1319193"/>
            <a:ext cx="211942" cy="210490"/>
            <a:chOff x="1979613" y="3067051"/>
            <a:chExt cx="231775" cy="230188"/>
          </a:xfrm>
          <a:solidFill>
            <a:srgbClr val="45C1A4"/>
          </a:solidFill>
        </p:grpSpPr>
        <p:sp>
          <p:nvSpPr>
            <p:cNvPr id="81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2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3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84" name="Freeform 32"/>
          <p:cNvSpPr>
            <a:spLocks/>
          </p:cNvSpPr>
          <p:nvPr/>
        </p:nvSpPr>
        <p:spPr bwMode="auto">
          <a:xfrm>
            <a:off x="2141538" y="1212850"/>
            <a:ext cx="219075" cy="193675"/>
          </a:xfrm>
          <a:custGeom>
            <a:avLst/>
            <a:gdLst>
              <a:gd name="T0" fmla="*/ 219607 w 136"/>
              <a:gd name="T1" fmla="*/ 77603 h 120"/>
              <a:gd name="T2" fmla="*/ 109804 w 136"/>
              <a:gd name="T3" fmla="*/ 0 h 120"/>
              <a:gd name="T4" fmla="*/ 0 w 136"/>
              <a:gd name="T5" fmla="*/ 77603 h 120"/>
              <a:gd name="T6" fmla="*/ 59746 w 136"/>
              <a:gd name="T7" fmla="*/ 147123 h 120"/>
              <a:gd name="T8" fmla="*/ 33910 w 136"/>
              <a:gd name="T9" fmla="*/ 194008 h 120"/>
              <a:gd name="T10" fmla="*/ 116263 w 136"/>
              <a:gd name="T11" fmla="*/ 155206 h 120"/>
              <a:gd name="T12" fmla="*/ 219607 w 136"/>
              <a:gd name="T13" fmla="*/ 77603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5" name="Freeform 33"/>
          <p:cNvSpPr>
            <a:spLocks noEditPoints="1"/>
          </p:cNvSpPr>
          <p:nvPr/>
        </p:nvSpPr>
        <p:spPr bwMode="auto">
          <a:xfrm>
            <a:off x="1922463" y="1252538"/>
            <a:ext cx="215900" cy="147637"/>
          </a:xfrm>
          <a:custGeom>
            <a:avLst/>
            <a:gdLst>
              <a:gd name="T0" fmla="*/ 185611 w 157"/>
              <a:gd name="T1" fmla="*/ 64556 h 107"/>
              <a:gd name="T2" fmla="*/ 188361 w 157"/>
              <a:gd name="T3" fmla="*/ 50820 h 107"/>
              <a:gd name="T4" fmla="*/ 137490 w 157"/>
              <a:gd name="T5" fmla="*/ 0 h 107"/>
              <a:gd name="T6" fmla="*/ 100368 w 157"/>
              <a:gd name="T7" fmla="*/ 24723 h 107"/>
              <a:gd name="T8" fmla="*/ 63245 w 157"/>
              <a:gd name="T9" fmla="*/ 10988 h 107"/>
              <a:gd name="T10" fmla="*/ 27498 w 157"/>
              <a:gd name="T11" fmla="*/ 54941 h 107"/>
              <a:gd name="T12" fmla="*/ 28873 w 157"/>
              <a:gd name="T13" fmla="*/ 64556 h 107"/>
              <a:gd name="T14" fmla="*/ 0 w 157"/>
              <a:gd name="T15" fmla="*/ 104388 h 107"/>
              <a:gd name="T16" fmla="*/ 42622 w 157"/>
              <a:gd name="T17" fmla="*/ 146967 h 107"/>
              <a:gd name="T18" fmla="*/ 173237 w 157"/>
              <a:gd name="T19" fmla="*/ 146967 h 107"/>
              <a:gd name="T20" fmla="*/ 215859 w 157"/>
              <a:gd name="T21" fmla="*/ 104388 h 107"/>
              <a:gd name="T22" fmla="*/ 185611 w 157"/>
              <a:gd name="T23" fmla="*/ 64556 h 107"/>
              <a:gd name="T24" fmla="*/ 164988 w 157"/>
              <a:gd name="T25" fmla="*/ 138726 h 107"/>
              <a:gd name="T26" fmla="*/ 108617 w 157"/>
              <a:gd name="T27" fmla="*/ 138726 h 107"/>
              <a:gd name="T28" fmla="*/ 142989 w 157"/>
              <a:gd name="T29" fmla="*/ 104388 h 107"/>
              <a:gd name="T30" fmla="*/ 141615 w 157"/>
              <a:gd name="T31" fmla="*/ 100267 h 107"/>
              <a:gd name="T32" fmla="*/ 126491 w 157"/>
              <a:gd name="T33" fmla="*/ 100267 h 107"/>
              <a:gd name="T34" fmla="*/ 126491 w 157"/>
              <a:gd name="T35" fmla="*/ 93400 h 107"/>
              <a:gd name="T36" fmla="*/ 126491 w 157"/>
              <a:gd name="T37" fmla="*/ 50820 h 107"/>
              <a:gd name="T38" fmla="*/ 123741 w 157"/>
              <a:gd name="T39" fmla="*/ 49447 h 107"/>
              <a:gd name="T40" fmla="*/ 87993 w 157"/>
              <a:gd name="T41" fmla="*/ 49447 h 107"/>
              <a:gd name="T42" fmla="*/ 85244 w 157"/>
              <a:gd name="T43" fmla="*/ 52194 h 107"/>
              <a:gd name="T44" fmla="*/ 85244 w 157"/>
              <a:gd name="T45" fmla="*/ 93400 h 107"/>
              <a:gd name="T46" fmla="*/ 85244 w 157"/>
              <a:gd name="T47" fmla="*/ 100267 h 107"/>
              <a:gd name="T48" fmla="*/ 70120 w 157"/>
              <a:gd name="T49" fmla="*/ 100267 h 107"/>
              <a:gd name="T50" fmla="*/ 70120 w 157"/>
              <a:gd name="T51" fmla="*/ 104388 h 107"/>
              <a:gd name="T52" fmla="*/ 104492 w 157"/>
              <a:gd name="T53" fmla="*/ 138726 h 107"/>
              <a:gd name="T54" fmla="*/ 52246 w 157"/>
              <a:gd name="T55" fmla="*/ 138726 h 107"/>
              <a:gd name="T56" fmla="*/ 15124 w 157"/>
              <a:gd name="T57" fmla="*/ 103014 h 107"/>
              <a:gd name="T58" fmla="*/ 39872 w 157"/>
              <a:gd name="T59" fmla="*/ 68676 h 107"/>
              <a:gd name="T60" fmla="*/ 38497 w 157"/>
              <a:gd name="T61" fmla="*/ 60435 h 107"/>
              <a:gd name="T62" fmla="*/ 70120 w 157"/>
              <a:gd name="T63" fmla="*/ 23350 h 107"/>
              <a:gd name="T64" fmla="*/ 103117 w 157"/>
              <a:gd name="T65" fmla="*/ 41206 h 107"/>
              <a:gd name="T66" fmla="*/ 134740 w 157"/>
              <a:gd name="T67" fmla="*/ 15109 h 107"/>
              <a:gd name="T68" fmla="*/ 175987 w 157"/>
              <a:gd name="T69" fmla="*/ 57688 h 107"/>
              <a:gd name="T70" fmla="*/ 174612 w 157"/>
              <a:gd name="T71" fmla="*/ 68676 h 107"/>
              <a:gd name="T72" fmla="*/ 202110 w 157"/>
              <a:gd name="T73" fmla="*/ 103014 h 107"/>
              <a:gd name="T74" fmla="*/ 164988 w 157"/>
              <a:gd name="T75" fmla="*/ 138726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86" name="Group 85"/>
          <p:cNvGrpSpPr/>
          <p:nvPr/>
        </p:nvGrpSpPr>
        <p:grpSpPr>
          <a:xfrm>
            <a:off x="3257700" y="1374178"/>
            <a:ext cx="151088" cy="197579"/>
            <a:chOff x="812800" y="2401888"/>
            <a:chExt cx="206375" cy="269875"/>
          </a:xfrm>
          <a:solidFill>
            <a:srgbClr val="45C1A4"/>
          </a:solidFill>
        </p:grpSpPr>
        <p:sp>
          <p:nvSpPr>
            <p:cNvPr id="8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3257700" y="1179110"/>
            <a:ext cx="244141" cy="167121"/>
            <a:chOff x="2324100" y="1814513"/>
            <a:chExt cx="266700" cy="182563"/>
          </a:xfrm>
          <a:solidFill>
            <a:srgbClr val="45C1A4"/>
          </a:solidFill>
        </p:grpSpPr>
        <p:sp>
          <p:nvSpPr>
            <p:cNvPr id="90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1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1536617" y="1189011"/>
            <a:ext cx="241813" cy="179121"/>
            <a:chOff x="4598988" y="3619501"/>
            <a:chExt cx="214313" cy="158750"/>
          </a:xfrm>
          <a:solidFill>
            <a:srgbClr val="45C1A4"/>
          </a:solidFill>
        </p:grpSpPr>
        <p:sp>
          <p:nvSpPr>
            <p:cNvPr id="93" name="Freeform 24"/>
            <p:cNvSpPr>
              <a:spLocks/>
            </p:cNvSpPr>
            <p:nvPr/>
          </p:nvSpPr>
          <p:spPr bwMode="auto">
            <a:xfrm>
              <a:off x="4675188" y="3729038"/>
              <a:ext cx="61913" cy="49213"/>
            </a:xfrm>
            <a:custGeom>
              <a:avLst/>
              <a:gdLst>
                <a:gd name="T0" fmla="*/ 36 w 38"/>
                <a:gd name="T1" fmla="*/ 10 h 30"/>
                <a:gd name="T2" fmla="*/ 1 w 38"/>
                <a:gd name="T3" fmla="*/ 11 h 30"/>
                <a:gd name="T4" fmla="*/ 1 w 38"/>
                <a:gd name="T5" fmla="*/ 13 h 30"/>
                <a:gd name="T6" fmla="*/ 19 w 38"/>
                <a:gd name="T7" fmla="*/ 30 h 30"/>
                <a:gd name="T8" fmla="*/ 36 w 38"/>
                <a:gd name="T9" fmla="*/ 13 h 30"/>
                <a:gd name="T10" fmla="*/ 36 w 38"/>
                <a:gd name="T1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0">
                  <a:moveTo>
                    <a:pt x="36" y="10"/>
                  </a:moveTo>
                  <a:cubicBezTo>
                    <a:pt x="26" y="1"/>
                    <a:pt x="12" y="0"/>
                    <a:pt x="1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8" y="11"/>
                    <a:pt x="37" y="11"/>
                    <a:pt x="3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4" name="Freeform 25"/>
            <p:cNvSpPr>
              <a:spLocks/>
            </p:cNvSpPr>
            <p:nvPr/>
          </p:nvSpPr>
          <p:spPr bwMode="auto">
            <a:xfrm>
              <a:off x="4633913" y="3675063"/>
              <a:ext cx="142875" cy="63500"/>
            </a:xfrm>
            <a:custGeom>
              <a:avLst/>
              <a:gdLst>
                <a:gd name="T0" fmla="*/ 87 w 88"/>
                <a:gd name="T1" fmla="*/ 23 h 39"/>
                <a:gd name="T2" fmla="*/ 0 w 88"/>
                <a:gd name="T3" fmla="*/ 24 h 39"/>
                <a:gd name="T4" fmla="*/ 0 w 88"/>
                <a:gd name="T5" fmla="*/ 26 h 39"/>
                <a:gd name="T6" fmla="*/ 13 w 88"/>
                <a:gd name="T7" fmla="*/ 38 h 39"/>
                <a:gd name="T8" fmla="*/ 15 w 88"/>
                <a:gd name="T9" fmla="*/ 38 h 39"/>
                <a:gd name="T10" fmla="*/ 73 w 88"/>
                <a:gd name="T11" fmla="*/ 38 h 39"/>
                <a:gd name="T12" fmla="*/ 75 w 88"/>
                <a:gd name="T13" fmla="*/ 38 h 39"/>
                <a:gd name="T14" fmla="*/ 87 w 88"/>
                <a:gd name="T15" fmla="*/ 26 h 39"/>
                <a:gd name="T16" fmla="*/ 87 w 88"/>
                <a:gd name="T17" fmla="*/ 26 h 39"/>
                <a:gd name="T18" fmla="*/ 87 w 88"/>
                <a:gd name="T19" fmla="*/ 24 h 39"/>
                <a:gd name="T20" fmla="*/ 87 w 88"/>
                <a:gd name="T21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39">
                  <a:moveTo>
                    <a:pt x="87" y="23"/>
                  </a:moveTo>
                  <a:cubicBezTo>
                    <a:pt x="63" y="0"/>
                    <a:pt x="24" y="0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9"/>
                    <a:pt x="14" y="39"/>
                    <a:pt x="15" y="38"/>
                  </a:cubicBezTo>
                  <a:cubicBezTo>
                    <a:pt x="31" y="22"/>
                    <a:pt x="57" y="22"/>
                    <a:pt x="73" y="38"/>
                  </a:cubicBezTo>
                  <a:cubicBezTo>
                    <a:pt x="73" y="39"/>
                    <a:pt x="74" y="39"/>
                    <a:pt x="75" y="3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5"/>
                    <a:pt x="88" y="24"/>
                    <a:pt x="87" y="24"/>
                  </a:cubicBezTo>
                  <a:lnTo>
                    <a:pt x="87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5" name="Freeform 26"/>
            <p:cNvSpPr>
              <a:spLocks/>
            </p:cNvSpPr>
            <p:nvPr/>
          </p:nvSpPr>
          <p:spPr bwMode="auto">
            <a:xfrm>
              <a:off x="4598988" y="3619501"/>
              <a:ext cx="214313" cy="82550"/>
            </a:xfrm>
            <a:custGeom>
              <a:avLst/>
              <a:gdLst>
                <a:gd name="T0" fmla="*/ 131 w 132"/>
                <a:gd name="T1" fmla="*/ 36 h 51"/>
                <a:gd name="T2" fmla="*/ 131 w 132"/>
                <a:gd name="T3" fmla="*/ 36 h 51"/>
                <a:gd name="T4" fmla="*/ 1 w 132"/>
                <a:gd name="T5" fmla="*/ 36 h 51"/>
                <a:gd name="T6" fmla="*/ 1 w 132"/>
                <a:gd name="T7" fmla="*/ 38 h 51"/>
                <a:gd name="T8" fmla="*/ 13 w 132"/>
                <a:gd name="T9" fmla="*/ 51 h 51"/>
                <a:gd name="T10" fmla="*/ 16 w 132"/>
                <a:gd name="T11" fmla="*/ 51 h 51"/>
                <a:gd name="T12" fmla="*/ 116 w 132"/>
                <a:gd name="T13" fmla="*/ 51 h 51"/>
                <a:gd name="T14" fmla="*/ 118 w 132"/>
                <a:gd name="T15" fmla="*/ 51 h 51"/>
                <a:gd name="T16" fmla="*/ 131 w 132"/>
                <a:gd name="T17" fmla="*/ 38 h 51"/>
                <a:gd name="T18" fmla="*/ 131 w 132"/>
                <a:gd name="T19" fmla="*/ 38 h 51"/>
                <a:gd name="T20" fmla="*/ 131 w 132"/>
                <a:gd name="T21" fmla="*/ 3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1">
                  <a:moveTo>
                    <a:pt x="131" y="36"/>
                  </a:moveTo>
                  <a:cubicBezTo>
                    <a:pt x="131" y="36"/>
                    <a:pt x="131" y="36"/>
                    <a:pt x="131" y="36"/>
                  </a:cubicBezTo>
                  <a:cubicBezTo>
                    <a:pt x="95" y="0"/>
                    <a:pt x="36" y="0"/>
                    <a:pt x="1" y="36"/>
                  </a:cubicBezTo>
                  <a:cubicBezTo>
                    <a:pt x="0" y="37"/>
                    <a:pt x="0" y="37"/>
                    <a:pt x="1" y="38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5" y="51"/>
                    <a:pt x="16" y="51"/>
                  </a:cubicBezTo>
                  <a:cubicBezTo>
                    <a:pt x="43" y="23"/>
                    <a:pt x="88" y="23"/>
                    <a:pt x="116" y="51"/>
                  </a:cubicBezTo>
                  <a:cubicBezTo>
                    <a:pt x="117" y="51"/>
                    <a:pt x="118" y="51"/>
                    <a:pt x="118" y="51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96" name="Freeform 33"/>
          <p:cNvSpPr>
            <a:spLocks noEditPoints="1"/>
          </p:cNvSpPr>
          <p:nvPr/>
        </p:nvSpPr>
        <p:spPr bwMode="auto">
          <a:xfrm>
            <a:off x="3027363" y="1208088"/>
            <a:ext cx="215900" cy="147637"/>
          </a:xfrm>
          <a:custGeom>
            <a:avLst/>
            <a:gdLst>
              <a:gd name="T0" fmla="*/ 185611 w 157"/>
              <a:gd name="T1" fmla="*/ 64556 h 107"/>
              <a:gd name="T2" fmla="*/ 188361 w 157"/>
              <a:gd name="T3" fmla="*/ 50820 h 107"/>
              <a:gd name="T4" fmla="*/ 137490 w 157"/>
              <a:gd name="T5" fmla="*/ 0 h 107"/>
              <a:gd name="T6" fmla="*/ 100368 w 157"/>
              <a:gd name="T7" fmla="*/ 24723 h 107"/>
              <a:gd name="T8" fmla="*/ 63245 w 157"/>
              <a:gd name="T9" fmla="*/ 10988 h 107"/>
              <a:gd name="T10" fmla="*/ 27498 w 157"/>
              <a:gd name="T11" fmla="*/ 54941 h 107"/>
              <a:gd name="T12" fmla="*/ 28873 w 157"/>
              <a:gd name="T13" fmla="*/ 64556 h 107"/>
              <a:gd name="T14" fmla="*/ 0 w 157"/>
              <a:gd name="T15" fmla="*/ 104388 h 107"/>
              <a:gd name="T16" fmla="*/ 42622 w 157"/>
              <a:gd name="T17" fmla="*/ 146967 h 107"/>
              <a:gd name="T18" fmla="*/ 173237 w 157"/>
              <a:gd name="T19" fmla="*/ 146967 h 107"/>
              <a:gd name="T20" fmla="*/ 215859 w 157"/>
              <a:gd name="T21" fmla="*/ 104388 h 107"/>
              <a:gd name="T22" fmla="*/ 185611 w 157"/>
              <a:gd name="T23" fmla="*/ 64556 h 107"/>
              <a:gd name="T24" fmla="*/ 164988 w 157"/>
              <a:gd name="T25" fmla="*/ 138726 h 107"/>
              <a:gd name="T26" fmla="*/ 108617 w 157"/>
              <a:gd name="T27" fmla="*/ 138726 h 107"/>
              <a:gd name="T28" fmla="*/ 142989 w 157"/>
              <a:gd name="T29" fmla="*/ 104388 h 107"/>
              <a:gd name="T30" fmla="*/ 141615 w 157"/>
              <a:gd name="T31" fmla="*/ 100267 h 107"/>
              <a:gd name="T32" fmla="*/ 126491 w 157"/>
              <a:gd name="T33" fmla="*/ 100267 h 107"/>
              <a:gd name="T34" fmla="*/ 126491 w 157"/>
              <a:gd name="T35" fmla="*/ 93400 h 107"/>
              <a:gd name="T36" fmla="*/ 126491 w 157"/>
              <a:gd name="T37" fmla="*/ 50820 h 107"/>
              <a:gd name="T38" fmla="*/ 123741 w 157"/>
              <a:gd name="T39" fmla="*/ 49447 h 107"/>
              <a:gd name="T40" fmla="*/ 87993 w 157"/>
              <a:gd name="T41" fmla="*/ 49447 h 107"/>
              <a:gd name="T42" fmla="*/ 85244 w 157"/>
              <a:gd name="T43" fmla="*/ 52194 h 107"/>
              <a:gd name="T44" fmla="*/ 85244 w 157"/>
              <a:gd name="T45" fmla="*/ 93400 h 107"/>
              <a:gd name="T46" fmla="*/ 85244 w 157"/>
              <a:gd name="T47" fmla="*/ 100267 h 107"/>
              <a:gd name="T48" fmla="*/ 70120 w 157"/>
              <a:gd name="T49" fmla="*/ 100267 h 107"/>
              <a:gd name="T50" fmla="*/ 70120 w 157"/>
              <a:gd name="T51" fmla="*/ 104388 h 107"/>
              <a:gd name="T52" fmla="*/ 104492 w 157"/>
              <a:gd name="T53" fmla="*/ 138726 h 107"/>
              <a:gd name="T54" fmla="*/ 52246 w 157"/>
              <a:gd name="T55" fmla="*/ 138726 h 107"/>
              <a:gd name="T56" fmla="*/ 15124 w 157"/>
              <a:gd name="T57" fmla="*/ 103014 h 107"/>
              <a:gd name="T58" fmla="*/ 39872 w 157"/>
              <a:gd name="T59" fmla="*/ 68676 h 107"/>
              <a:gd name="T60" fmla="*/ 38497 w 157"/>
              <a:gd name="T61" fmla="*/ 60435 h 107"/>
              <a:gd name="T62" fmla="*/ 70120 w 157"/>
              <a:gd name="T63" fmla="*/ 23350 h 107"/>
              <a:gd name="T64" fmla="*/ 103117 w 157"/>
              <a:gd name="T65" fmla="*/ 41206 h 107"/>
              <a:gd name="T66" fmla="*/ 134740 w 157"/>
              <a:gd name="T67" fmla="*/ 15109 h 107"/>
              <a:gd name="T68" fmla="*/ 175987 w 157"/>
              <a:gd name="T69" fmla="*/ 57688 h 107"/>
              <a:gd name="T70" fmla="*/ 174612 w 157"/>
              <a:gd name="T71" fmla="*/ 68676 h 107"/>
              <a:gd name="T72" fmla="*/ 202110 w 157"/>
              <a:gd name="T73" fmla="*/ 103014 h 107"/>
              <a:gd name="T74" fmla="*/ 164988 w 157"/>
              <a:gd name="T75" fmla="*/ 138726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97" name="Group 96"/>
          <p:cNvGrpSpPr/>
          <p:nvPr/>
        </p:nvGrpSpPr>
        <p:grpSpPr>
          <a:xfrm>
            <a:off x="2868027" y="1092041"/>
            <a:ext cx="255820" cy="254190"/>
            <a:chOff x="744538" y="3198813"/>
            <a:chExt cx="249237" cy="247650"/>
          </a:xfrm>
          <a:solidFill>
            <a:srgbClr val="45C1A4"/>
          </a:solidFill>
        </p:grpSpPr>
        <p:sp>
          <p:nvSpPr>
            <p:cNvPr id="98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99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0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1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1808191" y="1065091"/>
            <a:ext cx="151088" cy="197579"/>
            <a:chOff x="812800" y="2401888"/>
            <a:chExt cx="206375" cy="269875"/>
          </a:xfrm>
          <a:solidFill>
            <a:srgbClr val="45C1A4"/>
          </a:solidFill>
        </p:grpSpPr>
        <p:sp>
          <p:nvSpPr>
            <p:cNvPr id="103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4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05" name="Freeform 37"/>
          <p:cNvSpPr>
            <a:spLocks noEditPoints="1"/>
          </p:cNvSpPr>
          <p:nvPr/>
        </p:nvSpPr>
        <p:spPr bwMode="auto">
          <a:xfrm>
            <a:off x="3390900" y="1022350"/>
            <a:ext cx="222250" cy="222250"/>
          </a:xfrm>
          <a:custGeom>
            <a:avLst/>
            <a:gdLst>
              <a:gd name="T0" fmla="*/ 0 w 120"/>
              <a:gd name="T1" fmla="*/ 110713 h 120"/>
              <a:gd name="T2" fmla="*/ 222972 w 120"/>
              <a:gd name="T3" fmla="*/ 110713 h 120"/>
              <a:gd name="T4" fmla="*/ 154222 w 120"/>
              <a:gd name="T5" fmla="*/ 44285 h 120"/>
              <a:gd name="T6" fmla="*/ 159797 w 120"/>
              <a:gd name="T7" fmla="*/ 25833 h 120"/>
              <a:gd name="T8" fmla="*/ 159797 w 120"/>
              <a:gd name="T9" fmla="*/ 51666 h 120"/>
              <a:gd name="T10" fmla="*/ 87331 w 120"/>
              <a:gd name="T11" fmla="*/ 142082 h 120"/>
              <a:gd name="T12" fmla="*/ 76182 w 120"/>
              <a:gd name="T13" fmla="*/ 162379 h 120"/>
              <a:gd name="T14" fmla="*/ 70608 w 120"/>
              <a:gd name="T15" fmla="*/ 175296 h 120"/>
              <a:gd name="T16" fmla="*/ 68750 w 120"/>
              <a:gd name="T17" fmla="*/ 202974 h 120"/>
              <a:gd name="T18" fmla="*/ 57601 w 120"/>
              <a:gd name="T19" fmla="*/ 182676 h 120"/>
              <a:gd name="T20" fmla="*/ 48311 w 120"/>
              <a:gd name="T21" fmla="*/ 164224 h 120"/>
              <a:gd name="T22" fmla="*/ 31588 w 120"/>
              <a:gd name="T23" fmla="*/ 151308 h 120"/>
              <a:gd name="T24" fmla="*/ 29730 w 120"/>
              <a:gd name="T25" fmla="*/ 125475 h 120"/>
              <a:gd name="T26" fmla="*/ 27872 w 120"/>
              <a:gd name="T27" fmla="*/ 110713 h 120"/>
              <a:gd name="T28" fmla="*/ 18581 w 120"/>
              <a:gd name="T29" fmla="*/ 99642 h 120"/>
              <a:gd name="T30" fmla="*/ 18581 w 120"/>
              <a:gd name="T31" fmla="*/ 83035 h 120"/>
              <a:gd name="T32" fmla="*/ 70608 w 120"/>
              <a:gd name="T33" fmla="*/ 36904 h 120"/>
              <a:gd name="T34" fmla="*/ 57601 w 120"/>
              <a:gd name="T35" fmla="*/ 36904 h 120"/>
              <a:gd name="T36" fmla="*/ 52027 w 120"/>
              <a:gd name="T37" fmla="*/ 47976 h 120"/>
              <a:gd name="T38" fmla="*/ 59459 w 120"/>
              <a:gd name="T39" fmla="*/ 51666 h 120"/>
              <a:gd name="T40" fmla="*/ 57601 w 120"/>
              <a:gd name="T41" fmla="*/ 44285 h 120"/>
              <a:gd name="T42" fmla="*/ 87331 w 120"/>
              <a:gd name="T43" fmla="*/ 55357 h 120"/>
              <a:gd name="T44" fmla="*/ 76182 w 120"/>
              <a:gd name="T45" fmla="*/ 62737 h 120"/>
              <a:gd name="T46" fmla="*/ 68750 w 120"/>
              <a:gd name="T47" fmla="*/ 66428 h 120"/>
              <a:gd name="T48" fmla="*/ 70608 w 120"/>
              <a:gd name="T49" fmla="*/ 79344 h 120"/>
              <a:gd name="T50" fmla="*/ 61317 w 120"/>
              <a:gd name="T51" fmla="*/ 90416 h 120"/>
              <a:gd name="T52" fmla="*/ 53885 w 120"/>
              <a:gd name="T53" fmla="*/ 94106 h 120"/>
              <a:gd name="T54" fmla="*/ 39020 w 120"/>
              <a:gd name="T55" fmla="*/ 90416 h 120"/>
              <a:gd name="T56" fmla="*/ 27872 w 120"/>
              <a:gd name="T57" fmla="*/ 99642 h 120"/>
              <a:gd name="T58" fmla="*/ 29730 w 120"/>
              <a:gd name="T59" fmla="*/ 107023 h 120"/>
              <a:gd name="T60" fmla="*/ 50169 w 120"/>
              <a:gd name="T61" fmla="*/ 114403 h 120"/>
              <a:gd name="T62" fmla="*/ 76182 w 120"/>
              <a:gd name="T63" fmla="*/ 121784 h 120"/>
              <a:gd name="T64" fmla="*/ 87331 w 120"/>
              <a:gd name="T65" fmla="*/ 142082 h 120"/>
              <a:gd name="T66" fmla="*/ 102196 w 120"/>
              <a:gd name="T67" fmla="*/ 38750 h 120"/>
              <a:gd name="T68" fmla="*/ 81756 w 120"/>
              <a:gd name="T69" fmla="*/ 27678 h 120"/>
              <a:gd name="T70" fmla="*/ 117060 w 120"/>
              <a:gd name="T71" fmla="*/ 18452 h 120"/>
              <a:gd name="T72" fmla="*/ 198817 w 120"/>
              <a:gd name="T73" fmla="*/ 114403 h 120"/>
              <a:gd name="T74" fmla="*/ 170945 w 120"/>
              <a:gd name="T75" fmla="*/ 188212 h 120"/>
              <a:gd name="T76" fmla="*/ 169087 w 120"/>
              <a:gd name="T77" fmla="*/ 169760 h 120"/>
              <a:gd name="T78" fmla="*/ 156080 w 120"/>
              <a:gd name="T79" fmla="*/ 149463 h 120"/>
              <a:gd name="T80" fmla="*/ 122635 w 120"/>
              <a:gd name="T81" fmla="*/ 123630 h 120"/>
              <a:gd name="T82" fmla="*/ 180236 w 120"/>
              <a:gd name="T83" fmla="*/ 103332 h 120"/>
              <a:gd name="T84" fmla="*/ 195101 w 120"/>
              <a:gd name="T85" fmla="*/ 90416 h 120"/>
              <a:gd name="T86" fmla="*/ 172803 w 120"/>
              <a:gd name="T87" fmla="*/ 71963 h 120"/>
              <a:gd name="T88" fmla="*/ 169087 w 120"/>
              <a:gd name="T89" fmla="*/ 95951 h 120"/>
              <a:gd name="T90" fmla="*/ 146790 w 120"/>
              <a:gd name="T91" fmla="*/ 90416 h 120"/>
              <a:gd name="T92" fmla="*/ 135641 w 120"/>
              <a:gd name="T93" fmla="*/ 81190 h 120"/>
              <a:gd name="T94" fmla="*/ 141216 w 120"/>
              <a:gd name="T95" fmla="*/ 64583 h 120"/>
              <a:gd name="T96" fmla="*/ 167229 w 120"/>
              <a:gd name="T97" fmla="*/ 66428 h 120"/>
              <a:gd name="T98" fmla="*/ 185810 w 120"/>
              <a:gd name="T99" fmla="*/ 66428 h 120"/>
              <a:gd name="T100" fmla="*/ 195101 w 120"/>
              <a:gd name="T101" fmla="*/ 59047 h 120"/>
              <a:gd name="T102" fmla="*/ 204391 w 120"/>
              <a:gd name="T103" fmla="*/ 105177 h 120"/>
              <a:gd name="T104" fmla="*/ 198817 w 120"/>
              <a:gd name="T105" fmla="*/ 114403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06" name="Group 105"/>
          <p:cNvGrpSpPr/>
          <p:nvPr/>
        </p:nvGrpSpPr>
        <p:grpSpPr>
          <a:xfrm>
            <a:off x="2543096" y="1192553"/>
            <a:ext cx="151088" cy="197579"/>
            <a:chOff x="812800" y="2401888"/>
            <a:chExt cx="206375" cy="269875"/>
          </a:xfrm>
          <a:solidFill>
            <a:srgbClr val="45C1A4"/>
          </a:solidFill>
        </p:grpSpPr>
        <p:sp>
          <p:nvSpPr>
            <p:cNvPr id="107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08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1580585" y="991168"/>
            <a:ext cx="242976" cy="196505"/>
            <a:chOff x="312738" y="3205163"/>
            <a:chExt cx="290513" cy="234950"/>
          </a:xfrm>
          <a:solidFill>
            <a:srgbClr val="45C1A4"/>
          </a:solidFill>
        </p:grpSpPr>
        <p:sp>
          <p:nvSpPr>
            <p:cNvPr id="110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1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2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2444061" y="3781088"/>
            <a:ext cx="441840" cy="448285"/>
            <a:chOff x="2360613" y="2686051"/>
            <a:chExt cx="217488" cy="220662"/>
          </a:xfrm>
          <a:solidFill>
            <a:srgbClr val="45C1A4"/>
          </a:solidFill>
        </p:grpSpPr>
        <p:sp>
          <p:nvSpPr>
            <p:cNvPr id="114" name="Freeform 34"/>
            <p:cNvSpPr>
              <a:spLocks noEditPoints="1"/>
            </p:cNvSpPr>
            <p:nvPr/>
          </p:nvSpPr>
          <p:spPr bwMode="auto">
            <a:xfrm>
              <a:off x="2427288" y="2686051"/>
              <a:ext cx="150813" cy="150813"/>
            </a:xfrm>
            <a:custGeom>
              <a:avLst/>
              <a:gdLst>
                <a:gd name="T0" fmla="*/ 65 w 79"/>
                <a:gd name="T1" fmla="*/ 14 h 79"/>
                <a:gd name="T2" fmla="*/ 14 w 79"/>
                <a:gd name="T3" fmla="*/ 14 h 79"/>
                <a:gd name="T4" fmla="*/ 12 w 79"/>
                <a:gd name="T5" fmla="*/ 63 h 79"/>
                <a:gd name="T6" fmla="*/ 12 w 79"/>
                <a:gd name="T7" fmla="*/ 63 h 79"/>
                <a:gd name="T8" fmla="*/ 17 w 79"/>
                <a:gd name="T9" fmla="*/ 68 h 79"/>
                <a:gd name="T10" fmla="*/ 65 w 79"/>
                <a:gd name="T11" fmla="*/ 65 h 79"/>
                <a:gd name="T12" fmla="*/ 65 w 79"/>
                <a:gd name="T13" fmla="*/ 14 h 79"/>
                <a:gd name="T14" fmla="*/ 58 w 79"/>
                <a:gd name="T15" fmla="*/ 59 h 79"/>
                <a:gd name="T16" fmla="*/ 20 w 79"/>
                <a:gd name="T17" fmla="*/ 59 h 79"/>
                <a:gd name="T18" fmla="*/ 20 w 79"/>
                <a:gd name="T19" fmla="*/ 21 h 79"/>
                <a:gd name="T20" fmla="*/ 59 w 79"/>
                <a:gd name="T21" fmla="*/ 21 h 79"/>
                <a:gd name="T22" fmla="*/ 58 w 79"/>
                <a:gd name="T23" fmla="*/ 5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65" y="14"/>
                  </a:moveTo>
                  <a:cubicBezTo>
                    <a:pt x="51" y="0"/>
                    <a:pt x="28" y="0"/>
                    <a:pt x="14" y="14"/>
                  </a:cubicBezTo>
                  <a:cubicBezTo>
                    <a:pt x="1" y="27"/>
                    <a:pt x="0" y="48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4" y="65"/>
                    <a:pt x="15" y="66"/>
                    <a:pt x="17" y="68"/>
                  </a:cubicBezTo>
                  <a:cubicBezTo>
                    <a:pt x="31" y="79"/>
                    <a:pt x="52" y="78"/>
                    <a:pt x="65" y="65"/>
                  </a:cubicBezTo>
                  <a:cubicBezTo>
                    <a:pt x="79" y="51"/>
                    <a:pt x="79" y="28"/>
                    <a:pt x="65" y="14"/>
                  </a:cubicBezTo>
                  <a:close/>
                  <a:moveTo>
                    <a:pt x="58" y="59"/>
                  </a:moveTo>
                  <a:cubicBezTo>
                    <a:pt x="48" y="69"/>
                    <a:pt x="31" y="69"/>
                    <a:pt x="20" y="59"/>
                  </a:cubicBezTo>
                  <a:cubicBezTo>
                    <a:pt x="10" y="48"/>
                    <a:pt x="10" y="31"/>
                    <a:pt x="20" y="21"/>
                  </a:cubicBezTo>
                  <a:cubicBezTo>
                    <a:pt x="31" y="10"/>
                    <a:pt x="48" y="10"/>
                    <a:pt x="59" y="21"/>
                  </a:cubicBezTo>
                  <a:cubicBezTo>
                    <a:pt x="69" y="31"/>
                    <a:pt x="69" y="48"/>
                    <a:pt x="5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5" name="Freeform 35"/>
            <p:cNvSpPr>
              <a:spLocks/>
            </p:cNvSpPr>
            <p:nvPr/>
          </p:nvSpPr>
          <p:spPr bwMode="auto">
            <a:xfrm>
              <a:off x="2360613" y="2814638"/>
              <a:ext cx="92075" cy="92075"/>
            </a:xfrm>
            <a:custGeom>
              <a:avLst/>
              <a:gdLst>
                <a:gd name="T0" fmla="*/ 0 w 58"/>
                <a:gd name="T1" fmla="*/ 46 h 58"/>
                <a:gd name="T2" fmla="*/ 11 w 58"/>
                <a:gd name="T3" fmla="*/ 58 h 58"/>
                <a:gd name="T4" fmla="*/ 58 w 58"/>
                <a:gd name="T5" fmla="*/ 7 h 58"/>
                <a:gd name="T6" fmla="*/ 50 w 58"/>
                <a:gd name="T7" fmla="*/ 0 h 58"/>
                <a:gd name="T8" fmla="*/ 0 w 58"/>
                <a:gd name="T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46"/>
                  </a:moveTo>
                  <a:lnTo>
                    <a:pt x="11" y="58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6" name="Freeform 36"/>
            <p:cNvSpPr>
              <a:spLocks/>
            </p:cNvSpPr>
            <p:nvPr/>
          </p:nvSpPr>
          <p:spPr bwMode="auto">
            <a:xfrm>
              <a:off x="2505075" y="2736851"/>
              <a:ext cx="57150" cy="68263"/>
            </a:xfrm>
            <a:custGeom>
              <a:avLst/>
              <a:gdLst>
                <a:gd name="T0" fmla="*/ 16 w 30"/>
                <a:gd name="T1" fmla="*/ 0 h 36"/>
                <a:gd name="T2" fmla="*/ 0 w 30"/>
                <a:gd name="T3" fmla="*/ 34 h 36"/>
                <a:gd name="T4" fmla="*/ 6 w 30"/>
                <a:gd name="T5" fmla="*/ 36 h 36"/>
                <a:gd name="T6" fmla="*/ 16 w 30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6">
                  <a:moveTo>
                    <a:pt x="16" y="0"/>
                  </a:moveTo>
                  <a:cubicBezTo>
                    <a:pt x="21" y="26"/>
                    <a:pt x="0" y="34"/>
                    <a:pt x="0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0" y="21"/>
                    <a:pt x="16" y="0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2543474" y="4136094"/>
            <a:ext cx="325367" cy="425485"/>
            <a:chOff x="812800" y="2401888"/>
            <a:chExt cx="206375" cy="269875"/>
          </a:xfrm>
          <a:solidFill>
            <a:srgbClr val="45C1A4"/>
          </a:solidFill>
        </p:grpSpPr>
        <p:sp>
          <p:nvSpPr>
            <p:cNvPr id="118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19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20" name="Freeform 33"/>
          <p:cNvSpPr>
            <a:spLocks noEditPoints="1"/>
          </p:cNvSpPr>
          <p:nvPr/>
        </p:nvSpPr>
        <p:spPr bwMode="auto">
          <a:xfrm>
            <a:off x="2008188" y="4189413"/>
            <a:ext cx="469900" cy="319087"/>
          </a:xfrm>
          <a:custGeom>
            <a:avLst/>
            <a:gdLst>
              <a:gd name="T0" fmla="*/ 403269 w 157"/>
              <a:gd name="T1" fmla="*/ 140258 h 107"/>
              <a:gd name="T2" fmla="*/ 409243 w 157"/>
              <a:gd name="T3" fmla="*/ 110416 h 107"/>
              <a:gd name="T4" fmla="*/ 298718 w 157"/>
              <a:gd name="T5" fmla="*/ 0 h 107"/>
              <a:gd name="T6" fmla="*/ 218064 w 157"/>
              <a:gd name="T7" fmla="*/ 53716 h 107"/>
              <a:gd name="T8" fmla="*/ 137410 w 157"/>
              <a:gd name="T9" fmla="*/ 23874 h 107"/>
              <a:gd name="T10" fmla="*/ 59744 w 157"/>
              <a:gd name="T11" fmla="*/ 119369 h 107"/>
              <a:gd name="T12" fmla="*/ 62731 w 157"/>
              <a:gd name="T13" fmla="*/ 140258 h 107"/>
              <a:gd name="T14" fmla="*/ 0 w 157"/>
              <a:gd name="T15" fmla="*/ 226800 h 107"/>
              <a:gd name="T16" fmla="*/ 92603 w 157"/>
              <a:gd name="T17" fmla="*/ 319311 h 107"/>
              <a:gd name="T18" fmla="*/ 376384 w 157"/>
              <a:gd name="T19" fmla="*/ 319311 h 107"/>
              <a:gd name="T20" fmla="*/ 468987 w 157"/>
              <a:gd name="T21" fmla="*/ 226800 h 107"/>
              <a:gd name="T22" fmla="*/ 403269 w 157"/>
              <a:gd name="T23" fmla="*/ 140258 h 107"/>
              <a:gd name="T24" fmla="*/ 358461 w 157"/>
              <a:gd name="T25" fmla="*/ 301406 h 107"/>
              <a:gd name="T26" fmla="*/ 235987 w 157"/>
              <a:gd name="T27" fmla="*/ 301406 h 107"/>
              <a:gd name="T28" fmla="*/ 310667 w 157"/>
              <a:gd name="T29" fmla="*/ 226800 h 107"/>
              <a:gd name="T30" fmla="*/ 307679 w 157"/>
              <a:gd name="T31" fmla="*/ 217848 h 107"/>
              <a:gd name="T32" fmla="*/ 274820 w 157"/>
              <a:gd name="T33" fmla="*/ 217848 h 107"/>
              <a:gd name="T34" fmla="*/ 274820 w 157"/>
              <a:gd name="T35" fmla="*/ 202927 h 107"/>
              <a:gd name="T36" fmla="*/ 274820 w 157"/>
              <a:gd name="T37" fmla="*/ 110416 h 107"/>
              <a:gd name="T38" fmla="*/ 268846 w 157"/>
              <a:gd name="T39" fmla="*/ 107432 h 107"/>
              <a:gd name="T40" fmla="*/ 191179 w 157"/>
              <a:gd name="T41" fmla="*/ 107432 h 107"/>
              <a:gd name="T42" fmla="*/ 185205 w 157"/>
              <a:gd name="T43" fmla="*/ 113400 h 107"/>
              <a:gd name="T44" fmla="*/ 185205 w 157"/>
              <a:gd name="T45" fmla="*/ 202927 h 107"/>
              <a:gd name="T46" fmla="*/ 185205 w 157"/>
              <a:gd name="T47" fmla="*/ 217848 h 107"/>
              <a:gd name="T48" fmla="*/ 152346 w 157"/>
              <a:gd name="T49" fmla="*/ 217848 h 107"/>
              <a:gd name="T50" fmla="*/ 152346 w 157"/>
              <a:gd name="T51" fmla="*/ 226800 h 107"/>
              <a:gd name="T52" fmla="*/ 227026 w 157"/>
              <a:gd name="T53" fmla="*/ 301406 h 107"/>
              <a:gd name="T54" fmla="*/ 113513 w 157"/>
              <a:gd name="T55" fmla="*/ 301406 h 107"/>
              <a:gd name="T56" fmla="*/ 32859 w 157"/>
              <a:gd name="T57" fmla="*/ 223816 h 107"/>
              <a:gd name="T58" fmla="*/ 86628 w 157"/>
              <a:gd name="T59" fmla="*/ 149211 h 107"/>
              <a:gd name="T60" fmla="*/ 83641 w 157"/>
              <a:gd name="T61" fmla="*/ 131305 h 107"/>
              <a:gd name="T62" fmla="*/ 152346 w 157"/>
              <a:gd name="T63" fmla="*/ 50732 h 107"/>
              <a:gd name="T64" fmla="*/ 224038 w 157"/>
              <a:gd name="T65" fmla="*/ 89526 h 107"/>
              <a:gd name="T66" fmla="*/ 292743 w 157"/>
              <a:gd name="T67" fmla="*/ 32826 h 107"/>
              <a:gd name="T68" fmla="*/ 382359 w 157"/>
              <a:gd name="T69" fmla="*/ 125337 h 107"/>
              <a:gd name="T70" fmla="*/ 379372 w 157"/>
              <a:gd name="T71" fmla="*/ 149211 h 107"/>
              <a:gd name="T72" fmla="*/ 439115 w 157"/>
              <a:gd name="T73" fmla="*/ 223816 h 107"/>
              <a:gd name="T74" fmla="*/ 358461 w 157"/>
              <a:gd name="T75" fmla="*/ 301406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21" name="Group 120"/>
          <p:cNvGrpSpPr/>
          <p:nvPr/>
        </p:nvGrpSpPr>
        <p:grpSpPr>
          <a:xfrm>
            <a:off x="2895984" y="4050807"/>
            <a:ext cx="523247" cy="423172"/>
            <a:chOff x="312738" y="3205163"/>
            <a:chExt cx="290513" cy="234950"/>
          </a:xfrm>
          <a:solidFill>
            <a:srgbClr val="45C1A4"/>
          </a:solidFill>
        </p:grpSpPr>
        <p:sp>
          <p:nvSpPr>
            <p:cNvPr id="122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3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4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125" name="Freeform 37"/>
          <p:cNvSpPr>
            <a:spLocks noEditPoints="1"/>
          </p:cNvSpPr>
          <p:nvPr/>
        </p:nvSpPr>
        <p:spPr bwMode="auto">
          <a:xfrm>
            <a:off x="1563688" y="3957638"/>
            <a:ext cx="479425" cy="476250"/>
          </a:xfrm>
          <a:custGeom>
            <a:avLst/>
            <a:gdLst>
              <a:gd name="T0" fmla="*/ 0 w 120"/>
              <a:gd name="T1" fmla="*/ 238420 h 120"/>
              <a:gd name="T2" fmla="*/ 480168 w 120"/>
              <a:gd name="T3" fmla="*/ 238420 h 120"/>
              <a:gd name="T4" fmla="*/ 332116 w 120"/>
              <a:gd name="T5" fmla="*/ 95368 h 120"/>
              <a:gd name="T6" fmla="*/ 344120 w 120"/>
              <a:gd name="T7" fmla="*/ 55631 h 120"/>
              <a:gd name="T8" fmla="*/ 344120 w 120"/>
              <a:gd name="T9" fmla="*/ 111262 h 120"/>
              <a:gd name="T10" fmla="*/ 188066 w 120"/>
              <a:gd name="T11" fmla="*/ 305972 h 120"/>
              <a:gd name="T12" fmla="*/ 164057 w 120"/>
              <a:gd name="T13" fmla="*/ 349682 h 120"/>
              <a:gd name="T14" fmla="*/ 152053 w 120"/>
              <a:gd name="T15" fmla="*/ 377498 h 120"/>
              <a:gd name="T16" fmla="*/ 148052 w 120"/>
              <a:gd name="T17" fmla="*/ 437102 h 120"/>
              <a:gd name="T18" fmla="*/ 124043 w 120"/>
              <a:gd name="T19" fmla="*/ 393392 h 120"/>
              <a:gd name="T20" fmla="*/ 104036 w 120"/>
              <a:gd name="T21" fmla="*/ 353656 h 120"/>
              <a:gd name="T22" fmla="*/ 68024 w 120"/>
              <a:gd name="T23" fmla="*/ 325840 h 120"/>
              <a:gd name="T24" fmla="*/ 64022 w 120"/>
              <a:gd name="T25" fmla="*/ 270209 h 120"/>
              <a:gd name="T26" fmla="*/ 60021 w 120"/>
              <a:gd name="T27" fmla="*/ 238420 h 120"/>
              <a:gd name="T28" fmla="*/ 40014 w 120"/>
              <a:gd name="T29" fmla="*/ 214578 h 120"/>
              <a:gd name="T30" fmla="*/ 40014 w 120"/>
              <a:gd name="T31" fmla="*/ 178815 h 120"/>
              <a:gd name="T32" fmla="*/ 152053 w 120"/>
              <a:gd name="T33" fmla="*/ 79473 h 120"/>
              <a:gd name="T34" fmla="*/ 124043 w 120"/>
              <a:gd name="T35" fmla="*/ 79473 h 120"/>
              <a:gd name="T36" fmla="*/ 112039 w 120"/>
              <a:gd name="T37" fmla="*/ 103315 h 120"/>
              <a:gd name="T38" fmla="*/ 128045 w 120"/>
              <a:gd name="T39" fmla="*/ 111262 h 120"/>
              <a:gd name="T40" fmla="*/ 124043 w 120"/>
              <a:gd name="T41" fmla="*/ 95368 h 120"/>
              <a:gd name="T42" fmla="*/ 188066 w 120"/>
              <a:gd name="T43" fmla="*/ 119210 h 120"/>
              <a:gd name="T44" fmla="*/ 164057 w 120"/>
              <a:gd name="T45" fmla="*/ 135104 h 120"/>
              <a:gd name="T46" fmla="*/ 148052 w 120"/>
              <a:gd name="T47" fmla="*/ 143052 h 120"/>
              <a:gd name="T48" fmla="*/ 152053 w 120"/>
              <a:gd name="T49" fmla="*/ 170867 h 120"/>
              <a:gd name="T50" fmla="*/ 132046 w 120"/>
              <a:gd name="T51" fmla="*/ 194709 h 120"/>
              <a:gd name="T52" fmla="*/ 116041 w 120"/>
              <a:gd name="T53" fmla="*/ 202657 h 120"/>
              <a:gd name="T54" fmla="*/ 84029 w 120"/>
              <a:gd name="T55" fmla="*/ 194709 h 120"/>
              <a:gd name="T56" fmla="*/ 60021 w 120"/>
              <a:gd name="T57" fmla="*/ 214578 h 120"/>
              <a:gd name="T58" fmla="*/ 64022 w 120"/>
              <a:gd name="T59" fmla="*/ 230472 h 120"/>
              <a:gd name="T60" fmla="*/ 108038 w 120"/>
              <a:gd name="T61" fmla="*/ 246367 h 120"/>
              <a:gd name="T62" fmla="*/ 164057 w 120"/>
              <a:gd name="T63" fmla="*/ 262261 h 120"/>
              <a:gd name="T64" fmla="*/ 188066 w 120"/>
              <a:gd name="T65" fmla="*/ 305972 h 120"/>
              <a:gd name="T66" fmla="*/ 220077 w 120"/>
              <a:gd name="T67" fmla="*/ 83447 h 120"/>
              <a:gd name="T68" fmla="*/ 176062 w 120"/>
              <a:gd name="T69" fmla="*/ 59605 h 120"/>
              <a:gd name="T70" fmla="*/ 252088 w 120"/>
              <a:gd name="T71" fmla="*/ 39737 h 120"/>
              <a:gd name="T72" fmla="*/ 428150 w 120"/>
              <a:gd name="T73" fmla="*/ 246367 h 120"/>
              <a:gd name="T74" fmla="*/ 368129 w 120"/>
              <a:gd name="T75" fmla="*/ 405313 h 120"/>
              <a:gd name="T76" fmla="*/ 364127 w 120"/>
              <a:gd name="T77" fmla="*/ 365577 h 120"/>
              <a:gd name="T78" fmla="*/ 336118 w 120"/>
              <a:gd name="T79" fmla="*/ 321866 h 120"/>
              <a:gd name="T80" fmla="*/ 264092 w 120"/>
              <a:gd name="T81" fmla="*/ 266235 h 120"/>
              <a:gd name="T82" fmla="*/ 388136 w 120"/>
              <a:gd name="T83" fmla="*/ 222525 h 120"/>
              <a:gd name="T84" fmla="*/ 420147 w 120"/>
              <a:gd name="T85" fmla="*/ 194709 h 120"/>
              <a:gd name="T86" fmla="*/ 372130 w 120"/>
              <a:gd name="T87" fmla="*/ 154973 h 120"/>
              <a:gd name="T88" fmla="*/ 364127 w 120"/>
              <a:gd name="T89" fmla="*/ 206630 h 120"/>
              <a:gd name="T90" fmla="*/ 316111 w 120"/>
              <a:gd name="T91" fmla="*/ 194709 h 120"/>
              <a:gd name="T92" fmla="*/ 292102 w 120"/>
              <a:gd name="T93" fmla="*/ 174841 h 120"/>
              <a:gd name="T94" fmla="*/ 304106 w 120"/>
              <a:gd name="T95" fmla="*/ 139078 h 120"/>
              <a:gd name="T96" fmla="*/ 360126 w 120"/>
              <a:gd name="T97" fmla="*/ 143052 h 120"/>
              <a:gd name="T98" fmla="*/ 400140 w 120"/>
              <a:gd name="T99" fmla="*/ 143052 h 120"/>
              <a:gd name="T100" fmla="*/ 420147 w 120"/>
              <a:gd name="T101" fmla="*/ 127157 h 120"/>
              <a:gd name="T102" fmla="*/ 440154 w 120"/>
              <a:gd name="T103" fmla="*/ 226499 h 120"/>
              <a:gd name="T104" fmla="*/ 428150 w 120"/>
              <a:gd name="T105" fmla="*/ 246367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126" name="Group 125"/>
          <p:cNvGrpSpPr/>
          <p:nvPr/>
        </p:nvGrpSpPr>
        <p:grpSpPr>
          <a:xfrm>
            <a:off x="2065847" y="3772750"/>
            <a:ext cx="432716" cy="429959"/>
            <a:chOff x="744538" y="3198813"/>
            <a:chExt cx="249237" cy="247650"/>
          </a:xfrm>
          <a:solidFill>
            <a:srgbClr val="45C1A4"/>
          </a:solidFill>
        </p:grpSpPr>
        <p:sp>
          <p:nvSpPr>
            <p:cNvPr id="127" name="Freeform 8"/>
            <p:cNvSpPr>
              <a:spLocks/>
            </p:cNvSpPr>
            <p:nvPr/>
          </p:nvSpPr>
          <p:spPr bwMode="auto">
            <a:xfrm>
              <a:off x="744538" y="3379788"/>
              <a:ext cx="66675" cy="66675"/>
            </a:xfrm>
            <a:custGeom>
              <a:avLst/>
              <a:gdLst>
                <a:gd name="T0" fmla="*/ 19 w 42"/>
                <a:gd name="T1" fmla="*/ 1 h 42"/>
                <a:gd name="T2" fmla="*/ 0 w 42"/>
                <a:gd name="T3" fmla="*/ 42 h 42"/>
                <a:gd name="T4" fmla="*/ 42 w 42"/>
                <a:gd name="T5" fmla="*/ 24 h 42"/>
                <a:gd name="T6" fmla="*/ 42 w 42"/>
                <a:gd name="T7" fmla="*/ 24 h 42"/>
                <a:gd name="T8" fmla="*/ 19 w 42"/>
                <a:gd name="T9" fmla="*/ 0 h 42"/>
                <a:gd name="T10" fmla="*/ 19 w 42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1"/>
                  </a:moveTo>
                  <a:lnTo>
                    <a:pt x="0" y="42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19" y="0"/>
                  </a:lnTo>
                  <a:lnTo>
                    <a:pt x="1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8" name="Freeform 9"/>
            <p:cNvSpPr>
              <a:spLocks/>
            </p:cNvSpPr>
            <p:nvPr/>
          </p:nvSpPr>
          <p:spPr bwMode="auto">
            <a:xfrm>
              <a:off x="782638" y="3219451"/>
              <a:ext cx="165100" cy="168275"/>
            </a:xfrm>
            <a:custGeom>
              <a:avLst/>
              <a:gdLst>
                <a:gd name="T0" fmla="*/ 94 w 104"/>
                <a:gd name="T1" fmla="*/ 0 h 106"/>
                <a:gd name="T2" fmla="*/ 0 w 104"/>
                <a:gd name="T3" fmla="*/ 96 h 106"/>
                <a:gd name="T4" fmla="*/ 9 w 104"/>
                <a:gd name="T5" fmla="*/ 106 h 106"/>
                <a:gd name="T6" fmla="*/ 104 w 104"/>
                <a:gd name="T7" fmla="*/ 10 h 106"/>
                <a:gd name="T8" fmla="*/ 94 w 104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6">
                  <a:moveTo>
                    <a:pt x="94" y="0"/>
                  </a:moveTo>
                  <a:lnTo>
                    <a:pt x="0" y="96"/>
                  </a:lnTo>
                  <a:lnTo>
                    <a:pt x="9" y="106"/>
                  </a:lnTo>
                  <a:lnTo>
                    <a:pt x="104" y="10"/>
                  </a:lnTo>
                  <a:lnTo>
                    <a:pt x="9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29" name="Freeform 10"/>
            <p:cNvSpPr>
              <a:spLocks/>
            </p:cNvSpPr>
            <p:nvPr/>
          </p:nvSpPr>
          <p:spPr bwMode="auto">
            <a:xfrm>
              <a:off x="804863" y="3244851"/>
              <a:ext cx="165100" cy="165100"/>
            </a:xfrm>
            <a:custGeom>
              <a:avLst/>
              <a:gdLst>
                <a:gd name="T0" fmla="*/ 95 w 104"/>
                <a:gd name="T1" fmla="*/ 0 h 104"/>
                <a:gd name="T2" fmla="*/ 0 w 104"/>
                <a:gd name="T3" fmla="*/ 94 h 104"/>
                <a:gd name="T4" fmla="*/ 10 w 104"/>
                <a:gd name="T5" fmla="*/ 104 h 104"/>
                <a:gd name="T6" fmla="*/ 104 w 104"/>
                <a:gd name="T7" fmla="*/ 9 h 104"/>
                <a:gd name="T8" fmla="*/ 95 w 104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95" y="0"/>
                  </a:moveTo>
                  <a:lnTo>
                    <a:pt x="0" y="94"/>
                  </a:lnTo>
                  <a:lnTo>
                    <a:pt x="10" y="104"/>
                  </a:lnTo>
                  <a:lnTo>
                    <a:pt x="104" y="9"/>
                  </a:lnTo>
                  <a:lnTo>
                    <a:pt x="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0" name="Freeform 11"/>
            <p:cNvSpPr>
              <a:spLocks/>
            </p:cNvSpPr>
            <p:nvPr/>
          </p:nvSpPr>
          <p:spPr bwMode="auto">
            <a:xfrm>
              <a:off x="942975" y="3198813"/>
              <a:ext cx="50800" cy="49213"/>
            </a:xfrm>
            <a:custGeom>
              <a:avLst/>
              <a:gdLst>
                <a:gd name="T0" fmla="*/ 17 w 26"/>
                <a:gd name="T1" fmla="*/ 8 h 26"/>
                <a:gd name="T2" fmla="*/ 0 w 26"/>
                <a:gd name="T3" fmla="*/ 7 h 26"/>
                <a:gd name="T4" fmla="*/ 19 w 26"/>
                <a:gd name="T5" fmla="*/ 26 h 26"/>
                <a:gd name="T6" fmla="*/ 17 w 26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17" y="8"/>
                  </a:moveTo>
                  <a:cubicBezTo>
                    <a:pt x="9" y="0"/>
                    <a:pt x="0" y="7"/>
                    <a:pt x="0" y="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6" y="17"/>
                    <a:pt x="1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 nodeType="afterGroup">
                            <p:stCondLst>
                              <p:cond delay="8250"/>
                            </p:stCondLst>
                            <p:childTnLst>
                              <p:par>
                                <p:cTn id="17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2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17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25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8750"/>
                            </p:stCondLst>
                            <p:childTnLst>
                              <p:par>
                                <p:cTn id="1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2" dur="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3" dur="2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1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2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9250"/>
                            </p:stCondLst>
                            <p:childTnLst>
                              <p:par>
                                <p:cTn id="1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2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3" dur="2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1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2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 nodeType="afterGroup">
                            <p:stCondLst>
                              <p:cond delay="9750"/>
                            </p:stCondLst>
                            <p:childTnLst>
                              <p:par>
                                <p:cTn id="20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25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2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  <p:bldP spid="30" grpId="0" animBg="1"/>
      <p:bldP spid="38" grpId="0" animBg="1"/>
      <p:bldP spid="42" grpId="0" animBg="1"/>
      <p:bldP spid="43" grpId="0" animBg="1"/>
      <p:bldP spid="51" grpId="0" animBg="1"/>
      <p:bldP spid="79" grpId="0" animBg="1"/>
      <p:bldP spid="84" grpId="0" animBg="1"/>
      <p:bldP spid="85" grpId="0" animBg="1"/>
      <p:bldP spid="96" grpId="0" animBg="1"/>
      <p:bldP spid="105" grpId="0" animBg="1"/>
      <p:bldP spid="120" grpId="0" animBg="1"/>
      <p:bldP spid="125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836863" y="361950"/>
            <a:ext cx="33940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Board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0725" y="941388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 noEditPoints="1"/>
          </p:cNvSpPr>
          <p:nvPr/>
        </p:nvSpPr>
        <p:spPr bwMode="auto">
          <a:xfrm>
            <a:off x="611188" y="1654175"/>
            <a:ext cx="1108075" cy="3033713"/>
          </a:xfrm>
          <a:custGeom>
            <a:avLst/>
            <a:gdLst>
              <a:gd name="T0" fmla="*/ 0 w 663"/>
              <a:gd name="T1" fmla="*/ 5 h 1821"/>
              <a:gd name="T2" fmla="*/ 67 w 663"/>
              <a:gd name="T3" fmla="*/ 51 h 1821"/>
              <a:gd name="T4" fmla="*/ 67 w 663"/>
              <a:gd name="T5" fmla="*/ 1776 h 1821"/>
              <a:gd name="T6" fmla="*/ 332 w 663"/>
              <a:gd name="T7" fmla="*/ 1817 h 1821"/>
              <a:gd name="T8" fmla="*/ 663 w 663"/>
              <a:gd name="T9" fmla="*/ 5 h 1821"/>
              <a:gd name="T10" fmla="*/ 597 w 663"/>
              <a:gd name="T11" fmla="*/ 51 h 1821"/>
              <a:gd name="T12" fmla="*/ 597 w 663"/>
              <a:gd name="T13" fmla="*/ 1776 h 1821"/>
              <a:gd name="T14" fmla="*/ 332 w 663"/>
              <a:gd name="T15" fmla="*/ 1817 h 1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63" h="1821">
                <a:moveTo>
                  <a:pt x="0" y="5"/>
                </a:moveTo>
                <a:cubicBezTo>
                  <a:pt x="39" y="0"/>
                  <a:pt x="67" y="21"/>
                  <a:pt x="67" y="51"/>
                </a:cubicBezTo>
                <a:cubicBezTo>
                  <a:pt x="67" y="1776"/>
                  <a:pt x="67" y="1776"/>
                  <a:pt x="67" y="1776"/>
                </a:cubicBezTo>
                <a:cubicBezTo>
                  <a:pt x="160" y="1810"/>
                  <a:pt x="250" y="1821"/>
                  <a:pt x="332" y="1817"/>
                </a:cubicBezTo>
                <a:moveTo>
                  <a:pt x="663" y="5"/>
                </a:moveTo>
                <a:cubicBezTo>
                  <a:pt x="624" y="0"/>
                  <a:pt x="596" y="21"/>
                  <a:pt x="597" y="51"/>
                </a:cubicBezTo>
                <a:cubicBezTo>
                  <a:pt x="597" y="1776"/>
                  <a:pt x="597" y="1776"/>
                  <a:pt x="597" y="1776"/>
                </a:cubicBezTo>
                <a:cubicBezTo>
                  <a:pt x="503" y="1810"/>
                  <a:pt x="413" y="1821"/>
                  <a:pt x="332" y="1817"/>
                </a:cubicBezTo>
              </a:path>
            </a:pathLst>
          </a:custGeom>
          <a:noFill/>
          <a:ln w="28575" cap="flat">
            <a:solidFill>
              <a:schemeClr val="bg1">
                <a:lumMod val="65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7" name="Group 46"/>
          <p:cNvGrpSpPr>
            <a:grpSpLocks/>
          </p:cNvGrpSpPr>
          <p:nvPr/>
        </p:nvGrpSpPr>
        <p:grpSpPr bwMode="auto">
          <a:xfrm>
            <a:off x="746125" y="2557463"/>
            <a:ext cx="838200" cy="2036762"/>
            <a:chOff x="746125" y="2557254"/>
            <a:chExt cx="838200" cy="2037207"/>
          </a:xfrm>
        </p:grpSpPr>
        <p:sp>
          <p:nvSpPr>
            <p:cNvPr id="2" name="Rectangle 1"/>
            <p:cNvSpPr/>
            <p:nvPr/>
          </p:nvSpPr>
          <p:spPr>
            <a:xfrm>
              <a:off x="746125" y="2557254"/>
              <a:ext cx="419100" cy="2037207"/>
            </a:xfrm>
            <a:prstGeom prst="rect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8" name="Rectangle 7"/>
            <p:cNvSpPr/>
            <p:nvPr/>
          </p:nvSpPr>
          <p:spPr>
            <a:xfrm>
              <a:off x="1165225" y="2557254"/>
              <a:ext cx="419100" cy="2037207"/>
            </a:xfrm>
            <a:prstGeom prst="rect">
              <a:avLst/>
            </a:prstGeom>
            <a:solidFill>
              <a:srgbClr val="0E7FB7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2016125" y="1657350"/>
            <a:ext cx="1108075" cy="3033713"/>
          </a:xfrm>
          <a:custGeom>
            <a:avLst/>
            <a:gdLst>
              <a:gd name="T0" fmla="*/ 0 w 663"/>
              <a:gd name="T1" fmla="*/ 5 h 1821"/>
              <a:gd name="T2" fmla="*/ 67 w 663"/>
              <a:gd name="T3" fmla="*/ 51 h 1821"/>
              <a:gd name="T4" fmla="*/ 67 w 663"/>
              <a:gd name="T5" fmla="*/ 1776 h 1821"/>
              <a:gd name="T6" fmla="*/ 332 w 663"/>
              <a:gd name="T7" fmla="*/ 1817 h 1821"/>
              <a:gd name="T8" fmla="*/ 663 w 663"/>
              <a:gd name="T9" fmla="*/ 5 h 1821"/>
              <a:gd name="T10" fmla="*/ 597 w 663"/>
              <a:gd name="T11" fmla="*/ 51 h 1821"/>
              <a:gd name="T12" fmla="*/ 597 w 663"/>
              <a:gd name="T13" fmla="*/ 1776 h 1821"/>
              <a:gd name="T14" fmla="*/ 332 w 663"/>
              <a:gd name="T15" fmla="*/ 1817 h 1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63" h="1821">
                <a:moveTo>
                  <a:pt x="0" y="5"/>
                </a:moveTo>
                <a:cubicBezTo>
                  <a:pt x="39" y="0"/>
                  <a:pt x="67" y="21"/>
                  <a:pt x="67" y="51"/>
                </a:cubicBezTo>
                <a:cubicBezTo>
                  <a:pt x="67" y="1776"/>
                  <a:pt x="67" y="1776"/>
                  <a:pt x="67" y="1776"/>
                </a:cubicBezTo>
                <a:cubicBezTo>
                  <a:pt x="160" y="1810"/>
                  <a:pt x="250" y="1821"/>
                  <a:pt x="332" y="1817"/>
                </a:cubicBezTo>
                <a:moveTo>
                  <a:pt x="663" y="5"/>
                </a:moveTo>
                <a:cubicBezTo>
                  <a:pt x="624" y="0"/>
                  <a:pt x="596" y="21"/>
                  <a:pt x="597" y="51"/>
                </a:cubicBezTo>
                <a:cubicBezTo>
                  <a:pt x="597" y="1776"/>
                  <a:pt x="597" y="1776"/>
                  <a:pt x="597" y="1776"/>
                </a:cubicBezTo>
                <a:cubicBezTo>
                  <a:pt x="503" y="1810"/>
                  <a:pt x="413" y="1821"/>
                  <a:pt x="332" y="1817"/>
                </a:cubicBezTo>
              </a:path>
            </a:pathLst>
          </a:custGeom>
          <a:noFill/>
          <a:ln w="28575" cap="flat">
            <a:solidFill>
              <a:schemeClr val="bg1">
                <a:lumMod val="65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8" name="Group 47"/>
          <p:cNvGrpSpPr>
            <a:grpSpLocks/>
          </p:cNvGrpSpPr>
          <p:nvPr/>
        </p:nvGrpSpPr>
        <p:grpSpPr bwMode="auto">
          <a:xfrm>
            <a:off x="2151063" y="2211388"/>
            <a:ext cx="838200" cy="2386012"/>
            <a:chOff x="2151062" y="2212091"/>
            <a:chExt cx="838200" cy="2385545"/>
          </a:xfrm>
        </p:grpSpPr>
        <p:sp>
          <p:nvSpPr>
            <p:cNvPr id="10" name="Rectangle 9"/>
            <p:cNvSpPr/>
            <p:nvPr/>
          </p:nvSpPr>
          <p:spPr>
            <a:xfrm>
              <a:off x="2151062" y="2212091"/>
              <a:ext cx="419100" cy="2385545"/>
            </a:xfrm>
            <a:prstGeom prst="rect">
              <a:avLst/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2570162" y="2212091"/>
              <a:ext cx="419100" cy="2385545"/>
            </a:xfrm>
            <a:prstGeom prst="rect">
              <a:avLst/>
            </a:prstGeom>
            <a:solidFill>
              <a:srgbClr val="45C1A4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12" name="Freeform 5"/>
          <p:cNvSpPr>
            <a:spLocks noEditPoints="1"/>
          </p:cNvSpPr>
          <p:nvPr/>
        </p:nvSpPr>
        <p:spPr bwMode="auto">
          <a:xfrm>
            <a:off x="3352800" y="1657350"/>
            <a:ext cx="1108075" cy="3033713"/>
          </a:xfrm>
          <a:custGeom>
            <a:avLst/>
            <a:gdLst>
              <a:gd name="T0" fmla="*/ 0 w 663"/>
              <a:gd name="T1" fmla="*/ 5 h 1821"/>
              <a:gd name="T2" fmla="*/ 67 w 663"/>
              <a:gd name="T3" fmla="*/ 51 h 1821"/>
              <a:gd name="T4" fmla="*/ 67 w 663"/>
              <a:gd name="T5" fmla="*/ 1776 h 1821"/>
              <a:gd name="T6" fmla="*/ 332 w 663"/>
              <a:gd name="T7" fmla="*/ 1817 h 1821"/>
              <a:gd name="T8" fmla="*/ 663 w 663"/>
              <a:gd name="T9" fmla="*/ 5 h 1821"/>
              <a:gd name="T10" fmla="*/ 597 w 663"/>
              <a:gd name="T11" fmla="*/ 51 h 1821"/>
              <a:gd name="T12" fmla="*/ 597 w 663"/>
              <a:gd name="T13" fmla="*/ 1776 h 1821"/>
              <a:gd name="T14" fmla="*/ 332 w 663"/>
              <a:gd name="T15" fmla="*/ 1817 h 1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63" h="1821">
                <a:moveTo>
                  <a:pt x="0" y="5"/>
                </a:moveTo>
                <a:cubicBezTo>
                  <a:pt x="39" y="0"/>
                  <a:pt x="67" y="21"/>
                  <a:pt x="67" y="51"/>
                </a:cubicBezTo>
                <a:cubicBezTo>
                  <a:pt x="67" y="1776"/>
                  <a:pt x="67" y="1776"/>
                  <a:pt x="67" y="1776"/>
                </a:cubicBezTo>
                <a:cubicBezTo>
                  <a:pt x="160" y="1810"/>
                  <a:pt x="250" y="1821"/>
                  <a:pt x="332" y="1817"/>
                </a:cubicBezTo>
                <a:moveTo>
                  <a:pt x="663" y="5"/>
                </a:moveTo>
                <a:cubicBezTo>
                  <a:pt x="624" y="0"/>
                  <a:pt x="596" y="21"/>
                  <a:pt x="597" y="51"/>
                </a:cubicBezTo>
                <a:cubicBezTo>
                  <a:pt x="597" y="1776"/>
                  <a:pt x="597" y="1776"/>
                  <a:pt x="597" y="1776"/>
                </a:cubicBezTo>
                <a:cubicBezTo>
                  <a:pt x="503" y="1810"/>
                  <a:pt x="413" y="1821"/>
                  <a:pt x="332" y="1817"/>
                </a:cubicBezTo>
              </a:path>
            </a:pathLst>
          </a:custGeom>
          <a:noFill/>
          <a:ln w="28575" cap="flat">
            <a:solidFill>
              <a:schemeClr val="bg1">
                <a:lumMod val="65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49" name="Group 48"/>
          <p:cNvGrpSpPr>
            <a:grpSpLocks/>
          </p:cNvGrpSpPr>
          <p:nvPr/>
        </p:nvGrpSpPr>
        <p:grpSpPr bwMode="auto">
          <a:xfrm>
            <a:off x="3487738" y="3236913"/>
            <a:ext cx="838200" cy="1360487"/>
            <a:chOff x="3487737" y="3236207"/>
            <a:chExt cx="838200" cy="1361429"/>
          </a:xfrm>
        </p:grpSpPr>
        <p:sp>
          <p:nvSpPr>
            <p:cNvPr id="13" name="Rectangle 12"/>
            <p:cNvSpPr/>
            <p:nvPr/>
          </p:nvSpPr>
          <p:spPr>
            <a:xfrm>
              <a:off x="3487737" y="3236207"/>
              <a:ext cx="419100" cy="1361429"/>
            </a:xfrm>
            <a:prstGeom prst="rect">
              <a:avLst/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906837" y="3236207"/>
              <a:ext cx="419100" cy="1361429"/>
            </a:xfrm>
            <a:prstGeom prst="rect">
              <a:avLst/>
            </a:prstGeom>
            <a:solidFill>
              <a:srgbClr val="B9D51F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15" name="Freeform 5"/>
          <p:cNvSpPr>
            <a:spLocks noEditPoints="1"/>
          </p:cNvSpPr>
          <p:nvPr/>
        </p:nvSpPr>
        <p:spPr bwMode="auto">
          <a:xfrm>
            <a:off x="4757738" y="1660525"/>
            <a:ext cx="1108075" cy="3033713"/>
          </a:xfrm>
          <a:custGeom>
            <a:avLst/>
            <a:gdLst>
              <a:gd name="T0" fmla="*/ 0 w 663"/>
              <a:gd name="T1" fmla="*/ 5 h 1821"/>
              <a:gd name="T2" fmla="*/ 67 w 663"/>
              <a:gd name="T3" fmla="*/ 51 h 1821"/>
              <a:gd name="T4" fmla="*/ 67 w 663"/>
              <a:gd name="T5" fmla="*/ 1776 h 1821"/>
              <a:gd name="T6" fmla="*/ 332 w 663"/>
              <a:gd name="T7" fmla="*/ 1817 h 1821"/>
              <a:gd name="T8" fmla="*/ 663 w 663"/>
              <a:gd name="T9" fmla="*/ 5 h 1821"/>
              <a:gd name="T10" fmla="*/ 597 w 663"/>
              <a:gd name="T11" fmla="*/ 51 h 1821"/>
              <a:gd name="T12" fmla="*/ 597 w 663"/>
              <a:gd name="T13" fmla="*/ 1776 h 1821"/>
              <a:gd name="T14" fmla="*/ 332 w 663"/>
              <a:gd name="T15" fmla="*/ 1817 h 1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63" h="1821">
                <a:moveTo>
                  <a:pt x="0" y="5"/>
                </a:moveTo>
                <a:cubicBezTo>
                  <a:pt x="39" y="0"/>
                  <a:pt x="67" y="21"/>
                  <a:pt x="67" y="51"/>
                </a:cubicBezTo>
                <a:cubicBezTo>
                  <a:pt x="67" y="1776"/>
                  <a:pt x="67" y="1776"/>
                  <a:pt x="67" y="1776"/>
                </a:cubicBezTo>
                <a:cubicBezTo>
                  <a:pt x="160" y="1810"/>
                  <a:pt x="250" y="1821"/>
                  <a:pt x="332" y="1817"/>
                </a:cubicBezTo>
                <a:moveTo>
                  <a:pt x="663" y="5"/>
                </a:moveTo>
                <a:cubicBezTo>
                  <a:pt x="624" y="0"/>
                  <a:pt x="596" y="21"/>
                  <a:pt x="597" y="51"/>
                </a:cubicBezTo>
                <a:cubicBezTo>
                  <a:pt x="597" y="1776"/>
                  <a:pt x="597" y="1776"/>
                  <a:pt x="597" y="1776"/>
                </a:cubicBezTo>
                <a:cubicBezTo>
                  <a:pt x="503" y="1810"/>
                  <a:pt x="413" y="1821"/>
                  <a:pt x="332" y="1817"/>
                </a:cubicBezTo>
              </a:path>
            </a:pathLst>
          </a:custGeom>
          <a:noFill/>
          <a:ln w="28575" cap="flat">
            <a:solidFill>
              <a:schemeClr val="bg1">
                <a:lumMod val="65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grpSp>
        <p:nvGrpSpPr>
          <p:cNvPr id="50" name="Group 49"/>
          <p:cNvGrpSpPr>
            <a:grpSpLocks/>
          </p:cNvGrpSpPr>
          <p:nvPr/>
        </p:nvGrpSpPr>
        <p:grpSpPr bwMode="auto">
          <a:xfrm>
            <a:off x="4892675" y="2211388"/>
            <a:ext cx="838200" cy="2389187"/>
            <a:chOff x="4892674" y="2212090"/>
            <a:chExt cx="838200" cy="2388721"/>
          </a:xfrm>
        </p:grpSpPr>
        <p:sp>
          <p:nvSpPr>
            <p:cNvPr id="16" name="Rectangle 15"/>
            <p:cNvSpPr/>
            <p:nvPr/>
          </p:nvSpPr>
          <p:spPr>
            <a:xfrm>
              <a:off x="4892674" y="2212090"/>
              <a:ext cx="419100" cy="2388721"/>
            </a:xfrm>
            <a:prstGeom prst="rect">
              <a:avLst/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5311774" y="2212090"/>
              <a:ext cx="419100" cy="2388721"/>
            </a:xfrm>
            <a:prstGeom prst="rect">
              <a:avLst/>
            </a:prstGeom>
            <a:solidFill>
              <a:srgbClr val="F2685A">
                <a:alpha val="8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18" name="Rectangle 17"/>
          <p:cNvSpPr/>
          <p:nvPr/>
        </p:nvSpPr>
        <p:spPr>
          <a:xfrm>
            <a:off x="7053263" y="1504950"/>
            <a:ext cx="1862137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Finance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9" name="Rectangle 18"/>
          <p:cNvSpPr/>
          <p:nvPr/>
        </p:nvSpPr>
        <p:spPr>
          <a:xfrm>
            <a:off x="7053263" y="2343150"/>
            <a:ext cx="1862137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Partnership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0" name="Rectangle 19"/>
          <p:cNvSpPr/>
          <p:nvPr/>
        </p:nvSpPr>
        <p:spPr>
          <a:xfrm>
            <a:off x="7053263" y="3138488"/>
            <a:ext cx="1862137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Tax 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7053263" y="3976688"/>
            <a:ext cx="1862137" cy="792162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Property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63579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63579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ounded Rectangle 23"/>
          <p:cNvSpPr/>
          <p:nvPr/>
        </p:nvSpPr>
        <p:spPr>
          <a:xfrm>
            <a:off x="63579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63579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ectangle 25"/>
          <p:cNvSpPr>
            <a:spLocks noChangeArrowheads="1"/>
          </p:cNvSpPr>
          <p:nvPr/>
        </p:nvSpPr>
        <p:spPr bwMode="auto">
          <a:xfrm>
            <a:off x="746125" y="40830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60%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7" name="Rectangle 26"/>
          <p:cNvSpPr>
            <a:spLocks noChangeArrowheads="1"/>
          </p:cNvSpPr>
          <p:nvPr/>
        </p:nvSpPr>
        <p:spPr bwMode="auto">
          <a:xfrm>
            <a:off x="2151063" y="40830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80%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3487738" y="40830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45%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4892675" y="40830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80%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grpSp>
        <p:nvGrpSpPr>
          <p:cNvPr id="30" name="Group 29"/>
          <p:cNvGrpSpPr/>
          <p:nvPr/>
        </p:nvGrpSpPr>
        <p:grpSpPr>
          <a:xfrm>
            <a:off x="6492892" y="2557255"/>
            <a:ext cx="382172" cy="371630"/>
            <a:chOff x="390525" y="2455863"/>
            <a:chExt cx="230188" cy="223838"/>
          </a:xfrm>
          <a:solidFill>
            <a:schemeClr val="bg1"/>
          </a:solidFill>
        </p:grpSpPr>
        <p:sp>
          <p:nvSpPr>
            <p:cNvPr id="31" name="Freeform 41"/>
            <p:cNvSpPr>
              <a:spLocks noEditPoints="1"/>
            </p:cNvSpPr>
            <p:nvPr/>
          </p:nvSpPr>
          <p:spPr bwMode="auto">
            <a:xfrm>
              <a:off x="498475" y="2559051"/>
              <a:ext cx="122238" cy="120650"/>
            </a:xfrm>
            <a:custGeom>
              <a:avLst/>
              <a:gdLst>
                <a:gd name="T0" fmla="*/ 57 w 64"/>
                <a:gd name="T1" fmla="*/ 34 h 63"/>
                <a:gd name="T2" fmla="*/ 30 w 64"/>
                <a:gd name="T3" fmla="*/ 7 h 63"/>
                <a:gd name="T4" fmla="*/ 14 w 64"/>
                <a:gd name="T5" fmla="*/ 3 h 63"/>
                <a:gd name="T6" fmla="*/ 11 w 64"/>
                <a:gd name="T7" fmla="*/ 0 h 63"/>
                <a:gd name="T8" fmla="*/ 8 w 64"/>
                <a:gd name="T9" fmla="*/ 4 h 63"/>
                <a:gd name="T10" fmla="*/ 3 w 64"/>
                <a:gd name="T11" fmla="*/ 5 h 63"/>
                <a:gd name="T12" fmla="*/ 2 w 64"/>
                <a:gd name="T13" fmla="*/ 9 h 63"/>
                <a:gd name="T14" fmla="*/ 0 w 64"/>
                <a:gd name="T15" fmla="*/ 11 h 63"/>
                <a:gd name="T16" fmla="*/ 3 w 64"/>
                <a:gd name="T17" fmla="*/ 15 h 63"/>
                <a:gd name="T18" fmla="*/ 7 w 64"/>
                <a:gd name="T19" fmla="*/ 30 h 63"/>
                <a:gd name="T20" fmla="*/ 34 w 64"/>
                <a:gd name="T21" fmla="*/ 57 h 63"/>
                <a:gd name="T22" fmla="*/ 57 w 64"/>
                <a:gd name="T23" fmla="*/ 57 h 63"/>
                <a:gd name="T24" fmla="*/ 57 w 64"/>
                <a:gd name="T25" fmla="*/ 34 h 63"/>
                <a:gd name="T26" fmla="*/ 52 w 64"/>
                <a:gd name="T27" fmla="*/ 52 h 63"/>
                <a:gd name="T28" fmla="*/ 37 w 64"/>
                <a:gd name="T29" fmla="*/ 52 h 63"/>
                <a:gd name="T30" fmla="*/ 13 w 64"/>
                <a:gd name="T31" fmla="*/ 28 h 63"/>
                <a:gd name="T32" fmla="*/ 9 w 64"/>
                <a:gd name="T33" fmla="*/ 21 h 63"/>
                <a:gd name="T34" fmla="*/ 14 w 64"/>
                <a:gd name="T35" fmla="*/ 25 h 63"/>
                <a:gd name="T36" fmla="*/ 25 w 64"/>
                <a:gd name="T37" fmla="*/ 25 h 63"/>
                <a:gd name="T38" fmla="*/ 25 w 64"/>
                <a:gd name="T39" fmla="*/ 14 h 63"/>
                <a:gd name="T40" fmla="*/ 20 w 64"/>
                <a:gd name="T41" fmla="*/ 9 h 63"/>
                <a:gd name="T42" fmla="*/ 28 w 64"/>
                <a:gd name="T43" fmla="*/ 12 h 63"/>
                <a:gd name="T44" fmla="*/ 52 w 64"/>
                <a:gd name="T45" fmla="*/ 36 h 63"/>
                <a:gd name="T46" fmla="*/ 52 w 64"/>
                <a:gd name="T47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3">
                  <a:moveTo>
                    <a:pt x="57" y="34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26" y="3"/>
                    <a:pt x="20" y="1"/>
                    <a:pt x="14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20"/>
                    <a:pt x="3" y="26"/>
                    <a:pt x="7" y="30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41" y="63"/>
                    <a:pt x="51" y="63"/>
                    <a:pt x="57" y="57"/>
                  </a:cubicBezTo>
                  <a:cubicBezTo>
                    <a:pt x="64" y="51"/>
                    <a:pt x="64" y="40"/>
                    <a:pt x="57" y="34"/>
                  </a:cubicBezTo>
                  <a:close/>
                  <a:moveTo>
                    <a:pt x="52" y="52"/>
                  </a:moveTo>
                  <a:cubicBezTo>
                    <a:pt x="48" y="56"/>
                    <a:pt x="41" y="56"/>
                    <a:pt x="37" y="5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1" y="26"/>
                    <a:pt x="10" y="23"/>
                    <a:pt x="9" y="21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7" y="28"/>
                    <a:pt x="22" y="28"/>
                    <a:pt x="25" y="25"/>
                  </a:cubicBezTo>
                  <a:cubicBezTo>
                    <a:pt x="28" y="22"/>
                    <a:pt x="28" y="17"/>
                    <a:pt x="25" y="14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3" y="9"/>
                    <a:pt x="26" y="10"/>
                    <a:pt x="28" y="12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6" y="41"/>
                    <a:pt x="57" y="48"/>
                    <a:pt x="52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Freeform 42"/>
            <p:cNvSpPr>
              <a:spLocks noEditPoints="1"/>
            </p:cNvSpPr>
            <p:nvPr/>
          </p:nvSpPr>
          <p:spPr bwMode="auto">
            <a:xfrm>
              <a:off x="390525" y="2455863"/>
              <a:ext cx="123825" cy="117475"/>
            </a:xfrm>
            <a:custGeom>
              <a:avLst/>
              <a:gdLst>
                <a:gd name="T0" fmla="*/ 50 w 65"/>
                <a:gd name="T1" fmla="*/ 60 h 62"/>
                <a:gd name="T2" fmla="*/ 53 w 65"/>
                <a:gd name="T3" fmla="*/ 62 h 62"/>
                <a:gd name="T4" fmla="*/ 58 w 65"/>
                <a:gd name="T5" fmla="*/ 60 h 62"/>
                <a:gd name="T6" fmla="*/ 60 w 65"/>
                <a:gd name="T7" fmla="*/ 57 h 62"/>
                <a:gd name="T8" fmla="*/ 63 w 65"/>
                <a:gd name="T9" fmla="*/ 57 h 62"/>
                <a:gd name="T10" fmla="*/ 65 w 65"/>
                <a:gd name="T11" fmla="*/ 52 h 62"/>
                <a:gd name="T12" fmla="*/ 61 w 65"/>
                <a:gd name="T13" fmla="*/ 48 h 62"/>
                <a:gd name="T14" fmla="*/ 56 w 65"/>
                <a:gd name="T15" fmla="*/ 33 h 62"/>
                <a:gd name="T16" fmla="*/ 29 w 65"/>
                <a:gd name="T17" fmla="*/ 6 h 62"/>
                <a:gd name="T18" fmla="*/ 6 w 65"/>
                <a:gd name="T19" fmla="*/ 6 h 62"/>
                <a:gd name="T20" fmla="*/ 6 w 65"/>
                <a:gd name="T21" fmla="*/ 29 h 62"/>
                <a:gd name="T22" fmla="*/ 33 w 65"/>
                <a:gd name="T23" fmla="*/ 56 h 62"/>
                <a:gd name="T24" fmla="*/ 50 w 65"/>
                <a:gd name="T25" fmla="*/ 60 h 62"/>
                <a:gd name="T26" fmla="*/ 12 w 65"/>
                <a:gd name="T27" fmla="*/ 27 h 62"/>
                <a:gd name="T28" fmla="*/ 11 w 65"/>
                <a:gd name="T29" fmla="*/ 11 h 62"/>
                <a:gd name="T30" fmla="*/ 27 w 65"/>
                <a:gd name="T31" fmla="*/ 12 h 62"/>
                <a:gd name="T32" fmla="*/ 51 w 65"/>
                <a:gd name="T33" fmla="*/ 36 h 62"/>
                <a:gd name="T34" fmla="*/ 54 w 65"/>
                <a:gd name="T35" fmla="*/ 41 h 62"/>
                <a:gd name="T36" fmla="*/ 43 w 65"/>
                <a:gd name="T37" fmla="*/ 42 h 62"/>
                <a:gd name="T38" fmla="*/ 43 w 65"/>
                <a:gd name="T39" fmla="*/ 53 h 62"/>
                <a:gd name="T40" fmla="*/ 45 w 65"/>
                <a:gd name="T41" fmla="*/ 54 h 62"/>
                <a:gd name="T42" fmla="*/ 36 w 65"/>
                <a:gd name="T43" fmla="*/ 51 h 62"/>
                <a:gd name="T44" fmla="*/ 12 w 65"/>
                <a:gd name="T45" fmla="*/ 2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62">
                  <a:moveTo>
                    <a:pt x="50" y="60"/>
                  </a:moveTo>
                  <a:cubicBezTo>
                    <a:pt x="53" y="62"/>
                    <a:pt x="53" y="62"/>
                    <a:pt x="53" y="62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2" y="43"/>
                    <a:pt x="60" y="37"/>
                    <a:pt x="56" y="3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3" y="0"/>
                    <a:pt x="13" y="0"/>
                    <a:pt x="6" y="6"/>
                  </a:cubicBezTo>
                  <a:cubicBezTo>
                    <a:pt x="0" y="13"/>
                    <a:pt x="0" y="23"/>
                    <a:pt x="6" y="2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8" y="61"/>
                    <a:pt x="45" y="62"/>
                    <a:pt x="50" y="60"/>
                  </a:cubicBezTo>
                  <a:close/>
                  <a:moveTo>
                    <a:pt x="12" y="27"/>
                  </a:moveTo>
                  <a:cubicBezTo>
                    <a:pt x="7" y="22"/>
                    <a:pt x="7" y="15"/>
                    <a:pt x="11" y="11"/>
                  </a:cubicBezTo>
                  <a:cubicBezTo>
                    <a:pt x="15" y="7"/>
                    <a:pt x="22" y="7"/>
                    <a:pt x="27" y="12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3" y="37"/>
                    <a:pt x="54" y="39"/>
                    <a:pt x="54" y="41"/>
                  </a:cubicBezTo>
                  <a:cubicBezTo>
                    <a:pt x="51" y="39"/>
                    <a:pt x="46" y="39"/>
                    <a:pt x="43" y="42"/>
                  </a:cubicBezTo>
                  <a:cubicBezTo>
                    <a:pt x="40" y="45"/>
                    <a:pt x="40" y="50"/>
                    <a:pt x="43" y="53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2" y="54"/>
                    <a:pt x="38" y="53"/>
                    <a:pt x="36" y="51"/>
                  </a:cubicBezTo>
                  <a:lnTo>
                    <a:pt x="12" y="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3" name="Rectangle 43"/>
            <p:cNvSpPr>
              <a:spLocks noChangeArrowheads="1"/>
            </p:cNvSpPr>
            <p:nvPr/>
          </p:nvSpPr>
          <p:spPr bwMode="auto">
            <a:xfrm>
              <a:off x="517525" y="2525713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4" name="Rectangle 44"/>
            <p:cNvSpPr>
              <a:spLocks noChangeArrowheads="1"/>
            </p:cNvSpPr>
            <p:nvPr/>
          </p:nvSpPr>
          <p:spPr bwMode="auto">
            <a:xfrm>
              <a:off x="525463" y="2549526"/>
              <a:ext cx="23813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Rectangle 45"/>
            <p:cNvSpPr>
              <a:spLocks noChangeArrowheads="1"/>
            </p:cNvSpPr>
            <p:nvPr/>
          </p:nvSpPr>
          <p:spPr bwMode="auto">
            <a:xfrm>
              <a:off x="488950" y="2584451"/>
              <a:ext cx="6350" cy="222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6" name="Rectangle 46"/>
            <p:cNvSpPr>
              <a:spLocks noChangeArrowheads="1"/>
            </p:cNvSpPr>
            <p:nvPr/>
          </p:nvSpPr>
          <p:spPr bwMode="auto">
            <a:xfrm>
              <a:off x="465138" y="2578101"/>
              <a:ext cx="22225" cy="6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6540133" y="3334505"/>
            <a:ext cx="287690" cy="434348"/>
            <a:chOff x="549275" y="4406901"/>
            <a:chExt cx="161926" cy="244475"/>
          </a:xfrm>
          <a:solidFill>
            <a:schemeClr val="bg1"/>
          </a:solidFill>
        </p:grpSpPr>
        <p:sp>
          <p:nvSpPr>
            <p:cNvPr id="38" name="Freeform 62"/>
            <p:cNvSpPr>
              <a:spLocks noEditPoints="1"/>
            </p:cNvSpPr>
            <p:nvPr/>
          </p:nvSpPr>
          <p:spPr bwMode="auto">
            <a:xfrm>
              <a:off x="549275" y="4406901"/>
              <a:ext cx="138113" cy="244475"/>
            </a:xfrm>
            <a:custGeom>
              <a:avLst/>
              <a:gdLst>
                <a:gd name="T0" fmla="*/ 66 w 73"/>
                <a:gd name="T1" fmla="*/ 105 h 129"/>
                <a:gd name="T2" fmla="*/ 7 w 73"/>
                <a:gd name="T3" fmla="*/ 105 h 129"/>
                <a:gd name="T4" fmla="*/ 7 w 73"/>
                <a:gd name="T5" fmla="*/ 16 h 129"/>
                <a:gd name="T6" fmla="*/ 66 w 73"/>
                <a:gd name="T7" fmla="*/ 16 h 129"/>
                <a:gd name="T8" fmla="*/ 66 w 73"/>
                <a:gd name="T9" fmla="*/ 35 h 129"/>
                <a:gd name="T10" fmla="*/ 73 w 73"/>
                <a:gd name="T11" fmla="*/ 35 h 129"/>
                <a:gd name="T12" fmla="*/ 73 w 73"/>
                <a:gd name="T13" fmla="*/ 10 h 129"/>
                <a:gd name="T14" fmla="*/ 63 w 73"/>
                <a:gd name="T15" fmla="*/ 0 h 129"/>
                <a:gd name="T16" fmla="*/ 9 w 73"/>
                <a:gd name="T17" fmla="*/ 0 h 129"/>
                <a:gd name="T18" fmla="*/ 0 w 73"/>
                <a:gd name="T19" fmla="*/ 10 h 129"/>
                <a:gd name="T20" fmla="*/ 0 w 73"/>
                <a:gd name="T21" fmla="*/ 120 h 129"/>
                <a:gd name="T22" fmla="*/ 9 w 73"/>
                <a:gd name="T23" fmla="*/ 129 h 129"/>
                <a:gd name="T24" fmla="*/ 63 w 73"/>
                <a:gd name="T25" fmla="*/ 129 h 129"/>
                <a:gd name="T26" fmla="*/ 73 w 73"/>
                <a:gd name="T27" fmla="*/ 120 h 129"/>
                <a:gd name="T28" fmla="*/ 73 w 73"/>
                <a:gd name="T29" fmla="*/ 79 h 129"/>
                <a:gd name="T30" fmla="*/ 66 w 73"/>
                <a:gd name="T31" fmla="*/ 79 h 129"/>
                <a:gd name="T32" fmla="*/ 66 w 73"/>
                <a:gd name="T33" fmla="*/ 105 h 129"/>
                <a:gd name="T34" fmla="*/ 57 w 73"/>
                <a:gd name="T35" fmla="*/ 6 h 129"/>
                <a:gd name="T36" fmla="*/ 60 w 73"/>
                <a:gd name="T37" fmla="*/ 9 h 129"/>
                <a:gd name="T38" fmla="*/ 57 w 73"/>
                <a:gd name="T39" fmla="*/ 11 h 129"/>
                <a:gd name="T40" fmla="*/ 55 w 73"/>
                <a:gd name="T41" fmla="*/ 9 h 129"/>
                <a:gd name="T42" fmla="*/ 57 w 73"/>
                <a:gd name="T43" fmla="*/ 6 h 129"/>
                <a:gd name="T44" fmla="*/ 24 w 73"/>
                <a:gd name="T45" fmla="*/ 7 h 129"/>
                <a:gd name="T46" fmla="*/ 49 w 73"/>
                <a:gd name="T47" fmla="*/ 7 h 129"/>
                <a:gd name="T48" fmla="*/ 49 w 73"/>
                <a:gd name="T49" fmla="*/ 10 h 129"/>
                <a:gd name="T50" fmla="*/ 24 w 73"/>
                <a:gd name="T51" fmla="*/ 10 h 129"/>
                <a:gd name="T52" fmla="*/ 24 w 73"/>
                <a:gd name="T53" fmla="*/ 7 h 129"/>
                <a:gd name="T54" fmla="*/ 48 w 73"/>
                <a:gd name="T55" fmla="*/ 119 h 129"/>
                <a:gd name="T56" fmla="*/ 25 w 73"/>
                <a:gd name="T57" fmla="*/ 119 h 129"/>
                <a:gd name="T58" fmla="*/ 25 w 73"/>
                <a:gd name="T59" fmla="*/ 112 h 129"/>
                <a:gd name="T60" fmla="*/ 48 w 73"/>
                <a:gd name="T61" fmla="*/ 112 h 129"/>
                <a:gd name="T62" fmla="*/ 48 w 73"/>
                <a:gd name="T63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" h="129">
                  <a:moveTo>
                    <a:pt x="66" y="105"/>
                  </a:moveTo>
                  <a:cubicBezTo>
                    <a:pt x="7" y="105"/>
                    <a:pt x="7" y="105"/>
                    <a:pt x="7" y="10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5"/>
                    <a:pt x="68" y="0"/>
                    <a:pt x="63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4" y="129"/>
                    <a:pt x="9" y="129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8" y="129"/>
                    <a:pt x="73" y="125"/>
                    <a:pt x="73" y="120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66" y="79"/>
                    <a:pt x="66" y="79"/>
                    <a:pt x="66" y="79"/>
                  </a:cubicBezTo>
                  <a:lnTo>
                    <a:pt x="66" y="105"/>
                  </a:lnTo>
                  <a:close/>
                  <a:moveTo>
                    <a:pt x="57" y="6"/>
                  </a:moveTo>
                  <a:cubicBezTo>
                    <a:pt x="58" y="6"/>
                    <a:pt x="60" y="7"/>
                    <a:pt x="60" y="9"/>
                  </a:cubicBezTo>
                  <a:cubicBezTo>
                    <a:pt x="60" y="10"/>
                    <a:pt x="58" y="11"/>
                    <a:pt x="57" y="11"/>
                  </a:cubicBezTo>
                  <a:cubicBezTo>
                    <a:pt x="56" y="11"/>
                    <a:pt x="55" y="10"/>
                    <a:pt x="55" y="9"/>
                  </a:cubicBezTo>
                  <a:cubicBezTo>
                    <a:pt x="55" y="7"/>
                    <a:pt x="56" y="6"/>
                    <a:pt x="57" y="6"/>
                  </a:cubicBezTo>
                  <a:close/>
                  <a:moveTo>
                    <a:pt x="24" y="7"/>
                  </a:moveTo>
                  <a:cubicBezTo>
                    <a:pt x="49" y="7"/>
                    <a:pt x="49" y="7"/>
                    <a:pt x="49" y="7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24" y="10"/>
                    <a:pt x="24" y="10"/>
                    <a:pt x="24" y="10"/>
                  </a:cubicBezTo>
                  <a:lnTo>
                    <a:pt x="24" y="7"/>
                  </a:lnTo>
                  <a:close/>
                  <a:moveTo>
                    <a:pt x="48" y="119"/>
                  </a:moveTo>
                  <a:cubicBezTo>
                    <a:pt x="25" y="119"/>
                    <a:pt x="25" y="119"/>
                    <a:pt x="25" y="119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48" y="112"/>
                    <a:pt x="48" y="112"/>
                    <a:pt x="48" y="112"/>
                  </a:cubicBezTo>
                  <a:lnTo>
                    <a:pt x="48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63"/>
            <p:cNvSpPr>
              <a:spLocks/>
            </p:cNvSpPr>
            <p:nvPr/>
          </p:nvSpPr>
          <p:spPr bwMode="auto">
            <a:xfrm>
              <a:off x="608013" y="4478338"/>
              <a:ext cx="103188" cy="98425"/>
            </a:xfrm>
            <a:custGeom>
              <a:avLst/>
              <a:gdLst>
                <a:gd name="T0" fmla="*/ 0 w 65"/>
                <a:gd name="T1" fmla="*/ 44 h 62"/>
                <a:gd name="T2" fmla="*/ 8 w 65"/>
                <a:gd name="T3" fmla="*/ 44 h 62"/>
                <a:gd name="T4" fmla="*/ 0 w 65"/>
                <a:gd name="T5" fmla="*/ 62 h 62"/>
                <a:gd name="T6" fmla="*/ 22 w 65"/>
                <a:gd name="T7" fmla="*/ 44 h 62"/>
                <a:gd name="T8" fmla="*/ 65 w 65"/>
                <a:gd name="T9" fmla="*/ 44 h 62"/>
                <a:gd name="T10" fmla="*/ 65 w 65"/>
                <a:gd name="T11" fmla="*/ 0 h 62"/>
                <a:gd name="T12" fmla="*/ 0 w 65"/>
                <a:gd name="T13" fmla="*/ 0 h 62"/>
                <a:gd name="T14" fmla="*/ 0 w 65"/>
                <a:gd name="T15" fmla="*/ 4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2">
                  <a:moveTo>
                    <a:pt x="0" y="44"/>
                  </a:moveTo>
                  <a:lnTo>
                    <a:pt x="8" y="44"/>
                  </a:lnTo>
                  <a:lnTo>
                    <a:pt x="0" y="62"/>
                  </a:lnTo>
                  <a:lnTo>
                    <a:pt x="22" y="44"/>
                  </a:lnTo>
                  <a:lnTo>
                    <a:pt x="65" y="44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6575468" y="1707461"/>
            <a:ext cx="217020" cy="378320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41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6457498" y="4206715"/>
            <a:ext cx="452961" cy="366329"/>
            <a:chOff x="312738" y="3205163"/>
            <a:chExt cx="290513" cy="234950"/>
          </a:xfrm>
          <a:solidFill>
            <a:schemeClr val="bg1"/>
          </a:solidFill>
        </p:grpSpPr>
        <p:sp>
          <p:nvSpPr>
            <p:cNvPr id="44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5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6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8" grpId="0"/>
      <p:bldP spid="19" grpId="0"/>
      <p:bldP spid="20" grpId="0"/>
      <p:bldP spid="21" grpId="0"/>
      <p:bldP spid="22" grpId="0" animBg="1"/>
      <p:bldP spid="23" grpId="0" animBg="1"/>
      <p:bldP spid="24" grpId="0" animBg="1"/>
      <p:bldP spid="25" grpId="0" animBg="1"/>
      <p:bldP spid="26" grpId="0"/>
      <p:bldP spid="27" grpId="0"/>
      <p:bldP spid="28" grpId="0"/>
      <p:bldP spid="29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560763" y="361950"/>
            <a:ext cx="19462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Our Future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609600" y="1497013"/>
            <a:ext cx="2074863" cy="2370137"/>
          </a:xfrm>
          <a:custGeom>
            <a:avLst/>
            <a:gdLst>
              <a:gd name="T0" fmla="*/ 0 w 840"/>
              <a:gd name="T1" fmla="*/ 911 h 911"/>
              <a:gd name="T2" fmla="*/ 420 w 840"/>
              <a:gd name="T3" fmla="*/ 0 h 911"/>
              <a:gd name="T4" fmla="*/ 840 w 840"/>
              <a:gd name="T5" fmla="*/ 911 h 911"/>
              <a:gd name="T6" fmla="*/ 420 w 840"/>
              <a:gd name="T7" fmla="*/ 911 h 911"/>
              <a:gd name="T8" fmla="*/ 0 w 840"/>
              <a:gd name="T9" fmla="*/ 911 h 9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0" h="911">
                <a:moveTo>
                  <a:pt x="0" y="911"/>
                </a:moveTo>
                <a:cubicBezTo>
                  <a:pt x="242" y="715"/>
                  <a:pt x="409" y="522"/>
                  <a:pt x="420" y="0"/>
                </a:cubicBezTo>
                <a:cubicBezTo>
                  <a:pt x="431" y="522"/>
                  <a:pt x="598" y="715"/>
                  <a:pt x="840" y="911"/>
                </a:cubicBezTo>
                <a:cubicBezTo>
                  <a:pt x="420" y="911"/>
                  <a:pt x="420" y="911"/>
                  <a:pt x="420" y="911"/>
                </a:cubicBezTo>
                <a:lnTo>
                  <a:pt x="0" y="911"/>
                </a:lnTo>
                <a:close/>
              </a:path>
            </a:pathLst>
          </a:custGeom>
          <a:solidFill>
            <a:schemeClr val="tx2">
              <a:lumMod val="75000"/>
              <a:alpha val="87000"/>
            </a:schemeClr>
          </a:solidFill>
          <a:ln w="3" cap="flat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8" name="Freeform 5"/>
          <p:cNvSpPr>
            <a:spLocks/>
          </p:cNvSpPr>
          <p:nvPr/>
        </p:nvSpPr>
        <p:spPr bwMode="auto">
          <a:xfrm>
            <a:off x="2125663" y="2419350"/>
            <a:ext cx="2073275" cy="1447800"/>
          </a:xfrm>
          <a:custGeom>
            <a:avLst/>
            <a:gdLst>
              <a:gd name="T0" fmla="*/ 0 w 840"/>
              <a:gd name="T1" fmla="*/ 1447799 h 911"/>
              <a:gd name="T2" fmla="*/ 1037345 w 840"/>
              <a:gd name="T3" fmla="*/ 0 h 911"/>
              <a:gd name="T4" fmla="*/ 2074689 w 840"/>
              <a:gd name="T5" fmla="*/ 1447799 h 911"/>
              <a:gd name="T6" fmla="*/ 1037345 w 840"/>
              <a:gd name="T7" fmla="*/ 1447799 h 911"/>
              <a:gd name="T8" fmla="*/ 0 w 840"/>
              <a:gd name="T9" fmla="*/ 1447799 h 91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40" h="911">
                <a:moveTo>
                  <a:pt x="0" y="911"/>
                </a:moveTo>
                <a:cubicBezTo>
                  <a:pt x="242" y="715"/>
                  <a:pt x="409" y="522"/>
                  <a:pt x="420" y="0"/>
                </a:cubicBezTo>
                <a:cubicBezTo>
                  <a:pt x="431" y="522"/>
                  <a:pt x="598" y="715"/>
                  <a:pt x="840" y="911"/>
                </a:cubicBezTo>
                <a:cubicBezTo>
                  <a:pt x="420" y="911"/>
                  <a:pt x="420" y="911"/>
                  <a:pt x="420" y="911"/>
                </a:cubicBezTo>
                <a:lnTo>
                  <a:pt x="0" y="911"/>
                </a:lnTo>
                <a:close/>
              </a:path>
            </a:pathLst>
          </a:custGeom>
          <a:solidFill>
            <a:srgbClr val="0E7FB7">
              <a:alpha val="8705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5"/>
          <p:cNvSpPr>
            <a:spLocks/>
          </p:cNvSpPr>
          <p:nvPr/>
        </p:nvSpPr>
        <p:spPr bwMode="auto">
          <a:xfrm>
            <a:off x="3570288" y="1497013"/>
            <a:ext cx="2074862" cy="2370137"/>
          </a:xfrm>
          <a:custGeom>
            <a:avLst/>
            <a:gdLst>
              <a:gd name="T0" fmla="*/ 0 w 840"/>
              <a:gd name="T1" fmla="*/ 2370137 h 911"/>
              <a:gd name="T2" fmla="*/ 1037345 w 840"/>
              <a:gd name="T3" fmla="*/ 0 h 911"/>
              <a:gd name="T4" fmla="*/ 2074689 w 840"/>
              <a:gd name="T5" fmla="*/ 2370137 h 911"/>
              <a:gd name="T6" fmla="*/ 1037345 w 840"/>
              <a:gd name="T7" fmla="*/ 2370137 h 911"/>
              <a:gd name="T8" fmla="*/ 0 w 840"/>
              <a:gd name="T9" fmla="*/ 2370137 h 91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40" h="911">
                <a:moveTo>
                  <a:pt x="0" y="911"/>
                </a:moveTo>
                <a:cubicBezTo>
                  <a:pt x="242" y="715"/>
                  <a:pt x="409" y="522"/>
                  <a:pt x="420" y="0"/>
                </a:cubicBezTo>
                <a:cubicBezTo>
                  <a:pt x="431" y="522"/>
                  <a:pt x="598" y="715"/>
                  <a:pt x="840" y="911"/>
                </a:cubicBezTo>
                <a:cubicBezTo>
                  <a:pt x="420" y="911"/>
                  <a:pt x="420" y="911"/>
                  <a:pt x="420" y="911"/>
                </a:cubicBezTo>
                <a:lnTo>
                  <a:pt x="0" y="911"/>
                </a:lnTo>
                <a:close/>
              </a:path>
            </a:pathLst>
          </a:custGeom>
          <a:solidFill>
            <a:srgbClr val="45C1A4">
              <a:alpha val="8705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5086350" y="2038350"/>
            <a:ext cx="2073275" cy="1828800"/>
          </a:xfrm>
          <a:custGeom>
            <a:avLst/>
            <a:gdLst>
              <a:gd name="T0" fmla="*/ 0 w 840"/>
              <a:gd name="T1" fmla="*/ 1828797 h 911"/>
              <a:gd name="T2" fmla="*/ 1037345 w 840"/>
              <a:gd name="T3" fmla="*/ 0 h 911"/>
              <a:gd name="T4" fmla="*/ 2074689 w 840"/>
              <a:gd name="T5" fmla="*/ 1828797 h 911"/>
              <a:gd name="T6" fmla="*/ 1037345 w 840"/>
              <a:gd name="T7" fmla="*/ 1828797 h 911"/>
              <a:gd name="T8" fmla="*/ 0 w 840"/>
              <a:gd name="T9" fmla="*/ 1828797 h 91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40" h="911">
                <a:moveTo>
                  <a:pt x="0" y="911"/>
                </a:moveTo>
                <a:cubicBezTo>
                  <a:pt x="242" y="715"/>
                  <a:pt x="409" y="522"/>
                  <a:pt x="420" y="0"/>
                </a:cubicBezTo>
                <a:cubicBezTo>
                  <a:pt x="431" y="522"/>
                  <a:pt x="598" y="715"/>
                  <a:pt x="840" y="911"/>
                </a:cubicBezTo>
                <a:cubicBezTo>
                  <a:pt x="420" y="911"/>
                  <a:pt x="420" y="911"/>
                  <a:pt x="420" y="911"/>
                </a:cubicBezTo>
                <a:lnTo>
                  <a:pt x="0" y="911"/>
                </a:lnTo>
                <a:close/>
              </a:path>
            </a:pathLst>
          </a:custGeom>
          <a:solidFill>
            <a:srgbClr val="B9D51F">
              <a:alpha val="8705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Freeform 5"/>
          <p:cNvSpPr>
            <a:spLocks/>
          </p:cNvSpPr>
          <p:nvPr/>
        </p:nvSpPr>
        <p:spPr bwMode="auto">
          <a:xfrm>
            <a:off x="6459538" y="2681288"/>
            <a:ext cx="2074862" cy="1185862"/>
          </a:xfrm>
          <a:custGeom>
            <a:avLst/>
            <a:gdLst>
              <a:gd name="T0" fmla="*/ 0 w 840"/>
              <a:gd name="T1" fmla="*/ 1185069 h 911"/>
              <a:gd name="T2" fmla="*/ 1037345 w 840"/>
              <a:gd name="T3" fmla="*/ 0 h 911"/>
              <a:gd name="T4" fmla="*/ 2074689 w 840"/>
              <a:gd name="T5" fmla="*/ 1185069 h 911"/>
              <a:gd name="T6" fmla="*/ 1037345 w 840"/>
              <a:gd name="T7" fmla="*/ 1185069 h 911"/>
              <a:gd name="T8" fmla="*/ 0 w 840"/>
              <a:gd name="T9" fmla="*/ 1185069 h 91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40" h="911">
                <a:moveTo>
                  <a:pt x="0" y="911"/>
                </a:moveTo>
                <a:cubicBezTo>
                  <a:pt x="242" y="715"/>
                  <a:pt x="409" y="522"/>
                  <a:pt x="420" y="0"/>
                </a:cubicBezTo>
                <a:cubicBezTo>
                  <a:pt x="431" y="522"/>
                  <a:pt x="598" y="715"/>
                  <a:pt x="840" y="911"/>
                </a:cubicBezTo>
                <a:cubicBezTo>
                  <a:pt x="420" y="911"/>
                  <a:pt x="420" y="911"/>
                  <a:pt x="420" y="911"/>
                </a:cubicBezTo>
                <a:lnTo>
                  <a:pt x="0" y="911"/>
                </a:lnTo>
                <a:close/>
              </a:path>
            </a:pathLst>
          </a:custGeom>
          <a:solidFill>
            <a:srgbClr val="F2685A">
              <a:alpha val="8705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3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Rectangle 12"/>
          <p:cNvSpPr/>
          <p:nvPr/>
        </p:nvSpPr>
        <p:spPr>
          <a:xfrm>
            <a:off x="922338" y="4010025"/>
            <a:ext cx="1447800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17375E"/>
                </a:solidFill>
              </a:rPr>
              <a:t>Profit </a:t>
            </a:r>
            <a:endParaRPr lang="en-US" altLang="zh-CN" sz="1000">
              <a:solidFill>
                <a:srgbClr val="17375E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438400" y="4010025"/>
            <a:ext cx="1447800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0E7FB7"/>
                </a:solidFill>
              </a:rPr>
              <a:t>Partnert 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3883025" y="4010025"/>
            <a:ext cx="1447800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45C1A4"/>
                </a:solidFill>
              </a:rPr>
              <a:t>Debt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5399088" y="4010025"/>
            <a:ext cx="1447800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B9D51F"/>
                </a:solidFill>
              </a:rPr>
              <a:t>income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6773863" y="4010025"/>
            <a:ext cx="1447800" cy="792163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zh-CN" sz="1400" b="1">
                <a:solidFill>
                  <a:srgbClr val="F2685A"/>
                </a:solidFill>
              </a:rPr>
              <a:t>tax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amet.</a:t>
            </a:r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auto">
          <a:xfrm>
            <a:off x="1165225" y="34099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80%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auto">
          <a:xfrm>
            <a:off x="2743200" y="34099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50%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0" name="Rectangle 19"/>
          <p:cNvSpPr>
            <a:spLocks noChangeArrowheads="1"/>
          </p:cNvSpPr>
          <p:nvPr/>
        </p:nvSpPr>
        <p:spPr bwMode="auto">
          <a:xfrm>
            <a:off x="4222750" y="34099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80%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5703888" y="34099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65%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7078663" y="3409950"/>
            <a:ext cx="838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40%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 animBg="1"/>
      <p:bldP spid="9" grpId="0" animBg="1"/>
      <p:bldP spid="10" grpId="0" animBg="1"/>
      <p:bldP spid="11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930525" y="361950"/>
            <a:ext cx="320675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Debt Performance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pSp>
        <p:nvGrpSpPr>
          <p:cNvPr id="55" name="Group 54"/>
          <p:cNvGrpSpPr>
            <a:grpSpLocks/>
          </p:cNvGrpSpPr>
          <p:nvPr/>
        </p:nvGrpSpPr>
        <p:grpSpPr bwMode="auto">
          <a:xfrm>
            <a:off x="609600" y="1885950"/>
            <a:ext cx="990600" cy="2819400"/>
            <a:chOff x="609600" y="1885951"/>
            <a:chExt cx="990601" cy="2819399"/>
          </a:xfrm>
        </p:grpSpPr>
        <p:sp>
          <p:nvSpPr>
            <p:cNvPr id="4" name="Rectangle 3"/>
            <p:cNvSpPr/>
            <p:nvPr/>
          </p:nvSpPr>
          <p:spPr>
            <a:xfrm>
              <a:off x="609600" y="2419351"/>
              <a:ext cx="990601" cy="2285999"/>
            </a:xfrm>
            <a:prstGeom prst="rect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" name="Isosceles Triangle 1"/>
            <p:cNvSpPr/>
            <p:nvPr/>
          </p:nvSpPr>
          <p:spPr>
            <a:xfrm>
              <a:off x="609600" y="2266951"/>
              <a:ext cx="990601" cy="152400"/>
            </a:xfrm>
            <a:prstGeom prst="triangle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609600" y="1885951"/>
              <a:ext cx="990601" cy="868363"/>
            </a:xfrm>
            <a:custGeom>
              <a:avLst/>
              <a:gdLst>
                <a:gd name="T0" fmla="*/ 88 w 344"/>
                <a:gd name="T1" fmla="*/ 191 h 434"/>
                <a:gd name="T2" fmla="*/ 1 w 344"/>
                <a:gd name="T3" fmla="*/ 283 h 434"/>
                <a:gd name="T4" fmla="*/ 1 w 344"/>
                <a:gd name="T5" fmla="*/ 312 h 434"/>
                <a:gd name="T6" fmla="*/ 6 w 344"/>
                <a:gd name="T7" fmla="*/ 307 h 434"/>
                <a:gd name="T8" fmla="*/ 16 w 344"/>
                <a:gd name="T9" fmla="*/ 291 h 434"/>
                <a:gd name="T10" fmla="*/ 86 w 344"/>
                <a:gd name="T11" fmla="*/ 247 h 434"/>
                <a:gd name="T12" fmla="*/ 153 w 344"/>
                <a:gd name="T13" fmla="*/ 267 h 434"/>
                <a:gd name="T14" fmla="*/ 157 w 344"/>
                <a:gd name="T15" fmla="*/ 353 h 434"/>
                <a:gd name="T16" fmla="*/ 106 w 344"/>
                <a:gd name="T17" fmla="*/ 433 h 434"/>
                <a:gd name="T18" fmla="*/ 169 w 344"/>
                <a:gd name="T19" fmla="*/ 416 h 434"/>
                <a:gd name="T20" fmla="*/ 169 w 344"/>
                <a:gd name="T21" fmla="*/ 417 h 434"/>
                <a:gd name="T22" fmla="*/ 169 w 344"/>
                <a:gd name="T23" fmla="*/ 418 h 434"/>
                <a:gd name="T24" fmla="*/ 169 w 344"/>
                <a:gd name="T25" fmla="*/ 418 h 434"/>
                <a:gd name="T26" fmla="*/ 169 w 344"/>
                <a:gd name="T27" fmla="*/ 419 h 434"/>
                <a:gd name="T28" fmla="*/ 169 w 344"/>
                <a:gd name="T29" fmla="*/ 420 h 434"/>
                <a:gd name="T30" fmla="*/ 169 w 344"/>
                <a:gd name="T31" fmla="*/ 421 h 434"/>
                <a:gd name="T32" fmla="*/ 170 w 344"/>
                <a:gd name="T33" fmla="*/ 421 h 434"/>
                <a:gd name="T34" fmla="*/ 170 w 344"/>
                <a:gd name="T35" fmla="*/ 422 h 434"/>
                <a:gd name="T36" fmla="*/ 170 w 344"/>
                <a:gd name="T37" fmla="*/ 422 h 434"/>
                <a:gd name="T38" fmla="*/ 170 w 344"/>
                <a:gd name="T39" fmla="*/ 423 h 434"/>
                <a:gd name="T40" fmla="*/ 170 w 344"/>
                <a:gd name="T41" fmla="*/ 423 h 434"/>
                <a:gd name="T42" fmla="*/ 170 w 344"/>
                <a:gd name="T43" fmla="*/ 424 h 434"/>
                <a:gd name="T44" fmla="*/ 171 w 344"/>
                <a:gd name="T45" fmla="*/ 424 h 434"/>
                <a:gd name="T46" fmla="*/ 171 w 344"/>
                <a:gd name="T47" fmla="*/ 425 h 434"/>
                <a:gd name="T48" fmla="*/ 171 w 344"/>
                <a:gd name="T49" fmla="*/ 425 h 434"/>
                <a:gd name="T50" fmla="*/ 171 w 344"/>
                <a:gd name="T51" fmla="*/ 425 h 434"/>
                <a:gd name="T52" fmla="*/ 171 w 344"/>
                <a:gd name="T53" fmla="*/ 426 h 434"/>
                <a:gd name="T54" fmla="*/ 171 w 344"/>
                <a:gd name="T55" fmla="*/ 426 h 434"/>
                <a:gd name="T56" fmla="*/ 172 w 344"/>
                <a:gd name="T57" fmla="*/ 426 h 434"/>
                <a:gd name="T58" fmla="*/ 172 w 344"/>
                <a:gd name="T59" fmla="*/ 426 h 434"/>
                <a:gd name="T60" fmla="*/ 172 w 344"/>
                <a:gd name="T61" fmla="*/ 426 h 434"/>
                <a:gd name="T62" fmla="*/ 173 w 344"/>
                <a:gd name="T63" fmla="*/ 426 h 434"/>
                <a:gd name="T64" fmla="*/ 173 w 344"/>
                <a:gd name="T65" fmla="*/ 426 h 434"/>
                <a:gd name="T66" fmla="*/ 173 w 344"/>
                <a:gd name="T67" fmla="*/ 425 h 434"/>
                <a:gd name="T68" fmla="*/ 173 w 344"/>
                <a:gd name="T69" fmla="*/ 425 h 434"/>
                <a:gd name="T70" fmla="*/ 174 w 344"/>
                <a:gd name="T71" fmla="*/ 425 h 434"/>
                <a:gd name="T72" fmla="*/ 174 w 344"/>
                <a:gd name="T73" fmla="*/ 424 h 434"/>
                <a:gd name="T74" fmla="*/ 174 w 344"/>
                <a:gd name="T75" fmla="*/ 424 h 434"/>
                <a:gd name="T76" fmla="*/ 174 w 344"/>
                <a:gd name="T77" fmla="*/ 423 h 434"/>
                <a:gd name="T78" fmla="*/ 174 w 344"/>
                <a:gd name="T79" fmla="*/ 423 h 434"/>
                <a:gd name="T80" fmla="*/ 174 w 344"/>
                <a:gd name="T81" fmla="*/ 422 h 434"/>
                <a:gd name="T82" fmla="*/ 175 w 344"/>
                <a:gd name="T83" fmla="*/ 422 h 434"/>
                <a:gd name="T84" fmla="*/ 175 w 344"/>
                <a:gd name="T85" fmla="*/ 421 h 434"/>
                <a:gd name="T86" fmla="*/ 175 w 344"/>
                <a:gd name="T87" fmla="*/ 420 h 434"/>
                <a:gd name="T88" fmla="*/ 175 w 344"/>
                <a:gd name="T89" fmla="*/ 420 h 434"/>
                <a:gd name="T90" fmla="*/ 175 w 344"/>
                <a:gd name="T91" fmla="*/ 419 h 434"/>
                <a:gd name="T92" fmla="*/ 175 w 344"/>
                <a:gd name="T93" fmla="*/ 418 h 434"/>
                <a:gd name="T94" fmla="*/ 175 w 344"/>
                <a:gd name="T95" fmla="*/ 417 h 434"/>
                <a:gd name="T96" fmla="*/ 176 w 344"/>
                <a:gd name="T97" fmla="*/ 417 h 434"/>
                <a:gd name="T98" fmla="*/ 176 w 344"/>
                <a:gd name="T99" fmla="*/ 416 h 434"/>
                <a:gd name="T100" fmla="*/ 238 w 344"/>
                <a:gd name="T101" fmla="*/ 416 h 434"/>
                <a:gd name="T102" fmla="*/ 190 w 344"/>
                <a:gd name="T103" fmla="*/ 335 h 434"/>
                <a:gd name="T104" fmla="*/ 192 w 344"/>
                <a:gd name="T105" fmla="*/ 221 h 434"/>
                <a:gd name="T106" fmla="*/ 262 w 344"/>
                <a:gd name="T107" fmla="*/ 249 h 434"/>
                <a:gd name="T108" fmla="*/ 332 w 344"/>
                <a:gd name="T109" fmla="*/ 294 h 434"/>
                <a:gd name="T110" fmla="*/ 339 w 344"/>
                <a:gd name="T111" fmla="*/ 312 h 434"/>
                <a:gd name="T112" fmla="*/ 343 w 344"/>
                <a:gd name="T113" fmla="*/ 306 h 434"/>
                <a:gd name="T114" fmla="*/ 343 w 344"/>
                <a:gd name="T115" fmla="*/ 277 h 434"/>
                <a:gd name="T116" fmla="*/ 252 w 344"/>
                <a:gd name="T117" fmla="*/ 186 h 434"/>
                <a:gd name="T118" fmla="*/ 192 w 344"/>
                <a:gd name="T119" fmla="*/ 78 h 434"/>
                <a:gd name="T120" fmla="*/ 178 w 344"/>
                <a:gd name="T121" fmla="*/ 4 h 434"/>
                <a:gd name="T122" fmla="*/ 155 w 344"/>
                <a:gd name="T123" fmla="*/ 41 h 434"/>
                <a:gd name="T124" fmla="*/ 153 w 344"/>
                <a:gd name="T125" fmla="*/ 12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434">
                  <a:moveTo>
                    <a:pt x="153" y="128"/>
                  </a:moveTo>
                  <a:cubicBezTo>
                    <a:pt x="152" y="129"/>
                    <a:pt x="151" y="130"/>
                    <a:pt x="150" y="131"/>
                  </a:cubicBezTo>
                  <a:cubicBezTo>
                    <a:pt x="92" y="187"/>
                    <a:pt x="92" y="187"/>
                    <a:pt x="92" y="187"/>
                  </a:cubicBezTo>
                  <a:cubicBezTo>
                    <a:pt x="91" y="188"/>
                    <a:pt x="89" y="190"/>
                    <a:pt x="88" y="191"/>
                  </a:cubicBezTo>
                  <a:cubicBezTo>
                    <a:pt x="6" y="268"/>
                    <a:pt x="6" y="268"/>
                    <a:pt x="6" y="268"/>
                  </a:cubicBezTo>
                  <a:cubicBezTo>
                    <a:pt x="5" y="269"/>
                    <a:pt x="3" y="271"/>
                    <a:pt x="3" y="272"/>
                  </a:cubicBezTo>
                  <a:cubicBezTo>
                    <a:pt x="1" y="278"/>
                    <a:pt x="1" y="278"/>
                    <a:pt x="1" y="278"/>
                  </a:cubicBezTo>
                  <a:cubicBezTo>
                    <a:pt x="1" y="280"/>
                    <a:pt x="1" y="282"/>
                    <a:pt x="1" y="28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4"/>
                    <a:pt x="0" y="296"/>
                    <a:pt x="0" y="298"/>
                  </a:cubicBezTo>
                  <a:cubicBezTo>
                    <a:pt x="1" y="307"/>
                    <a:pt x="1" y="307"/>
                    <a:pt x="1" y="307"/>
                  </a:cubicBezTo>
                  <a:cubicBezTo>
                    <a:pt x="1" y="309"/>
                    <a:pt x="1" y="311"/>
                    <a:pt x="1" y="312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3" y="320"/>
                    <a:pt x="3" y="320"/>
                    <a:pt x="4" y="318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1"/>
                    <a:pt x="6" y="309"/>
                    <a:pt x="6" y="307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0"/>
                    <a:pt x="7" y="298"/>
                    <a:pt x="9" y="297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3" y="294"/>
                    <a:pt x="15" y="292"/>
                    <a:pt x="16" y="291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7" y="277"/>
                    <a:pt x="39" y="276"/>
                    <a:pt x="40" y="275"/>
                  </a:cubicBezTo>
                  <a:cubicBezTo>
                    <a:pt x="82" y="249"/>
                    <a:pt x="82" y="249"/>
                    <a:pt x="82" y="249"/>
                  </a:cubicBezTo>
                  <a:cubicBezTo>
                    <a:pt x="83" y="249"/>
                    <a:pt x="85" y="247"/>
                    <a:pt x="86" y="247"/>
                  </a:cubicBezTo>
                  <a:cubicBezTo>
                    <a:pt x="94" y="242"/>
                    <a:pt x="94" y="242"/>
                    <a:pt x="94" y="242"/>
                  </a:cubicBezTo>
                  <a:cubicBezTo>
                    <a:pt x="96" y="241"/>
                    <a:pt x="98" y="240"/>
                    <a:pt x="99" y="239"/>
                  </a:cubicBezTo>
                  <a:cubicBezTo>
                    <a:pt x="153" y="222"/>
                    <a:pt x="153" y="222"/>
                    <a:pt x="153" y="222"/>
                  </a:cubicBezTo>
                  <a:cubicBezTo>
                    <a:pt x="153" y="267"/>
                    <a:pt x="153" y="267"/>
                    <a:pt x="153" y="267"/>
                  </a:cubicBezTo>
                  <a:cubicBezTo>
                    <a:pt x="153" y="274"/>
                    <a:pt x="153" y="286"/>
                    <a:pt x="153" y="294"/>
                  </a:cubicBezTo>
                  <a:cubicBezTo>
                    <a:pt x="153" y="310"/>
                    <a:pt x="153" y="310"/>
                    <a:pt x="153" y="310"/>
                  </a:cubicBezTo>
                  <a:cubicBezTo>
                    <a:pt x="154" y="317"/>
                    <a:pt x="154" y="328"/>
                    <a:pt x="155" y="333"/>
                  </a:cubicBezTo>
                  <a:cubicBezTo>
                    <a:pt x="155" y="339"/>
                    <a:pt x="156" y="348"/>
                    <a:pt x="157" y="353"/>
                  </a:cubicBezTo>
                  <a:cubicBezTo>
                    <a:pt x="159" y="365"/>
                    <a:pt x="159" y="365"/>
                    <a:pt x="159" y="365"/>
                  </a:cubicBezTo>
                  <a:cubicBezTo>
                    <a:pt x="108" y="414"/>
                    <a:pt x="108" y="414"/>
                    <a:pt x="108" y="414"/>
                  </a:cubicBezTo>
                  <a:cubicBezTo>
                    <a:pt x="107" y="414"/>
                    <a:pt x="106" y="415"/>
                    <a:pt x="106" y="416"/>
                  </a:cubicBezTo>
                  <a:cubicBezTo>
                    <a:pt x="106" y="433"/>
                    <a:pt x="106" y="433"/>
                    <a:pt x="106" y="433"/>
                  </a:cubicBezTo>
                  <a:cubicBezTo>
                    <a:pt x="106" y="434"/>
                    <a:pt x="107" y="434"/>
                    <a:pt x="108" y="434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5"/>
                    <a:pt x="176" y="415"/>
                    <a:pt x="176" y="415"/>
                  </a:cubicBezTo>
                  <a:cubicBezTo>
                    <a:pt x="237" y="434"/>
                    <a:pt x="237" y="434"/>
                    <a:pt x="237" y="434"/>
                  </a:cubicBezTo>
                  <a:cubicBezTo>
                    <a:pt x="237" y="434"/>
                    <a:pt x="238" y="434"/>
                    <a:pt x="238" y="433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5"/>
                    <a:pt x="237" y="414"/>
                    <a:pt x="237" y="414"/>
                  </a:cubicBezTo>
                  <a:cubicBezTo>
                    <a:pt x="186" y="365"/>
                    <a:pt x="186" y="365"/>
                    <a:pt x="186" y="365"/>
                  </a:cubicBezTo>
                  <a:cubicBezTo>
                    <a:pt x="187" y="361"/>
                    <a:pt x="187" y="357"/>
                    <a:pt x="188" y="355"/>
                  </a:cubicBezTo>
                  <a:cubicBezTo>
                    <a:pt x="189" y="349"/>
                    <a:pt x="190" y="340"/>
                    <a:pt x="190" y="335"/>
                  </a:cubicBezTo>
                  <a:cubicBezTo>
                    <a:pt x="191" y="329"/>
                    <a:pt x="191" y="319"/>
                    <a:pt x="192" y="311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2" y="289"/>
                    <a:pt x="192" y="277"/>
                    <a:pt x="192" y="269"/>
                  </a:cubicBezTo>
                  <a:cubicBezTo>
                    <a:pt x="192" y="221"/>
                    <a:pt x="192" y="221"/>
                    <a:pt x="192" y="221"/>
                  </a:cubicBezTo>
                  <a:cubicBezTo>
                    <a:pt x="245" y="239"/>
                    <a:pt x="245" y="239"/>
                    <a:pt x="245" y="239"/>
                  </a:cubicBezTo>
                  <a:cubicBezTo>
                    <a:pt x="246" y="239"/>
                    <a:pt x="248" y="240"/>
                    <a:pt x="250" y="241"/>
                  </a:cubicBezTo>
                  <a:cubicBezTo>
                    <a:pt x="258" y="246"/>
                    <a:pt x="258" y="246"/>
                    <a:pt x="258" y="246"/>
                  </a:cubicBezTo>
                  <a:cubicBezTo>
                    <a:pt x="259" y="247"/>
                    <a:pt x="261" y="248"/>
                    <a:pt x="262" y="249"/>
                  </a:cubicBezTo>
                  <a:cubicBezTo>
                    <a:pt x="304" y="275"/>
                    <a:pt x="304" y="275"/>
                    <a:pt x="304" y="275"/>
                  </a:cubicBezTo>
                  <a:cubicBezTo>
                    <a:pt x="305" y="275"/>
                    <a:pt x="307" y="277"/>
                    <a:pt x="308" y="277"/>
                  </a:cubicBezTo>
                  <a:cubicBezTo>
                    <a:pt x="328" y="291"/>
                    <a:pt x="328" y="291"/>
                    <a:pt x="328" y="291"/>
                  </a:cubicBezTo>
                  <a:cubicBezTo>
                    <a:pt x="329" y="292"/>
                    <a:pt x="331" y="293"/>
                    <a:pt x="332" y="294"/>
                  </a:cubicBezTo>
                  <a:cubicBezTo>
                    <a:pt x="335" y="296"/>
                    <a:pt x="335" y="296"/>
                    <a:pt x="335" y="296"/>
                  </a:cubicBezTo>
                  <a:cubicBezTo>
                    <a:pt x="337" y="297"/>
                    <a:pt x="338" y="299"/>
                    <a:pt x="338" y="301"/>
                  </a:cubicBezTo>
                  <a:cubicBezTo>
                    <a:pt x="338" y="307"/>
                    <a:pt x="338" y="307"/>
                    <a:pt x="338" y="307"/>
                  </a:cubicBezTo>
                  <a:cubicBezTo>
                    <a:pt x="338" y="308"/>
                    <a:pt x="339" y="311"/>
                    <a:pt x="339" y="312"/>
                  </a:cubicBezTo>
                  <a:cubicBezTo>
                    <a:pt x="340" y="317"/>
                    <a:pt x="340" y="317"/>
                    <a:pt x="340" y="317"/>
                  </a:cubicBezTo>
                  <a:cubicBezTo>
                    <a:pt x="341" y="319"/>
                    <a:pt x="341" y="319"/>
                    <a:pt x="342" y="317"/>
                  </a:cubicBezTo>
                  <a:cubicBezTo>
                    <a:pt x="343" y="312"/>
                    <a:pt x="343" y="312"/>
                    <a:pt x="343" y="312"/>
                  </a:cubicBezTo>
                  <a:cubicBezTo>
                    <a:pt x="343" y="310"/>
                    <a:pt x="343" y="308"/>
                    <a:pt x="343" y="306"/>
                  </a:cubicBezTo>
                  <a:cubicBezTo>
                    <a:pt x="344" y="297"/>
                    <a:pt x="344" y="297"/>
                    <a:pt x="344" y="297"/>
                  </a:cubicBezTo>
                  <a:cubicBezTo>
                    <a:pt x="344" y="295"/>
                    <a:pt x="344" y="293"/>
                    <a:pt x="344" y="291"/>
                  </a:cubicBezTo>
                  <a:cubicBezTo>
                    <a:pt x="344" y="283"/>
                    <a:pt x="344" y="283"/>
                    <a:pt x="344" y="283"/>
                  </a:cubicBezTo>
                  <a:cubicBezTo>
                    <a:pt x="343" y="281"/>
                    <a:pt x="343" y="279"/>
                    <a:pt x="343" y="277"/>
                  </a:cubicBezTo>
                  <a:cubicBezTo>
                    <a:pt x="341" y="272"/>
                    <a:pt x="341" y="272"/>
                    <a:pt x="341" y="272"/>
                  </a:cubicBezTo>
                  <a:cubicBezTo>
                    <a:pt x="341" y="270"/>
                    <a:pt x="339" y="268"/>
                    <a:pt x="338" y="267"/>
                  </a:cubicBezTo>
                  <a:cubicBezTo>
                    <a:pt x="256" y="190"/>
                    <a:pt x="256" y="190"/>
                    <a:pt x="256" y="190"/>
                  </a:cubicBezTo>
                  <a:cubicBezTo>
                    <a:pt x="255" y="189"/>
                    <a:pt x="253" y="187"/>
                    <a:pt x="252" y="186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3" y="130"/>
                    <a:pt x="193" y="129"/>
                    <a:pt x="192" y="129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192" y="98"/>
                    <a:pt x="192" y="85"/>
                    <a:pt x="192" y="78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2" y="57"/>
                    <a:pt x="191" y="46"/>
                    <a:pt x="190" y="40"/>
                  </a:cubicBezTo>
                  <a:cubicBezTo>
                    <a:pt x="189" y="34"/>
                    <a:pt x="186" y="24"/>
                    <a:pt x="185" y="18"/>
                  </a:cubicBezTo>
                  <a:cubicBezTo>
                    <a:pt x="183" y="12"/>
                    <a:pt x="180" y="6"/>
                    <a:pt x="178" y="4"/>
                  </a:cubicBezTo>
                  <a:cubicBezTo>
                    <a:pt x="176" y="1"/>
                    <a:pt x="173" y="0"/>
                    <a:pt x="172" y="0"/>
                  </a:cubicBezTo>
                  <a:cubicBezTo>
                    <a:pt x="170" y="0"/>
                    <a:pt x="168" y="2"/>
                    <a:pt x="166" y="4"/>
                  </a:cubicBezTo>
                  <a:cubicBezTo>
                    <a:pt x="165" y="6"/>
                    <a:pt x="162" y="13"/>
                    <a:pt x="160" y="19"/>
                  </a:cubicBezTo>
                  <a:cubicBezTo>
                    <a:pt x="159" y="25"/>
                    <a:pt x="156" y="35"/>
                    <a:pt x="155" y="41"/>
                  </a:cubicBezTo>
                  <a:cubicBezTo>
                    <a:pt x="154" y="47"/>
                    <a:pt x="153" y="58"/>
                    <a:pt x="153" y="65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3" y="84"/>
                    <a:pt x="153" y="97"/>
                    <a:pt x="153" y="104"/>
                  </a:cubicBezTo>
                  <a:lnTo>
                    <a:pt x="153" y="128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0" cap="rnd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6" name="Group 55"/>
          <p:cNvGrpSpPr>
            <a:grpSpLocks/>
          </p:cNvGrpSpPr>
          <p:nvPr/>
        </p:nvGrpSpPr>
        <p:grpSpPr bwMode="auto">
          <a:xfrm>
            <a:off x="1752600" y="2647950"/>
            <a:ext cx="990600" cy="2057400"/>
            <a:chOff x="1752601" y="2647949"/>
            <a:chExt cx="990601" cy="2057401"/>
          </a:xfrm>
        </p:grpSpPr>
        <p:sp>
          <p:nvSpPr>
            <p:cNvPr id="10" name="Rectangle 9"/>
            <p:cNvSpPr/>
            <p:nvPr/>
          </p:nvSpPr>
          <p:spPr>
            <a:xfrm>
              <a:off x="1752601" y="3181349"/>
              <a:ext cx="990601" cy="1524001"/>
            </a:xfrm>
            <a:prstGeom prst="rect">
              <a:avLst/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1" name="Isosceles Triangle 10"/>
            <p:cNvSpPr/>
            <p:nvPr/>
          </p:nvSpPr>
          <p:spPr>
            <a:xfrm>
              <a:off x="1752601" y="3028949"/>
              <a:ext cx="990601" cy="152400"/>
            </a:xfrm>
            <a:prstGeom prst="triangle">
              <a:avLst/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2" name="Freeform 5"/>
            <p:cNvSpPr>
              <a:spLocks/>
            </p:cNvSpPr>
            <p:nvPr/>
          </p:nvSpPr>
          <p:spPr bwMode="auto">
            <a:xfrm>
              <a:off x="1752601" y="2647949"/>
              <a:ext cx="990601" cy="868363"/>
            </a:xfrm>
            <a:custGeom>
              <a:avLst/>
              <a:gdLst>
                <a:gd name="T0" fmla="*/ 88 w 344"/>
                <a:gd name="T1" fmla="*/ 191 h 434"/>
                <a:gd name="T2" fmla="*/ 1 w 344"/>
                <a:gd name="T3" fmla="*/ 283 h 434"/>
                <a:gd name="T4" fmla="*/ 1 w 344"/>
                <a:gd name="T5" fmla="*/ 312 h 434"/>
                <a:gd name="T6" fmla="*/ 6 w 344"/>
                <a:gd name="T7" fmla="*/ 307 h 434"/>
                <a:gd name="T8" fmla="*/ 16 w 344"/>
                <a:gd name="T9" fmla="*/ 291 h 434"/>
                <a:gd name="T10" fmla="*/ 86 w 344"/>
                <a:gd name="T11" fmla="*/ 247 h 434"/>
                <a:gd name="T12" fmla="*/ 153 w 344"/>
                <a:gd name="T13" fmla="*/ 267 h 434"/>
                <a:gd name="T14" fmla="*/ 157 w 344"/>
                <a:gd name="T15" fmla="*/ 353 h 434"/>
                <a:gd name="T16" fmla="*/ 106 w 344"/>
                <a:gd name="T17" fmla="*/ 433 h 434"/>
                <a:gd name="T18" fmla="*/ 169 w 344"/>
                <a:gd name="T19" fmla="*/ 416 h 434"/>
                <a:gd name="T20" fmla="*/ 169 w 344"/>
                <a:gd name="T21" fmla="*/ 417 h 434"/>
                <a:gd name="T22" fmla="*/ 169 w 344"/>
                <a:gd name="T23" fmla="*/ 418 h 434"/>
                <a:gd name="T24" fmla="*/ 169 w 344"/>
                <a:gd name="T25" fmla="*/ 418 h 434"/>
                <a:gd name="T26" fmla="*/ 169 w 344"/>
                <a:gd name="T27" fmla="*/ 419 h 434"/>
                <a:gd name="T28" fmla="*/ 169 w 344"/>
                <a:gd name="T29" fmla="*/ 420 h 434"/>
                <a:gd name="T30" fmla="*/ 169 w 344"/>
                <a:gd name="T31" fmla="*/ 421 h 434"/>
                <a:gd name="T32" fmla="*/ 170 w 344"/>
                <a:gd name="T33" fmla="*/ 421 h 434"/>
                <a:gd name="T34" fmla="*/ 170 w 344"/>
                <a:gd name="T35" fmla="*/ 422 h 434"/>
                <a:gd name="T36" fmla="*/ 170 w 344"/>
                <a:gd name="T37" fmla="*/ 422 h 434"/>
                <a:gd name="T38" fmla="*/ 170 w 344"/>
                <a:gd name="T39" fmla="*/ 423 h 434"/>
                <a:gd name="T40" fmla="*/ 170 w 344"/>
                <a:gd name="T41" fmla="*/ 423 h 434"/>
                <a:gd name="T42" fmla="*/ 170 w 344"/>
                <a:gd name="T43" fmla="*/ 424 h 434"/>
                <a:gd name="T44" fmla="*/ 171 w 344"/>
                <a:gd name="T45" fmla="*/ 424 h 434"/>
                <a:gd name="T46" fmla="*/ 171 w 344"/>
                <a:gd name="T47" fmla="*/ 425 h 434"/>
                <a:gd name="T48" fmla="*/ 171 w 344"/>
                <a:gd name="T49" fmla="*/ 425 h 434"/>
                <a:gd name="T50" fmla="*/ 171 w 344"/>
                <a:gd name="T51" fmla="*/ 425 h 434"/>
                <a:gd name="T52" fmla="*/ 171 w 344"/>
                <a:gd name="T53" fmla="*/ 426 h 434"/>
                <a:gd name="T54" fmla="*/ 171 w 344"/>
                <a:gd name="T55" fmla="*/ 426 h 434"/>
                <a:gd name="T56" fmla="*/ 172 w 344"/>
                <a:gd name="T57" fmla="*/ 426 h 434"/>
                <a:gd name="T58" fmla="*/ 172 w 344"/>
                <a:gd name="T59" fmla="*/ 426 h 434"/>
                <a:gd name="T60" fmla="*/ 172 w 344"/>
                <a:gd name="T61" fmla="*/ 426 h 434"/>
                <a:gd name="T62" fmla="*/ 173 w 344"/>
                <a:gd name="T63" fmla="*/ 426 h 434"/>
                <a:gd name="T64" fmla="*/ 173 w 344"/>
                <a:gd name="T65" fmla="*/ 426 h 434"/>
                <a:gd name="T66" fmla="*/ 173 w 344"/>
                <a:gd name="T67" fmla="*/ 425 h 434"/>
                <a:gd name="T68" fmla="*/ 173 w 344"/>
                <a:gd name="T69" fmla="*/ 425 h 434"/>
                <a:gd name="T70" fmla="*/ 174 w 344"/>
                <a:gd name="T71" fmla="*/ 425 h 434"/>
                <a:gd name="T72" fmla="*/ 174 w 344"/>
                <a:gd name="T73" fmla="*/ 424 h 434"/>
                <a:gd name="T74" fmla="*/ 174 w 344"/>
                <a:gd name="T75" fmla="*/ 424 h 434"/>
                <a:gd name="T76" fmla="*/ 174 w 344"/>
                <a:gd name="T77" fmla="*/ 423 h 434"/>
                <a:gd name="T78" fmla="*/ 174 w 344"/>
                <a:gd name="T79" fmla="*/ 423 h 434"/>
                <a:gd name="T80" fmla="*/ 174 w 344"/>
                <a:gd name="T81" fmla="*/ 422 h 434"/>
                <a:gd name="T82" fmla="*/ 175 w 344"/>
                <a:gd name="T83" fmla="*/ 422 h 434"/>
                <a:gd name="T84" fmla="*/ 175 w 344"/>
                <a:gd name="T85" fmla="*/ 421 h 434"/>
                <a:gd name="T86" fmla="*/ 175 w 344"/>
                <a:gd name="T87" fmla="*/ 420 h 434"/>
                <a:gd name="T88" fmla="*/ 175 w 344"/>
                <a:gd name="T89" fmla="*/ 420 h 434"/>
                <a:gd name="T90" fmla="*/ 175 w 344"/>
                <a:gd name="T91" fmla="*/ 419 h 434"/>
                <a:gd name="T92" fmla="*/ 175 w 344"/>
                <a:gd name="T93" fmla="*/ 418 h 434"/>
                <a:gd name="T94" fmla="*/ 175 w 344"/>
                <a:gd name="T95" fmla="*/ 417 h 434"/>
                <a:gd name="T96" fmla="*/ 176 w 344"/>
                <a:gd name="T97" fmla="*/ 417 h 434"/>
                <a:gd name="T98" fmla="*/ 176 w 344"/>
                <a:gd name="T99" fmla="*/ 416 h 434"/>
                <a:gd name="T100" fmla="*/ 238 w 344"/>
                <a:gd name="T101" fmla="*/ 416 h 434"/>
                <a:gd name="T102" fmla="*/ 190 w 344"/>
                <a:gd name="T103" fmla="*/ 335 h 434"/>
                <a:gd name="T104" fmla="*/ 192 w 344"/>
                <a:gd name="T105" fmla="*/ 221 h 434"/>
                <a:gd name="T106" fmla="*/ 262 w 344"/>
                <a:gd name="T107" fmla="*/ 249 h 434"/>
                <a:gd name="T108" fmla="*/ 332 w 344"/>
                <a:gd name="T109" fmla="*/ 294 h 434"/>
                <a:gd name="T110" fmla="*/ 339 w 344"/>
                <a:gd name="T111" fmla="*/ 312 h 434"/>
                <a:gd name="T112" fmla="*/ 343 w 344"/>
                <a:gd name="T113" fmla="*/ 306 h 434"/>
                <a:gd name="T114" fmla="*/ 343 w 344"/>
                <a:gd name="T115" fmla="*/ 277 h 434"/>
                <a:gd name="T116" fmla="*/ 252 w 344"/>
                <a:gd name="T117" fmla="*/ 186 h 434"/>
                <a:gd name="T118" fmla="*/ 192 w 344"/>
                <a:gd name="T119" fmla="*/ 78 h 434"/>
                <a:gd name="T120" fmla="*/ 178 w 344"/>
                <a:gd name="T121" fmla="*/ 4 h 434"/>
                <a:gd name="T122" fmla="*/ 155 w 344"/>
                <a:gd name="T123" fmla="*/ 41 h 434"/>
                <a:gd name="T124" fmla="*/ 153 w 344"/>
                <a:gd name="T125" fmla="*/ 12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434">
                  <a:moveTo>
                    <a:pt x="153" y="128"/>
                  </a:moveTo>
                  <a:cubicBezTo>
                    <a:pt x="152" y="129"/>
                    <a:pt x="151" y="130"/>
                    <a:pt x="150" y="131"/>
                  </a:cubicBezTo>
                  <a:cubicBezTo>
                    <a:pt x="92" y="187"/>
                    <a:pt x="92" y="187"/>
                    <a:pt x="92" y="187"/>
                  </a:cubicBezTo>
                  <a:cubicBezTo>
                    <a:pt x="91" y="188"/>
                    <a:pt x="89" y="190"/>
                    <a:pt x="88" y="191"/>
                  </a:cubicBezTo>
                  <a:cubicBezTo>
                    <a:pt x="6" y="268"/>
                    <a:pt x="6" y="268"/>
                    <a:pt x="6" y="268"/>
                  </a:cubicBezTo>
                  <a:cubicBezTo>
                    <a:pt x="5" y="269"/>
                    <a:pt x="3" y="271"/>
                    <a:pt x="3" y="272"/>
                  </a:cubicBezTo>
                  <a:cubicBezTo>
                    <a:pt x="1" y="278"/>
                    <a:pt x="1" y="278"/>
                    <a:pt x="1" y="278"/>
                  </a:cubicBezTo>
                  <a:cubicBezTo>
                    <a:pt x="1" y="280"/>
                    <a:pt x="1" y="282"/>
                    <a:pt x="1" y="28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4"/>
                    <a:pt x="0" y="296"/>
                    <a:pt x="0" y="298"/>
                  </a:cubicBezTo>
                  <a:cubicBezTo>
                    <a:pt x="1" y="307"/>
                    <a:pt x="1" y="307"/>
                    <a:pt x="1" y="307"/>
                  </a:cubicBezTo>
                  <a:cubicBezTo>
                    <a:pt x="1" y="309"/>
                    <a:pt x="1" y="311"/>
                    <a:pt x="1" y="312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3" y="320"/>
                    <a:pt x="3" y="320"/>
                    <a:pt x="4" y="318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1"/>
                    <a:pt x="6" y="309"/>
                    <a:pt x="6" y="307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0"/>
                    <a:pt x="7" y="298"/>
                    <a:pt x="9" y="297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3" y="294"/>
                    <a:pt x="15" y="292"/>
                    <a:pt x="16" y="291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7" y="277"/>
                    <a:pt x="39" y="276"/>
                    <a:pt x="40" y="275"/>
                  </a:cubicBezTo>
                  <a:cubicBezTo>
                    <a:pt x="82" y="249"/>
                    <a:pt x="82" y="249"/>
                    <a:pt x="82" y="249"/>
                  </a:cubicBezTo>
                  <a:cubicBezTo>
                    <a:pt x="83" y="249"/>
                    <a:pt x="85" y="247"/>
                    <a:pt x="86" y="247"/>
                  </a:cubicBezTo>
                  <a:cubicBezTo>
                    <a:pt x="94" y="242"/>
                    <a:pt x="94" y="242"/>
                    <a:pt x="94" y="242"/>
                  </a:cubicBezTo>
                  <a:cubicBezTo>
                    <a:pt x="96" y="241"/>
                    <a:pt x="98" y="240"/>
                    <a:pt x="99" y="239"/>
                  </a:cubicBezTo>
                  <a:cubicBezTo>
                    <a:pt x="153" y="222"/>
                    <a:pt x="153" y="222"/>
                    <a:pt x="153" y="222"/>
                  </a:cubicBezTo>
                  <a:cubicBezTo>
                    <a:pt x="153" y="267"/>
                    <a:pt x="153" y="267"/>
                    <a:pt x="153" y="267"/>
                  </a:cubicBezTo>
                  <a:cubicBezTo>
                    <a:pt x="153" y="274"/>
                    <a:pt x="153" y="286"/>
                    <a:pt x="153" y="294"/>
                  </a:cubicBezTo>
                  <a:cubicBezTo>
                    <a:pt x="153" y="310"/>
                    <a:pt x="153" y="310"/>
                    <a:pt x="153" y="310"/>
                  </a:cubicBezTo>
                  <a:cubicBezTo>
                    <a:pt x="154" y="317"/>
                    <a:pt x="154" y="328"/>
                    <a:pt x="155" y="333"/>
                  </a:cubicBezTo>
                  <a:cubicBezTo>
                    <a:pt x="155" y="339"/>
                    <a:pt x="156" y="348"/>
                    <a:pt x="157" y="353"/>
                  </a:cubicBezTo>
                  <a:cubicBezTo>
                    <a:pt x="159" y="365"/>
                    <a:pt x="159" y="365"/>
                    <a:pt x="159" y="365"/>
                  </a:cubicBezTo>
                  <a:cubicBezTo>
                    <a:pt x="108" y="414"/>
                    <a:pt x="108" y="414"/>
                    <a:pt x="108" y="414"/>
                  </a:cubicBezTo>
                  <a:cubicBezTo>
                    <a:pt x="107" y="414"/>
                    <a:pt x="106" y="415"/>
                    <a:pt x="106" y="416"/>
                  </a:cubicBezTo>
                  <a:cubicBezTo>
                    <a:pt x="106" y="433"/>
                    <a:pt x="106" y="433"/>
                    <a:pt x="106" y="433"/>
                  </a:cubicBezTo>
                  <a:cubicBezTo>
                    <a:pt x="106" y="434"/>
                    <a:pt x="107" y="434"/>
                    <a:pt x="108" y="434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5"/>
                    <a:pt x="176" y="415"/>
                    <a:pt x="176" y="415"/>
                  </a:cubicBezTo>
                  <a:cubicBezTo>
                    <a:pt x="237" y="434"/>
                    <a:pt x="237" y="434"/>
                    <a:pt x="237" y="434"/>
                  </a:cubicBezTo>
                  <a:cubicBezTo>
                    <a:pt x="237" y="434"/>
                    <a:pt x="238" y="434"/>
                    <a:pt x="238" y="433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5"/>
                    <a:pt x="237" y="414"/>
                    <a:pt x="237" y="414"/>
                  </a:cubicBezTo>
                  <a:cubicBezTo>
                    <a:pt x="186" y="365"/>
                    <a:pt x="186" y="365"/>
                    <a:pt x="186" y="365"/>
                  </a:cubicBezTo>
                  <a:cubicBezTo>
                    <a:pt x="187" y="361"/>
                    <a:pt x="187" y="357"/>
                    <a:pt x="188" y="355"/>
                  </a:cubicBezTo>
                  <a:cubicBezTo>
                    <a:pt x="189" y="349"/>
                    <a:pt x="190" y="340"/>
                    <a:pt x="190" y="335"/>
                  </a:cubicBezTo>
                  <a:cubicBezTo>
                    <a:pt x="191" y="329"/>
                    <a:pt x="191" y="319"/>
                    <a:pt x="192" y="311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2" y="289"/>
                    <a:pt x="192" y="277"/>
                    <a:pt x="192" y="269"/>
                  </a:cubicBezTo>
                  <a:cubicBezTo>
                    <a:pt x="192" y="221"/>
                    <a:pt x="192" y="221"/>
                    <a:pt x="192" y="221"/>
                  </a:cubicBezTo>
                  <a:cubicBezTo>
                    <a:pt x="245" y="239"/>
                    <a:pt x="245" y="239"/>
                    <a:pt x="245" y="239"/>
                  </a:cubicBezTo>
                  <a:cubicBezTo>
                    <a:pt x="246" y="239"/>
                    <a:pt x="248" y="240"/>
                    <a:pt x="250" y="241"/>
                  </a:cubicBezTo>
                  <a:cubicBezTo>
                    <a:pt x="258" y="246"/>
                    <a:pt x="258" y="246"/>
                    <a:pt x="258" y="246"/>
                  </a:cubicBezTo>
                  <a:cubicBezTo>
                    <a:pt x="259" y="247"/>
                    <a:pt x="261" y="248"/>
                    <a:pt x="262" y="249"/>
                  </a:cubicBezTo>
                  <a:cubicBezTo>
                    <a:pt x="304" y="275"/>
                    <a:pt x="304" y="275"/>
                    <a:pt x="304" y="275"/>
                  </a:cubicBezTo>
                  <a:cubicBezTo>
                    <a:pt x="305" y="275"/>
                    <a:pt x="307" y="277"/>
                    <a:pt x="308" y="277"/>
                  </a:cubicBezTo>
                  <a:cubicBezTo>
                    <a:pt x="328" y="291"/>
                    <a:pt x="328" y="291"/>
                    <a:pt x="328" y="291"/>
                  </a:cubicBezTo>
                  <a:cubicBezTo>
                    <a:pt x="329" y="292"/>
                    <a:pt x="331" y="293"/>
                    <a:pt x="332" y="294"/>
                  </a:cubicBezTo>
                  <a:cubicBezTo>
                    <a:pt x="335" y="296"/>
                    <a:pt x="335" y="296"/>
                    <a:pt x="335" y="296"/>
                  </a:cubicBezTo>
                  <a:cubicBezTo>
                    <a:pt x="337" y="297"/>
                    <a:pt x="338" y="299"/>
                    <a:pt x="338" y="301"/>
                  </a:cubicBezTo>
                  <a:cubicBezTo>
                    <a:pt x="338" y="307"/>
                    <a:pt x="338" y="307"/>
                    <a:pt x="338" y="307"/>
                  </a:cubicBezTo>
                  <a:cubicBezTo>
                    <a:pt x="338" y="308"/>
                    <a:pt x="339" y="311"/>
                    <a:pt x="339" y="312"/>
                  </a:cubicBezTo>
                  <a:cubicBezTo>
                    <a:pt x="340" y="317"/>
                    <a:pt x="340" y="317"/>
                    <a:pt x="340" y="317"/>
                  </a:cubicBezTo>
                  <a:cubicBezTo>
                    <a:pt x="341" y="319"/>
                    <a:pt x="341" y="319"/>
                    <a:pt x="342" y="317"/>
                  </a:cubicBezTo>
                  <a:cubicBezTo>
                    <a:pt x="343" y="312"/>
                    <a:pt x="343" y="312"/>
                    <a:pt x="343" y="312"/>
                  </a:cubicBezTo>
                  <a:cubicBezTo>
                    <a:pt x="343" y="310"/>
                    <a:pt x="343" y="308"/>
                    <a:pt x="343" y="306"/>
                  </a:cubicBezTo>
                  <a:cubicBezTo>
                    <a:pt x="344" y="297"/>
                    <a:pt x="344" y="297"/>
                    <a:pt x="344" y="297"/>
                  </a:cubicBezTo>
                  <a:cubicBezTo>
                    <a:pt x="344" y="295"/>
                    <a:pt x="344" y="293"/>
                    <a:pt x="344" y="291"/>
                  </a:cubicBezTo>
                  <a:cubicBezTo>
                    <a:pt x="344" y="283"/>
                    <a:pt x="344" y="283"/>
                    <a:pt x="344" y="283"/>
                  </a:cubicBezTo>
                  <a:cubicBezTo>
                    <a:pt x="343" y="281"/>
                    <a:pt x="343" y="279"/>
                    <a:pt x="343" y="277"/>
                  </a:cubicBezTo>
                  <a:cubicBezTo>
                    <a:pt x="341" y="272"/>
                    <a:pt x="341" y="272"/>
                    <a:pt x="341" y="272"/>
                  </a:cubicBezTo>
                  <a:cubicBezTo>
                    <a:pt x="341" y="270"/>
                    <a:pt x="339" y="268"/>
                    <a:pt x="338" y="267"/>
                  </a:cubicBezTo>
                  <a:cubicBezTo>
                    <a:pt x="256" y="190"/>
                    <a:pt x="256" y="190"/>
                    <a:pt x="256" y="190"/>
                  </a:cubicBezTo>
                  <a:cubicBezTo>
                    <a:pt x="255" y="189"/>
                    <a:pt x="253" y="187"/>
                    <a:pt x="252" y="186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3" y="130"/>
                    <a:pt x="193" y="129"/>
                    <a:pt x="192" y="129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192" y="98"/>
                    <a:pt x="192" y="85"/>
                    <a:pt x="192" y="78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2" y="57"/>
                    <a:pt x="191" y="46"/>
                    <a:pt x="190" y="40"/>
                  </a:cubicBezTo>
                  <a:cubicBezTo>
                    <a:pt x="189" y="34"/>
                    <a:pt x="186" y="24"/>
                    <a:pt x="185" y="18"/>
                  </a:cubicBezTo>
                  <a:cubicBezTo>
                    <a:pt x="183" y="12"/>
                    <a:pt x="180" y="6"/>
                    <a:pt x="178" y="4"/>
                  </a:cubicBezTo>
                  <a:cubicBezTo>
                    <a:pt x="176" y="1"/>
                    <a:pt x="173" y="0"/>
                    <a:pt x="172" y="0"/>
                  </a:cubicBezTo>
                  <a:cubicBezTo>
                    <a:pt x="170" y="0"/>
                    <a:pt x="168" y="2"/>
                    <a:pt x="166" y="4"/>
                  </a:cubicBezTo>
                  <a:cubicBezTo>
                    <a:pt x="165" y="6"/>
                    <a:pt x="162" y="13"/>
                    <a:pt x="160" y="19"/>
                  </a:cubicBezTo>
                  <a:cubicBezTo>
                    <a:pt x="159" y="25"/>
                    <a:pt x="156" y="35"/>
                    <a:pt x="155" y="41"/>
                  </a:cubicBezTo>
                  <a:cubicBezTo>
                    <a:pt x="154" y="47"/>
                    <a:pt x="153" y="58"/>
                    <a:pt x="153" y="65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3" y="84"/>
                    <a:pt x="153" y="97"/>
                    <a:pt x="153" y="104"/>
                  </a:cubicBezTo>
                  <a:lnTo>
                    <a:pt x="153" y="128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0" cap="rnd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7" name="Group 56"/>
          <p:cNvGrpSpPr>
            <a:grpSpLocks/>
          </p:cNvGrpSpPr>
          <p:nvPr/>
        </p:nvGrpSpPr>
        <p:grpSpPr bwMode="auto">
          <a:xfrm>
            <a:off x="2895600" y="2952750"/>
            <a:ext cx="990600" cy="1752600"/>
            <a:chOff x="2895602" y="2952749"/>
            <a:chExt cx="990601" cy="1752601"/>
          </a:xfrm>
        </p:grpSpPr>
        <p:sp>
          <p:nvSpPr>
            <p:cNvPr id="14" name="Rectangle 13"/>
            <p:cNvSpPr/>
            <p:nvPr/>
          </p:nvSpPr>
          <p:spPr>
            <a:xfrm>
              <a:off x="2895602" y="3486149"/>
              <a:ext cx="990601" cy="1219201"/>
            </a:xfrm>
            <a:prstGeom prst="rect">
              <a:avLst/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5" name="Isosceles Triangle 14"/>
            <p:cNvSpPr/>
            <p:nvPr/>
          </p:nvSpPr>
          <p:spPr>
            <a:xfrm>
              <a:off x="2895602" y="3333749"/>
              <a:ext cx="990601" cy="152400"/>
            </a:xfrm>
            <a:prstGeom prst="triangle">
              <a:avLst/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6" name="Freeform 5"/>
            <p:cNvSpPr>
              <a:spLocks/>
            </p:cNvSpPr>
            <p:nvPr/>
          </p:nvSpPr>
          <p:spPr bwMode="auto">
            <a:xfrm>
              <a:off x="2895602" y="2952749"/>
              <a:ext cx="990601" cy="868363"/>
            </a:xfrm>
            <a:custGeom>
              <a:avLst/>
              <a:gdLst>
                <a:gd name="T0" fmla="*/ 88 w 344"/>
                <a:gd name="T1" fmla="*/ 191 h 434"/>
                <a:gd name="T2" fmla="*/ 1 w 344"/>
                <a:gd name="T3" fmla="*/ 283 h 434"/>
                <a:gd name="T4" fmla="*/ 1 w 344"/>
                <a:gd name="T5" fmla="*/ 312 h 434"/>
                <a:gd name="T6" fmla="*/ 6 w 344"/>
                <a:gd name="T7" fmla="*/ 307 h 434"/>
                <a:gd name="T8" fmla="*/ 16 w 344"/>
                <a:gd name="T9" fmla="*/ 291 h 434"/>
                <a:gd name="T10" fmla="*/ 86 w 344"/>
                <a:gd name="T11" fmla="*/ 247 h 434"/>
                <a:gd name="T12" fmla="*/ 153 w 344"/>
                <a:gd name="T13" fmla="*/ 267 h 434"/>
                <a:gd name="T14" fmla="*/ 157 w 344"/>
                <a:gd name="T15" fmla="*/ 353 h 434"/>
                <a:gd name="T16" fmla="*/ 106 w 344"/>
                <a:gd name="T17" fmla="*/ 433 h 434"/>
                <a:gd name="T18" fmla="*/ 169 w 344"/>
                <a:gd name="T19" fmla="*/ 416 h 434"/>
                <a:gd name="T20" fmla="*/ 169 w 344"/>
                <a:gd name="T21" fmla="*/ 417 h 434"/>
                <a:gd name="T22" fmla="*/ 169 w 344"/>
                <a:gd name="T23" fmla="*/ 418 h 434"/>
                <a:gd name="T24" fmla="*/ 169 w 344"/>
                <a:gd name="T25" fmla="*/ 418 h 434"/>
                <a:gd name="T26" fmla="*/ 169 w 344"/>
                <a:gd name="T27" fmla="*/ 419 h 434"/>
                <a:gd name="T28" fmla="*/ 169 w 344"/>
                <a:gd name="T29" fmla="*/ 420 h 434"/>
                <a:gd name="T30" fmla="*/ 169 w 344"/>
                <a:gd name="T31" fmla="*/ 421 h 434"/>
                <a:gd name="T32" fmla="*/ 170 w 344"/>
                <a:gd name="T33" fmla="*/ 421 h 434"/>
                <a:gd name="T34" fmla="*/ 170 w 344"/>
                <a:gd name="T35" fmla="*/ 422 h 434"/>
                <a:gd name="T36" fmla="*/ 170 w 344"/>
                <a:gd name="T37" fmla="*/ 422 h 434"/>
                <a:gd name="T38" fmla="*/ 170 w 344"/>
                <a:gd name="T39" fmla="*/ 423 h 434"/>
                <a:gd name="T40" fmla="*/ 170 w 344"/>
                <a:gd name="T41" fmla="*/ 423 h 434"/>
                <a:gd name="T42" fmla="*/ 170 w 344"/>
                <a:gd name="T43" fmla="*/ 424 h 434"/>
                <a:gd name="T44" fmla="*/ 171 w 344"/>
                <a:gd name="T45" fmla="*/ 424 h 434"/>
                <a:gd name="T46" fmla="*/ 171 w 344"/>
                <a:gd name="T47" fmla="*/ 425 h 434"/>
                <a:gd name="T48" fmla="*/ 171 w 344"/>
                <a:gd name="T49" fmla="*/ 425 h 434"/>
                <a:gd name="T50" fmla="*/ 171 w 344"/>
                <a:gd name="T51" fmla="*/ 425 h 434"/>
                <a:gd name="T52" fmla="*/ 171 w 344"/>
                <a:gd name="T53" fmla="*/ 426 h 434"/>
                <a:gd name="T54" fmla="*/ 171 w 344"/>
                <a:gd name="T55" fmla="*/ 426 h 434"/>
                <a:gd name="T56" fmla="*/ 172 w 344"/>
                <a:gd name="T57" fmla="*/ 426 h 434"/>
                <a:gd name="T58" fmla="*/ 172 w 344"/>
                <a:gd name="T59" fmla="*/ 426 h 434"/>
                <a:gd name="T60" fmla="*/ 172 w 344"/>
                <a:gd name="T61" fmla="*/ 426 h 434"/>
                <a:gd name="T62" fmla="*/ 173 w 344"/>
                <a:gd name="T63" fmla="*/ 426 h 434"/>
                <a:gd name="T64" fmla="*/ 173 w 344"/>
                <a:gd name="T65" fmla="*/ 426 h 434"/>
                <a:gd name="T66" fmla="*/ 173 w 344"/>
                <a:gd name="T67" fmla="*/ 425 h 434"/>
                <a:gd name="T68" fmla="*/ 173 w 344"/>
                <a:gd name="T69" fmla="*/ 425 h 434"/>
                <a:gd name="T70" fmla="*/ 174 w 344"/>
                <a:gd name="T71" fmla="*/ 425 h 434"/>
                <a:gd name="T72" fmla="*/ 174 w 344"/>
                <a:gd name="T73" fmla="*/ 424 h 434"/>
                <a:gd name="T74" fmla="*/ 174 w 344"/>
                <a:gd name="T75" fmla="*/ 424 h 434"/>
                <a:gd name="T76" fmla="*/ 174 w 344"/>
                <a:gd name="T77" fmla="*/ 423 h 434"/>
                <a:gd name="T78" fmla="*/ 174 w 344"/>
                <a:gd name="T79" fmla="*/ 423 h 434"/>
                <a:gd name="T80" fmla="*/ 174 w 344"/>
                <a:gd name="T81" fmla="*/ 422 h 434"/>
                <a:gd name="T82" fmla="*/ 175 w 344"/>
                <a:gd name="T83" fmla="*/ 422 h 434"/>
                <a:gd name="T84" fmla="*/ 175 w 344"/>
                <a:gd name="T85" fmla="*/ 421 h 434"/>
                <a:gd name="T86" fmla="*/ 175 w 344"/>
                <a:gd name="T87" fmla="*/ 420 h 434"/>
                <a:gd name="T88" fmla="*/ 175 w 344"/>
                <a:gd name="T89" fmla="*/ 420 h 434"/>
                <a:gd name="T90" fmla="*/ 175 w 344"/>
                <a:gd name="T91" fmla="*/ 419 h 434"/>
                <a:gd name="T92" fmla="*/ 175 w 344"/>
                <a:gd name="T93" fmla="*/ 418 h 434"/>
                <a:gd name="T94" fmla="*/ 175 w 344"/>
                <a:gd name="T95" fmla="*/ 417 h 434"/>
                <a:gd name="T96" fmla="*/ 176 w 344"/>
                <a:gd name="T97" fmla="*/ 417 h 434"/>
                <a:gd name="T98" fmla="*/ 176 w 344"/>
                <a:gd name="T99" fmla="*/ 416 h 434"/>
                <a:gd name="T100" fmla="*/ 238 w 344"/>
                <a:gd name="T101" fmla="*/ 416 h 434"/>
                <a:gd name="T102" fmla="*/ 190 w 344"/>
                <a:gd name="T103" fmla="*/ 335 h 434"/>
                <a:gd name="T104" fmla="*/ 192 w 344"/>
                <a:gd name="T105" fmla="*/ 221 h 434"/>
                <a:gd name="T106" fmla="*/ 262 w 344"/>
                <a:gd name="T107" fmla="*/ 249 h 434"/>
                <a:gd name="T108" fmla="*/ 332 w 344"/>
                <a:gd name="T109" fmla="*/ 294 h 434"/>
                <a:gd name="T110" fmla="*/ 339 w 344"/>
                <a:gd name="T111" fmla="*/ 312 h 434"/>
                <a:gd name="T112" fmla="*/ 343 w 344"/>
                <a:gd name="T113" fmla="*/ 306 h 434"/>
                <a:gd name="T114" fmla="*/ 343 w 344"/>
                <a:gd name="T115" fmla="*/ 277 h 434"/>
                <a:gd name="T116" fmla="*/ 252 w 344"/>
                <a:gd name="T117" fmla="*/ 186 h 434"/>
                <a:gd name="T118" fmla="*/ 192 w 344"/>
                <a:gd name="T119" fmla="*/ 78 h 434"/>
                <a:gd name="T120" fmla="*/ 178 w 344"/>
                <a:gd name="T121" fmla="*/ 4 h 434"/>
                <a:gd name="T122" fmla="*/ 155 w 344"/>
                <a:gd name="T123" fmla="*/ 41 h 434"/>
                <a:gd name="T124" fmla="*/ 153 w 344"/>
                <a:gd name="T125" fmla="*/ 12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434">
                  <a:moveTo>
                    <a:pt x="153" y="128"/>
                  </a:moveTo>
                  <a:cubicBezTo>
                    <a:pt x="152" y="129"/>
                    <a:pt x="151" y="130"/>
                    <a:pt x="150" y="131"/>
                  </a:cubicBezTo>
                  <a:cubicBezTo>
                    <a:pt x="92" y="187"/>
                    <a:pt x="92" y="187"/>
                    <a:pt x="92" y="187"/>
                  </a:cubicBezTo>
                  <a:cubicBezTo>
                    <a:pt x="91" y="188"/>
                    <a:pt x="89" y="190"/>
                    <a:pt x="88" y="191"/>
                  </a:cubicBezTo>
                  <a:cubicBezTo>
                    <a:pt x="6" y="268"/>
                    <a:pt x="6" y="268"/>
                    <a:pt x="6" y="268"/>
                  </a:cubicBezTo>
                  <a:cubicBezTo>
                    <a:pt x="5" y="269"/>
                    <a:pt x="3" y="271"/>
                    <a:pt x="3" y="272"/>
                  </a:cubicBezTo>
                  <a:cubicBezTo>
                    <a:pt x="1" y="278"/>
                    <a:pt x="1" y="278"/>
                    <a:pt x="1" y="278"/>
                  </a:cubicBezTo>
                  <a:cubicBezTo>
                    <a:pt x="1" y="280"/>
                    <a:pt x="1" y="282"/>
                    <a:pt x="1" y="28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4"/>
                    <a:pt x="0" y="296"/>
                    <a:pt x="0" y="298"/>
                  </a:cubicBezTo>
                  <a:cubicBezTo>
                    <a:pt x="1" y="307"/>
                    <a:pt x="1" y="307"/>
                    <a:pt x="1" y="307"/>
                  </a:cubicBezTo>
                  <a:cubicBezTo>
                    <a:pt x="1" y="309"/>
                    <a:pt x="1" y="311"/>
                    <a:pt x="1" y="312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3" y="320"/>
                    <a:pt x="3" y="320"/>
                    <a:pt x="4" y="318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1"/>
                    <a:pt x="6" y="309"/>
                    <a:pt x="6" y="307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0"/>
                    <a:pt x="7" y="298"/>
                    <a:pt x="9" y="297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3" y="294"/>
                    <a:pt x="15" y="292"/>
                    <a:pt x="16" y="291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7" y="277"/>
                    <a:pt x="39" y="276"/>
                    <a:pt x="40" y="275"/>
                  </a:cubicBezTo>
                  <a:cubicBezTo>
                    <a:pt x="82" y="249"/>
                    <a:pt x="82" y="249"/>
                    <a:pt x="82" y="249"/>
                  </a:cubicBezTo>
                  <a:cubicBezTo>
                    <a:pt x="83" y="249"/>
                    <a:pt x="85" y="247"/>
                    <a:pt x="86" y="247"/>
                  </a:cubicBezTo>
                  <a:cubicBezTo>
                    <a:pt x="94" y="242"/>
                    <a:pt x="94" y="242"/>
                    <a:pt x="94" y="242"/>
                  </a:cubicBezTo>
                  <a:cubicBezTo>
                    <a:pt x="96" y="241"/>
                    <a:pt x="98" y="240"/>
                    <a:pt x="99" y="239"/>
                  </a:cubicBezTo>
                  <a:cubicBezTo>
                    <a:pt x="153" y="222"/>
                    <a:pt x="153" y="222"/>
                    <a:pt x="153" y="222"/>
                  </a:cubicBezTo>
                  <a:cubicBezTo>
                    <a:pt x="153" y="267"/>
                    <a:pt x="153" y="267"/>
                    <a:pt x="153" y="267"/>
                  </a:cubicBezTo>
                  <a:cubicBezTo>
                    <a:pt x="153" y="274"/>
                    <a:pt x="153" y="286"/>
                    <a:pt x="153" y="294"/>
                  </a:cubicBezTo>
                  <a:cubicBezTo>
                    <a:pt x="153" y="310"/>
                    <a:pt x="153" y="310"/>
                    <a:pt x="153" y="310"/>
                  </a:cubicBezTo>
                  <a:cubicBezTo>
                    <a:pt x="154" y="317"/>
                    <a:pt x="154" y="328"/>
                    <a:pt x="155" y="333"/>
                  </a:cubicBezTo>
                  <a:cubicBezTo>
                    <a:pt x="155" y="339"/>
                    <a:pt x="156" y="348"/>
                    <a:pt x="157" y="353"/>
                  </a:cubicBezTo>
                  <a:cubicBezTo>
                    <a:pt x="159" y="365"/>
                    <a:pt x="159" y="365"/>
                    <a:pt x="159" y="365"/>
                  </a:cubicBezTo>
                  <a:cubicBezTo>
                    <a:pt x="108" y="414"/>
                    <a:pt x="108" y="414"/>
                    <a:pt x="108" y="414"/>
                  </a:cubicBezTo>
                  <a:cubicBezTo>
                    <a:pt x="107" y="414"/>
                    <a:pt x="106" y="415"/>
                    <a:pt x="106" y="416"/>
                  </a:cubicBezTo>
                  <a:cubicBezTo>
                    <a:pt x="106" y="433"/>
                    <a:pt x="106" y="433"/>
                    <a:pt x="106" y="433"/>
                  </a:cubicBezTo>
                  <a:cubicBezTo>
                    <a:pt x="106" y="434"/>
                    <a:pt x="107" y="434"/>
                    <a:pt x="108" y="434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5"/>
                    <a:pt x="176" y="415"/>
                    <a:pt x="176" y="415"/>
                  </a:cubicBezTo>
                  <a:cubicBezTo>
                    <a:pt x="237" y="434"/>
                    <a:pt x="237" y="434"/>
                    <a:pt x="237" y="434"/>
                  </a:cubicBezTo>
                  <a:cubicBezTo>
                    <a:pt x="237" y="434"/>
                    <a:pt x="238" y="434"/>
                    <a:pt x="238" y="433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5"/>
                    <a:pt x="237" y="414"/>
                    <a:pt x="237" y="414"/>
                  </a:cubicBezTo>
                  <a:cubicBezTo>
                    <a:pt x="186" y="365"/>
                    <a:pt x="186" y="365"/>
                    <a:pt x="186" y="365"/>
                  </a:cubicBezTo>
                  <a:cubicBezTo>
                    <a:pt x="187" y="361"/>
                    <a:pt x="187" y="357"/>
                    <a:pt x="188" y="355"/>
                  </a:cubicBezTo>
                  <a:cubicBezTo>
                    <a:pt x="189" y="349"/>
                    <a:pt x="190" y="340"/>
                    <a:pt x="190" y="335"/>
                  </a:cubicBezTo>
                  <a:cubicBezTo>
                    <a:pt x="191" y="329"/>
                    <a:pt x="191" y="319"/>
                    <a:pt x="192" y="311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2" y="289"/>
                    <a:pt x="192" y="277"/>
                    <a:pt x="192" y="269"/>
                  </a:cubicBezTo>
                  <a:cubicBezTo>
                    <a:pt x="192" y="221"/>
                    <a:pt x="192" y="221"/>
                    <a:pt x="192" y="221"/>
                  </a:cubicBezTo>
                  <a:cubicBezTo>
                    <a:pt x="245" y="239"/>
                    <a:pt x="245" y="239"/>
                    <a:pt x="245" y="239"/>
                  </a:cubicBezTo>
                  <a:cubicBezTo>
                    <a:pt x="246" y="239"/>
                    <a:pt x="248" y="240"/>
                    <a:pt x="250" y="241"/>
                  </a:cubicBezTo>
                  <a:cubicBezTo>
                    <a:pt x="258" y="246"/>
                    <a:pt x="258" y="246"/>
                    <a:pt x="258" y="246"/>
                  </a:cubicBezTo>
                  <a:cubicBezTo>
                    <a:pt x="259" y="247"/>
                    <a:pt x="261" y="248"/>
                    <a:pt x="262" y="249"/>
                  </a:cubicBezTo>
                  <a:cubicBezTo>
                    <a:pt x="304" y="275"/>
                    <a:pt x="304" y="275"/>
                    <a:pt x="304" y="275"/>
                  </a:cubicBezTo>
                  <a:cubicBezTo>
                    <a:pt x="305" y="275"/>
                    <a:pt x="307" y="277"/>
                    <a:pt x="308" y="277"/>
                  </a:cubicBezTo>
                  <a:cubicBezTo>
                    <a:pt x="328" y="291"/>
                    <a:pt x="328" y="291"/>
                    <a:pt x="328" y="291"/>
                  </a:cubicBezTo>
                  <a:cubicBezTo>
                    <a:pt x="329" y="292"/>
                    <a:pt x="331" y="293"/>
                    <a:pt x="332" y="294"/>
                  </a:cubicBezTo>
                  <a:cubicBezTo>
                    <a:pt x="335" y="296"/>
                    <a:pt x="335" y="296"/>
                    <a:pt x="335" y="296"/>
                  </a:cubicBezTo>
                  <a:cubicBezTo>
                    <a:pt x="337" y="297"/>
                    <a:pt x="338" y="299"/>
                    <a:pt x="338" y="301"/>
                  </a:cubicBezTo>
                  <a:cubicBezTo>
                    <a:pt x="338" y="307"/>
                    <a:pt x="338" y="307"/>
                    <a:pt x="338" y="307"/>
                  </a:cubicBezTo>
                  <a:cubicBezTo>
                    <a:pt x="338" y="308"/>
                    <a:pt x="339" y="311"/>
                    <a:pt x="339" y="312"/>
                  </a:cubicBezTo>
                  <a:cubicBezTo>
                    <a:pt x="340" y="317"/>
                    <a:pt x="340" y="317"/>
                    <a:pt x="340" y="317"/>
                  </a:cubicBezTo>
                  <a:cubicBezTo>
                    <a:pt x="341" y="319"/>
                    <a:pt x="341" y="319"/>
                    <a:pt x="342" y="317"/>
                  </a:cubicBezTo>
                  <a:cubicBezTo>
                    <a:pt x="343" y="312"/>
                    <a:pt x="343" y="312"/>
                    <a:pt x="343" y="312"/>
                  </a:cubicBezTo>
                  <a:cubicBezTo>
                    <a:pt x="343" y="310"/>
                    <a:pt x="343" y="308"/>
                    <a:pt x="343" y="306"/>
                  </a:cubicBezTo>
                  <a:cubicBezTo>
                    <a:pt x="344" y="297"/>
                    <a:pt x="344" y="297"/>
                    <a:pt x="344" y="297"/>
                  </a:cubicBezTo>
                  <a:cubicBezTo>
                    <a:pt x="344" y="295"/>
                    <a:pt x="344" y="293"/>
                    <a:pt x="344" y="291"/>
                  </a:cubicBezTo>
                  <a:cubicBezTo>
                    <a:pt x="344" y="283"/>
                    <a:pt x="344" y="283"/>
                    <a:pt x="344" y="283"/>
                  </a:cubicBezTo>
                  <a:cubicBezTo>
                    <a:pt x="343" y="281"/>
                    <a:pt x="343" y="279"/>
                    <a:pt x="343" y="277"/>
                  </a:cubicBezTo>
                  <a:cubicBezTo>
                    <a:pt x="341" y="272"/>
                    <a:pt x="341" y="272"/>
                    <a:pt x="341" y="272"/>
                  </a:cubicBezTo>
                  <a:cubicBezTo>
                    <a:pt x="341" y="270"/>
                    <a:pt x="339" y="268"/>
                    <a:pt x="338" y="267"/>
                  </a:cubicBezTo>
                  <a:cubicBezTo>
                    <a:pt x="256" y="190"/>
                    <a:pt x="256" y="190"/>
                    <a:pt x="256" y="190"/>
                  </a:cubicBezTo>
                  <a:cubicBezTo>
                    <a:pt x="255" y="189"/>
                    <a:pt x="253" y="187"/>
                    <a:pt x="252" y="186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3" y="130"/>
                    <a:pt x="193" y="129"/>
                    <a:pt x="192" y="129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192" y="98"/>
                    <a:pt x="192" y="85"/>
                    <a:pt x="192" y="78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2" y="57"/>
                    <a:pt x="191" y="46"/>
                    <a:pt x="190" y="40"/>
                  </a:cubicBezTo>
                  <a:cubicBezTo>
                    <a:pt x="189" y="34"/>
                    <a:pt x="186" y="24"/>
                    <a:pt x="185" y="18"/>
                  </a:cubicBezTo>
                  <a:cubicBezTo>
                    <a:pt x="183" y="12"/>
                    <a:pt x="180" y="6"/>
                    <a:pt x="178" y="4"/>
                  </a:cubicBezTo>
                  <a:cubicBezTo>
                    <a:pt x="176" y="1"/>
                    <a:pt x="173" y="0"/>
                    <a:pt x="172" y="0"/>
                  </a:cubicBezTo>
                  <a:cubicBezTo>
                    <a:pt x="170" y="0"/>
                    <a:pt x="168" y="2"/>
                    <a:pt x="166" y="4"/>
                  </a:cubicBezTo>
                  <a:cubicBezTo>
                    <a:pt x="165" y="6"/>
                    <a:pt x="162" y="13"/>
                    <a:pt x="160" y="19"/>
                  </a:cubicBezTo>
                  <a:cubicBezTo>
                    <a:pt x="159" y="25"/>
                    <a:pt x="156" y="35"/>
                    <a:pt x="155" y="41"/>
                  </a:cubicBezTo>
                  <a:cubicBezTo>
                    <a:pt x="154" y="47"/>
                    <a:pt x="153" y="58"/>
                    <a:pt x="153" y="65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3" y="84"/>
                    <a:pt x="153" y="97"/>
                    <a:pt x="153" y="104"/>
                  </a:cubicBezTo>
                  <a:lnTo>
                    <a:pt x="153" y="128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0" cap="rnd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58" name="Group 57"/>
          <p:cNvGrpSpPr>
            <a:grpSpLocks/>
          </p:cNvGrpSpPr>
          <p:nvPr/>
        </p:nvGrpSpPr>
        <p:grpSpPr bwMode="auto">
          <a:xfrm>
            <a:off x="4038600" y="2419350"/>
            <a:ext cx="990600" cy="2286000"/>
            <a:chOff x="4038603" y="2419349"/>
            <a:chExt cx="990601" cy="2286001"/>
          </a:xfrm>
        </p:grpSpPr>
        <p:sp>
          <p:nvSpPr>
            <p:cNvPr id="18" name="Rectangle 17"/>
            <p:cNvSpPr/>
            <p:nvPr/>
          </p:nvSpPr>
          <p:spPr>
            <a:xfrm>
              <a:off x="4038603" y="2952749"/>
              <a:ext cx="990601" cy="1752601"/>
            </a:xfrm>
            <a:prstGeom prst="rect">
              <a:avLst/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9" name="Isosceles Triangle 18"/>
            <p:cNvSpPr/>
            <p:nvPr/>
          </p:nvSpPr>
          <p:spPr>
            <a:xfrm>
              <a:off x="4038603" y="2800349"/>
              <a:ext cx="990601" cy="152400"/>
            </a:xfrm>
            <a:prstGeom prst="triangle">
              <a:avLst/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20" name="Freeform 5"/>
            <p:cNvSpPr>
              <a:spLocks/>
            </p:cNvSpPr>
            <p:nvPr/>
          </p:nvSpPr>
          <p:spPr bwMode="auto">
            <a:xfrm>
              <a:off x="4038603" y="2419349"/>
              <a:ext cx="990601" cy="868363"/>
            </a:xfrm>
            <a:custGeom>
              <a:avLst/>
              <a:gdLst>
                <a:gd name="T0" fmla="*/ 88 w 344"/>
                <a:gd name="T1" fmla="*/ 191 h 434"/>
                <a:gd name="T2" fmla="*/ 1 w 344"/>
                <a:gd name="T3" fmla="*/ 283 h 434"/>
                <a:gd name="T4" fmla="*/ 1 w 344"/>
                <a:gd name="T5" fmla="*/ 312 h 434"/>
                <a:gd name="T6" fmla="*/ 6 w 344"/>
                <a:gd name="T7" fmla="*/ 307 h 434"/>
                <a:gd name="T8" fmla="*/ 16 w 344"/>
                <a:gd name="T9" fmla="*/ 291 h 434"/>
                <a:gd name="T10" fmla="*/ 86 w 344"/>
                <a:gd name="T11" fmla="*/ 247 h 434"/>
                <a:gd name="T12" fmla="*/ 153 w 344"/>
                <a:gd name="T13" fmla="*/ 267 h 434"/>
                <a:gd name="T14" fmla="*/ 157 w 344"/>
                <a:gd name="T15" fmla="*/ 353 h 434"/>
                <a:gd name="T16" fmla="*/ 106 w 344"/>
                <a:gd name="T17" fmla="*/ 433 h 434"/>
                <a:gd name="T18" fmla="*/ 169 w 344"/>
                <a:gd name="T19" fmla="*/ 416 h 434"/>
                <a:gd name="T20" fmla="*/ 169 w 344"/>
                <a:gd name="T21" fmla="*/ 417 h 434"/>
                <a:gd name="T22" fmla="*/ 169 w 344"/>
                <a:gd name="T23" fmla="*/ 418 h 434"/>
                <a:gd name="T24" fmla="*/ 169 w 344"/>
                <a:gd name="T25" fmla="*/ 418 h 434"/>
                <a:gd name="T26" fmla="*/ 169 w 344"/>
                <a:gd name="T27" fmla="*/ 419 h 434"/>
                <a:gd name="T28" fmla="*/ 169 w 344"/>
                <a:gd name="T29" fmla="*/ 420 h 434"/>
                <a:gd name="T30" fmla="*/ 169 w 344"/>
                <a:gd name="T31" fmla="*/ 421 h 434"/>
                <a:gd name="T32" fmla="*/ 170 w 344"/>
                <a:gd name="T33" fmla="*/ 421 h 434"/>
                <a:gd name="T34" fmla="*/ 170 w 344"/>
                <a:gd name="T35" fmla="*/ 422 h 434"/>
                <a:gd name="T36" fmla="*/ 170 w 344"/>
                <a:gd name="T37" fmla="*/ 422 h 434"/>
                <a:gd name="T38" fmla="*/ 170 w 344"/>
                <a:gd name="T39" fmla="*/ 423 h 434"/>
                <a:gd name="T40" fmla="*/ 170 w 344"/>
                <a:gd name="T41" fmla="*/ 423 h 434"/>
                <a:gd name="T42" fmla="*/ 170 w 344"/>
                <a:gd name="T43" fmla="*/ 424 h 434"/>
                <a:gd name="T44" fmla="*/ 171 w 344"/>
                <a:gd name="T45" fmla="*/ 424 h 434"/>
                <a:gd name="T46" fmla="*/ 171 w 344"/>
                <a:gd name="T47" fmla="*/ 425 h 434"/>
                <a:gd name="T48" fmla="*/ 171 w 344"/>
                <a:gd name="T49" fmla="*/ 425 h 434"/>
                <a:gd name="T50" fmla="*/ 171 w 344"/>
                <a:gd name="T51" fmla="*/ 425 h 434"/>
                <a:gd name="T52" fmla="*/ 171 w 344"/>
                <a:gd name="T53" fmla="*/ 426 h 434"/>
                <a:gd name="T54" fmla="*/ 171 w 344"/>
                <a:gd name="T55" fmla="*/ 426 h 434"/>
                <a:gd name="T56" fmla="*/ 172 w 344"/>
                <a:gd name="T57" fmla="*/ 426 h 434"/>
                <a:gd name="T58" fmla="*/ 172 w 344"/>
                <a:gd name="T59" fmla="*/ 426 h 434"/>
                <a:gd name="T60" fmla="*/ 172 w 344"/>
                <a:gd name="T61" fmla="*/ 426 h 434"/>
                <a:gd name="T62" fmla="*/ 173 w 344"/>
                <a:gd name="T63" fmla="*/ 426 h 434"/>
                <a:gd name="T64" fmla="*/ 173 w 344"/>
                <a:gd name="T65" fmla="*/ 426 h 434"/>
                <a:gd name="T66" fmla="*/ 173 w 344"/>
                <a:gd name="T67" fmla="*/ 425 h 434"/>
                <a:gd name="T68" fmla="*/ 173 w 344"/>
                <a:gd name="T69" fmla="*/ 425 h 434"/>
                <a:gd name="T70" fmla="*/ 174 w 344"/>
                <a:gd name="T71" fmla="*/ 425 h 434"/>
                <a:gd name="T72" fmla="*/ 174 w 344"/>
                <a:gd name="T73" fmla="*/ 424 h 434"/>
                <a:gd name="T74" fmla="*/ 174 w 344"/>
                <a:gd name="T75" fmla="*/ 424 h 434"/>
                <a:gd name="T76" fmla="*/ 174 w 344"/>
                <a:gd name="T77" fmla="*/ 423 h 434"/>
                <a:gd name="T78" fmla="*/ 174 w 344"/>
                <a:gd name="T79" fmla="*/ 423 h 434"/>
                <a:gd name="T80" fmla="*/ 174 w 344"/>
                <a:gd name="T81" fmla="*/ 422 h 434"/>
                <a:gd name="T82" fmla="*/ 175 w 344"/>
                <a:gd name="T83" fmla="*/ 422 h 434"/>
                <a:gd name="T84" fmla="*/ 175 w 344"/>
                <a:gd name="T85" fmla="*/ 421 h 434"/>
                <a:gd name="T86" fmla="*/ 175 w 344"/>
                <a:gd name="T87" fmla="*/ 420 h 434"/>
                <a:gd name="T88" fmla="*/ 175 w 344"/>
                <a:gd name="T89" fmla="*/ 420 h 434"/>
                <a:gd name="T90" fmla="*/ 175 w 344"/>
                <a:gd name="T91" fmla="*/ 419 h 434"/>
                <a:gd name="T92" fmla="*/ 175 w 344"/>
                <a:gd name="T93" fmla="*/ 418 h 434"/>
                <a:gd name="T94" fmla="*/ 175 w 344"/>
                <a:gd name="T95" fmla="*/ 417 h 434"/>
                <a:gd name="T96" fmla="*/ 176 w 344"/>
                <a:gd name="T97" fmla="*/ 417 h 434"/>
                <a:gd name="T98" fmla="*/ 176 w 344"/>
                <a:gd name="T99" fmla="*/ 416 h 434"/>
                <a:gd name="T100" fmla="*/ 238 w 344"/>
                <a:gd name="T101" fmla="*/ 416 h 434"/>
                <a:gd name="T102" fmla="*/ 190 w 344"/>
                <a:gd name="T103" fmla="*/ 335 h 434"/>
                <a:gd name="T104" fmla="*/ 192 w 344"/>
                <a:gd name="T105" fmla="*/ 221 h 434"/>
                <a:gd name="T106" fmla="*/ 262 w 344"/>
                <a:gd name="T107" fmla="*/ 249 h 434"/>
                <a:gd name="T108" fmla="*/ 332 w 344"/>
                <a:gd name="T109" fmla="*/ 294 h 434"/>
                <a:gd name="T110" fmla="*/ 339 w 344"/>
                <a:gd name="T111" fmla="*/ 312 h 434"/>
                <a:gd name="T112" fmla="*/ 343 w 344"/>
                <a:gd name="T113" fmla="*/ 306 h 434"/>
                <a:gd name="T114" fmla="*/ 343 w 344"/>
                <a:gd name="T115" fmla="*/ 277 h 434"/>
                <a:gd name="T116" fmla="*/ 252 w 344"/>
                <a:gd name="T117" fmla="*/ 186 h 434"/>
                <a:gd name="T118" fmla="*/ 192 w 344"/>
                <a:gd name="T119" fmla="*/ 78 h 434"/>
                <a:gd name="T120" fmla="*/ 178 w 344"/>
                <a:gd name="T121" fmla="*/ 4 h 434"/>
                <a:gd name="T122" fmla="*/ 155 w 344"/>
                <a:gd name="T123" fmla="*/ 41 h 434"/>
                <a:gd name="T124" fmla="*/ 153 w 344"/>
                <a:gd name="T125" fmla="*/ 12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434">
                  <a:moveTo>
                    <a:pt x="153" y="128"/>
                  </a:moveTo>
                  <a:cubicBezTo>
                    <a:pt x="152" y="129"/>
                    <a:pt x="151" y="130"/>
                    <a:pt x="150" y="131"/>
                  </a:cubicBezTo>
                  <a:cubicBezTo>
                    <a:pt x="92" y="187"/>
                    <a:pt x="92" y="187"/>
                    <a:pt x="92" y="187"/>
                  </a:cubicBezTo>
                  <a:cubicBezTo>
                    <a:pt x="91" y="188"/>
                    <a:pt x="89" y="190"/>
                    <a:pt x="88" y="191"/>
                  </a:cubicBezTo>
                  <a:cubicBezTo>
                    <a:pt x="6" y="268"/>
                    <a:pt x="6" y="268"/>
                    <a:pt x="6" y="268"/>
                  </a:cubicBezTo>
                  <a:cubicBezTo>
                    <a:pt x="5" y="269"/>
                    <a:pt x="3" y="271"/>
                    <a:pt x="3" y="272"/>
                  </a:cubicBezTo>
                  <a:cubicBezTo>
                    <a:pt x="1" y="278"/>
                    <a:pt x="1" y="278"/>
                    <a:pt x="1" y="278"/>
                  </a:cubicBezTo>
                  <a:cubicBezTo>
                    <a:pt x="1" y="280"/>
                    <a:pt x="1" y="282"/>
                    <a:pt x="1" y="28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4"/>
                    <a:pt x="0" y="296"/>
                    <a:pt x="0" y="298"/>
                  </a:cubicBezTo>
                  <a:cubicBezTo>
                    <a:pt x="1" y="307"/>
                    <a:pt x="1" y="307"/>
                    <a:pt x="1" y="307"/>
                  </a:cubicBezTo>
                  <a:cubicBezTo>
                    <a:pt x="1" y="309"/>
                    <a:pt x="1" y="311"/>
                    <a:pt x="1" y="312"/>
                  </a:cubicBezTo>
                  <a:cubicBezTo>
                    <a:pt x="2" y="318"/>
                    <a:pt x="2" y="318"/>
                    <a:pt x="2" y="318"/>
                  </a:cubicBezTo>
                  <a:cubicBezTo>
                    <a:pt x="3" y="320"/>
                    <a:pt x="3" y="320"/>
                    <a:pt x="4" y="318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5" y="311"/>
                    <a:pt x="6" y="309"/>
                    <a:pt x="6" y="307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0"/>
                    <a:pt x="7" y="298"/>
                    <a:pt x="9" y="297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3" y="294"/>
                    <a:pt x="15" y="292"/>
                    <a:pt x="16" y="291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7" y="277"/>
                    <a:pt x="39" y="276"/>
                    <a:pt x="40" y="275"/>
                  </a:cubicBezTo>
                  <a:cubicBezTo>
                    <a:pt x="82" y="249"/>
                    <a:pt x="82" y="249"/>
                    <a:pt x="82" y="249"/>
                  </a:cubicBezTo>
                  <a:cubicBezTo>
                    <a:pt x="83" y="249"/>
                    <a:pt x="85" y="247"/>
                    <a:pt x="86" y="247"/>
                  </a:cubicBezTo>
                  <a:cubicBezTo>
                    <a:pt x="94" y="242"/>
                    <a:pt x="94" y="242"/>
                    <a:pt x="94" y="242"/>
                  </a:cubicBezTo>
                  <a:cubicBezTo>
                    <a:pt x="96" y="241"/>
                    <a:pt x="98" y="240"/>
                    <a:pt x="99" y="239"/>
                  </a:cubicBezTo>
                  <a:cubicBezTo>
                    <a:pt x="153" y="222"/>
                    <a:pt x="153" y="222"/>
                    <a:pt x="153" y="222"/>
                  </a:cubicBezTo>
                  <a:cubicBezTo>
                    <a:pt x="153" y="267"/>
                    <a:pt x="153" y="267"/>
                    <a:pt x="153" y="267"/>
                  </a:cubicBezTo>
                  <a:cubicBezTo>
                    <a:pt x="153" y="274"/>
                    <a:pt x="153" y="286"/>
                    <a:pt x="153" y="294"/>
                  </a:cubicBezTo>
                  <a:cubicBezTo>
                    <a:pt x="153" y="310"/>
                    <a:pt x="153" y="310"/>
                    <a:pt x="153" y="310"/>
                  </a:cubicBezTo>
                  <a:cubicBezTo>
                    <a:pt x="154" y="317"/>
                    <a:pt x="154" y="328"/>
                    <a:pt x="155" y="333"/>
                  </a:cubicBezTo>
                  <a:cubicBezTo>
                    <a:pt x="155" y="339"/>
                    <a:pt x="156" y="348"/>
                    <a:pt x="157" y="353"/>
                  </a:cubicBezTo>
                  <a:cubicBezTo>
                    <a:pt x="159" y="365"/>
                    <a:pt x="159" y="365"/>
                    <a:pt x="159" y="365"/>
                  </a:cubicBezTo>
                  <a:cubicBezTo>
                    <a:pt x="108" y="414"/>
                    <a:pt x="108" y="414"/>
                    <a:pt x="108" y="414"/>
                  </a:cubicBezTo>
                  <a:cubicBezTo>
                    <a:pt x="107" y="414"/>
                    <a:pt x="106" y="415"/>
                    <a:pt x="106" y="416"/>
                  </a:cubicBezTo>
                  <a:cubicBezTo>
                    <a:pt x="106" y="433"/>
                    <a:pt x="106" y="433"/>
                    <a:pt x="106" y="433"/>
                  </a:cubicBezTo>
                  <a:cubicBezTo>
                    <a:pt x="106" y="434"/>
                    <a:pt x="107" y="434"/>
                    <a:pt x="108" y="434"/>
                  </a:cubicBezTo>
                  <a:cubicBezTo>
                    <a:pt x="169" y="415"/>
                    <a:pt x="169" y="415"/>
                    <a:pt x="169" y="415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6"/>
                    <a:pt x="169" y="416"/>
                    <a:pt x="169" y="416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7"/>
                    <a:pt x="169" y="417"/>
                    <a:pt x="169" y="417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8"/>
                    <a:pt x="169" y="418"/>
                    <a:pt x="169" y="418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0"/>
                    <a:pt x="169" y="420"/>
                    <a:pt x="169" y="420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69" y="421"/>
                    <a:pt x="169" y="421"/>
                    <a:pt x="169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1"/>
                    <a:pt x="170" y="421"/>
                    <a:pt x="170" y="421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2"/>
                    <a:pt x="170" y="422"/>
                    <a:pt x="170" y="422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3"/>
                    <a:pt x="170" y="423"/>
                    <a:pt x="170" y="423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0" y="424"/>
                    <a:pt x="170" y="424"/>
                    <a:pt x="170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5"/>
                    <a:pt x="171" y="425"/>
                    <a:pt x="171" y="425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1" y="426"/>
                    <a:pt x="171" y="426"/>
                    <a:pt x="171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2" y="426"/>
                    <a:pt x="172" y="426"/>
                    <a:pt x="172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6"/>
                    <a:pt x="173" y="426"/>
                  </a:cubicBezTo>
                  <a:cubicBezTo>
                    <a:pt x="173" y="426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3" y="425"/>
                    <a:pt x="173" y="425"/>
                    <a:pt x="173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4"/>
                    <a:pt x="174" y="424"/>
                    <a:pt x="174" y="424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2"/>
                    <a:pt x="175" y="422"/>
                    <a:pt x="175" y="422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1"/>
                    <a:pt x="175" y="421"/>
                    <a:pt x="175" y="421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20"/>
                    <a:pt x="175" y="420"/>
                    <a:pt x="175" y="420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9"/>
                    <a:pt x="175" y="419"/>
                    <a:pt x="175" y="419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8"/>
                    <a:pt x="175" y="418"/>
                    <a:pt x="175" y="418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5" y="417"/>
                    <a:pt x="175" y="417"/>
                    <a:pt x="175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7"/>
                    <a:pt x="176" y="417"/>
                    <a:pt x="176" y="417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6"/>
                    <a:pt x="176" y="416"/>
                    <a:pt x="176" y="416"/>
                  </a:cubicBezTo>
                  <a:cubicBezTo>
                    <a:pt x="176" y="415"/>
                    <a:pt x="176" y="415"/>
                    <a:pt x="176" y="415"/>
                  </a:cubicBezTo>
                  <a:cubicBezTo>
                    <a:pt x="237" y="434"/>
                    <a:pt x="237" y="434"/>
                    <a:pt x="237" y="434"/>
                  </a:cubicBezTo>
                  <a:cubicBezTo>
                    <a:pt x="237" y="434"/>
                    <a:pt x="238" y="434"/>
                    <a:pt x="238" y="433"/>
                  </a:cubicBezTo>
                  <a:cubicBezTo>
                    <a:pt x="238" y="416"/>
                    <a:pt x="238" y="416"/>
                    <a:pt x="238" y="416"/>
                  </a:cubicBezTo>
                  <a:cubicBezTo>
                    <a:pt x="238" y="415"/>
                    <a:pt x="237" y="414"/>
                    <a:pt x="237" y="414"/>
                  </a:cubicBezTo>
                  <a:cubicBezTo>
                    <a:pt x="186" y="365"/>
                    <a:pt x="186" y="365"/>
                    <a:pt x="186" y="365"/>
                  </a:cubicBezTo>
                  <a:cubicBezTo>
                    <a:pt x="187" y="361"/>
                    <a:pt x="187" y="357"/>
                    <a:pt x="188" y="355"/>
                  </a:cubicBezTo>
                  <a:cubicBezTo>
                    <a:pt x="189" y="349"/>
                    <a:pt x="190" y="340"/>
                    <a:pt x="190" y="335"/>
                  </a:cubicBezTo>
                  <a:cubicBezTo>
                    <a:pt x="191" y="329"/>
                    <a:pt x="191" y="319"/>
                    <a:pt x="192" y="311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2" y="289"/>
                    <a:pt x="192" y="277"/>
                    <a:pt x="192" y="269"/>
                  </a:cubicBezTo>
                  <a:cubicBezTo>
                    <a:pt x="192" y="221"/>
                    <a:pt x="192" y="221"/>
                    <a:pt x="192" y="221"/>
                  </a:cubicBezTo>
                  <a:cubicBezTo>
                    <a:pt x="245" y="239"/>
                    <a:pt x="245" y="239"/>
                    <a:pt x="245" y="239"/>
                  </a:cubicBezTo>
                  <a:cubicBezTo>
                    <a:pt x="246" y="239"/>
                    <a:pt x="248" y="240"/>
                    <a:pt x="250" y="241"/>
                  </a:cubicBezTo>
                  <a:cubicBezTo>
                    <a:pt x="258" y="246"/>
                    <a:pt x="258" y="246"/>
                    <a:pt x="258" y="246"/>
                  </a:cubicBezTo>
                  <a:cubicBezTo>
                    <a:pt x="259" y="247"/>
                    <a:pt x="261" y="248"/>
                    <a:pt x="262" y="249"/>
                  </a:cubicBezTo>
                  <a:cubicBezTo>
                    <a:pt x="304" y="275"/>
                    <a:pt x="304" y="275"/>
                    <a:pt x="304" y="275"/>
                  </a:cubicBezTo>
                  <a:cubicBezTo>
                    <a:pt x="305" y="275"/>
                    <a:pt x="307" y="277"/>
                    <a:pt x="308" y="277"/>
                  </a:cubicBezTo>
                  <a:cubicBezTo>
                    <a:pt x="328" y="291"/>
                    <a:pt x="328" y="291"/>
                    <a:pt x="328" y="291"/>
                  </a:cubicBezTo>
                  <a:cubicBezTo>
                    <a:pt x="329" y="292"/>
                    <a:pt x="331" y="293"/>
                    <a:pt x="332" y="294"/>
                  </a:cubicBezTo>
                  <a:cubicBezTo>
                    <a:pt x="335" y="296"/>
                    <a:pt x="335" y="296"/>
                    <a:pt x="335" y="296"/>
                  </a:cubicBezTo>
                  <a:cubicBezTo>
                    <a:pt x="337" y="297"/>
                    <a:pt x="338" y="299"/>
                    <a:pt x="338" y="301"/>
                  </a:cubicBezTo>
                  <a:cubicBezTo>
                    <a:pt x="338" y="307"/>
                    <a:pt x="338" y="307"/>
                    <a:pt x="338" y="307"/>
                  </a:cubicBezTo>
                  <a:cubicBezTo>
                    <a:pt x="338" y="308"/>
                    <a:pt x="339" y="311"/>
                    <a:pt x="339" y="312"/>
                  </a:cubicBezTo>
                  <a:cubicBezTo>
                    <a:pt x="340" y="317"/>
                    <a:pt x="340" y="317"/>
                    <a:pt x="340" y="317"/>
                  </a:cubicBezTo>
                  <a:cubicBezTo>
                    <a:pt x="341" y="319"/>
                    <a:pt x="341" y="319"/>
                    <a:pt x="342" y="317"/>
                  </a:cubicBezTo>
                  <a:cubicBezTo>
                    <a:pt x="343" y="312"/>
                    <a:pt x="343" y="312"/>
                    <a:pt x="343" y="312"/>
                  </a:cubicBezTo>
                  <a:cubicBezTo>
                    <a:pt x="343" y="310"/>
                    <a:pt x="343" y="308"/>
                    <a:pt x="343" y="306"/>
                  </a:cubicBezTo>
                  <a:cubicBezTo>
                    <a:pt x="344" y="297"/>
                    <a:pt x="344" y="297"/>
                    <a:pt x="344" y="297"/>
                  </a:cubicBezTo>
                  <a:cubicBezTo>
                    <a:pt x="344" y="295"/>
                    <a:pt x="344" y="293"/>
                    <a:pt x="344" y="291"/>
                  </a:cubicBezTo>
                  <a:cubicBezTo>
                    <a:pt x="344" y="283"/>
                    <a:pt x="344" y="283"/>
                    <a:pt x="344" y="283"/>
                  </a:cubicBezTo>
                  <a:cubicBezTo>
                    <a:pt x="343" y="281"/>
                    <a:pt x="343" y="279"/>
                    <a:pt x="343" y="277"/>
                  </a:cubicBezTo>
                  <a:cubicBezTo>
                    <a:pt x="341" y="272"/>
                    <a:pt x="341" y="272"/>
                    <a:pt x="341" y="272"/>
                  </a:cubicBezTo>
                  <a:cubicBezTo>
                    <a:pt x="341" y="270"/>
                    <a:pt x="339" y="268"/>
                    <a:pt x="338" y="267"/>
                  </a:cubicBezTo>
                  <a:cubicBezTo>
                    <a:pt x="256" y="190"/>
                    <a:pt x="256" y="190"/>
                    <a:pt x="256" y="190"/>
                  </a:cubicBezTo>
                  <a:cubicBezTo>
                    <a:pt x="255" y="189"/>
                    <a:pt x="253" y="187"/>
                    <a:pt x="252" y="186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3" y="130"/>
                    <a:pt x="193" y="129"/>
                    <a:pt x="192" y="129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192" y="98"/>
                    <a:pt x="192" y="85"/>
                    <a:pt x="192" y="78"/>
                  </a:cubicBezTo>
                  <a:cubicBezTo>
                    <a:pt x="192" y="64"/>
                    <a:pt x="192" y="64"/>
                    <a:pt x="192" y="64"/>
                  </a:cubicBezTo>
                  <a:cubicBezTo>
                    <a:pt x="192" y="57"/>
                    <a:pt x="191" y="46"/>
                    <a:pt x="190" y="40"/>
                  </a:cubicBezTo>
                  <a:cubicBezTo>
                    <a:pt x="189" y="34"/>
                    <a:pt x="186" y="24"/>
                    <a:pt x="185" y="18"/>
                  </a:cubicBezTo>
                  <a:cubicBezTo>
                    <a:pt x="183" y="12"/>
                    <a:pt x="180" y="6"/>
                    <a:pt x="178" y="4"/>
                  </a:cubicBezTo>
                  <a:cubicBezTo>
                    <a:pt x="176" y="1"/>
                    <a:pt x="173" y="0"/>
                    <a:pt x="172" y="0"/>
                  </a:cubicBezTo>
                  <a:cubicBezTo>
                    <a:pt x="170" y="0"/>
                    <a:pt x="168" y="2"/>
                    <a:pt x="166" y="4"/>
                  </a:cubicBezTo>
                  <a:cubicBezTo>
                    <a:pt x="165" y="6"/>
                    <a:pt x="162" y="13"/>
                    <a:pt x="160" y="19"/>
                  </a:cubicBezTo>
                  <a:cubicBezTo>
                    <a:pt x="159" y="25"/>
                    <a:pt x="156" y="35"/>
                    <a:pt x="155" y="41"/>
                  </a:cubicBezTo>
                  <a:cubicBezTo>
                    <a:pt x="154" y="47"/>
                    <a:pt x="153" y="58"/>
                    <a:pt x="153" y="65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3" y="84"/>
                    <a:pt x="153" y="97"/>
                    <a:pt x="153" y="104"/>
                  </a:cubicBezTo>
                  <a:lnTo>
                    <a:pt x="153" y="128"/>
                  </a:lnTo>
                  <a:close/>
                </a:path>
              </a:pathLst>
            </a:custGeom>
            <a:solidFill>
              <a:schemeClr val="tx2">
                <a:lumMod val="75000"/>
              </a:schemeClr>
            </a:solidFill>
            <a:ln w="0" cap="rnd">
              <a:noFill/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3" name="Rectangle 22"/>
          <p:cNvSpPr/>
          <p:nvPr/>
        </p:nvSpPr>
        <p:spPr>
          <a:xfrm>
            <a:off x="6230938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Bank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6230938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Third Party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5" name="Rectangle 24"/>
          <p:cNvSpPr/>
          <p:nvPr/>
        </p:nvSpPr>
        <p:spPr>
          <a:xfrm>
            <a:off x="6230938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Institution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6" name="Rectangle 25"/>
          <p:cNvSpPr/>
          <p:nvPr/>
        </p:nvSpPr>
        <p:spPr>
          <a:xfrm>
            <a:off x="6230938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Individual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5535613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8" name="Rounded Rectangle 27"/>
          <p:cNvSpPr/>
          <p:nvPr/>
        </p:nvSpPr>
        <p:spPr>
          <a:xfrm>
            <a:off x="5535613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9" name="Rounded Rectangle 28"/>
          <p:cNvSpPr/>
          <p:nvPr/>
        </p:nvSpPr>
        <p:spPr>
          <a:xfrm>
            <a:off x="5535613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0" name="Rounded Rectangle 29"/>
          <p:cNvSpPr/>
          <p:nvPr/>
        </p:nvSpPr>
        <p:spPr>
          <a:xfrm>
            <a:off x="5535613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31" name="Rectangle 30"/>
          <p:cNvSpPr>
            <a:spLocks noChangeArrowheads="1"/>
          </p:cNvSpPr>
          <p:nvPr/>
        </p:nvSpPr>
        <p:spPr bwMode="auto">
          <a:xfrm>
            <a:off x="685800" y="4170363"/>
            <a:ext cx="838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70%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2" name="Rectangle 31"/>
          <p:cNvSpPr>
            <a:spLocks noChangeArrowheads="1"/>
          </p:cNvSpPr>
          <p:nvPr/>
        </p:nvSpPr>
        <p:spPr bwMode="auto">
          <a:xfrm>
            <a:off x="1828800" y="4170363"/>
            <a:ext cx="838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45%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2971800" y="4170363"/>
            <a:ext cx="838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30%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4" name="Rectangle 33"/>
          <p:cNvSpPr>
            <a:spLocks noChangeArrowheads="1"/>
          </p:cNvSpPr>
          <p:nvPr/>
        </p:nvSpPr>
        <p:spPr bwMode="auto">
          <a:xfrm>
            <a:off x="4114800" y="4170363"/>
            <a:ext cx="838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zh-CN" sz="2400">
                <a:solidFill>
                  <a:schemeClr val="bg1"/>
                </a:solidFill>
                <a:latin typeface="Open Sans" pitchFamily="34" charset="0"/>
              </a:rPr>
              <a:t>55%</a:t>
            </a:r>
            <a:endParaRPr lang="en-US" altLang="zh-CN" sz="1600">
              <a:solidFill>
                <a:schemeClr val="bg1"/>
              </a:solidFill>
              <a:latin typeface="Open Sans" pitchFamily="34" charset="0"/>
            </a:endParaRPr>
          </a:p>
        </p:txBody>
      </p:sp>
      <p:sp>
        <p:nvSpPr>
          <p:cNvPr id="35" name="Freeform 33"/>
          <p:cNvSpPr>
            <a:spLocks noEditPoints="1"/>
          </p:cNvSpPr>
          <p:nvPr/>
        </p:nvSpPr>
        <p:spPr bwMode="auto">
          <a:xfrm>
            <a:off x="5691188" y="2638425"/>
            <a:ext cx="341312" cy="231775"/>
          </a:xfrm>
          <a:custGeom>
            <a:avLst/>
            <a:gdLst>
              <a:gd name="T0" fmla="*/ 294517 w 157"/>
              <a:gd name="T1" fmla="*/ 102432 h 107"/>
              <a:gd name="T2" fmla="*/ 298880 w 157"/>
              <a:gd name="T3" fmla="*/ 80638 h 107"/>
              <a:gd name="T4" fmla="*/ 218161 w 157"/>
              <a:gd name="T5" fmla="*/ 0 h 107"/>
              <a:gd name="T6" fmla="*/ 159257 w 157"/>
              <a:gd name="T7" fmla="*/ 39229 h 107"/>
              <a:gd name="T8" fmla="*/ 100354 w 157"/>
              <a:gd name="T9" fmla="*/ 17435 h 107"/>
              <a:gd name="T10" fmla="*/ 43632 w 157"/>
              <a:gd name="T11" fmla="*/ 87176 h 107"/>
              <a:gd name="T12" fmla="*/ 45814 w 157"/>
              <a:gd name="T13" fmla="*/ 102432 h 107"/>
              <a:gd name="T14" fmla="*/ 0 w 157"/>
              <a:gd name="T15" fmla="*/ 165635 h 107"/>
              <a:gd name="T16" fmla="*/ 67630 w 157"/>
              <a:gd name="T17" fmla="*/ 233197 h 107"/>
              <a:gd name="T18" fmla="*/ 274882 w 157"/>
              <a:gd name="T19" fmla="*/ 233197 h 107"/>
              <a:gd name="T20" fmla="*/ 342512 w 157"/>
              <a:gd name="T21" fmla="*/ 165635 h 107"/>
              <a:gd name="T22" fmla="*/ 294517 w 157"/>
              <a:gd name="T23" fmla="*/ 102432 h 107"/>
              <a:gd name="T24" fmla="*/ 261793 w 157"/>
              <a:gd name="T25" fmla="*/ 220121 h 107"/>
              <a:gd name="T26" fmla="*/ 172347 w 157"/>
              <a:gd name="T27" fmla="*/ 220121 h 107"/>
              <a:gd name="T28" fmla="*/ 226887 w 157"/>
              <a:gd name="T29" fmla="*/ 165635 h 107"/>
              <a:gd name="T30" fmla="*/ 224705 w 157"/>
              <a:gd name="T31" fmla="*/ 159097 h 107"/>
              <a:gd name="T32" fmla="*/ 200708 w 157"/>
              <a:gd name="T33" fmla="*/ 159097 h 107"/>
              <a:gd name="T34" fmla="*/ 200708 w 157"/>
              <a:gd name="T35" fmla="*/ 148200 h 107"/>
              <a:gd name="T36" fmla="*/ 200708 w 157"/>
              <a:gd name="T37" fmla="*/ 80638 h 107"/>
              <a:gd name="T38" fmla="*/ 196344 w 157"/>
              <a:gd name="T39" fmla="*/ 78459 h 107"/>
              <a:gd name="T40" fmla="*/ 139623 w 157"/>
              <a:gd name="T41" fmla="*/ 78459 h 107"/>
              <a:gd name="T42" fmla="*/ 135260 w 157"/>
              <a:gd name="T43" fmla="*/ 82818 h 107"/>
              <a:gd name="T44" fmla="*/ 135260 w 157"/>
              <a:gd name="T45" fmla="*/ 148200 h 107"/>
              <a:gd name="T46" fmla="*/ 135260 w 157"/>
              <a:gd name="T47" fmla="*/ 159097 h 107"/>
              <a:gd name="T48" fmla="*/ 111262 w 157"/>
              <a:gd name="T49" fmla="*/ 159097 h 107"/>
              <a:gd name="T50" fmla="*/ 111262 w 157"/>
              <a:gd name="T51" fmla="*/ 165635 h 107"/>
              <a:gd name="T52" fmla="*/ 165802 w 157"/>
              <a:gd name="T53" fmla="*/ 220121 h 107"/>
              <a:gd name="T54" fmla="*/ 82901 w 157"/>
              <a:gd name="T55" fmla="*/ 220121 h 107"/>
              <a:gd name="T56" fmla="*/ 23998 w 157"/>
              <a:gd name="T57" fmla="*/ 163456 h 107"/>
              <a:gd name="T58" fmla="*/ 63267 w 157"/>
              <a:gd name="T59" fmla="*/ 108971 h 107"/>
              <a:gd name="T60" fmla="*/ 61085 w 157"/>
              <a:gd name="T61" fmla="*/ 95894 h 107"/>
              <a:gd name="T62" fmla="*/ 111262 w 157"/>
              <a:gd name="T63" fmla="*/ 37050 h 107"/>
              <a:gd name="T64" fmla="*/ 163620 w 157"/>
              <a:gd name="T65" fmla="*/ 65382 h 107"/>
              <a:gd name="T66" fmla="*/ 213797 w 157"/>
              <a:gd name="T67" fmla="*/ 23974 h 107"/>
              <a:gd name="T68" fmla="*/ 279245 w 157"/>
              <a:gd name="T69" fmla="*/ 91535 h 107"/>
              <a:gd name="T70" fmla="*/ 277064 w 157"/>
              <a:gd name="T71" fmla="*/ 108971 h 107"/>
              <a:gd name="T72" fmla="*/ 320696 w 157"/>
              <a:gd name="T73" fmla="*/ 163456 h 107"/>
              <a:gd name="T74" fmla="*/ 261793 w 157"/>
              <a:gd name="T75" fmla="*/ 220121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32"/>
          <p:cNvSpPr>
            <a:spLocks/>
          </p:cNvSpPr>
          <p:nvPr/>
        </p:nvSpPr>
        <p:spPr bwMode="auto">
          <a:xfrm>
            <a:off x="5686425" y="1741488"/>
            <a:ext cx="350838" cy="309562"/>
          </a:xfrm>
          <a:custGeom>
            <a:avLst/>
            <a:gdLst>
              <a:gd name="T0" fmla="*/ 350466 w 136"/>
              <a:gd name="T1" fmla="*/ 123845 h 120"/>
              <a:gd name="T2" fmla="*/ 175233 w 136"/>
              <a:gd name="T3" fmla="*/ 0 h 120"/>
              <a:gd name="T4" fmla="*/ 0 w 136"/>
              <a:gd name="T5" fmla="*/ 123845 h 120"/>
              <a:gd name="T6" fmla="*/ 95347 w 136"/>
              <a:gd name="T7" fmla="*/ 234790 h 120"/>
              <a:gd name="T8" fmla="*/ 54116 w 136"/>
              <a:gd name="T9" fmla="*/ 309613 h 120"/>
              <a:gd name="T10" fmla="*/ 185541 w 136"/>
              <a:gd name="T11" fmla="*/ 247690 h 120"/>
              <a:gd name="T12" fmla="*/ 350466 w 136"/>
              <a:gd name="T13" fmla="*/ 123845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grpSp>
        <p:nvGrpSpPr>
          <p:cNvPr id="37" name="Group 36"/>
          <p:cNvGrpSpPr/>
          <p:nvPr/>
        </p:nvGrpSpPr>
        <p:grpSpPr>
          <a:xfrm>
            <a:off x="5746116" y="3350134"/>
            <a:ext cx="231229" cy="403090"/>
            <a:chOff x="5734050" y="3273426"/>
            <a:chExt cx="117475" cy="204788"/>
          </a:xfrm>
          <a:solidFill>
            <a:schemeClr val="bg1"/>
          </a:solidFill>
        </p:grpSpPr>
        <p:sp>
          <p:nvSpPr>
            <p:cNvPr id="38" name="Freeform 22"/>
            <p:cNvSpPr>
              <a:spLocks/>
            </p:cNvSpPr>
            <p:nvPr/>
          </p:nvSpPr>
          <p:spPr bwMode="auto">
            <a:xfrm>
              <a:off x="5756275" y="3273426"/>
              <a:ext cx="95250" cy="204788"/>
            </a:xfrm>
            <a:custGeom>
              <a:avLst/>
              <a:gdLst>
                <a:gd name="T0" fmla="*/ 53 w 59"/>
                <a:gd name="T1" fmla="*/ 6 h 126"/>
                <a:gd name="T2" fmla="*/ 9 w 59"/>
                <a:gd name="T3" fmla="*/ 38 h 126"/>
                <a:gd name="T4" fmla="*/ 0 w 59"/>
                <a:gd name="T5" fmla="*/ 40 h 126"/>
                <a:gd name="T6" fmla="*/ 0 w 59"/>
                <a:gd name="T7" fmla="*/ 87 h 126"/>
                <a:gd name="T8" fmla="*/ 9 w 59"/>
                <a:gd name="T9" fmla="*/ 88 h 126"/>
                <a:gd name="T10" fmla="*/ 52 w 59"/>
                <a:gd name="T11" fmla="*/ 120 h 126"/>
                <a:gd name="T12" fmla="*/ 59 w 59"/>
                <a:gd name="T13" fmla="*/ 120 h 126"/>
                <a:gd name="T14" fmla="*/ 59 w 59"/>
                <a:gd name="T15" fmla="*/ 6 h 126"/>
                <a:gd name="T16" fmla="*/ 53 w 59"/>
                <a:gd name="T17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126">
                  <a:moveTo>
                    <a:pt x="53" y="6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5" y="38"/>
                    <a:pt x="0" y="4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5" y="88"/>
                    <a:pt x="9" y="88"/>
                    <a:pt x="9" y="88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2" y="120"/>
                    <a:pt x="59" y="126"/>
                    <a:pt x="59" y="120"/>
                  </a:cubicBezTo>
                  <a:cubicBezTo>
                    <a:pt x="59" y="113"/>
                    <a:pt x="59" y="12"/>
                    <a:pt x="59" y="6"/>
                  </a:cubicBezTo>
                  <a:cubicBezTo>
                    <a:pt x="59" y="0"/>
                    <a:pt x="53" y="6"/>
                    <a:pt x="5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9" name="Freeform 23"/>
            <p:cNvSpPr>
              <a:spLocks/>
            </p:cNvSpPr>
            <p:nvPr/>
          </p:nvSpPr>
          <p:spPr bwMode="auto">
            <a:xfrm>
              <a:off x="5734050" y="3341688"/>
              <a:ext cx="11113" cy="69850"/>
            </a:xfrm>
            <a:custGeom>
              <a:avLst/>
              <a:gdLst>
                <a:gd name="T0" fmla="*/ 0 w 7"/>
                <a:gd name="T1" fmla="*/ 7 h 43"/>
                <a:gd name="T2" fmla="*/ 0 w 7"/>
                <a:gd name="T3" fmla="*/ 37 h 43"/>
                <a:gd name="T4" fmla="*/ 7 w 7"/>
                <a:gd name="T5" fmla="*/ 43 h 43"/>
                <a:gd name="T6" fmla="*/ 7 w 7"/>
                <a:gd name="T7" fmla="*/ 0 h 43"/>
                <a:gd name="T8" fmla="*/ 0 w 7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7"/>
                  </a:moveTo>
                  <a:cubicBezTo>
                    <a:pt x="0" y="16"/>
                    <a:pt x="0" y="31"/>
                    <a:pt x="0" y="37"/>
                  </a:cubicBezTo>
                  <a:cubicBezTo>
                    <a:pt x="0" y="40"/>
                    <a:pt x="3" y="42"/>
                    <a:pt x="7" y="4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1"/>
                    <a:pt x="0" y="4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5666125" y="4223255"/>
            <a:ext cx="391210" cy="316388"/>
            <a:chOff x="312738" y="3205163"/>
            <a:chExt cx="290513" cy="234950"/>
          </a:xfrm>
          <a:solidFill>
            <a:schemeClr val="bg1"/>
          </a:solidFill>
        </p:grpSpPr>
        <p:sp>
          <p:nvSpPr>
            <p:cNvPr id="41" name="Freeform 5"/>
            <p:cNvSpPr>
              <a:spLocks noEditPoints="1"/>
            </p:cNvSpPr>
            <p:nvPr/>
          </p:nvSpPr>
          <p:spPr bwMode="auto">
            <a:xfrm>
              <a:off x="312738" y="3205163"/>
              <a:ext cx="290513" cy="234950"/>
            </a:xfrm>
            <a:custGeom>
              <a:avLst/>
              <a:gdLst>
                <a:gd name="T0" fmla="*/ 78 w 153"/>
                <a:gd name="T1" fmla="*/ 0 h 124"/>
                <a:gd name="T2" fmla="*/ 0 w 153"/>
                <a:gd name="T3" fmla="*/ 68 h 124"/>
                <a:gd name="T4" fmla="*/ 15 w 153"/>
                <a:gd name="T5" fmla="*/ 68 h 124"/>
                <a:gd name="T6" fmla="*/ 21 w 153"/>
                <a:gd name="T7" fmla="*/ 63 h 124"/>
                <a:gd name="T8" fmla="*/ 21 w 153"/>
                <a:gd name="T9" fmla="*/ 120 h 124"/>
                <a:gd name="T10" fmla="*/ 24 w 153"/>
                <a:gd name="T11" fmla="*/ 124 h 124"/>
                <a:gd name="T12" fmla="*/ 62 w 153"/>
                <a:gd name="T13" fmla="*/ 124 h 124"/>
                <a:gd name="T14" fmla="*/ 62 w 153"/>
                <a:gd name="T15" fmla="*/ 92 h 124"/>
                <a:gd name="T16" fmla="*/ 67 w 153"/>
                <a:gd name="T17" fmla="*/ 87 h 124"/>
                <a:gd name="T18" fmla="*/ 83 w 153"/>
                <a:gd name="T19" fmla="*/ 87 h 124"/>
                <a:gd name="T20" fmla="*/ 89 w 153"/>
                <a:gd name="T21" fmla="*/ 92 h 124"/>
                <a:gd name="T22" fmla="*/ 88 w 153"/>
                <a:gd name="T23" fmla="*/ 124 h 124"/>
                <a:gd name="T24" fmla="*/ 126 w 153"/>
                <a:gd name="T25" fmla="*/ 124 h 124"/>
                <a:gd name="T26" fmla="*/ 130 w 153"/>
                <a:gd name="T27" fmla="*/ 119 h 124"/>
                <a:gd name="T28" fmla="*/ 130 w 153"/>
                <a:gd name="T29" fmla="*/ 62 h 124"/>
                <a:gd name="T30" fmla="*/ 136 w 153"/>
                <a:gd name="T31" fmla="*/ 68 h 124"/>
                <a:gd name="T32" fmla="*/ 153 w 153"/>
                <a:gd name="T33" fmla="*/ 68 h 124"/>
                <a:gd name="T34" fmla="*/ 78 w 153"/>
                <a:gd name="T35" fmla="*/ 0 h 124"/>
                <a:gd name="T36" fmla="*/ 76 w 153"/>
                <a:gd name="T37" fmla="*/ 75 h 124"/>
                <a:gd name="T38" fmla="*/ 59 w 153"/>
                <a:gd name="T39" fmla="*/ 59 h 124"/>
                <a:gd name="T40" fmla="*/ 76 w 153"/>
                <a:gd name="T41" fmla="*/ 42 h 124"/>
                <a:gd name="T42" fmla="*/ 92 w 153"/>
                <a:gd name="T43" fmla="*/ 59 h 124"/>
                <a:gd name="T44" fmla="*/ 76 w 153"/>
                <a:gd name="T45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" h="124">
                  <a:moveTo>
                    <a:pt x="78" y="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5" y="77"/>
                    <a:pt x="15" y="68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1" y="120"/>
                    <a:pt x="20" y="124"/>
                    <a:pt x="24" y="124"/>
                  </a:cubicBezTo>
                  <a:cubicBezTo>
                    <a:pt x="28" y="124"/>
                    <a:pt x="62" y="124"/>
                    <a:pt x="62" y="12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2" y="92"/>
                    <a:pt x="62" y="87"/>
                    <a:pt x="67" y="87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9" y="87"/>
                    <a:pt x="89" y="92"/>
                    <a:pt x="89" y="92"/>
                  </a:cubicBezTo>
                  <a:cubicBezTo>
                    <a:pt x="88" y="124"/>
                    <a:pt x="88" y="124"/>
                    <a:pt x="88" y="124"/>
                  </a:cubicBezTo>
                  <a:cubicBezTo>
                    <a:pt x="88" y="124"/>
                    <a:pt x="121" y="124"/>
                    <a:pt x="126" y="124"/>
                  </a:cubicBezTo>
                  <a:cubicBezTo>
                    <a:pt x="130" y="124"/>
                    <a:pt x="130" y="119"/>
                    <a:pt x="130" y="119"/>
                  </a:cubicBezTo>
                  <a:cubicBezTo>
                    <a:pt x="130" y="62"/>
                    <a:pt x="130" y="62"/>
                    <a:pt x="130" y="62"/>
                  </a:cubicBezTo>
                  <a:cubicBezTo>
                    <a:pt x="136" y="68"/>
                    <a:pt x="136" y="68"/>
                    <a:pt x="136" y="68"/>
                  </a:cubicBezTo>
                  <a:cubicBezTo>
                    <a:pt x="148" y="76"/>
                    <a:pt x="153" y="68"/>
                    <a:pt x="153" y="68"/>
                  </a:cubicBezTo>
                  <a:lnTo>
                    <a:pt x="78" y="0"/>
                  </a:lnTo>
                  <a:close/>
                  <a:moveTo>
                    <a:pt x="76" y="75"/>
                  </a:moveTo>
                  <a:cubicBezTo>
                    <a:pt x="67" y="75"/>
                    <a:pt x="59" y="68"/>
                    <a:pt x="59" y="59"/>
                  </a:cubicBezTo>
                  <a:cubicBezTo>
                    <a:pt x="59" y="50"/>
                    <a:pt x="67" y="42"/>
                    <a:pt x="76" y="42"/>
                  </a:cubicBezTo>
                  <a:cubicBezTo>
                    <a:pt x="85" y="42"/>
                    <a:pt x="92" y="50"/>
                    <a:pt x="92" y="59"/>
                  </a:cubicBezTo>
                  <a:cubicBezTo>
                    <a:pt x="92" y="68"/>
                    <a:pt x="85" y="75"/>
                    <a:pt x="76" y="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2" name="Freeform 6"/>
            <p:cNvSpPr>
              <a:spLocks/>
            </p:cNvSpPr>
            <p:nvPr/>
          </p:nvSpPr>
          <p:spPr bwMode="auto">
            <a:xfrm>
              <a:off x="541338" y="3233738"/>
              <a:ext cx="28575" cy="58738"/>
            </a:xfrm>
            <a:custGeom>
              <a:avLst/>
              <a:gdLst>
                <a:gd name="T0" fmla="*/ 18 w 18"/>
                <a:gd name="T1" fmla="*/ 37 h 37"/>
                <a:gd name="T2" fmla="*/ 18 w 18"/>
                <a:gd name="T3" fmla="*/ 0 h 37"/>
                <a:gd name="T4" fmla="*/ 0 w 18"/>
                <a:gd name="T5" fmla="*/ 0 h 37"/>
                <a:gd name="T6" fmla="*/ 0 w 18"/>
                <a:gd name="T7" fmla="*/ 21 h 37"/>
                <a:gd name="T8" fmla="*/ 18 w 18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7">
                  <a:moveTo>
                    <a:pt x="18" y="37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18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43" name="Oval 7"/>
            <p:cNvSpPr>
              <a:spLocks noChangeArrowheads="1"/>
            </p:cNvSpPr>
            <p:nvPr/>
          </p:nvSpPr>
          <p:spPr bwMode="auto">
            <a:xfrm>
              <a:off x="439738" y="3300413"/>
              <a:ext cx="33338" cy="317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23" grpId="0"/>
      <p:bldP spid="24" grpId="0"/>
      <p:bldP spid="25" grpId="0"/>
      <p:bldP spid="26" grpId="0"/>
      <p:bldP spid="27" grpId="0" animBg="1"/>
      <p:bldP spid="28" grpId="0" animBg="1"/>
      <p:bldP spid="29" grpId="0" animBg="1"/>
      <p:bldP spid="30" grpId="0" animBg="1"/>
      <p:bldP spid="31" grpId="0"/>
      <p:bldP spid="32" grpId="0"/>
      <p:bldP spid="33" grpId="0"/>
      <p:bldP spid="34" grpId="0"/>
      <p:bldP spid="35" grpId="0" animBg="1"/>
      <p:bldP spid="36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021013" y="361950"/>
            <a:ext cx="30257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Skill Competition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1319213" y="1581150"/>
            <a:ext cx="849312" cy="760413"/>
          </a:xfrm>
          <a:custGeom>
            <a:avLst/>
            <a:gdLst>
              <a:gd name="T0" fmla="*/ 819841 w 607"/>
              <a:gd name="T1" fmla="*/ 430118 h 543"/>
              <a:gd name="T2" fmla="*/ 784865 w 607"/>
              <a:gd name="T3" fmla="*/ 460941 h 543"/>
              <a:gd name="T4" fmla="*/ 551224 w 607"/>
              <a:gd name="T5" fmla="*/ 445529 h 543"/>
              <a:gd name="T6" fmla="*/ 542830 w 607"/>
              <a:gd name="T7" fmla="*/ 421712 h 543"/>
              <a:gd name="T8" fmla="*/ 551224 w 607"/>
              <a:gd name="T9" fmla="*/ 351660 h 543"/>
              <a:gd name="T10" fmla="*/ 551224 w 607"/>
              <a:gd name="T11" fmla="*/ 325040 h 543"/>
              <a:gd name="T12" fmla="*/ 551224 w 607"/>
              <a:gd name="T13" fmla="*/ 323639 h 543"/>
              <a:gd name="T14" fmla="*/ 542830 w 607"/>
              <a:gd name="T15" fmla="*/ 313832 h 543"/>
              <a:gd name="T16" fmla="*/ 502258 w 607"/>
              <a:gd name="T17" fmla="*/ 302624 h 543"/>
              <a:gd name="T18" fmla="*/ 498060 w 607"/>
              <a:gd name="T19" fmla="*/ 285811 h 543"/>
              <a:gd name="T20" fmla="*/ 492464 w 607"/>
              <a:gd name="T21" fmla="*/ 210155 h 543"/>
              <a:gd name="T22" fmla="*/ 489666 w 607"/>
              <a:gd name="T23" fmla="*/ 201749 h 543"/>
              <a:gd name="T24" fmla="*/ 475676 w 607"/>
              <a:gd name="T25" fmla="*/ 186338 h 543"/>
              <a:gd name="T26" fmla="*/ 481272 w 607"/>
              <a:gd name="T27" fmla="*/ 180734 h 543"/>
              <a:gd name="T28" fmla="*/ 484070 w 607"/>
              <a:gd name="T29" fmla="*/ 161119 h 543"/>
              <a:gd name="T30" fmla="*/ 463084 w 607"/>
              <a:gd name="T31" fmla="*/ 123291 h 543"/>
              <a:gd name="T32" fmla="*/ 463084 w 607"/>
              <a:gd name="T33" fmla="*/ 93869 h 543"/>
              <a:gd name="T34" fmla="*/ 463084 w 607"/>
              <a:gd name="T35" fmla="*/ 93869 h 543"/>
              <a:gd name="T36" fmla="*/ 477075 w 607"/>
              <a:gd name="T37" fmla="*/ 88265 h 543"/>
              <a:gd name="T38" fmla="*/ 573609 w 607"/>
              <a:gd name="T39" fmla="*/ 96671 h 543"/>
              <a:gd name="T40" fmla="*/ 595994 w 607"/>
              <a:gd name="T41" fmla="*/ 96671 h 543"/>
              <a:gd name="T42" fmla="*/ 604388 w 607"/>
              <a:gd name="T43" fmla="*/ 44833 h 543"/>
              <a:gd name="T44" fmla="*/ 588998 w 607"/>
              <a:gd name="T45" fmla="*/ 18213 h 543"/>
              <a:gd name="T46" fmla="*/ 484070 w 607"/>
              <a:gd name="T47" fmla="*/ 25219 h 543"/>
              <a:gd name="T48" fmla="*/ 482671 w 607"/>
              <a:gd name="T49" fmla="*/ 23818 h 543"/>
              <a:gd name="T50" fmla="*/ 481272 w 607"/>
              <a:gd name="T51" fmla="*/ 21016 h 543"/>
              <a:gd name="T52" fmla="*/ 479873 w 607"/>
              <a:gd name="T53" fmla="*/ 21016 h 543"/>
              <a:gd name="T54" fmla="*/ 442099 w 607"/>
              <a:gd name="T55" fmla="*/ 2802 h 543"/>
              <a:gd name="T56" fmla="*/ 436502 w 607"/>
              <a:gd name="T57" fmla="*/ 1401 h 543"/>
              <a:gd name="T58" fmla="*/ 393132 w 607"/>
              <a:gd name="T59" fmla="*/ 18213 h 543"/>
              <a:gd name="T60" fmla="*/ 377742 w 607"/>
              <a:gd name="T61" fmla="*/ 22417 h 543"/>
              <a:gd name="T62" fmla="*/ 261622 w 607"/>
              <a:gd name="T63" fmla="*/ 14010 h 543"/>
              <a:gd name="T64" fmla="*/ 272814 w 607"/>
              <a:gd name="T65" fmla="*/ 86864 h 543"/>
              <a:gd name="T66" fmla="*/ 379142 w 607"/>
              <a:gd name="T67" fmla="*/ 84062 h 543"/>
              <a:gd name="T68" fmla="*/ 390334 w 607"/>
              <a:gd name="T69" fmla="*/ 85463 h 543"/>
              <a:gd name="T70" fmla="*/ 395930 w 607"/>
              <a:gd name="T71" fmla="*/ 91067 h 543"/>
              <a:gd name="T72" fmla="*/ 374944 w 607"/>
              <a:gd name="T73" fmla="*/ 159718 h 543"/>
              <a:gd name="T74" fmla="*/ 381940 w 607"/>
              <a:gd name="T75" fmla="*/ 183536 h 543"/>
              <a:gd name="T76" fmla="*/ 366550 w 607"/>
              <a:gd name="T77" fmla="*/ 204551 h 543"/>
              <a:gd name="T78" fmla="*/ 363752 w 607"/>
              <a:gd name="T79" fmla="*/ 280207 h 543"/>
              <a:gd name="T80" fmla="*/ 353959 w 607"/>
              <a:gd name="T81" fmla="*/ 290014 h 543"/>
              <a:gd name="T82" fmla="*/ 309189 w 607"/>
              <a:gd name="T83" fmla="*/ 320837 h 543"/>
              <a:gd name="T84" fmla="*/ 304992 w 607"/>
              <a:gd name="T85" fmla="*/ 336248 h 543"/>
              <a:gd name="T86" fmla="*/ 307790 w 607"/>
              <a:gd name="T87" fmla="*/ 357264 h 543"/>
              <a:gd name="T88" fmla="*/ 318983 w 607"/>
              <a:gd name="T89" fmla="*/ 365670 h 543"/>
              <a:gd name="T90" fmla="*/ 279809 w 607"/>
              <a:gd name="T91" fmla="*/ 455336 h 543"/>
              <a:gd name="T92" fmla="*/ 256025 w 607"/>
              <a:gd name="T93" fmla="*/ 459539 h 543"/>
              <a:gd name="T94" fmla="*/ 183275 w 607"/>
              <a:gd name="T95" fmla="*/ 465144 h 543"/>
              <a:gd name="T96" fmla="*/ 132909 w 607"/>
              <a:gd name="T97" fmla="*/ 477753 h 543"/>
              <a:gd name="T98" fmla="*/ 64356 w 607"/>
              <a:gd name="T99" fmla="*/ 519784 h 543"/>
              <a:gd name="T100" fmla="*/ 0 w 607"/>
              <a:gd name="T101" fmla="*/ 721533 h 543"/>
              <a:gd name="T102" fmla="*/ 0 w 607"/>
              <a:gd name="T103" fmla="*/ 729939 h 543"/>
              <a:gd name="T104" fmla="*/ 117520 w 607"/>
              <a:gd name="T105" fmla="*/ 738345 h 543"/>
              <a:gd name="T106" fmla="*/ 320382 w 607"/>
              <a:gd name="T107" fmla="*/ 643075 h 543"/>
              <a:gd name="T108" fmla="*/ 614181 w 607"/>
              <a:gd name="T109" fmla="*/ 624862 h 543"/>
              <a:gd name="T110" fmla="*/ 819841 w 607"/>
              <a:gd name="T111" fmla="*/ 655684 h 543"/>
              <a:gd name="T112" fmla="*/ 840827 w 607"/>
              <a:gd name="T113" fmla="*/ 427316 h 54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7" h="543">
                <a:moveTo>
                  <a:pt x="601" y="305"/>
                </a:moveTo>
                <a:cubicBezTo>
                  <a:pt x="586" y="307"/>
                  <a:pt x="586" y="307"/>
                  <a:pt x="586" y="307"/>
                </a:cubicBezTo>
                <a:cubicBezTo>
                  <a:pt x="586" y="307"/>
                  <a:pt x="581" y="312"/>
                  <a:pt x="578" y="320"/>
                </a:cubicBezTo>
                <a:cubicBezTo>
                  <a:pt x="575" y="328"/>
                  <a:pt x="561" y="329"/>
                  <a:pt x="561" y="329"/>
                </a:cubicBezTo>
                <a:cubicBezTo>
                  <a:pt x="561" y="329"/>
                  <a:pt x="436" y="328"/>
                  <a:pt x="424" y="328"/>
                </a:cubicBezTo>
                <a:cubicBezTo>
                  <a:pt x="413" y="328"/>
                  <a:pt x="401" y="323"/>
                  <a:pt x="394" y="318"/>
                </a:cubicBezTo>
                <a:cubicBezTo>
                  <a:pt x="389" y="314"/>
                  <a:pt x="388" y="307"/>
                  <a:pt x="387" y="302"/>
                </a:cubicBezTo>
                <a:cubicBezTo>
                  <a:pt x="388" y="301"/>
                  <a:pt x="388" y="301"/>
                  <a:pt x="388" y="301"/>
                </a:cubicBezTo>
                <a:cubicBezTo>
                  <a:pt x="388" y="259"/>
                  <a:pt x="388" y="259"/>
                  <a:pt x="388" y="259"/>
                </a:cubicBezTo>
                <a:cubicBezTo>
                  <a:pt x="395" y="257"/>
                  <a:pt x="394" y="251"/>
                  <a:pt x="394" y="251"/>
                </a:cubicBezTo>
                <a:cubicBezTo>
                  <a:pt x="394" y="251"/>
                  <a:pt x="394" y="243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1"/>
                </a:cubicBezTo>
                <a:cubicBezTo>
                  <a:pt x="394" y="229"/>
                  <a:pt x="392" y="227"/>
                  <a:pt x="388" y="225"/>
                </a:cubicBezTo>
                <a:cubicBezTo>
                  <a:pt x="388" y="225"/>
                  <a:pt x="388" y="225"/>
                  <a:pt x="388" y="224"/>
                </a:cubicBezTo>
                <a:cubicBezTo>
                  <a:pt x="387" y="224"/>
                  <a:pt x="386" y="224"/>
                  <a:pt x="386" y="224"/>
                </a:cubicBezTo>
                <a:cubicBezTo>
                  <a:pt x="375" y="219"/>
                  <a:pt x="359" y="216"/>
                  <a:pt x="359" y="216"/>
                </a:cubicBezTo>
                <a:cubicBezTo>
                  <a:pt x="358" y="207"/>
                  <a:pt x="358" y="207"/>
                  <a:pt x="358" y="207"/>
                </a:cubicBezTo>
                <a:cubicBezTo>
                  <a:pt x="356" y="204"/>
                  <a:pt x="356" y="204"/>
                  <a:pt x="356" y="204"/>
                </a:cubicBezTo>
                <a:cubicBezTo>
                  <a:pt x="352" y="202"/>
                  <a:pt x="352" y="202"/>
                  <a:pt x="352" y="202"/>
                </a:cubicBezTo>
                <a:cubicBezTo>
                  <a:pt x="352" y="196"/>
                  <a:pt x="352" y="157"/>
                  <a:pt x="352" y="150"/>
                </a:cubicBezTo>
                <a:cubicBezTo>
                  <a:pt x="352" y="148"/>
                  <a:pt x="351" y="146"/>
                  <a:pt x="350" y="145"/>
                </a:cubicBezTo>
                <a:cubicBezTo>
                  <a:pt x="350" y="144"/>
                  <a:pt x="350" y="144"/>
                  <a:pt x="350" y="144"/>
                </a:cubicBezTo>
                <a:cubicBezTo>
                  <a:pt x="345" y="140"/>
                  <a:pt x="340" y="140"/>
                  <a:pt x="340" y="140"/>
                </a:cubicBezTo>
                <a:cubicBezTo>
                  <a:pt x="340" y="133"/>
                  <a:pt x="340" y="133"/>
                  <a:pt x="340" y="133"/>
                </a:cubicBezTo>
                <a:cubicBezTo>
                  <a:pt x="342" y="133"/>
                  <a:pt x="340" y="132"/>
                  <a:pt x="341" y="130"/>
                </a:cubicBezTo>
                <a:cubicBezTo>
                  <a:pt x="341" y="130"/>
                  <a:pt x="342" y="130"/>
                  <a:pt x="344" y="129"/>
                </a:cubicBezTo>
                <a:cubicBezTo>
                  <a:pt x="347" y="128"/>
                  <a:pt x="346" y="125"/>
                  <a:pt x="346" y="125"/>
                </a:cubicBezTo>
                <a:cubicBezTo>
                  <a:pt x="346" y="125"/>
                  <a:pt x="346" y="121"/>
                  <a:pt x="346" y="115"/>
                </a:cubicBezTo>
                <a:cubicBezTo>
                  <a:pt x="346" y="108"/>
                  <a:pt x="331" y="108"/>
                  <a:pt x="331" y="108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87"/>
                  <a:pt x="331" y="86"/>
                  <a:pt x="331" y="86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2" y="66"/>
                  <a:pt x="333" y="63"/>
                  <a:pt x="333" y="63"/>
                </a:cubicBezTo>
                <a:cubicBezTo>
                  <a:pt x="333" y="63"/>
                  <a:pt x="336" y="63"/>
                  <a:pt x="341" y="63"/>
                </a:cubicBezTo>
                <a:cubicBezTo>
                  <a:pt x="345" y="63"/>
                  <a:pt x="344" y="59"/>
                  <a:pt x="344" y="59"/>
                </a:cubicBezTo>
                <a:cubicBezTo>
                  <a:pt x="344" y="59"/>
                  <a:pt x="404" y="68"/>
                  <a:pt x="410" y="69"/>
                </a:cubicBezTo>
                <a:cubicBezTo>
                  <a:pt x="414" y="70"/>
                  <a:pt x="421" y="72"/>
                  <a:pt x="425" y="69"/>
                </a:cubicBezTo>
                <a:cubicBezTo>
                  <a:pt x="426" y="69"/>
                  <a:pt x="426" y="69"/>
                  <a:pt x="426" y="69"/>
                </a:cubicBezTo>
                <a:cubicBezTo>
                  <a:pt x="428" y="68"/>
                  <a:pt x="429" y="65"/>
                  <a:pt x="430" y="62"/>
                </a:cubicBezTo>
                <a:cubicBezTo>
                  <a:pt x="432" y="54"/>
                  <a:pt x="432" y="42"/>
                  <a:pt x="432" y="32"/>
                </a:cubicBezTo>
                <a:cubicBezTo>
                  <a:pt x="432" y="22"/>
                  <a:pt x="431" y="13"/>
                  <a:pt x="424" y="13"/>
                </a:cubicBezTo>
                <a:cubicBezTo>
                  <a:pt x="423" y="13"/>
                  <a:pt x="421" y="13"/>
                  <a:pt x="421" y="13"/>
                </a:cubicBezTo>
                <a:cubicBezTo>
                  <a:pt x="364" y="17"/>
                  <a:pt x="364" y="17"/>
                  <a:pt x="364" y="17"/>
                </a:cubicBezTo>
                <a:cubicBezTo>
                  <a:pt x="354" y="18"/>
                  <a:pt x="347" y="18"/>
                  <a:pt x="346" y="18"/>
                </a:cubicBezTo>
                <a:cubicBezTo>
                  <a:pt x="346" y="18"/>
                  <a:pt x="346" y="18"/>
                  <a:pt x="345" y="17"/>
                </a:cubicBezTo>
                <a:cubicBezTo>
                  <a:pt x="345" y="17"/>
                  <a:pt x="345" y="17"/>
                  <a:pt x="345" y="17"/>
                </a:cubicBezTo>
                <a:cubicBezTo>
                  <a:pt x="345" y="16"/>
                  <a:pt x="345" y="16"/>
                  <a:pt x="344" y="15"/>
                </a:cubicBezTo>
                <a:cubicBezTo>
                  <a:pt x="344" y="15"/>
                  <a:pt x="344" y="15"/>
                  <a:pt x="344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34" y="14"/>
                  <a:pt x="334" y="14"/>
                  <a:pt x="334" y="14"/>
                </a:cubicBezTo>
                <a:cubicBezTo>
                  <a:pt x="334" y="14"/>
                  <a:pt x="330" y="4"/>
                  <a:pt x="316" y="2"/>
                </a:cubicBezTo>
                <a:cubicBezTo>
                  <a:pt x="314" y="2"/>
                  <a:pt x="313" y="2"/>
                  <a:pt x="311" y="1"/>
                </a:cubicBezTo>
                <a:cubicBezTo>
                  <a:pt x="311" y="1"/>
                  <a:pt x="311" y="1"/>
                  <a:pt x="312" y="1"/>
                </a:cubicBezTo>
                <a:cubicBezTo>
                  <a:pt x="312" y="1"/>
                  <a:pt x="294" y="0"/>
                  <a:pt x="285" y="9"/>
                </a:cubicBezTo>
                <a:cubicBezTo>
                  <a:pt x="282" y="11"/>
                  <a:pt x="281" y="13"/>
                  <a:pt x="281" y="13"/>
                </a:cubicBezTo>
                <a:cubicBezTo>
                  <a:pt x="281" y="13"/>
                  <a:pt x="278" y="13"/>
                  <a:pt x="274" y="13"/>
                </a:cubicBezTo>
                <a:cubicBezTo>
                  <a:pt x="271" y="13"/>
                  <a:pt x="270" y="16"/>
                  <a:pt x="270" y="16"/>
                </a:cubicBezTo>
                <a:cubicBezTo>
                  <a:pt x="270" y="16"/>
                  <a:pt x="211" y="7"/>
                  <a:pt x="199" y="6"/>
                </a:cubicBezTo>
                <a:cubicBezTo>
                  <a:pt x="188" y="4"/>
                  <a:pt x="187" y="10"/>
                  <a:pt x="187" y="10"/>
                </a:cubicBezTo>
                <a:cubicBezTo>
                  <a:pt x="182" y="25"/>
                  <a:pt x="183" y="48"/>
                  <a:pt x="185" y="56"/>
                </a:cubicBezTo>
                <a:cubicBezTo>
                  <a:pt x="188" y="64"/>
                  <a:pt x="195" y="62"/>
                  <a:pt x="195" y="62"/>
                </a:cubicBezTo>
                <a:cubicBezTo>
                  <a:pt x="268" y="57"/>
                  <a:pt x="268" y="57"/>
                  <a:pt x="268" y="57"/>
                </a:cubicBezTo>
                <a:cubicBezTo>
                  <a:pt x="269" y="59"/>
                  <a:pt x="271" y="60"/>
                  <a:pt x="271" y="60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80" y="62"/>
                  <a:pt x="280" y="62"/>
                  <a:pt x="281" y="63"/>
                </a:cubicBezTo>
                <a:cubicBezTo>
                  <a:pt x="282" y="64"/>
                  <a:pt x="283" y="65"/>
                  <a:pt x="283" y="65"/>
                </a:cubicBezTo>
                <a:cubicBezTo>
                  <a:pt x="283" y="106"/>
                  <a:pt x="283" y="106"/>
                  <a:pt x="283" y="106"/>
                </a:cubicBezTo>
                <a:cubicBezTo>
                  <a:pt x="274" y="109"/>
                  <a:pt x="268" y="114"/>
                  <a:pt x="268" y="114"/>
                </a:cubicBezTo>
                <a:cubicBezTo>
                  <a:pt x="268" y="114"/>
                  <a:pt x="267" y="120"/>
                  <a:pt x="267" y="125"/>
                </a:cubicBezTo>
                <a:cubicBezTo>
                  <a:pt x="267" y="131"/>
                  <a:pt x="273" y="131"/>
                  <a:pt x="273" y="131"/>
                </a:cubicBezTo>
                <a:cubicBezTo>
                  <a:pt x="273" y="138"/>
                  <a:pt x="273" y="138"/>
                  <a:pt x="273" y="138"/>
                </a:cubicBezTo>
                <a:cubicBezTo>
                  <a:pt x="264" y="141"/>
                  <a:pt x="262" y="146"/>
                  <a:pt x="262" y="146"/>
                </a:cubicBezTo>
                <a:cubicBezTo>
                  <a:pt x="262" y="199"/>
                  <a:pt x="262" y="199"/>
                  <a:pt x="262" y="199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53" y="207"/>
                  <a:pt x="253" y="207"/>
                  <a:pt x="253" y="207"/>
                </a:cubicBezTo>
                <a:cubicBezTo>
                  <a:pt x="252" y="216"/>
                  <a:pt x="252" y="216"/>
                  <a:pt x="252" y="216"/>
                </a:cubicBezTo>
                <a:cubicBezTo>
                  <a:pt x="229" y="217"/>
                  <a:pt x="221" y="229"/>
                  <a:pt x="221" y="229"/>
                </a:cubicBezTo>
                <a:cubicBezTo>
                  <a:pt x="221" y="230"/>
                  <a:pt x="220" y="231"/>
                  <a:pt x="220" y="232"/>
                </a:cubicBezTo>
                <a:cubicBezTo>
                  <a:pt x="218" y="234"/>
                  <a:pt x="218" y="237"/>
                  <a:pt x="218" y="240"/>
                </a:cubicBezTo>
                <a:cubicBezTo>
                  <a:pt x="217" y="243"/>
                  <a:pt x="217" y="246"/>
                  <a:pt x="218" y="249"/>
                </a:cubicBezTo>
                <a:cubicBezTo>
                  <a:pt x="218" y="251"/>
                  <a:pt x="219" y="254"/>
                  <a:pt x="220" y="255"/>
                </a:cubicBezTo>
                <a:cubicBezTo>
                  <a:pt x="222" y="257"/>
                  <a:pt x="224" y="259"/>
                  <a:pt x="227" y="261"/>
                </a:cubicBezTo>
                <a:cubicBezTo>
                  <a:pt x="228" y="261"/>
                  <a:pt x="228" y="261"/>
                  <a:pt x="228" y="261"/>
                </a:cubicBezTo>
                <a:cubicBezTo>
                  <a:pt x="228" y="261"/>
                  <a:pt x="227" y="267"/>
                  <a:pt x="225" y="297"/>
                </a:cubicBezTo>
                <a:cubicBezTo>
                  <a:pt x="224" y="313"/>
                  <a:pt x="211" y="321"/>
                  <a:pt x="200" y="325"/>
                </a:cubicBezTo>
                <a:cubicBezTo>
                  <a:pt x="197" y="326"/>
                  <a:pt x="193" y="327"/>
                  <a:pt x="190" y="328"/>
                </a:cubicBezTo>
                <a:cubicBezTo>
                  <a:pt x="186" y="328"/>
                  <a:pt x="183" y="328"/>
                  <a:pt x="183" y="328"/>
                </a:cubicBezTo>
                <a:cubicBezTo>
                  <a:pt x="183" y="328"/>
                  <a:pt x="159" y="330"/>
                  <a:pt x="146" y="331"/>
                </a:cubicBezTo>
                <a:cubicBezTo>
                  <a:pt x="141" y="331"/>
                  <a:pt x="136" y="332"/>
                  <a:pt x="131" y="332"/>
                </a:cubicBezTo>
                <a:cubicBezTo>
                  <a:pt x="123" y="333"/>
                  <a:pt x="111" y="335"/>
                  <a:pt x="96" y="341"/>
                </a:cubicBezTo>
                <a:cubicBezTo>
                  <a:pt x="96" y="341"/>
                  <a:pt x="95" y="341"/>
                  <a:pt x="95" y="341"/>
                </a:cubicBezTo>
                <a:cubicBezTo>
                  <a:pt x="94" y="342"/>
                  <a:pt x="93" y="342"/>
                  <a:pt x="92" y="342"/>
                </a:cubicBezTo>
                <a:cubicBezTo>
                  <a:pt x="73" y="350"/>
                  <a:pt x="57" y="360"/>
                  <a:pt x="46" y="371"/>
                </a:cubicBezTo>
                <a:cubicBezTo>
                  <a:pt x="2" y="408"/>
                  <a:pt x="1" y="470"/>
                  <a:pt x="1" y="470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20"/>
                  <a:pt x="0" y="520"/>
                  <a:pt x="0" y="520"/>
                </a:cubicBezTo>
                <a:cubicBezTo>
                  <a:pt x="0" y="520"/>
                  <a:pt x="0" y="521"/>
                  <a:pt x="0" y="521"/>
                </a:cubicBezTo>
                <a:cubicBezTo>
                  <a:pt x="0" y="522"/>
                  <a:pt x="0" y="522"/>
                  <a:pt x="0" y="522"/>
                </a:cubicBezTo>
                <a:cubicBezTo>
                  <a:pt x="31" y="543"/>
                  <a:pt x="67" y="532"/>
                  <a:pt x="84" y="527"/>
                </a:cubicBezTo>
                <a:cubicBezTo>
                  <a:pt x="100" y="522"/>
                  <a:pt x="96" y="530"/>
                  <a:pt x="101" y="487"/>
                </a:cubicBezTo>
                <a:cubicBezTo>
                  <a:pt x="106" y="445"/>
                  <a:pt x="148" y="428"/>
                  <a:pt x="229" y="459"/>
                </a:cubicBezTo>
                <a:cubicBezTo>
                  <a:pt x="310" y="491"/>
                  <a:pt x="358" y="466"/>
                  <a:pt x="383" y="456"/>
                </a:cubicBezTo>
                <a:cubicBezTo>
                  <a:pt x="408" y="445"/>
                  <a:pt x="439" y="446"/>
                  <a:pt x="439" y="446"/>
                </a:cubicBezTo>
                <a:cubicBezTo>
                  <a:pt x="439" y="446"/>
                  <a:pt x="534" y="447"/>
                  <a:pt x="559" y="449"/>
                </a:cubicBezTo>
                <a:cubicBezTo>
                  <a:pt x="584" y="451"/>
                  <a:pt x="578" y="463"/>
                  <a:pt x="586" y="468"/>
                </a:cubicBezTo>
                <a:cubicBezTo>
                  <a:pt x="594" y="473"/>
                  <a:pt x="603" y="467"/>
                  <a:pt x="603" y="467"/>
                </a:cubicBezTo>
                <a:cubicBezTo>
                  <a:pt x="607" y="428"/>
                  <a:pt x="601" y="305"/>
                  <a:pt x="601" y="305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Rectangle 7"/>
          <p:cNvSpPr/>
          <p:nvPr/>
        </p:nvSpPr>
        <p:spPr>
          <a:xfrm>
            <a:off x="533400" y="35258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0E7FB7"/>
                </a:solidFill>
              </a:rPr>
              <a:t>Teamwork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9" name="Rectangle 8"/>
          <p:cNvSpPr/>
          <p:nvPr/>
        </p:nvSpPr>
        <p:spPr>
          <a:xfrm>
            <a:off x="2593975" y="35258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45C1A4"/>
                </a:solidFill>
              </a:rPr>
              <a:t>Individual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0" name="Rectangle 9"/>
          <p:cNvSpPr/>
          <p:nvPr/>
        </p:nvSpPr>
        <p:spPr>
          <a:xfrm>
            <a:off x="4651375" y="35258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B9D51F"/>
                </a:solidFill>
              </a:rPr>
              <a:t>Strenght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715125" y="3525838"/>
            <a:ext cx="1841500" cy="1331912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200000"/>
              </a:lnSpc>
            </a:pPr>
            <a:r>
              <a:rPr lang="en-US" altLang="zh-CN" sz="1400" b="1">
                <a:solidFill>
                  <a:srgbClr val="F2685A"/>
                </a:solidFill>
              </a:rPr>
              <a:t>Agility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pPr algn="ctr"/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12" name="Freeform 5"/>
          <p:cNvSpPr>
            <a:spLocks/>
          </p:cNvSpPr>
          <p:nvPr/>
        </p:nvSpPr>
        <p:spPr bwMode="auto">
          <a:xfrm>
            <a:off x="1066800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447800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4" name="Freeform 5"/>
          <p:cNvSpPr>
            <a:spLocks/>
          </p:cNvSpPr>
          <p:nvPr/>
        </p:nvSpPr>
        <p:spPr bwMode="auto">
          <a:xfrm>
            <a:off x="1247775" y="3105150"/>
            <a:ext cx="288925" cy="392113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5" name="Freeform 5"/>
          <p:cNvSpPr>
            <a:spLocks/>
          </p:cNvSpPr>
          <p:nvPr/>
        </p:nvSpPr>
        <p:spPr bwMode="auto">
          <a:xfrm>
            <a:off x="1600200" y="3105150"/>
            <a:ext cx="287338" cy="392113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914400" y="3105150"/>
            <a:ext cx="287338" cy="392113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7" name="Freeform 5"/>
          <p:cNvSpPr>
            <a:spLocks/>
          </p:cNvSpPr>
          <p:nvPr/>
        </p:nvSpPr>
        <p:spPr bwMode="auto">
          <a:xfrm>
            <a:off x="1247775" y="2420938"/>
            <a:ext cx="288925" cy="392112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8" name="Freeform 5"/>
          <p:cNvSpPr>
            <a:spLocks/>
          </p:cNvSpPr>
          <p:nvPr/>
        </p:nvSpPr>
        <p:spPr bwMode="auto">
          <a:xfrm>
            <a:off x="3417888" y="1595438"/>
            <a:ext cx="849312" cy="760412"/>
          </a:xfrm>
          <a:custGeom>
            <a:avLst/>
            <a:gdLst>
              <a:gd name="T0" fmla="*/ 819841 w 607"/>
              <a:gd name="T1" fmla="*/ 430118 h 543"/>
              <a:gd name="T2" fmla="*/ 784865 w 607"/>
              <a:gd name="T3" fmla="*/ 460941 h 543"/>
              <a:gd name="T4" fmla="*/ 551224 w 607"/>
              <a:gd name="T5" fmla="*/ 445529 h 543"/>
              <a:gd name="T6" fmla="*/ 542830 w 607"/>
              <a:gd name="T7" fmla="*/ 421712 h 543"/>
              <a:gd name="T8" fmla="*/ 551224 w 607"/>
              <a:gd name="T9" fmla="*/ 351660 h 543"/>
              <a:gd name="T10" fmla="*/ 551224 w 607"/>
              <a:gd name="T11" fmla="*/ 325040 h 543"/>
              <a:gd name="T12" fmla="*/ 551224 w 607"/>
              <a:gd name="T13" fmla="*/ 323639 h 543"/>
              <a:gd name="T14" fmla="*/ 542830 w 607"/>
              <a:gd name="T15" fmla="*/ 313832 h 543"/>
              <a:gd name="T16" fmla="*/ 502258 w 607"/>
              <a:gd name="T17" fmla="*/ 302624 h 543"/>
              <a:gd name="T18" fmla="*/ 498060 w 607"/>
              <a:gd name="T19" fmla="*/ 285811 h 543"/>
              <a:gd name="T20" fmla="*/ 492464 w 607"/>
              <a:gd name="T21" fmla="*/ 210155 h 543"/>
              <a:gd name="T22" fmla="*/ 489666 w 607"/>
              <a:gd name="T23" fmla="*/ 201749 h 543"/>
              <a:gd name="T24" fmla="*/ 475676 w 607"/>
              <a:gd name="T25" fmla="*/ 186338 h 543"/>
              <a:gd name="T26" fmla="*/ 481272 w 607"/>
              <a:gd name="T27" fmla="*/ 180734 h 543"/>
              <a:gd name="T28" fmla="*/ 484070 w 607"/>
              <a:gd name="T29" fmla="*/ 161119 h 543"/>
              <a:gd name="T30" fmla="*/ 463084 w 607"/>
              <a:gd name="T31" fmla="*/ 123291 h 543"/>
              <a:gd name="T32" fmla="*/ 463084 w 607"/>
              <a:gd name="T33" fmla="*/ 93869 h 543"/>
              <a:gd name="T34" fmla="*/ 463084 w 607"/>
              <a:gd name="T35" fmla="*/ 93869 h 543"/>
              <a:gd name="T36" fmla="*/ 477075 w 607"/>
              <a:gd name="T37" fmla="*/ 88265 h 543"/>
              <a:gd name="T38" fmla="*/ 573609 w 607"/>
              <a:gd name="T39" fmla="*/ 96671 h 543"/>
              <a:gd name="T40" fmla="*/ 595994 w 607"/>
              <a:gd name="T41" fmla="*/ 96671 h 543"/>
              <a:gd name="T42" fmla="*/ 604388 w 607"/>
              <a:gd name="T43" fmla="*/ 44833 h 543"/>
              <a:gd name="T44" fmla="*/ 588998 w 607"/>
              <a:gd name="T45" fmla="*/ 18213 h 543"/>
              <a:gd name="T46" fmla="*/ 484070 w 607"/>
              <a:gd name="T47" fmla="*/ 25219 h 543"/>
              <a:gd name="T48" fmla="*/ 482671 w 607"/>
              <a:gd name="T49" fmla="*/ 23818 h 543"/>
              <a:gd name="T50" fmla="*/ 481272 w 607"/>
              <a:gd name="T51" fmla="*/ 21016 h 543"/>
              <a:gd name="T52" fmla="*/ 479873 w 607"/>
              <a:gd name="T53" fmla="*/ 21016 h 543"/>
              <a:gd name="T54" fmla="*/ 442099 w 607"/>
              <a:gd name="T55" fmla="*/ 2802 h 543"/>
              <a:gd name="T56" fmla="*/ 436502 w 607"/>
              <a:gd name="T57" fmla="*/ 1401 h 543"/>
              <a:gd name="T58" fmla="*/ 393132 w 607"/>
              <a:gd name="T59" fmla="*/ 18213 h 543"/>
              <a:gd name="T60" fmla="*/ 377742 w 607"/>
              <a:gd name="T61" fmla="*/ 22417 h 543"/>
              <a:gd name="T62" fmla="*/ 261622 w 607"/>
              <a:gd name="T63" fmla="*/ 14010 h 543"/>
              <a:gd name="T64" fmla="*/ 272814 w 607"/>
              <a:gd name="T65" fmla="*/ 86864 h 543"/>
              <a:gd name="T66" fmla="*/ 379142 w 607"/>
              <a:gd name="T67" fmla="*/ 84062 h 543"/>
              <a:gd name="T68" fmla="*/ 390334 w 607"/>
              <a:gd name="T69" fmla="*/ 85463 h 543"/>
              <a:gd name="T70" fmla="*/ 395930 w 607"/>
              <a:gd name="T71" fmla="*/ 91067 h 543"/>
              <a:gd name="T72" fmla="*/ 374944 w 607"/>
              <a:gd name="T73" fmla="*/ 159718 h 543"/>
              <a:gd name="T74" fmla="*/ 381940 w 607"/>
              <a:gd name="T75" fmla="*/ 183536 h 543"/>
              <a:gd name="T76" fmla="*/ 366550 w 607"/>
              <a:gd name="T77" fmla="*/ 204551 h 543"/>
              <a:gd name="T78" fmla="*/ 363752 w 607"/>
              <a:gd name="T79" fmla="*/ 280207 h 543"/>
              <a:gd name="T80" fmla="*/ 353959 w 607"/>
              <a:gd name="T81" fmla="*/ 290014 h 543"/>
              <a:gd name="T82" fmla="*/ 309189 w 607"/>
              <a:gd name="T83" fmla="*/ 320837 h 543"/>
              <a:gd name="T84" fmla="*/ 304992 w 607"/>
              <a:gd name="T85" fmla="*/ 336248 h 543"/>
              <a:gd name="T86" fmla="*/ 307790 w 607"/>
              <a:gd name="T87" fmla="*/ 357264 h 543"/>
              <a:gd name="T88" fmla="*/ 318983 w 607"/>
              <a:gd name="T89" fmla="*/ 365670 h 543"/>
              <a:gd name="T90" fmla="*/ 279809 w 607"/>
              <a:gd name="T91" fmla="*/ 455336 h 543"/>
              <a:gd name="T92" fmla="*/ 256025 w 607"/>
              <a:gd name="T93" fmla="*/ 459539 h 543"/>
              <a:gd name="T94" fmla="*/ 183275 w 607"/>
              <a:gd name="T95" fmla="*/ 465144 h 543"/>
              <a:gd name="T96" fmla="*/ 132909 w 607"/>
              <a:gd name="T97" fmla="*/ 477753 h 543"/>
              <a:gd name="T98" fmla="*/ 64356 w 607"/>
              <a:gd name="T99" fmla="*/ 519784 h 543"/>
              <a:gd name="T100" fmla="*/ 0 w 607"/>
              <a:gd name="T101" fmla="*/ 721533 h 543"/>
              <a:gd name="T102" fmla="*/ 0 w 607"/>
              <a:gd name="T103" fmla="*/ 729939 h 543"/>
              <a:gd name="T104" fmla="*/ 117520 w 607"/>
              <a:gd name="T105" fmla="*/ 738345 h 543"/>
              <a:gd name="T106" fmla="*/ 320382 w 607"/>
              <a:gd name="T107" fmla="*/ 643075 h 543"/>
              <a:gd name="T108" fmla="*/ 614181 w 607"/>
              <a:gd name="T109" fmla="*/ 624862 h 543"/>
              <a:gd name="T110" fmla="*/ 819841 w 607"/>
              <a:gd name="T111" fmla="*/ 655684 h 543"/>
              <a:gd name="T112" fmla="*/ 840827 w 607"/>
              <a:gd name="T113" fmla="*/ 427316 h 54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7" h="543">
                <a:moveTo>
                  <a:pt x="601" y="305"/>
                </a:moveTo>
                <a:cubicBezTo>
                  <a:pt x="586" y="307"/>
                  <a:pt x="586" y="307"/>
                  <a:pt x="586" y="307"/>
                </a:cubicBezTo>
                <a:cubicBezTo>
                  <a:pt x="586" y="307"/>
                  <a:pt x="581" y="312"/>
                  <a:pt x="578" y="320"/>
                </a:cubicBezTo>
                <a:cubicBezTo>
                  <a:pt x="575" y="328"/>
                  <a:pt x="561" y="329"/>
                  <a:pt x="561" y="329"/>
                </a:cubicBezTo>
                <a:cubicBezTo>
                  <a:pt x="561" y="329"/>
                  <a:pt x="436" y="328"/>
                  <a:pt x="424" y="328"/>
                </a:cubicBezTo>
                <a:cubicBezTo>
                  <a:pt x="413" y="328"/>
                  <a:pt x="401" y="323"/>
                  <a:pt x="394" y="318"/>
                </a:cubicBezTo>
                <a:cubicBezTo>
                  <a:pt x="389" y="314"/>
                  <a:pt x="388" y="307"/>
                  <a:pt x="387" y="302"/>
                </a:cubicBezTo>
                <a:cubicBezTo>
                  <a:pt x="388" y="301"/>
                  <a:pt x="388" y="301"/>
                  <a:pt x="388" y="301"/>
                </a:cubicBezTo>
                <a:cubicBezTo>
                  <a:pt x="388" y="259"/>
                  <a:pt x="388" y="259"/>
                  <a:pt x="388" y="259"/>
                </a:cubicBezTo>
                <a:cubicBezTo>
                  <a:pt x="395" y="257"/>
                  <a:pt x="394" y="251"/>
                  <a:pt x="394" y="251"/>
                </a:cubicBezTo>
                <a:cubicBezTo>
                  <a:pt x="394" y="251"/>
                  <a:pt x="394" y="243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1"/>
                </a:cubicBezTo>
                <a:cubicBezTo>
                  <a:pt x="394" y="229"/>
                  <a:pt x="392" y="227"/>
                  <a:pt x="388" y="225"/>
                </a:cubicBezTo>
                <a:cubicBezTo>
                  <a:pt x="388" y="225"/>
                  <a:pt x="388" y="225"/>
                  <a:pt x="388" y="224"/>
                </a:cubicBezTo>
                <a:cubicBezTo>
                  <a:pt x="387" y="224"/>
                  <a:pt x="386" y="224"/>
                  <a:pt x="386" y="224"/>
                </a:cubicBezTo>
                <a:cubicBezTo>
                  <a:pt x="375" y="219"/>
                  <a:pt x="359" y="216"/>
                  <a:pt x="359" y="216"/>
                </a:cubicBezTo>
                <a:cubicBezTo>
                  <a:pt x="358" y="207"/>
                  <a:pt x="358" y="207"/>
                  <a:pt x="358" y="207"/>
                </a:cubicBezTo>
                <a:cubicBezTo>
                  <a:pt x="356" y="204"/>
                  <a:pt x="356" y="204"/>
                  <a:pt x="356" y="204"/>
                </a:cubicBezTo>
                <a:cubicBezTo>
                  <a:pt x="352" y="202"/>
                  <a:pt x="352" y="202"/>
                  <a:pt x="352" y="202"/>
                </a:cubicBezTo>
                <a:cubicBezTo>
                  <a:pt x="352" y="196"/>
                  <a:pt x="352" y="157"/>
                  <a:pt x="352" y="150"/>
                </a:cubicBezTo>
                <a:cubicBezTo>
                  <a:pt x="352" y="148"/>
                  <a:pt x="351" y="146"/>
                  <a:pt x="350" y="145"/>
                </a:cubicBezTo>
                <a:cubicBezTo>
                  <a:pt x="350" y="144"/>
                  <a:pt x="350" y="144"/>
                  <a:pt x="350" y="144"/>
                </a:cubicBezTo>
                <a:cubicBezTo>
                  <a:pt x="345" y="140"/>
                  <a:pt x="340" y="140"/>
                  <a:pt x="340" y="140"/>
                </a:cubicBezTo>
                <a:cubicBezTo>
                  <a:pt x="340" y="133"/>
                  <a:pt x="340" y="133"/>
                  <a:pt x="340" y="133"/>
                </a:cubicBezTo>
                <a:cubicBezTo>
                  <a:pt x="342" y="133"/>
                  <a:pt x="340" y="132"/>
                  <a:pt x="341" y="130"/>
                </a:cubicBezTo>
                <a:cubicBezTo>
                  <a:pt x="341" y="130"/>
                  <a:pt x="342" y="130"/>
                  <a:pt x="344" y="129"/>
                </a:cubicBezTo>
                <a:cubicBezTo>
                  <a:pt x="347" y="128"/>
                  <a:pt x="346" y="125"/>
                  <a:pt x="346" y="125"/>
                </a:cubicBezTo>
                <a:cubicBezTo>
                  <a:pt x="346" y="125"/>
                  <a:pt x="346" y="121"/>
                  <a:pt x="346" y="115"/>
                </a:cubicBezTo>
                <a:cubicBezTo>
                  <a:pt x="346" y="108"/>
                  <a:pt x="331" y="108"/>
                  <a:pt x="331" y="108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87"/>
                  <a:pt x="331" y="86"/>
                  <a:pt x="331" y="86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2" y="66"/>
                  <a:pt x="333" y="63"/>
                  <a:pt x="333" y="63"/>
                </a:cubicBezTo>
                <a:cubicBezTo>
                  <a:pt x="333" y="63"/>
                  <a:pt x="336" y="63"/>
                  <a:pt x="341" y="63"/>
                </a:cubicBezTo>
                <a:cubicBezTo>
                  <a:pt x="345" y="63"/>
                  <a:pt x="344" y="59"/>
                  <a:pt x="344" y="59"/>
                </a:cubicBezTo>
                <a:cubicBezTo>
                  <a:pt x="344" y="59"/>
                  <a:pt x="404" y="68"/>
                  <a:pt x="410" y="69"/>
                </a:cubicBezTo>
                <a:cubicBezTo>
                  <a:pt x="414" y="70"/>
                  <a:pt x="421" y="72"/>
                  <a:pt x="425" y="69"/>
                </a:cubicBezTo>
                <a:cubicBezTo>
                  <a:pt x="426" y="69"/>
                  <a:pt x="426" y="69"/>
                  <a:pt x="426" y="69"/>
                </a:cubicBezTo>
                <a:cubicBezTo>
                  <a:pt x="428" y="68"/>
                  <a:pt x="429" y="65"/>
                  <a:pt x="430" y="62"/>
                </a:cubicBezTo>
                <a:cubicBezTo>
                  <a:pt x="432" y="54"/>
                  <a:pt x="432" y="42"/>
                  <a:pt x="432" y="32"/>
                </a:cubicBezTo>
                <a:cubicBezTo>
                  <a:pt x="432" y="22"/>
                  <a:pt x="431" y="13"/>
                  <a:pt x="424" y="13"/>
                </a:cubicBezTo>
                <a:cubicBezTo>
                  <a:pt x="423" y="13"/>
                  <a:pt x="421" y="13"/>
                  <a:pt x="421" y="13"/>
                </a:cubicBezTo>
                <a:cubicBezTo>
                  <a:pt x="364" y="17"/>
                  <a:pt x="364" y="17"/>
                  <a:pt x="364" y="17"/>
                </a:cubicBezTo>
                <a:cubicBezTo>
                  <a:pt x="354" y="18"/>
                  <a:pt x="347" y="18"/>
                  <a:pt x="346" y="18"/>
                </a:cubicBezTo>
                <a:cubicBezTo>
                  <a:pt x="346" y="18"/>
                  <a:pt x="346" y="18"/>
                  <a:pt x="345" y="17"/>
                </a:cubicBezTo>
                <a:cubicBezTo>
                  <a:pt x="345" y="17"/>
                  <a:pt x="345" y="17"/>
                  <a:pt x="345" y="17"/>
                </a:cubicBezTo>
                <a:cubicBezTo>
                  <a:pt x="345" y="16"/>
                  <a:pt x="345" y="16"/>
                  <a:pt x="344" y="15"/>
                </a:cubicBezTo>
                <a:cubicBezTo>
                  <a:pt x="344" y="15"/>
                  <a:pt x="344" y="15"/>
                  <a:pt x="344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34" y="14"/>
                  <a:pt x="334" y="14"/>
                  <a:pt x="334" y="14"/>
                </a:cubicBezTo>
                <a:cubicBezTo>
                  <a:pt x="334" y="14"/>
                  <a:pt x="330" y="4"/>
                  <a:pt x="316" y="2"/>
                </a:cubicBezTo>
                <a:cubicBezTo>
                  <a:pt x="314" y="2"/>
                  <a:pt x="313" y="2"/>
                  <a:pt x="311" y="1"/>
                </a:cubicBezTo>
                <a:cubicBezTo>
                  <a:pt x="311" y="1"/>
                  <a:pt x="311" y="1"/>
                  <a:pt x="312" y="1"/>
                </a:cubicBezTo>
                <a:cubicBezTo>
                  <a:pt x="312" y="1"/>
                  <a:pt x="294" y="0"/>
                  <a:pt x="285" y="9"/>
                </a:cubicBezTo>
                <a:cubicBezTo>
                  <a:pt x="282" y="11"/>
                  <a:pt x="281" y="13"/>
                  <a:pt x="281" y="13"/>
                </a:cubicBezTo>
                <a:cubicBezTo>
                  <a:pt x="281" y="13"/>
                  <a:pt x="278" y="13"/>
                  <a:pt x="274" y="13"/>
                </a:cubicBezTo>
                <a:cubicBezTo>
                  <a:pt x="271" y="13"/>
                  <a:pt x="270" y="16"/>
                  <a:pt x="270" y="16"/>
                </a:cubicBezTo>
                <a:cubicBezTo>
                  <a:pt x="270" y="16"/>
                  <a:pt x="211" y="7"/>
                  <a:pt x="199" y="6"/>
                </a:cubicBezTo>
                <a:cubicBezTo>
                  <a:pt x="188" y="4"/>
                  <a:pt x="187" y="10"/>
                  <a:pt x="187" y="10"/>
                </a:cubicBezTo>
                <a:cubicBezTo>
                  <a:pt x="182" y="25"/>
                  <a:pt x="183" y="48"/>
                  <a:pt x="185" y="56"/>
                </a:cubicBezTo>
                <a:cubicBezTo>
                  <a:pt x="188" y="64"/>
                  <a:pt x="195" y="62"/>
                  <a:pt x="195" y="62"/>
                </a:cubicBezTo>
                <a:cubicBezTo>
                  <a:pt x="268" y="57"/>
                  <a:pt x="268" y="57"/>
                  <a:pt x="268" y="57"/>
                </a:cubicBezTo>
                <a:cubicBezTo>
                  <a:pt x="269" y="59"/>
                  <a:pt x="271" y="60"/>
                  <a:pt x="271" y="60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80" y="62"/>
                  <a:pt x="280" y="62"/>
                  <a:pt x="281" y="63"/>
                </a:cubicBezTo>
                <a:cubicBezTo>
                  <a:pt x="282" y="64"/>
                  <a:pt x="283" y="65"/>
                  <a:pt x="283" y="65"/>
                </a:cubicBezTo>
                <a:cubicBezTo>
                  <a:pt x="283" y="106"/>
                  <a:pt x="283" y="106"/>
                  <a:pt x="283" y="106"/>
                </a:cubicBezTo>
                <a:cubicBezTo>
                  <a:pt x="274" y="109"/>
                  <a:pt x="268" y="114"/>
                  <a:pt x="268" y="114"/>
                </a:cubicBezTo>
                <a:cubicBezTo>
                  <a:pt x="268" y="114"/>
                  <a:pt x="267" y="120"/>
                  <a:pt x="267" y="125"/>
                </a:cubicBezTo>
                <a:cubicBezTo>
                  <a:pt x="267" y="131"/>
                  <a:pt x="273" y="131"/>
                  <a:pt x="273" y="131"/>
                </a:cubicBezTo>
                <a:cubicBezTo>
                  <a:pt x="273" y="138"/>
                  <a:pt x="273" y="138"/>
                  <a:pt x="273" y="138"/>
                </a:cubicBezTo>
                <a:cubicBezTo>
                  <a:pt x="264" y="141"/>
                  <a:pt x="262" y="146"/>
                  <a:pt x="262" y="146"/>
                </a:cubicBezTo>
                <a:cubicBezTo>
                  <a:pt x="262" y="199"/>
                  <a:pt x="262" y="199"/>
                  <a:pt x="262" y="199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53" y="207"/>
                  <a:pt x="253" y="207"/>
                  <a:pt x="253" y="207"/>
                </a:cubicBezTo>
                <a:cubicBezTo>
                  <a:pt x="252" y="216"/>
                  <a:pt x="252" y="216"/>
                  <a:pt x="252" y="216"/>
                </a:cubicBezTo>
                <a:cubicBezTo>
                  <a:pt x="229" y="217"/>
                  <a:pt x="221" y="229"/>
                  <a:pt x="221" y="229"/>
                </a:cubicBezTo>
                <a:cubicBezTo>
                  <a:pt x="221" y="230"/>
                  <a:pt x="220" y="231"/>
                  <a:pt x="220" y="232"/>
                </a:cubicBezTo>
                <a:cubicBezTo>
                  <a:pt x="218" y="234"/>
                  <a:pt x="218" y="237"/>
                  <a:pt x="218" y="240"/>
                </a:cubicBezTo>
                <a:cubicBezTo>
                  <a:pt x="217" y="243"/>
                  <a:pt x="217" y="246"/>
                  <a:pt x="218" y="249"/>
                </a:cubicBezTo>
                <a:cubicBezTo>
                  <a:pt x="218" y="251"/>
                  <a:pt x="219" y="254"/>
                  <a:pt x="220" y="255"/>
                </a:cubicBezTo>
                <a:cubicBezTo>
                  <a:pt x="222" y="257"/>
                  <a:pt x="224" y="259"/>
                  <a:pt x="227" y="261"/>
                </a:cubicBezTo>
                <a:cubicBezTo>
                  <a:pt x="228" y="261"/>
                  <a:pt x="228" y="261"/>
                  <a:pt x="228" y="261"/>
                </a:cubicBezTo>
                <a:cubicBezTo>
                  <a:pt x="228" y="261"/>
                  <a:pt x="227" y="267"/>
                  <a:pt x="225" y="297"/>
                </a:cubicBezTo>
                <a:cubicBezTo>
                  <a:pt x="224" y="313"/>
                  <a:pt x="211" y="321"/>
                  <a:pt x="200" y="325"/>
                </a:cubicBezTo>
                <a:cubicBezTo>
                  <a:pt x="197" y="326"/>
                  <a:pt x="193" y="327"/>
                  <a:pt x="190" y="328"/>
                </a:cubicBezTo>
                <a:cubicBezTo>
                  <a:pt x="186" y="328"/>
                  <a:pt x="183" y="328"/>
                  <a:pt x="183" y="328"/>
                </a:cubicBezTo>
                <a:cubicBezTo>
                  <a:pt x="183" y="328"/>
                  <a:pt x="159" y="330"/>
                  <a:pt x="146" y="331"/>
                </a:cubicBezTo>
                <a:cubicBezTo>
                  <a:pt x="141" y="331"/>
                  <a:pt x="136" y="332"/>
                  <a:pt x="131" y="332"/>
                </a:cubicBezTo>
                <a:cubicBezTo>
                  <a:pt x="123" y="333"/>
                  <a:pt x="111" y="335"/>
                  <a:pt x="96" y="341"/>
                </a:cubicBezTo>
                <a:cubicBezTo>
                  <a:pt x="96" y="341"/>
                  <a:pt x="95" y="341"/>
                  <a:pt x="95" y="341"/>
                </a:cubicBezTo>
                <a:cubicBezTo>
                  <a:pt x="94" y="342"/>
                  <a:pt x="93" y="342"/>
                  <a:pt x="92" y="342"/>
                </a:cubicBezTo>
                <a:cubicBezTo>
                  <a:pt x="73" y="350"/>
                  <a:pt x="57" y="360"/>
                  <a:pt x="46" y="371"/>
                </a:cubicBezTo>
                <a:cubicBezTo>
                  <a:pt x="2" y="408"/>
                  <a:pt x="1" y="470"/>
                  <a:pt x="1" y="470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20"/>
                  <a:pt x="0" y="520"/>
                  <a:pt x="0" y="520"/>
                </a:cubicBezTo>
                <a:cubicBezTo>
                  <a:pt x="0" y="520"/>
                  <a:pt x="0" y="521"/>
                  <a:pt x="0" y="521"/>
                </a:cubicBezTo>
                <a:cubicBezTo>
                  <a:pt x="0" y="522"/>
                  <a:pt x="0" y="522"/>
                  <a:pt x="0" y="522"/>
                </a:cubicBezTo>
                <a:cubicBezTo>
                  <a:pt x="31" y="543"/>
                  <a:pt x="67" y="532"/>
                  <a:pt x="84" y="527"/>
                </a:cubicBezTo>
                <a:cubicBezTo>
                  <a:pt x="100" y="522"/>
                  <a:pt x="96" y="530"/>
                  <a:pt x="101" y="487"/>
                </a:cubicBezTo>
                <a:cubicBezTo>
                  <a:pt x="106" y="445"/>
                  <a:pt x="148" y="428"/>
                  <a:pt x="229" y="459"/>
                </a:cubicBezTo>
                <a:cubicBezTo>
                  <a:pt x="310" y="491"/>
                  <a:pt x="358" y="466"/>
                  <a:pt x="383" y="456"/>
                </a:cubicBezTo>
                <a:cubicBezTo>
                  <a:pt x="408" y="445"/>
                  <a:pt x="439" y="446"/>
                  <a:pt x="439" y="446"/>
                </a:cubicBezTo>
                <a:cubicBezTo>
                  <a:pt x="439" y="446"/>
                  <a:pt x="534" y="447"/>
                  <a:pt x="559" y="449"/>
                </a:cubicBezTo>
                <a:cubicBezTo>
                  <a:pt x="584" y="451"/>
                  <a:pt x="578" y="463"/>
                  <a:pt x="586" y="468"/>
                </a:cubicBezTo>
                <a:cubicBezTo>
                  <a:pt x="594" y="473"/>
                  <a:pt x="603" y="467"/>
                  <a:pt x="603" y="467"/>
                </a:cubicBezTo>
                <a:cubicBezTo>
                  <a:pt x="607" y="428"/>
                  <a:pt x="601" y="305"/>
                  <a:pt x="601" y="305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3165475" y="2420938"/>
            <a:ext cx="287338" cy="392112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0" name="Freeform 5"/>
          <p:cNvSpPr>
            <a:spLocks/>
          </p:cNvSpPr>
          <p:nvPr/>
        </p:nvSpPr>
        <p:spPr bwMode="auto">
          <a:xfrm>
            <a:off x="3546475" y="2420938"/>
            <a:ext cx="287338" cy="392112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1" name="Freeform 5"/>
          <p:cNvSpPr>
            <a:spLocks/>
          </p:cNvSpPr>
          <p:nvPr/>
        </p:nvSpPr>
        <p:spPr bwMode="auto">
          <a:xfrm>
            <a:off x="3346450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2" name="Freeform 5"/>
          <p:cNvSpPr>
            <a:spLocks/>
          </p:cNvSpPr>
          <p:nvPr/>
        </p:nvSpPr>
        <p:spPr bwMode="auto">
          <a:xfrm>
            <a:off x="3698875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3" name="Freeform 5"/>
          <p:cNvSpPr>
            <a:spLocks/>
          </p:cNvSpPr>
          <p:nvPr/>
        </p:nvSpPr>
        <p:spPr bwMode="auto">
          <a:xfrm>
            <a:off x="3013075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5" name="Freeform 5"/>
          <p:cNvSpPr>
            <a:spLocks/>
          </p:cNvSpPr>
          <p:nvPr/>
        </p:nvSpPr>
        <p:spPr bwMode="auto">
          <a:xfrm>
            <a:off x="5434013" y="1595438"/>
            <a:ext cx="849312" cy="760412"/>
          </a:xfrm>
          <a:custGeom>
            <a:avLst/>
            <a:gdLst>
              <a:gd name="T0" fmla="*/ 819841 w 607"/>
              <a:gd name="T1" fmla="*/ 430118 h 543"/>
              <a:gd name="T2" fmla="*/ 784865 w 607"/>
              <a:gd name="T3" fmla="*/ 460941 h 543"/>
              <a:gd name="T4" fmla="*/ 551224 w 607"/>
              <a:gd name="T5" fmla="*/ 445529 h 543"/>
              <a:gd name="T6" fmla="*/ 542830 w 607"/>
              <a:gd name="T7" fmla="*/ 421712 h 543"/>
              <a:gd name="T8" fmla="*/ 551224 w 607"/>
              <a:gd name="T9" fmla="*/ 351660 h 543"/>
              <a:gd name="T10" fmla="*/ 551224 w 607"/>
              <a:gd name="T11" fmla="*/ 325040 h 543"/>
              <a:gd name="T12" fmla="*/ 551224 w 607"/>
              <a:gd name="T13" fmla="*/ 323639 h 543"/>
              <a:gd name="T14" fmla="*/ 542830 w 607"/>
              <a:gd name="T15" fmla="*/ 313832 h 543"/>
              <a:gd name="T16" fmla="*/ 502258 w 607"/>
              <a:gd name="T17" fmla="*/ 302624 h 543"/>
              <a:gd name="T18" fmla="*/ 498060 w 607"/>
              <a:gd name="T19" fmla="*/ 285811 h 543"/>
              <a:gd name="T20" fmla="*/ 492464 w 607"/>
              <a:gd name="T21" fmla="*/ 210155 h 543"/>
              <a:gd name="T22" fmla="*/ 489666 w 607"/>
              <a:gd name="T23" fmla="*/ 201749 h 543"/>
              <a:gd name="T24" fmla="*/ 475676 w 607"/>
              <a:gd name="T25" fmla="*/ 186338 h 543"/>
              <a:gd name="T26" fmla="*/ 481272 w 607"/>
              <a:gd name="T27" fmla="*/ 180734 h 543"/>
              <a:gd name="T28" fmla="*/ 484070 w 607"/>
              <a:gd name="T29" fmla="*/ 161119 h 543"/>
              <a:gd name="T30" fmla="*/ 463084 w 607"/>
              <a:gd name="T31" fmla="*/ 123291 h 543"/>
              <a:gd name="T32" fmla="*/ 463084 w 607"/>
              <a:gd name="T33" fmla="*/ 93869 h 543"/>
              <a:gd name="T34" fmla="*/ 463084 w 607"/>
              <a:gd name="T35" fmla="*/ 93869 h 543"/>
              <a:gd name="T36" fmla="*/ 477075 w 607"/>
              <a:gd name="T37" fmla="*/ 88265 h 543"/>
              <a:gd name="T38" fmla="*/ 573609 w 607"/>
              <a:gd name="T39" fmla="*/ 96671 h 543"/>
              <a:gd name="T40" fmla="*/ 595994 w 607"/>
              <a:gd name="T41" fmla="*/ 96671 h 543"/>
              <a:gd name="T42" fmla="*/ 604388 w 607"/>
              <a:gd name="T43" fmla="*/ 44833 h 543"/>
              <a:gd name="T44" fmla="*/ 588998 w 607"/>
              <a:gd name="T45" fmla="*/ 18213 h 543"/>
              <a:gd name="T46" fmla="*/ 484070 w 607"/>
              <a:gd name="T47" fmla="*/ 25219 h 543"/>
              <a:gd name="T48" fmla="*/ 482671 w 607"/>
              <a:gd name="T49" fmla="*/ 23818 h 543"/>
              <a:gd name="T50" fmla="*/ 481272 w 607"/>
              <a:gd name="T51" fmla="*/ 21016 h 543"/>
              <a:gd name="T52" fmla="*/ 479873 w 607"/>
              <a:gd name="T53" fmla="*/ 21016 h 543"/>
              <a:gd name="T54" fmla="*/ 442099 w 607"/>
              <a:gd name="T55" fmla="*/ 2802 h 543"/>
              <a:gd name="T56" fmla="*/ 436502 w 607"/>
              <a:gd name="T57" fmla="*/ 1401 h 543"/>
              <a:gd name="T58" fmla="*/ 393132 w 607"/>
              <a:gd name="T59" fmla="*/ 18213 h 543"/>
              <a:gd name="T60" fmla="*/ 377742 w 607"/>
              <a:gd name="T61" fmla="*/ 22417 h 543"/>
              <a:gd name="T62" fmla="*/ 261622 w 607"/>
              <a:gd name="T63" fmla="*/ 14010 h 543"/>
              <a:gd name="T64" fmla="*/ 272814 w 607"/>
              <a:gd name="T65" fmla="*/ 86864 h 543"/>
              <a:gd name="T66" fmla="*/ 379142 w 607"/>
              <a:gd name="T67" fmla="*/ 84062 h 543"/>
              <a:gd name="T68" fmla="*/ 390334 w 607"/>
              <a:gd name="T69" fmla="*/ 85463 h 543"/>
              <a:gd name="T70" fmla="*/ 395930 w 607"/>
              <a:gd name="T71" fmla="*/ 91067 h 543"/>
              <a:gd name="T72" fmla="*/ 374944 w 607"/>
              <a:gd name="T73" fmla="*/ 159718 h 543"/>
              <a:gd name="T74" fmla="*/ 381940 w 607"/>
              <a:gd name="T75" fmla="*/ 183536 h 543"/>
              <a:gd name="T76" fmla="*/ 366550 w 607"/>
              <a:gd name="T77" fmla="*/ 204551 h 543"/>
              <a:gd name="T78" fmla="*/ 363752 w 607"/>
              <a:gd name="T79" fmla="*/ 280207 h 543"/>
              <a:gd name="T80" fmla="*/ 353959 w 607"/>
              <a:gd name="T81" fmla="*/ 290014 h 543"/>
              <a:gd name="T82" fmla="*/ 309189 w 607"/>
              <a:gd name="T83" fmla="*/ 320837 h 543"/>
              <a:gd name="T84" fmla="*/ 304992 w 607"/>
              <a:gd name="T85" fmla="*/ 336248 h 543"/>
              <a:gd name="T86" fmla="*/ 307790 w 607"/>
              <a:gd name="T87" fmla="*/ 357264 h 543"/>
              <a:gd name="T88" fmla="*/ 318983 w 607"/>
              <a:gd name="T89" fmla="*/ 365670 h 543"/>
              <a:gd name="T90" fmla="*/ 279809 w 607"/>
              <a:gd name="T91" fmla="*/ 455336 h 543"/>
              <a:gd name="T92" fmla="*/ 256025 w 607"/>
              <a:gd name="T93" fmla="*/ 459539 h 543"/>
              <a:gd name="T94" fmla="*/ 183275 w 607"/>
              <a:gd name="T95" fmla="*/ 465144 h 543"/>
              <a:gd name="T96" fmla="*/ 132909 w 607"/>
              <a:gd name="T97" fmla="*/ 477753 h 543"/>
              <a:gd name="T98" fmla="*/ 64356 w 607"/>
              <a:gd name="T99" fmla="*/ 519784 h 543"/>
              <a:gd name="T100" fmla="*/ 0 w 607"/>
              <a:gd name="T101" fmla="*/ 721533 h 543"/>
              <a:gd name="T102" fmla="*/ 0 w 607"/>
              <a:gd name="T103" fmla="*/ 729939 h 543"/>
              <a:gd name="T104" fmla="*/ 117520 w 607"/>
              <a:gd name="T105" fmla="*/ 738345 h 543"/>
              <a:gd name="T106" fmla="*/ 320382 w 607"/>
              <a:gd name="T107" fmla="*/ 643075 h 543"/>
              <a:gd name="T108" fmla="*/ 614181 w 607"/>
              <a:gd name="T109" fmla="*/ 624862 h 543"/>
              <a:gd name="T110" fmla="*/ 819841 w 607"/>
              <a:gd name="T111" fmla="*/ 655684 h 543"/>
              <a:gd name="T112" fmla="*/ 840827 w 607"/>
              <a:gd name="T113" fmla="*/ 427316 h 54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7" h="543">
                <a:moveTo>
                  <a:pt x="601" y="305"/>
                </a:moveTo>
                <a:cubicBezTo>
                  <a:pt x="586" y="307"/>
                  <a:pt x="586" y="307"/>
                  <a:pt x="586" y="307"/>
                </a:cubicBezTo>
                <a:cubicBezTo>
                  <a:pt x="586" y="307"/>
                  <a:pt x="581" y="312"/>
                  <a:pt x="578" y="320"/>
                </a:cubicBezTo>
                <a:cubicBezTo>
                  <a:pt x="575" y="328"/>
                  <a:pt x="561" y="329"/>
                  <a:pt x="561" y="329"/>
                </a:cubicBezTo>
                <a:cubicBezTo>
                  <a:pt x="561" y="329"/>
                  <a:pt x="436" y="328"/>
                  <a:pt x="424" y="328"/>
                </a:cubicBezTo>
                <a:cubicBezTo>
                  <a:pt x="413" y="328"/>
                  <a:pt x="401" y="323"/>
                  <a:pt x="394" y="318"/>
                </a:cubicBezTo>
                <a:cubicBezTo>
                  <a:pt x="389" y="314"/>
                  <a:pt x="388" y="307"/>
                  <a:pt x="387" y="302"/>
                </a:cubicBezTo>
                <a:cubicBezTo>
                  <a:pt x="388" y="301"/>
                  <a:pt x="388" y="301"/>
                  <a:pt x="388" y="301"/>
                </a:cubicBezTo>
                <a:cubicBezTo>
                  <a:pt x="388" y="259"/>
                  <a:pt x="388" y="259"/>
                  <a:pt x="388" y="259"/>
                </a:cubicBezTo>
                <a:cubicBezTo>
                  <a:pt x="395" y="257"/>
                  <a:pt x="394" y="251"/>
                  <a:pt x="394" y="251"/>
                </a:cubicBezTo>
                <a:cubicBezTo>
                  <a:pt x="394" y="251"/>
                  <a:pt x="394" y="243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1"/>
                </a:cubicBezTo>
                <a:cubicBezTo>
                  <a:pt x="394" y="229"/>
                  <a:pt x="392" y="227"/>
                  <a:pt x="388" y="225"/>
                </a:cubicBezTo>
                <a:cubicBezTo>
                  <a:pt x="388" y="225"/>
                  <a:pt x="388" y="225"/>
                  <a:pt x="388" y="224"/>
                </a:cubicBezTo>
                <a:cubicBezTo>
                  <a:pt x="387" y="224"/>
                  <a:pt x="386" y="224"/>
                  <a:pt x="386" y="224"/>
                </a:cubicBezTo>
                <a:cubicBezTo>
                  <a:pt x="375" y="219"/>
                  <a:pt x="359" y="216"/>
                  <a:pt x="359" y="216"/>
                </a:cubicBezTo>
                <a:cubicBezTo>
                  <a:pt x="358" y="207"/>
                  <a:pt x="358" y="207"/>
                  <a:pt x="358" y="207"/>
                </a:cubicBezTo>
                <a:cubicBezTo>
                  <a:pt x="356" y="204"/>
                  <a:pt x="356" y="204"/>
                  <a:pt x="356" y="204"/>
                </a:cubicBezTo>
                <a:cubicBezTo>
                  <a:pt x="352" y="202"/>
                  <a:pt x="352" y="202"/>
                  <a:pt x="352" y="202"/>
                </a:cubicBezTo>
                <a:cubicBezTo>
                  <a:pt x="352" y="196"/>
                  <a:pt x="352" y="157"/>
                  <a:pt x="352" y="150"/>
                </a:cubicBezTo>
                <a:cubicBezTo>
                  <a:pt x="352" y="148"/>
                  <a:pt x="351" y="146"/>
                  <a:pt x="350" y="145"/>
                </a:cubicBezTo>
                <a:cubicBezTo>
                  <a:pt x="350" y="144"/>
                  <a:pt x="350" y="144"/>
                  <a:pt x="350" y="144"/>
                </a:cubicBezTo>
                <a:cubicBezTo>
                  <a:pt x="345" y="140"/>
                  <a:pt x="340" y="140"/>
                  <a:pt x="340" y="140"/>
                </a:cubicBezTo>
                <a:cubicBezTo>
                  <a:pt x="340" y="133"/>
                  <a:pt x="340" y="133"/>
                  <a:pt x="340" y="133"/>
                </a:cubicBezTo>
                <a:cubicBezTo>
                  <a:pt x="342" y="133"/>
                  <a:pt x="340" y="132"/>
                  <a:pt x="341" y="130"/>
                </a:cubicBezTo>
                <a:cubicBezTo>
                  <a:pt x="341" y="130"/>
                  <a:pt x="342" y="130"/>
                  <a:pt x="344" y="129"/>
                </a:cubicBezTo>
                <a:cubicBezTo>
                  <a:pt x="347" y="128"/>
                  <a:pt x="346" y="125"/>
                  <a:pt x="346" y="125"/>
                </a:cubicBezTo>
                <a:cubicBezTo>
                  <a:pt x="346" y="125"/>
                  <a:pt x="346" y="121"/>
                  <a:pt x="346" y="115"/>
                </a:cubicBezTo>
                <a:cubicBezTo>
                  <a:pt x="346" y="108"/>
                  <a:pt x="331" y="108"/>
                  <a:pt x="331" y="108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87"/>
                  <a:pt x="331" y="86"/>
                  <a:pt x="331" y="86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2" y="66"/>
                  <a:pt x="333" y="63"/>
                  <a:pt x="333" y="63"/>
                </a:cubicBezTo>
                <a:cubicBezTo>
                  <a:pt x="333" y="63"/>
                  <a:pt x="336" y="63"/>
                  <a:pt x="341" y="63"/>
                </a:cubicBezTo>
                <a:cubicBezTo>
                  <a:pt x="345" y="63"/>
                  <a:pt x="344" y="59"/>
                  <a:pt x="344" y="59"/>
                </a:cubicBezTo>
                <a:cubicBezTo>
                  <a:pt x="344" y="59"/>
                  <a:pt x="404" y="68"/>
                  <a:pt x="410" y="69"/>
                </a:cubicBezTo>
                <a:cubicBezTo>
                  <a:pt x="414" y="70"/>
                  <a:pt x="421" y="72"/>
                  <a:pt x="425" y="69"/>
                </a:cubicBezTo>
                <a:cubicBezTo>
                  <a:pt x="426" y="69"/>
                  <a:pt x="426" y="69"/>
                  <a:pt x="426" y="69"/>
                </a:cubicBezTo>
                <a:cubicBezTo>
                  <a:pt x="428" y="68"/>
                  <a:pt x="429" y="65"/>
                  <a:pt x="430" y="62"/>
                </a:cubicBezTo>
                <a:cubicBezTo>
                  <a:pt x="432" y="54"/>
                  <a:pt x="432" y="42"/>
                  <a:pt x="432" y="32"/>
                </a:cubicBezTo>
                <a:cubicBezTo>
                  <a:pt x="432" y="22"/>
                  <a:pt x="431" y="13"/>
                  <a:pt x="424" y="13"/>
                </a:cubicBezTo>
                <a:cubicBezTo>
                  <a:pt x="423" y="13"/>
                  <a:pt x="421" y="13"/>
                  <a:pt x="421" y="13"/>
                </a:cubicBezTo>
                <a:cubicBezTo>
                  <a:pt x="364" y="17"/>
                  <a:pt x="364" y="17"/>
                  <a:pt x="364" y="17"/>
                </a:cubicBezTo>
                <a:cubicBezTo>
                  <a:pt x="354" y="18"/>
                  <a:pt x="347" y="18"/>
                  <a:pt x="346" y="18"/>
                </a:cubicBezTo>
                <a:cubicBezTo>
                  <a:pt x="346" y="18"/>
                  <a:pt x="346" y="18"/>
                  <a:pt x="345" y="17"/>
                </a:cubicBezTo>
                <a:cubicBezTo>
                  <a:pt x="345" y="17"/>
                  <a:pt x="345" y="17"/>
                  <a:pt x="345" y="17"/>
                </a:cubicBezTo>
                <a:cubicBezTo>
                  <a:pt x="345" y="16"/>
                  <a:pt x="345" y="16"/>
                  <a:pt x="344" y="15"/>
                </a:cubicBezTo>
                <a:cubicBezTo>
                  <a:pt x="344" y="15"/>
                  <a:pt x="344" y="15"/>
                  <a:pt x="344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34" y="14"/>
                  <a:pt x="334" y="14"/>
                  <a:pt x="334" y="14"/>
                </a:cubicBezTo>
                <a:cubicBezTo>
                  <a:pt x="334" y="14"/>
                  <a:pt x="330" y="4"/>
                  <a:pt x="316" y="2"/>
                </a:cubicBezTo>
                <a:cubicBezTo>
                  <a:pt x="314" y="2"/>
                  <a:pt x="313" y="2"/>
                  <a:pt x="311" y="1"/>
                </a:cubicBezTo>
                <a:cubicBezTo>
                  <a:pt x="311" y="1"/>
                  <a:pt x="311" y="1"/>
                  <a:pt x="312" y="1"/>
                </a:cubicBezTo>
                <a:cubicBezTo>
                  <a:pt x="312" y="1"/>
                  <a:pt x="294" y="0"/>
                  <a:pt x="285" y="9"/>
                </a:cubicBezTo>
                <a:cubicBezTo>
                  <a:pt x="282" y="11"/>
                  <a:pt x="281" y="13"/>
                  <a:pt x="281" y="13"/>
                </a:cubicBezTo>
                <a:cubicBezTo>
                  <a:pt x="281" y="13"/>
                  <a:pt x="278" y="13"/>
                  <a:pt x="274" y="13"/>
                </a:cubicBezTo>
                <a:cubicBezTo>
                  <a:pt x="271" y="13"/>
                  <a:pt x="270" y="16"/>
                  <a:pt x="270" y="16"/>
                </a:cubicBezTo>
                <a:cubicBezTo>
                  <a:pt x="270" y="16"/>
                  <a:pt x="211" y="7"/>
                  <a:pt x="199" y="6"/>
                </a:cubicBezTo>
                <a:cubicBezTo>
                  <a:pt x="188" y="4"/>
                  <a:pt x="187" y="10"/>
                  <a:pt x="187" y="10"/>
                </a:cubicBezTo>
                <a:cubicBezTo>
                  <a:pt x="182" y="25"/>
                  <a:pt x="183" y="48"/>
                  <a:pt x="185" y="56"/>
                </a:cubicBezTo>
                <a:cubicBezTo>
                  <a:pt x="188" y="64"/>
                  <a:pt x="195" y="62"/>
                  <a:pt x="195" y="62"/>
                </a:cubicBezTo>
                <a:cubicBezTo>
                  <a:pt x="268" y="57"/>
                  <a:pt x="268" y="57"/>
                  <a:pt x="268" y="57"/>
                </a:cubicBezTo>
                <a:cubicBezTo>
                  <a:pt x="269" y="59"/>
                  <a:pt x="271" y="60"/>
                  <a:pt x="271" y="60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80" y="62"/>
                  <a:pt x="280" y="62"/>
                  <a:pt x="281" y="63"/>
                </a:cubicBezTo>
                <a:cubicBezTo>
                  <a:pt x="282" y="64"/>
                  <a:pt x="283" y="65"/>
                  <a:pt x="283" y="65"/>
                </a:cubicBezTo>
                <a:cubicBezTo>
                  <a:pt x="283" y="106"/>
                  <a:pt x="283" y="106"/>
                  <a:pt x="283" y="106"/>
                </a:cubicBezTo>
                <a:cubicBezTo>
                  <a:pt x="274" y="109"/>
                  <a:pt x="268" y="114"/>
                  <a:pt x="268" y="114"/>
                </a:cubicBezTo>
                <a:cubicBezTo>
                  <a:pt x="268" y="114"/>
                  <a:pt x="267" y="120"/>
                  <a:pt x="267" y="125"/>
                </a:cubicBezTo>
                <a:cubicBezTo>
                  <a:pt x="267" y="131"/>
                  <a:pt x="273" y="131"/>
                  <a:pt x="273" y="131"/>
                </a:cubicBezTo>
                <a:cubicBezTo>
                  <a:pt x="273" y="138"/>
                  <a:pt x="273" y="138"/>
                  <a:pt x="273" y="138"/>
                </a:cubicBezTo>
                <a:cubicBezTo>
                  <a:pt x="264" y="141"/>
                  <a:pt x="262" y="146"/>
                  <a:pt x="262" y="146"/>
                </a:cubicBezTo>
                <a:cubicBezTo>
                  <a:pt x="262" y="199"/>
                  <a:pt x="262" y="199"/>
                  <a:pt x="262" y="199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53" y="207"/>
                  <a:pt x="253" y="207"/>
                  <a:pt x="253" y="207"/>
                </a:cubicBezTo>
                <a:cubicBezTo>
                  <a:pt x="252" y="216"/>
                  <a:pt x="252" y="216"/>
                  <a:pt x="252" y="216"/>
                </a:cubicBezTo>
                <a:cubicBezTo>
                  <a:pt x="229" y="217"/>
                  <a:pt x="221" y="229"/>
                  <a:pt x="221" y="229"/>
                </a:cubicBezTo>
                <a:cubicBezTo>
                  <a:pt x="221" y="230"/>
                  <a:pt x="220" y="231"/>
                  <a:pt x="220" y="232"/>
                </a:cubicBezTo>
                <a:cubicBezTo>
                  <a:pt x="218" y="234"/>
                  <a:pt x="218" y="237"/>
                  <a:pt x="218" y="240"/>
                </a:cubicBezTo>
                <a:cubicBezTo>
                  <a:pt x="217" y="243"/>
                  <a:pt x="217" y="246"/>
                  <a:pt x="218" y="249"/>
                </a:cubicBezTo>
                <a:cubicBezTo>
                  <a:pt x="218" y="251"/>
                  <a:pt x="219" y="254"/>
                  <a:pt x="220" y="255"/>
                </a:cubicBezTo>
                <a:cubicBezTo>
                  <a:pt x="222" y="257"/>
                  <a:pt x="224" y="259"/>
                  <a:pt x="227" y="261"/>
                </a:cubicBezTo>
                <a:cubicBezTo>
                  <a:pt x="228" y="261"/>
                  <a:pt x="228" y="261"/>
                  <a:pt x="228" y="261"/>
                </a:cubicBezTo>
                <a:cubicBezTo>
                  <a:pt x="228" y="261"/>
                  <a:pt x="227" y="267"/>
                  <a:pt x="225" y="297"/>
                </a:cubicBezTo>
                <a:cubicBezTo>
                  <a:pt x="224" y="313"/>
                  <a:pt x="211" y="321"/>
                  <a:pt x="200" y="325"/>
                </a:cubicBezTo>
                <a:cubicBezTo>
                  <a:pt x="197" y="326"/>
                  <a:pt x="193" y="327"/>
                  <a:pt x="190" y="328"/>
                </a:cubicBezTo>
                <a:cubicBezTo>
                  <a:pt x="186" y="328"/>
                  <a:pt x="183" y="328"/>
                  <a:pt x="183" y="328"/>
                </a:cubicBezTo>
                <a:cubicBezTo>
                  <a:pt x="183" y="328"/>
                  <a:pt x="159" y="330"/>
                  <a:pt x="146" y="331"/>
                </a:cubicBezTo>
                <a:cubicBezTo>
                  <a:pt x="141" y="331"/>
                  <a:pt x="136" y="332"/>
                  <a:pt x="131" y="332"/>
                </a:cubicBezTo>
                <a:cubicBezTo>
                  <a:pt x="123" y="333"/>
                  <a:pt x="111" y="335"/>
                  <a:pt x="96" y="341"/>
                </a:cubicBezTo>
                <a:cubicBezTo>
                  <a:pt x="96" y="341"/>
                  <a:pt x="95" y="341"/>
                  <a:pt x="95" y="341"/>
                </a:cubicBezTo>
                <a:cubicBezTo>
                  <a:pt x="94" y="342"/>
                  <a:pt x="93" y="342"/>
                  <a:pt x="92" y="342"/>
                </a:cubicBezTo>
                <a:cubicBezTo>
                  <a:pt x="73" y="350"/>
                  <a:pt x="57" y="360"/>
                  <a:pt x="46" y="371"/>
                </a:cubicBezTo>
                <a:cubicBezTo>
                  <a:pt x="2" y="408"/>
                  <a:pt x="1" y="470"/>
                  <a:pt x="1" y="470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20"/>
                  <a:pt x="0" y="520"/>
                  <a:pt x="0" y="520"/>
                </a:cubicBezTo>
                <a:cubicBezTo>
                  <a:pt x="0" y="520"/>
                  <a:pt x="0" y="521"/>
                  <a:pt x="0" y="521"/>
                </a:cubicBezTo>
                <a:cubicBezTo>
                  <a:pt x="0" y="522"/>
                  <a:pt x="0" y="522"/>
                  <a:pt x="0" y="522"/>
                </a:cubicBezTo>
                <a:cubicBezTo>
                  <a:pt x="31" y="543"/>
                  <a:pt x="67" y="532"/>
                  <a:pt x="84" y="527"/>
                </a:cubicBezTo>
                <a:cubicBezTo>
                  <a:pt x="100" y="522"/>
                  <a:pt x="96" y="530"/>
                  <a:pt x="101" y="487"/>
                </a:cubicBezTo>
                <a:cubicBezTo>
                  <a:pt x="106" y="445"/>
                  <a:pt x="148" y="428"/>
                  <a:pt x="229" y="459"/>
                </a:cubicBezTo>
                <a:cubicBezTo>
                  <a:pt x="310" y="491"/>
                  <a:pt x="358" y="466"/>
                  <a:pt x="383" y="456"/>
                </a:cubicBezTo>
                <a:cubicBezTo>
                  <a:pt x="408" y="445"/>
                  <a:pt x="439" y="446"/>
                  <a:pt x="439" y="446"/>
                </a:cubicBezTo>
                <a:cubicBezTo>
                  <a:pt x="439" y="446"/>
                  <a:pt x="534" y="447"/>
                  <a:pt x="559" y="449"/>
                </a:cubicBezTo>
                <a:cubicBezTo>
                  <a:pt x="584" y="451"/>
                  <a:pt x="578" y="463"/>
                  <a:pt x="586" y="468"/>
                </a:cubicBezTo>
                <a:cubicBezTo>
                  <a:pt x="594" y="473"/>
                  <a:pt x="603" y="467"/>
                  <a:pt x="603" y="467"/>
                </a:cubicBezTo>
                <a:cubicBezTo>
                  <a:pt x="607" y="428"/>
                  <a:pt x="601" y="305"/>
                  <a:pt x="601" y="305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6" name="Freeform 5"/>
          <p:cNvSpPr>
            <a:spLocks/>
          </p:cNvSpPr>
          <p:nvPr/>
        </p:nvSpPr>
        <p:spPr bwMode="auto">
          <a:xfrm>
            <a:off x="5189538" y="2755900"/>
            <a:ext cx="288925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7" name="Freeform 5"/>
          <p:cNvSpPr>
            <a:spLocks/>
          </p:cNvSpPr>
          <p:nvPr/>
        </p:nvSpPr>
        <p:spPr bwMode="auto">
          <a:xfrm>
            <a:off x="5543550" y="2755900"/>
            <a:ext cx="288925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1" name="Freeform 5"/>
          <p:cNvSpPr>
            <a:spLocks/>
          </p:cNvSpPr>
          <p:nvPr/>
        </p:nvSpPr>
        <p:spPr bwMode="auto">
          <a:xfrm>
            <a:off x="5362575" y="2420938"/>
            <a:ext cx="288925" cy="392112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2" name="Freeform 5"/>
          <p:cNvSpPr>
            <a:spLocks/>
          </p:cNvSpPr>
          <p:nvPr/>
        </p:nvSpPr>
        <p:spPr bwMode="auto">
          <a:xfrm>
            <a:off x="7532688" y="1595438"/>
            <a:ext cx="849312" cy="760412"/>
          </a:xfrm>
          <a:custGeom>
            <a:avLst/>
            <a:gdLst>
              <a:gd name="T0" fmla="*/ 819841 w 607"/>
              <a:gd name="T1" fmla="*/ 430118 h 543"/>
              <a:gd name="T2" fmla="*/ 784865 w 607"/>
              <a:gd name="T3" fmla="*/ 460941 h 543"/>
              <a:gd name="T4" fmla="*/ 551224 w 607"/>
              <a:gd name="T5" fmla="*/ 445529 h 543"/>
              <a:gd name="T6" fmla="*/ 542830 w 607"/>
              <a:gd name="T7" fmla="*/ 421712 h 543"/>
              <a:gd name="T8" fmla="*/ 551224 w 607"/>
              <a:gd name="T9" fmla="*/ 351660 h 543"/>
              <a:gd name="T10" fmla="*/ 551224 w 607"/>
              <a:gd name="T11" fmla="*/ 325040 h 543"/>
              <a:gd name="T12" fmla="*/ 551224 w 607"/>
              <a:gd name="T13" fmla="*/ 323639 h 543"/>
              <a:gd name="T14" fmla="*/ 542830 w 607"/>
              <a:gd name="T15" fmla="*/ 313832 h 543"/>
              <a:gd name="T16" fmla="*/ 502258 w 607"/>
              <a:gd name="T17" fmla="*/ 302624 h 543"/>
              <a:gd name="T18" fmla="*/ 498060 w 607"/>
              <a:gd name="T19" fmla="*/ 285811 h 543"/>
              <a:gd name="T20" fmla="*/ 492464 w 607"/>
              <a:gd name="T21" fmla="*/ 210155 h 543"/>
              <a:gd name="T22" fmla="*/ 489666 w 607"/>
              <a:gd name="T23" fmla="*/ 201749 h 543"/>
              <a:gd name="T24" fmla="*/ 475676 w 607"/>
              <a:gd name="T25" fmla="*/ 186338 h 543"/>
              <a:gd name="T26" fmla="*/ 481272 w 607"/>
              <a:gd name="T27" fmla="*/ 180734 h 543"/>
              <a:gd name="T28" fmla="*/ 484070 w 607"/>
              <a:gd name="T29" fmla="*/ 161119 h 543"/>
              <a:gd name="T30" fmla="*/ 463084 w 607"/>
              <a:gd name="T31" fmla="*/ 123291 h 543"/>
              <a:gd name="T32" fmla="*/ 463084 w 607"/>
              <a:gd name="T33" fmla="*/ 93869 h 543"/>
              <a:gd name="T34" fmla="*/ 463084 w 607"/>
              <a:gd name="T35" fmla="*/ 93869 h 543"/>
              <a:gd name="T36" fmla="*/ 477075 w 607"/>
              <a:gd name="T37" fmla="*/ 88265 h 543"/>
              <a:gd name="T38" fmla="*/ 573609 w 607"/>
              <a:gd name="T39" fmla="*/ 96671 h 543"/>
              <a:gd name="T40" fmla="*/ 595994 w 607"/>
              <a:gd name="T41" fmla="*/ 96671 h 543"/>
              <a:gd name="T42" fmla="*/ 604388 w 607"/>
              <a:gd name="T43" fmla="*/ 44833 h 543"/>
              <a:gd name="T44" fmla="*/ 588998 w 607"/>
              <a:gd name="T45" fmla="*/ 18213 h 543"/>
              <a:gd name="T46" fmla="*/ 484070 w 607"/>
              <a:gd name="T47" fmla="*/ 25219 h 543"/>
              <a:gd name="T48" fmla="*/ 482671 w 607"/>
              <a:gd name="T49" fmla="*/ 23818 h 543"/>
              <a:gd name="T50" fmla="*/ 481272 w 607"/>
              <a:gd name="T51" fmla="*/ 21016 h 543"/>
              <a:gd name="T52" fmla="*/ 479873 w 607"/>
              <a:gd name="T53" fmla="*/ 21016 h 543"/>
              <a:gd name="T54" fmla="*/ 442099 w 607"/>
              <a:gd name="T55" fmla="*/ 2802 h 543"/>
              <a:gd name="T56" fmla="*/ 436502 w 607"/>
              <a:gd name="T57" fmla="*/ 1401 h 543"/>
              <a:gd name="T58" fmla="*/ 393132 w 607"/>
              <a:gd name="T59" fmla="*/ 18213 h 543"/>
              <a:gd name="T60" fmla="*/ 377742 w 607"/>
              <a:gd name="T61" fmla="*/ 22417 h 543"/>
              <a:gd name="T62" fmla="*/ 261622 w 607"/>
              <a:gd name="T63" fmla="*/ 14010 h 543"/>
              <a:gd name="T64" fmla="*/ 272814 w 607"/>
              <a:gd name="T65" fmla="*/ 86864 h 543"/>
              <a:gd name="T66" fmla="*/ 379142 w 607"/>
              <a:gd name="T67" fmla="*/ 84062 h 543"/>
              <a:gd name="T68" fmla="*/ 390334 w 607"/>
              <a:gd name="T69" fmla="*/ 85463 h 543"/>
              <a:gd name="T70" fmla="*/ 395930 w 607"/>
              <a:gd name="T71" fmla="*/ 91067 h 543"/>
              <a:gd name="T72" fmla="*/ 374944 w 607"/>
              <a:gd name="T73" fmla="*/ 159718 h 543"/>
              <a:gd name="T74" fmla="*/ 381940 w 607"/>
              <a:gd name="T75" fmla="*/ 183536 h 543"/>
              <a:gd name="T76" fmla="*/ 366550 w 607"/>
              <a:gd name="T77" fmla="*/ 204551 h 543"/>
              <a:gd name="T78" fmla="*/ 363752 w 607"/>
              <a:gd name="T79" fmla="*/ 280207 h 543"/>
              <a:gd name="T80" fmla="*/ 353959 w 607"/>
              <a:gd name="T81" fmla="*/ 290014 h 543"/>
              <a:gd name="T82" fmla="*/ 309189 w 607"/>
              <a:gd name="T83" fmla="*/ 320837 h 543"/>
              <a:gd name="T84" fmla="*/ 304992 w 607"/>
              <a:gd name="T85" fmla="*/ 336248 h 543"/>
              <a:gd name="T86" fmla="*/ 307790 w 607"/>
              <a:gd name="T87" fmla="*/ 357264 h 543"/>
              <a:gd name="T88" fmla="*/ 318983 w 607"/>
              <a:gd name="T89" fmla="*/ 365670 h 543"/>
              <a:gd name="T90" fmla="*/ 279809 w 607"/>
              <a:gd name="T91" fmla="*/ 455336 h 543"/>
              <a:gd name="T92" fmla="*/ 256025 w 607"/>
              <a:gd name="T93" fmla="*/ 459539 h 543"/>
              <a:gd name="T94" fmla="*/ 183275 w 607"/>
              <a:gd name="T95" fmla="*/ 465144 h 543"/>
              <a:gd name="T96" fmla="*/ 132909 w 607"/>
              <a:gd name="T97" fmla="*/ 477753 h 543"/>
              <a:gd name="T98" fmla="*/ 64356 w 607"/>
              <a:gd name="T99" fmla="*/ 519784 h 543"/>
              <a:gd name="T100" fmla="*/ 0 w 607"/>
              <a:gd name="T101" fmla="*/ 721533 h 543"/>
              <a:gd name="T102" fmla="*/ 0 w 607"/>
              <a:gd name="T103" fmla="*/ 729939 h 543"/>
              <a:gd name="T104" fmla="*/ 117520 w 607"/>
              <a:gd name="T105" fmla="*/ 738345 h 543"/>
              <a:gd name="T106" fmla="*/ 320382 w 607"/>
              <a:gd name="T107" fmla="*/ 643075 h 543"/>
              <a:gd name="T108" fmla="*/ 614181 w 607"/>
              <a:gd name="T109" fmla="*/ 624862 h 543"/>
              <a:gd name="T110" fmla="*/ 819841 w 607"/>
              <a:gd name="T111" fmla="*/ 655684 h 543"/>
              <a:gd name="T112" fmla="*/ 840827 w 607"/>
              <a:gd name="T113" fmla="*/ 427316 h 54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7" h="543">
                <a:moveTo>
                  <a:pt x="601" y="305"/>
                </a:moveTo>
                <a:cubicBezTo>
                  <a:pt x="586" y="307"/>
                  <a:pt x="586" y="307"/>
                  <a:pt x="586" y="307"/>
                </a:cubicBezTo>
                <a:cubicBezTo>
                  <a:pt x="586" y="307"/>
                  <a:pt x="581" y="312"/>
                  <a:pt x="578" y="320"/>
                </a:cubicBezTo>
                <a:cubicBezTo>
                  <a:pt x="575" y="328"/>
                  <a:pt x="561" y="329"/>
                  <a:pt x="561" y="329"/>
                </a:cubicBezTo>
                <a:cubicBezTo>
                  <a:pt x="561" y="329"/>
                  <a:pt x="436" y="328"/>
                  <a:pt x="424" y="328"/>
                </a:cubicBezTo>
                <a:cubicBezTo>
                  <a:pt x="413" y="328"/>
                  <a:pt x="401" y="323"/>
                  <a:pt x="394" y="318"/>
                </a:cubicBezTo>
                <a:cubicBezTo>
                  <a:pt x="389" y="314"/>
                  <a:pt x="388" y="307"/>
                  <a:pt x="387" y="302"/>
                </a:cubicBezTo>
                <a:cubicBezTo>
                  <a:pt x="388" y="301"/>
                  <a:pt x="388" y="301"/>
                  <a:pt x="388" y="301"/>
                </a:cubicBezTo>
                <a:cubicBezTo>
                  <a:pt x="388" y="259"/>
                  <a:pt x="388" y="259"/>
                  <a:pt x="388" y="259"/>
                </a:cubicBezTo>
                <a:cubicBezTo>
                  <a:pt x="395" y="257"/>
                  <a:pt x="394" y="251"/>
                  <a:pt x="394" y="251"/>
                </a:cubicBezTo>
                <a:cubicBezTo>
                  <a:pt x="394" y="251"/>
                  <a:pt x="394" y="243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2"/>
                </a:cubicBezTo>
                <a:cubicBezTo>
                  <a:pt x="394" y="232"/>
                  <a:pt x="394" y="232"/>
                  <a:pt x="394" y="231"/>
                </a:cubicBezTo>
                <a:cubicBezTo>
                  <a:pt x="394" y="229"/>
                  <a:pt x="392" y="227"/>
                  <a:pt x="388" y="225"/>
                </a:cubicBezTo>
                <a:cubicBezTo>
                  <a:pt x="388" y="225"/>
                  <a:pt x="388" y="225"/>
                  <a:pt x="388" y="224"/>
                </a:cubicBezTo>
                <a:cubicBezTo>
                  <a:pt x="387" y="224"/>
                  <a:pt x="386" y="224"/>
                  <a:pt x="386" y="224"/>
                </a:cubicBezTo>
                <a:cubicBezTo>
                  <a:pt x="375" y="219"/>
                  <a:pt x="359" y="216"/>
                  <a:pt x="359" y="216"/>
                </a:cubicBezTo>
                <a:cubicBezTo>
                  <a:pt x="358" y="207"/>
                  <a:pt x="358" y="207"/>
                  <a:pt x="358" y="207"/>
                </a:cubicBezTo>
                <a:cubicBezTo>
                  <a:pt x="356" y="204"/>
                  <a:pt x="356" y="204"/>
                  <a:pt x="356" y="204"/>
                </a:cubicBezTo>
                <a:cubicBezTo>
                  <a:pt x="352" y="202"/>
                  <a:pt x="352" y="202"/>
                  <a:pt x="352" y="202"/>
                </a:cubicBezTo>
                <a:cubicBezTo>
                  <a:pt x="352" y="196"/>
                  <a:pt x="352" y="157"/>
                  <a:pt x="352" y="150"/>
                </a:cubicBezTo>
                <a:cubicBezTo>
                  <a:pt x="352" y="148"/>
                  <a:pt x="351" y="146"/>
                  <a:pt x="350" y="145"/>
                </a:cubicBezTo>
                <a:cubicBezTo>
                  <a:pt x="350" y="144"/>
                  <a:pt x="350" y="144"/>
                  <a:pt x="350" y="144"/>
                </a:cubicBezTo>
                <a:cubicBezTo>
                  <a:pt x="345" y="140"/>
                  <a:pt x="340" y="140"/>
                  <a:pt x="340" y="140"/>
                </a:cubicBezTo>
                <a:cubicBezTo>
                  <a:pt x="340" y="133"/>
                  <a:pt x="340" y="133"/>
                  <a:pt x="340" y="133"/>
                </a:cubicBezTo>
                <a:cubicBezTo>
                  <a:pt x="342" y="133"/>
                  <a:pt x="340" y="132"/>
                  <a:pt x="341" y="130"/>
                </a:cubicBezTo>
                <a:cubicBezTo>
                  <a:pt x="341" y="130"/>
                  <a:pt x="342" y="130"/>
                  <a:pt x="344" y="129"/>
                </a:cubicBezTo>
                <a:cubicBezTo>
                  <a:pt x="347" y="128"/>
                  <a:pt x="346" y="125"/>
                  <a:pt x="346" y="125"/>
                </a:cubicBezTo>
                <a:cubicBezTo>
                  <a:pt x="346" y="125"/>
                  <a:pt x="346" y="121"/>
                  <a:pt x="346" y="115"/>
                </a:cubicBezTo>
                <a:cubicBezTo>
                  <a:pt x="346" y="108"/>
                  <a:pt x="331" y="108"/>
                  <a:pt x="331" y="108"/>
                </a:cubicBezTo>
                <a:cubicBezTo>
                  <a:pt x="331" y="88"/>
                  <a:pt x="331" y="88"/>
                  <a:pt x="331" y="88"/>
                </a:cubicBezTo>
                <a:cubicBezTo>
                  <a:pt x="331" y="87"/>
                  <a:pt x="331" y="86"/>
                  <a:pt x="331" y="86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1" y="67"/>
                  <a:pt x="331" y="67"/>
                  <a:pt x="331" y="67"/>
                </a:cubicBezTo>
                <a:cubicBezTo>
                  <a:pt x="332" y="66"/>
                  <a:pt x="333" y="63"/>
                  <a:pt x="333" y="63"/>
                </a:cubicBezTo>
                <a:cubicBezTo>
                  <a:pt x="333" y="63"/>
                  <a:pt x="336" y="63"/>
                  <a:pt x="341" y="63"/>
                </a:cubicBezTo>
                <a:cubicBezTo>
                  <a:pt x="345" y="63"/>
                  <a:pt x="344" y="59"/>
                  <a:pt x="344" y="59"/>
                </a:cubicBezTo>
                <a:cubicBezTo>
                  <a:pt x="344" y="59"/>
                  <a:pt x="404" y="68"/>
                  <a:pt x="410" y="69"/>
                </a:cubicBezTo>
                <a:cubicBezTo>
                  <a:pt x="414" y="70"/>
                  <a:pt x="421" y="72"/>
                  <a:pt x="425" y="69"/>
                </a:cubicBezTo>
                <a:cubicBezTo>
                  <a:pt x="426" y="69"/>
                  <a:pt x="426" y="69"/>
                  <a:pt x="426" y="69"/>
                </a:cubicBezTo>
                <a:cubicBezTo>
                  <a:pt x="428" y="68"/>
                  <a:pt x="429" y="65"/>
                  <a:pt x="430" y="62"/>
                </a:cubicBezTo>
                <a:cubicBezTo>
                  <a:pt x="432" y="54"/>
                  <a:pt x="432" y="42"/>
                  <a:pt x="432" y="32"/>
                </a:cubicBezTo>
                <a:cubicBezTo>
                  <a:pt x="432" y="22"/>
                  <a:pt x="431" y="13"/>
                  <a:pt x="424" y="13"/>
                </a:cubicBezTo>
                <a:cubicBezTo>
                  <a:pt x="423" y="13"/>
                  <a:pt x="421" y="13"/>
                  <a:pt x="421" y="13"/>
                </a:cubicBezTo>
                <a:cubicBezTo>
                  <a:pt x="364" y="17"/>
                  <a:pt x="364" y="17"/>
                  <a:pt x="364" y="17"/>
                </a:cubicBezTo>
                <a:cubicBezTo>
                  <a:pt x="354" y="18"/>
                  <a:pt x="347" y="18"/>
                  <a:pt x="346" y="18"/>
                </a:cubicBezTo>
                <a:cubicBezTo>
                  <a:pt x="346" y="18"/>
                  <a:pt x="346" y="18"/>
                  <a:pt x="345" y="17"/>
                </a:cubicBezTo>
                <a:cubicBezTo>
                  <a:pt x="345" y="17"/>
                  <a:pt x="345" y="17"/>
                  <a:pt x="345" y="17"/>
                </a:cubicBezTo>
                <a:cubicBezTo>
                  <a:pt x="345" y="16"/>
                  <a:pt x="345" y="16"/>
                  <a:pt x="344" y="15"/>
                </a:cubicBezTo>
                <a:cubicBezTo>
                  <a:pt x="344" y="15"/>
                  <a:pt x="344" y="15"/>
                  <a:pt x="344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43" y="15"/>
                  <a:pt x="343" y="15"/>
                  <a:pt x="343" y="15"/>
                </a:cubicBezTo>
                <a:cubicBezTo>
                  <a:pt x="334" y="14"/>
                  <a:pt x="334" y="14"/>
                  <a:pt x="334" y="14"/>
                </a:cubicBezTo>
                <a:cubicBezTo>
                  <a:pt x="334" y="14"/>
                  <a:pt x="330" y="4"/>
                  <a:pt x="316" y="2"/>
                </a:cubicBezTo>
                <a:cubicBezTo>
                  <a:pt x="314" y="2"/>
                  <a:pt x="313" y="2"/>
                  <a:pt x="311" y="1"/>
                </a:cubicBezTo>
                <a:cubicBezTo>
                  <a:pt x="311" y="1"/>
                  <a:pt x="311" y="1"/>
                  <a:pt x="312" y="1"/>
                </a:cubicBezTo>
                <a:cubicBezTo>
                  <a:pt x="312" y="1"/>
                  <a:pt x="294" y="0"/>
                  <a:pt x="285" y="9"/>
                </a:cubicBezTo>
                <a:cubicBezTo>
                  <a:pt x="282" y="11"/>
                  <a:pt x="281" y="13"/>
                  <a:pt x="281" y="13"/>
                </a:cubicBezTo>
                <a:cubicBezTo>
                  <a:pt x="281" y="13"/>
                  <a:pt x="278" y="13"/>
                  <a:pt x="274" y="13"/>
                </a:cubicBezTo>
                <a:cubicBezTo>
                  <a:pt x="271" y="13"/>
                  <a:pt x="270" y="16"/>
                  <a:pt x="270" y="16"/>
                </a:cubicBezTo>
                <a:cubicBezTo>
                  <a:pt x="270" y="16"/>
                  <a:pt x="211" y="7"/>
                  <a:pt x="199" y="6"/>
                </a:cubicBezTo>
                <a:cubicBezTo>
                  <a:pt x="188" y="4"/>
                  <a:pt x="187" y="10"/>
                  <a:pt x="187" y="10"/>
                </a:cubicBezTo>
                <a:cubicBezTo>
                  <a:pt x="182" y="25"/>
                  <a:pt x="183" y="48"/>
                  <a:pt x="185" y="56"/>
                </a:cubicBezTo>
                <a:cubicBezTo>
                  <a:pt x="188" y="64"/>
                  <a:pt x="195" y="62"/>
                  <a:pt x="195" y="62"/>
                </a:cubicBezTo>
                <a:cubicBezTo>
                  <a:pt x="268" y="57"/>
                  <a:pt x="268" y="57"/>
                  <a:pt x="268" y="57"/>
                </a:cubicBezTo>
                <a:cubicBezTo>
                  <a:pt x="269" y="59"/>
                  <a:pt x="271" y="60"/>
                  <a:pt x="271" y="60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79" y="61"/>
                  <a:pt x="279" y="61"/>
                  <a:pt x="279" y="61"/>
                </a:cubicBezTo>
                <a:cubicBezTo>
                  <a:pt x="280" y="62"/>
                  <a:pt x="280" y="62"/>
                  <a:pt x="281" y="63"/>
                </a:cubicBezTo>
                <a:cubicBezTo>
                  <a:pt x="282" y="64"/>
                  <a:pt x="283" y="65"/>
                  <a:pt x="283" y="65"/>
                </a:cubicBezTo>
                <a:cubicBezTo>
                  <a:pt x="283" y="106"/>
                  <a:pt x="283" y="106"/>
                  <a:pt x="283" y="106"/>
                </a:cubicBezTo>
                <a:cubicBezTo>
                  <a:pt x="274" y="109"/>
                  <a:pt x="268" y="114"/>
                  <a:pt x="268" y="114"/>
                </a:cubicBezTo>
                <a:cubicBezTo>
                  <a:pt x="268" y="114"/>
                  <a:pt x="267" y="120"/>
                  <a:pt x="267" y="125"/>
                </a:cubicBezTo>
                <a:cubicBezTo>
                  <a:pt x="267" y="131"/>
                  <a:pt x="273" y="131"/>
                  <a:pt x="273" y="131"/>
                </a:cubicBezTo>
                <a:cubicBezTo>
                  <a:pt x="273" y="138"/>
                  <a:pt x="273" y="138"/>
                  <a:pt x="273" y="138"/>
                </a:cubicBezTo>
                <a:cubicBezTo>
                  <a:pt x="264" y="141"/>
                  <a:pt x="262" y="146"/>
                  <a:pt x="262" y="146"/>
                </a:cubicBezTo>
                <a:cubicBezTo>
                  <a:pt x="262" y="199"/>
                  <a:pt x="262" y="199"/>
                  <a:pt x="262" y="199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60" y="200"/>
                  <a:pt x="260" y="200"/>
                  <a:pt x="260" y="200"/>
                </a:cubicBezTo>
                <a:cubicBezTo>
                  <a:pt x="253" y="207"/>
                  <a:pt x="253" y="207"/>
                  <a:pt x="253" y="207"/>
                </a:cubicBezTo>
                <a:cubicBezTo>
                  <a:pt x="252" y="216"/>
                  <a:pt x="252" y="216"/>
                  <a:pt x="252" y="216"/>
                </a:cubicBezTo>
                <a:cubicBezTo>
                  <a:pt x="229" y="217"/>
                  <a:pt x="221" y="229"/>
                  <a:pt x="221" y="229"/>
                </a:cubicBezTo>
                <a:cubicBezTo>
                  <a:pt x="221" y="230"/>
                  <a:pt x="220" y="231"/>
                  <a:pt x="220" y="232"/>
                </a:cubicBezTo>
                <a:cubicBezTo>
                  <a:pt x="218" y="234"/>
                  <a:pt x="218" y="237"/>
                  <a:pt x="218" y="240"/>
                </a:cubicBezTo>
                <a:cubicBezTo>
                  <a:pt x="217" y="243"/>
                  <a:pt x="217" y="246"/>
                  <a:pt x="218" y="249"/>
                </a:cubicBezTo>
                <a:cubicBezTo>
                  <a:pt x="218" y="251"/>
                  <a:pt x="219" y="254"/>
                  <a:pt x="220" y="255"/>
                </a:cubicBezTo>
                <a:cubicBezTo>
                  <a:pt x="222" y="257"/>
                  <a:pt x="224" y="259"/>
                  <a:pt x="227" y="261"/>
                </a:cubicBezTo>
                <a:cubicBezTo>
                  <a:pt x="228" y="261"/>
                  <a:pt x="228" y="261"/>
                  <a:pt x="228" y="261"/>
                </a:cubicBezTo>
                <a:cubicBezTo>
                  <a:pt x="228" y="261"/>
                  <a:pt x="227" y="267"/>
                  <a:pt x="225" y="297"/>
                </a:cubicBezTo>
                <a:cubicBezTo>
                  <a:pt x="224" y="313"/>
                  <a:pt x="211" y="321"/>
                  <a:pt x="200" y="325"/>
                </a:cubicBezTo>
                <a:cubicBezTo>
                  <a:pt x="197" y="326"/>
                  <a:pt x="193" y="327"/>
                  <a:pt x="190" y="328"/>
                </a:cubicBezTo>
                <a:cubicBezTo>
                  <a:pt x="186" y="328"/>
                  <a:pt x="183" y="328"/>
                  <a:pt x="183" y="328"/>
                </a:cubicBezTo>
                <a:cubicBezTo>
                  <a:pt x="183" y="328"/>
                  <a:pt x="159" y="330"/>
                  <a:pt x="146" y="331"/>
                </a:cubicBezTo>
                <a:cubicBezTo>
                  <a:pt x="141" y="331"/>
                  <a:pt x="136" y="332"/>
                  <a:pt x="131" y="332"/>
                </a:cubicBezTo>
                <a:cubicBezTo>
                  <a:pt x="123" y="333"/>
                  <a:pt x="111" y="335"/>
                  <a:pt x="96" y="341"/>
                </a:cubicBezTo>
                <a:cubicBezTo>
                  <a:pt x="96" y="341"/>
                  <a:pt x="95" y="341"/>
                  <a:pt x="95" y="341"/>
                </a:cubicBezTo>
                <a:cubicBezTo>
                  <a:pt x="94" y="342"/>
                  <a:pt x="93" y="342"/>
                  <a:pt x="92" y="342"/>
                </a:cubicBezTo>
                <a:cubicBezTo>
                  <a:pt x="73" y="350"/>
                  <a:pt x="57" y="360"/>
                  <a:pt x="46" y="371"/>
                </a:cubicBezTo>
                <a:cubicBezTo>
                  <a:pt x="2" y="408"/>
                  <a:pt x="1" y="470"/>
                  <a:pt x="1" y="470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20"/>
                  <a:pt x="0" y="520"/>
                  <a:pt x="0" y="520"/>
                </a:cubicBezTo>
                <a:cubicBezTo>
                  <a:pt x="0" y="520"/>
                  <a:pt x="0" y="521"/>
                  <a:pt x="0" y="521"/>
                </a:cubicBezTo>
                <a:cubicBezTo>
                  <a:pt x="0" y="522"/>
                  <a:pt x="0" y="522"/>
                  <a:pt x="0" y="522"/>
                </a:cubicBezTo>
                <a:cubicBezTo>
                  <a:pt x="31" y="543"/>
                  <a:pt x="67" y="532"/>
                  <a:pt x="84" y="527"/>
                </a:cubicBezTo>
                <a:cubicBezTo>
                  <a:pt x="100" y="522"/>
                  <a:pt x="96" y="530"/>
                  <a:pt x="101" y="487"/>
                </a:cubicBezTo>
                <a:cubicBezTo>
                  <a:pt x="106" y="445"/>
                  <a:pt x="148" y="428"/>
                  <a:pt x="229" y="459"/>
                </a:cubicBezTo>
                <a:cubicBezTo>
                  <a:pt x="310" y="491"/>
                  <a:pt x="358" y="466"/>
                  <a:pt x="383" y="456"/>
                </a:cubicBezTo>
                <a:cubicBezTo>
                  <a:pt x="408" y="445"/>
                  <a:pt x="439" y="446"/>
                  <a:pt x="439" y="446"/>
                </a:cubicBezTo>
                <a:cubicBezTo>
                  <a:pt x="439" y="446"/>
                  <a:pt x="534" y="447"/>
                  <a:pt x="559" y="449"/>
                </a:cubicBezTo>
                <a:cubicBezTo>
                  <a:pt x="584" y="451"/>
                  <a:pt x="578" y="463"/>
                  <a:pt x="586" y="468"/>
                </a:cubicBezTo>
                <a:cubicBezTo>
                  <a:pt x="594" y="473"/>
                  <a:pt x="603" y="467"/>
                  <a:pt x="603" y="467"/>
                </a:cubicBezTo>
                <a:cubicBezTo>
                  <a:pt x="607" y="428"/>
                  <a:pt x="601" y="305"/>
                  <a:pt x="601" y="305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3" name="Freeform 5"/>
          <p:cNvSpPr>
            <a:spLocks/>
          </p:cNvSpPr>
          <p:nvPr/>
        </p:nvSpPr>
        <p:spPr bwMode="auto">
          <a:xfrm>
            <a:off x="7280275" y="2420938"/>
            <a:ext cx="287338" cy="392112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4" name="Freeform 5"/>
          <p:cNvSpPr>
            <a:spLocks/>
          </p:cNvSpPr>
          <p:nvPr/>
        </p:nvSpPr>
        <p:spPr bwMode="auto">
          <a:xfrm>
            <a:off x="7661275" y="2420938"/>
            <a:ext cx="287338" cy="392112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5" name="Freeform 5"/>
          <p:cNvSpPr>
            <a:spLocks/>
          </p:cNvSpPr>
          <p:nvPr/>
        </p:nvSpPr>
        <p:spPr bwMode="auto">
          <a:xfrm>
            <a:off x="7461250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5"/>
          <p:cNvSpPr>
            <a:spLocks/>
          </p:cNvSpPr>
          <p:nvPr/>
        </p:nvSpPr>
        <p:spPr bwMode="auto">
          <a:xfrm>
            <a:off x="7813675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5"/>
          <p:cNvSpPr>
            <a:spLocks/>
          </p:cNvSpPr>
          <p:nvPr/>
        </p:nvSpPr>
        <p:spPr bwMode="auto">
          <a:xfrm>
            <a:off x="7127875" y="2755900"/>
            <a:ext cx="287338" cy="393700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9" name="Freeform 5"/>
          <p:cNvSpPr>
            <a:spLocks/>
          </p:cNvSpPr>
          <p:nvPr/>
        </p:nvSpPr>
        <p:spPr bwMode="auto">
          <a:xfrm>
            <a:off x="3505200" y="3105150"/>
            <a:ext cx="287338" cy="392113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Freeform 5"/>
          <p:cNvSpPr>
            <a:spLocks/>
          </p:cNvSpPr>
          <p:nvPr/>
        </p:nvSpPr>
        <p:spPr bwMode="auto">
          <a:xfrm>
            <a:off x="3857625" y="3105150"/>
            <a:ext cx="287338" cy="392113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1" name="Freeform 5"/>
          <p:cNvSpPr>
            <a:spLocks/>
          </p:cNvSpPr>
          <p:nvPr/>
        </p:nvSpPr>
        <p:spPr bwMode="auto">
          <a:xfrm>
            <a:off x="2813050" y="3105150"/>
            <a:ext cx="288925" cy="392113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2" name="Freeform 5"/>
          <p:cNvSpPr>
            <a:spLocks/>
          </p:cNvSpPr>
          <p:nvPr/>
        </p:nvSpPr>
        <p:spPr bwMode="auto">
          <a:xfrm>
            <a:off x="3165475" y="3105150"/>
            <a:ext cx="287338" cy="392113"/>
          </a:xfrm>
          <a:custGeom>
            <a:avLst/>
            <a:gdLst>
              <a:gd name="T0" fmla="*/ 287522 w 860"/>
              <a:gd name="T1" fmla="*/ 238358 h 1175"/>
              <a:gd name="T2" fmla="*/ 287857 w 860"/>
              <a:gd name="T3" fmla="*/ 247038 h 1175"/>
              <a:gd name="T4" fmla="*/ 143929 w 860"/>
              <a:gd name="T5" fmla="*/ 392256 h 1175"/>
              <a:gd name="T6" fmla="*/ 0 w 860"/>
              <a:gd name="T7" fmla="*/ 247038 h 1175"/>
              <a:gd name="T8" fmla="*/ 1004 w 860"/>
              <a:gd name="T9" fmla="*/ 231348 h 1175"/>
              <a:gd name="T10" fmla="*/ 143929 w 860"/>
              <a:gd name="T11" fmla="*/ 0 h 1175"/>
              <a:gd name="T12" fmla="*/ 287522 w 860"/>
              <a:gd name="T13" fmla="*/ 238358 h 117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60" h="1175">
                <a:moveTo>
                  <a:pt x="859" y="714"/>
                </a:moveTo>
                <a:cubicBezTo>
                  <a:pt x="860" y="723"/>
                  <a:pt x="860" y="732"/>
                  <a:pt x="860" y="740"/>
                </a:cubicBezTo>
                <a:cubicBezTo>
                  <a:pt x="860" y="981"/>
                  <a:pt x="668" y="1175"/>
                  <a:pt x="430" y="1175"/>
                </a:cubicBezTo>
                <a:cubicBezTo>
                  <a:pt x="193" y="1175"/>
                  <a:pt x="0" y="981"/>
                  <a:pt x="0" y="740"/>
                </a:cubicBezTo>
                <a:cubicBezTo>
                  <a:pt x="0" y="724"/>
                  <a:pt x="1" y="709"/>
                  <a:pt x="3" y="693"/>
                </a:cubicBezTo>
                <a:cubicBezTo>
                  <a:pt x="15" y="445"/>
                  <a:pt x="189" y="226"/>
                  <a:pt x="430" y="0"/>
                </a:cubicBezTo>
                <a:cubicBezTo>
                  <a:pt x="712" y="259"/>
                  <a:pt x="860" y="470"/>
                  <a:pt x="859" y="714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0" cap="flat">
                <a:solidFill>
                  <a:srgbClr val="000000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47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0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52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5750"/>
                            </p:stCondLst>
                            <p:childTnLst>
                              <p:par>
                                <p:cTn id="1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 nodeType="afterGroup">
                            <p:stCondLst>
                              <p:cond delay="6250"/>
                            </p:stCondLst>
                            <p:childTnLst>
                              <p:par>
                                <p:cTn id="1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 nodeType="afterGroup">
                            <p:stCondLst>
                              <p:cond delay="6750"/>
                            </p:stCondLst>
                            <p:childTnLst>
                              <p:par>
                                <p:cTn id="1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2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3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7250"/>
                            </p:stCondLst>
                            <p:childTnLst>
                              <p:par>
                                <p:cTn id="1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2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 nodeType="afterGroup">
                            <p:stCondLst>
                              <p:cond delay="7750"/>
                            </p:stCondLst>
                            <p:childTnLst>
                              <p:par>
                                <p:cTn id="1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5" grpId="0" animBg="1"/>
      <p:bldP spid="26" grpId="0" animBg="1"/>
      <p:bldP spid="27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9" grpId="0" animBg="1"/>
      <p:bldP spid="40" grpId="0" animBg="1"/>
      <p:bldP spid="41" grpId="0" animBg="1"/>
      <p:bldP spid="42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354388" y="361950"/>
            <a:ext cx="235902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Skill Research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17" name="Oval 5"/>
          <p:cNvSpPr>
            <a:spLocks noChangeArrowheads="1"/>
          </p:cNvSpPr>
          <p:nvPr/>
        </p:nvSpPr>
        <p:spPr bwMode="auto">
          <a:xfrm>
            <a:off x="758825" y="3649663"/>
            <a:ext cx="1974850" cy="501650"/>
          </a:xfrm>
          <a:prstGeom prst="ellipse">
            <a:avLst/>
          </a:prstGeom>
          <a:solidFill>
            <a:srgbClr val="F2685A">
              <a:alpha val="6509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758825" y="3900488"/>
            <a:ext cx="1978025" cy="728662"/>
          </a:xfrm>
          <a:custGeom>
            <a:avLst/>
            <a:gdLst>
              <a:gd name="T0" fmla="*/ 1976034 w 1251"/>
              <a:gd name="T1" fmla="*/ 0 h 576"/>
              <a:gd name="T2" fmla="*/ 1979198 w 1251"/>
              <a:gd name="T3" fmla="*/ 0 h 576"/>
              <a:gd name="T4" fmla="*/ 1979198 w 1251"/>
              <a:gd name="T5" fmla="*/ 480715 h 576"/>
              <a:gd name="T6" fmla="*/ 1979198 w 1251"/>
              <a:gd name="T7" fmla="*/ 480715 h 576"/>
              <a:gd name="T8" fmla="*/ 988808 w 1251"/>
              <a:gd name="T9" fmla="*/ 728663 h 576"/>
              <a:gd name="T10" fmla="*/ 0 w 1251"/>
              <a:gd name="T11" fmla="*/ 480715 h 576"/>
              <a:gd name="T12" fmla="*/ 0 w 1251"/>
              <a:gd name="T13" fmla="*/ 480715 h 576"/>
              <a:gd name="T14" fmla="*/ 0 w 1251"/>
              <a:gd name="T15" fmla="*/ 476920 h 576"/>
              <a:gd name="T16" fmla="*/ 0 w 1251"/>
              <a:gd name="T17" fmla="*/ 0 h 576"/>
              <a:gd name="T18" fmla="*/ 988808 w 1251"/>
              <a:gd name="T19" fmla="*/ 250478 h 576"/>
              <a:gd name="T20" fmla="*/ 1976034 w 1251"/>
              <a:gd name="T21" fmla="*/ 0 h 5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251" h="576">
                <a:moveTo>
                  <a:pt x="1249" y="0"/>
                </a:moveTo>
                <a:cubicBezTo>
                  <a:pt x="1251" y="0"/>
                  <a:pt x="1251" y="0"/>
                  <a:pt x="1251" y="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47" y="489"/>
                  <a:pt x="967" y="576"/>
                  <a:pt x="625" y="576"/>
                </a:cubicBezTo>
                <a:cubicBezTo>
                  <a:pt x="283" y="576"/>
                  <a:pt x="5" y="489"/>
                  <a:pt x="0" y="380"/>
                </a:cubicBezTo>
                <a:cubicBezTo>
                  <a:pt x="0" y="380"/>
                  <a:pt x="0" y="380"/>
                  <a:pt x="0" y="380"/>
                </a:cubicBezTo>
                <a:cubicBezTo>
                  <a:pt x="0" y="377"/>
                  <a:pt x="0" y="377"/>
                  <a:pt x="0" y="377"/>
                </a:cubicBezTo>
                <a:cubicBezTo>
                  <a:pt x="0" y="0"/>
                  <a:pt x="0" y="0"/>
                  <a:pt x="0" y="0"/>
                </a:cubicBezTo>
                <a:cubicBezTo>
                  <a:pt x="0" y="109"/>
                  <a:pt x="280" y="198"/>
                  <a:pt x="625" y="198"/>
                </a:cubicBezTo>
                <a:cubicBezTo>
                  <a:pt x="970" y="198"/>
                  <a:pt x="1249" y="109"/>
                  <a:pt x="1249" y="0"/>
                </a:cubicBez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3" name="Oval 5"/>
          <p:cNvSpPr>
            <a:spLocks noChangeArrowheads="1"/>
          </p:cNvSpPr>
          <p:nvPr/>
        </p:nvSpPr>
        <p:spPr bwMode="auto">
          <a:xfrm>
            <a:off x="762000" y="3040063"/>
            <a:ext cx="1976438" cy="501650"/>
          </a:xfrm>
          <a:prstGeom prst="ellipse">
            <a:avLst/>
          </a:prstGeom>
          <a:solidFill>
            <a:srgbClr val="B9D51F">
              <a:alpha val="6509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14" name="Freeform 6"/>
          <p:cNvSpPr>
            <a:spLocks/>
          </p:cNvSpPr>
          <p:nvPr/>
        </p:nvSpPr>
        <p:spPr bwMode="auto">
          <a:xfrm>
            <a:off x="762000" y="3290888"/>
            <a:ext cx="1979613" cy="728662"/>
          </a:xfrm>
          <a:custGeom>
            <a:avLst/>
            <a:gdLst>
              <a:gd name="T0" fmla="*/ 1976034 w 1251"/>
              <a:gd name="T1" fmla="*/ 0 h 576"/>
              <a:gd name="T2" fmla="*/ 1979198 w 1251"/>
              <a:gd name="T3" fmla="*/ 0 h 576"/>
              <a:gd name="T4" fmla="*/ 1979198 w 1251"/>
              <a:gd name="T5" fmla="*/ 480715 h 576"/>
              <a:gd name="T6" fmla="*/ 1979198 w 1251"/>
              <a:gd name="T7" fmla="*/ 480715 h 576"/>
              <a:gd name="T8" fmla="*/ 988808 w 1251"/>
              <a:gd name="T9" fmla="*/ 728663 h 576"/>
              <a:gd name="T10" fmla="*/ 0 w 1251"/>
              <a:gd name="T11" fmla="*/ 480715 h 576"/>
              <a:gd name="T12" fmla="*/ 0 w 1251"/>
              <a:gd name="T13" fmla="*/ 480715 h 576"/>
              <a:gd name="T14" fmla="*/ 0 w 1251"/>
              <a:gd name="T15" fmla="*/ 476920 h 576"/>
              <a:gd name="T16" fmla="*/ 0 w 1251"/>
              <a:gd name="T17" fmla="*/ 0 h 576"/>
              <a:gd name="T18" fmla="*/ 988808 w 1251"/>
              <a:gd name="T19" fmla="*/ 250478 h 576"/>
              <a:gd name="T20" fmla="*/ 1976034 w 1251"/>
              <a:gd name="T21" fmla="*/ 0 h 5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251" h="576">
                <a:moveTo>
                  <a:pt x="1249" y="0"/>
                </a:moveTo>
                <a:cubicBezTo>
                  <a:pt x="1251" y="0"/>
                  <a:pt x="1251" y="0"/>
                  <a:pt x="1251" y="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47" y="489"/>
                  <a:pt x="967" y="576"/>
                  <a:pt x="625" y="576"/>
                </a:cubicBezTo>
                <a:cubicBezTo>
                  <a:pt x="283" y="576"/>
                  <a:pt x="5" y="489"/>
                  <a:pt x="0" y="380"/>
                </a:cubicBezTo>
                <a:cubicBezTo>
                  <a:pt x="0" y="380"/>
                  <a:pt x="0" y="380"/>
                  <a:pt x="0" y="380"/>
                </a:cubicBezTo>
                <a:cubicBezTo>
                  <a:pt x="0" y="377"/>
                  <a:pt x="0" y="377"/>
                  <a:pt x="0" y="377"/>
                </a:cubicBezTo>
                <a:cubicBezTo>
                  <a:pt x="0" y="0"/>
                  <a:pt x="0" y="0"/>
                  <a:pt x="0" y="0"/>
                </a:cubicBezTo>
                <a:cubicBezTo>
                  <a:pt x="0" y="109"/>
                  <a:pt x="280" y="198"/>
                  <a:pt x="625" y="198"/>
                </a:cubicBezTo>
                <a:cubicBezTo>
                  <a:pt x="970" y="198"/>
                  <a:pt x="1249" y="109"/>
                  <a:pt x="1249" y="0"/>
                </a:cubicBez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Oval 5"/>
          <p:cNvSpPr>
            <a:spLocks noChangeArrowheads="1"/>
          </p:cNvSpPr>
          <p:nvPr/>
        </p:nvSpPr>
        <p:spPr bwMode="auto">
          <a:xfrm>
            <a:off x="760413" y="2373313"/>
            <a:ext cx="1976437" cy="503237"/>
          </a:xfrm>
          <a:prstGeom prst="ellipse">
            <a:avLst/>
          </a:prstGeom>
          <a:solidFill>
            <a:srgbClr val="45C1A4">
              <a:alpha val="6509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760413" y="2624138"/>
            <a:ext cx="1979612" cy="728662"/>
          </a:xfrm>
          <a:custGeom>
            <a:avLst/>
            <a:gdLst>
              <a:gd name="T0" fmla="*/ 1976034 w 1251"/>
              <a:gd name="T1" fmla="*/ 0 h 576"/>
              <a:gd name="T2" fmla="*/ 1979198 w 1251"/>
              <a:gd name="T3" fmla="*/ 0 h 576"/>
              <a:gd name="T4" fmla="*/ 1979198 w 1251"/>
              <a:gd name="T5" fmla="*/ 480715 h 576"/>
              <a:gd name="T6" fmla="*/ 1979198 w 1251"/>
              <a:gd name="T7" fmla="*/ 480715 h 576"/>
              <a:gd name="T8" fmla="*/ 988808 w 1251"/>
              <a:gd name="T9" fmla="*/ 728663 h 576"/>
              <a:gd name="T10" fmla="*/ 0 w 1251"/>
              <a:gd name="T11" fmla="*/ 480715 h 576"/>
              <a:gd name="T12" fmla="*/ 0 w 1251"/>
              <a:gd name="T13" fmla="*/ 480715 h 576"/>
              <a:gd name="T14" fmla="*/ 0 w 1251"/>
              <a:gd name="T15" fmla="*/ 476920 h 576"/>
              <a:gd name="T16" fmla="*/ 0 w 1251"/>
              <a:gd name="T17" fmla="*/ 0 h 576"/>
              <a:gd name="T18" fmla="*/ 988808 w 1251"/>
              <a:gd name="T19" fmla="*/ 250478 h 576"/>
              <a:gd name="T20" fmla="*/ 1976034 w 1251"/>
              <a:gd name="T21" fmla="*/ 0 h 5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251" h="576">
                <a:moveTo>
                  <a:pt x="1249" y="0"/>
                </a:moveTo>
                <a:cubicBezTo>
                  <a:pt x="1251" y="0"/>
                  <a:pt x="1251" y="0"/>
                  <a:pt x="1251" y="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47" y="489"/>
                  <a:pt x="967" y="576"/>
                  <a:pt x="625" y="576"/>
                </a:cubicBezTo>
                <a:cubicBezTo>
                  <a:pt x="283" y="576"/>
                  <a:pt x="5" y="489"/>
                  <a:pt x="0" y="380"/>
                </a:cubicBezTo>
                <a:cubicBezTo>
                  <a:pt x="0" y="380"/>
                  <a:pt x="0" y="380"/>
                  <a:pt x="0" y="380"/>
                </a:cubicBezTo>
                <a:cubicBezTo>
                  <a:pt x="0" y="377"/>
                  <a:pt x="0" y="377"/>
                  <a:pt x="0" y="377"/>
                </a:cubicBezTo>
                <a:cubicBezTo>
                  <a:pt x="0" y="0"/>
                  <a:pt x="0" y="0"/>
                  <a:pt x="0" y="0"/>
                </a:cubicBezTo>
                <a:cubicBezTo>
                  <a:pt x="0" y="109"/>
                  <a:pt x="280" y="198"/>
                  <a:pt x="625" y="198"/>
                </a:cubicBezTo>
                <a:cubicBezTo>
                  <a:pt x="970" y="198"/>
                  <a:pt x="1249" y="109"/>
                  <a:pt x="1249" y="0"/>
                </a:cubicBez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" name="Oval 5"/>
          <p:cNvSpPr>
            <a:spLocks noChangeArrowheads="1"/>
          </p:cNvSpPr>
          <p:nvPr/>
        </p:nvSpPr>
        <p:spPr bwMode="auto">
          <a:xfrm>
            <a:off x="763588" y="1733550"/>
            <a:ext cx="1976437" cy="503238"/>
          </a:xfrm>
          <a:prstGeom prst="ellipse">
            <a:avLst/>
          </a:prstGeom>
          <a:solidFill>
            <a:srgbClr val="0E7FB7">
              <a:alpha val="65097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zh-CN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763588" y="1984375"/>
            <a:ext cx="1979612" cy="728663"/>
          </a:xfrm>
          <a:custGeom>
            <a:avLst/>
            <a:gdLst>
              <a:gd name="T0" fmla="*/ 1976034 w 1251"/>
              <a:gd name="T1" fmla="*/ 0 h 576"/>
              <a:gd name="T2" fmla="*/ 1979198 w 1251"/>
              <a:gd name="T3" fmla="*/ 0 h 576"/>
              <a:gd name="T4" fmla="*/ 1979198 w 1251"/>
              <a:gd name="T5" fmla="*/ 480715 h 576"/>
              <a:gd name="T6" fmla="*/ 1979198 w 1251"/>
              <a:gd name="T7" fmla="*/ 480715 h 576"/>
              <a:gd name="T8" fmla="*/ 988808 w 1251"/>
              <a:gd name="T9" fmla="*/ 728663 h 576"/>
              <a:gd name="T10" fmla="*/ 0 w 1251"/>
              <a:gd name="T11" fmla="*/ 480715 h 576"/>
              <a:gd name="T12" fmla="*/ 0 w 1251"/>
              <a:gd name="T13" fmla="*/ 480715 h 576"/>
              <a:gd name="T14" fmla="*/ 0 w 1251"/>
              <a:gd name="T15" fmla="*/ 476920 h 576"/>
              <a:gd name="T16" fmla="*/ 0 w 1251"/>
              <a:gd name="T17" fmla="*/ 0 h 576"/>
              <a:gd name="T18" fmla="*/ 988808 w 1251"/>
              <a:gd name="T19" fmla="*/ 250478 h 576"/>
              <a:gd name="T20" fmla="*/ 1976034 w 1251"/>
              <a:gd name="T21" fmla="*/ 0 h 5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251" h="576">
                <a:moveTo>
                  <a:pt x="1249" y="0"/>
                </a:moveTo>
                <a:cubicBezTo>
                  <a:pt x="1251" y="0"/>
                  <a:pt x="1251" y="0"/>
                  <a:pt x="1251" y="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51" y="380"/>
                  <a:pt x="1251" y="380"/>
                  <a:pt x="1251" y="380"/>
                </a:cubicBezTo>
                <a:cubicBezTo>
                  <a:pt x="1247" y="489"/>
                  <a:pt x="967" y="576"/>
                  <a:pt x="625" y="576"/>
                </a:cubicBezTo>
                <a:cubicBezTo>
                  <a:pt x="283" y="576"/>
                  <a:pt x="5" y="489"/>
                  <a:pt x="0" y="380"/>
                </a:cubicBezTo>
                <a:cubicBezTo>
                  <a:pt x="0" y="380"/>
                  <a:pt x="0" y="380"/>
                  <a:pt x="0" y="380"/>
                </a:cubicBezTo>
                <a:cubicBezTo>
                  <a:pt x="0" y="377"/>
                  <a:pt x="0" y="377"/>
                  <a:pt x="0" y="377"/>
                </a:cubicBezTo>
                <a:cubicBezTo>
                  <a:pt x="0" y="0"/>
                  <a:pt x="0" y="0"/>
                  <a:pt x="0" y="0"/>
                </a:cubicBezTo>
                <a:cubicBezTo>
                  <a:pt x="0" y="109"/>
                  <a:pt x="280" y="198"/>
                  <a:pt x="625" y="198"/>
                </a:cubicBezTo>
                <a:cubicBezTo>
                  <a:pt x="970" y="198"/>
                  <a:pt x="1249" y="109"/>
                  <a:pt x="1249" y="0"/>
                </a:cubicBez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9" name="Rectangle 18"/>
          <p:cNvSpPr/>
          <p:nvPr/>
        </p:nvSpPr>
        <p:spPr>
          <a:xfrm>
            <a:off x="40814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Setting System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0814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Brain Composing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0814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Branding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2" name="Rectangle 21"/>
          <p:cNvSpPr/>
          <p:nvPr/>
        </p:nvSpPr>
        <p:spPr>
          <a:xfrm>
            <a:off x="40814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Market Deep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23" name="Rounded Rectangle 22"/>
          <p:cNvSpPr/>
          <p:nvPr/>
        </p:nvSpPr>
        <p:spPr>
          <a:xfrm>
            <a:off x="33861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4" name="Rounded Rectangle 23"/>
          <p:cNvSpPr/>
          <p:nvPr/>
        </p:nvSpPr>
        <p:spPr>
          <a:xfrm>
            <a:off x="33861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33861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6" name="Rounded Rectangle 25"/>
          <p:cNvSpPr/>
          <p:nvPr/>
        </p:nvSpPr>
        <p:spPr>
          <a:xfrm>
            <a:off x="33861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68580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grpSp>
        <p:nvGrpSpPr>
          <p:cNvPr id="29" name="Group 28"/>
          <p:cNvGrpSpPr/>
          <p:nvPr/>
        </p:nvGrpSpPr>
        <p:grpSpPr>
          <a:xfrm>
            <a:off x="3487272" y="1673255"/>
            <a:ext cx="449813" cy="446732"/>
            <a:chOff x="1979613" y="3067051"/>
            <a:chExt cx="231775" cy="230188"/>
          </a:xfrm>
          <a:solidFill>
            <a:schemeClr val="bg1"/>
          </a:solidFill>
        </p:grpSpPr>
        <p:sp>
          <p:nvSpPr>
            <p:cNvPr id="30" name="Freeform 38"/>
            <p:cNvSpPr>
              <a:spLocks noEditPoints="1"/>
            </p:cNvSpPr>
            <p:nvPr/>
          </p:nvSpPr>
          <p:spPr bwMode="auto">
            <a:xfrm>
              <a:off x="1979613" y="3067051"/>
              <a:ext cx="231775" cy="230188"/>
            </a:xfrm>
            <a:custGeom>
              <a:avLst/>
              <a:gdLst>
                <a:gd name="T0" fmla="*/ 61 w 122"/>
                <a:gd name="T1" fmla="*/ 0 h 122"/>
                <a:gd name="T2" fmla="*/ 0 w 122"/>
                <a:gd name="T3" fmla="*/ 61 h 122"/>
                <a:gd name="T4" fmla="*/ 61 w 122"/>
                <a:gd name="T5" fmla="*/ 122 h 122"/>
                <a:gd name="T6" fmla="*/ 122 w 122"/>
                <a:gd name="T7" fmla="*/ 61 h 122"/>
                <a:gd name="T8" fmla="*/ 61 w 122"/>
                <a:gd name="T9" fmla="*/ 0 h 122"/>
                <a:gd name="T10" fmla="*/ 64 w 122"/>
                <a:gd name="T11" fmla="*/ 109 h 122"/>
                <a:gd name="T12" fmla="*/ 64 w 122"/>
                <a:gd name="T13" fmla="*/ 102 h 122"/>
                <a:gd name="T14" fmla="*/ 57 w 122"/>
                <a:gd name="T15" fmla="*/ 102 h 122"/>
                <a:gd name="T16" fmla="*/ 57 w 122"/>
                <a:gd name="T17" fmla="*/ 109 h 122"/>
                <a:gd name="T18" fmla="*/ 29 w 122"/>
                <a:gd name="T19" fmla="*/ 97 h 122"/>
                <a:gd name="T20" fmla="*/ 28 w 122"/>
                <a:gd name="T21" fmla="*/ 97 h 122"/>
                <a:gd name="T22" fmla="*/ 27 w 122"/>
                <a:gd name="T23" fmla="*/ 95 h 122"/>
                <a:gd name="T24" fmla="*/ 25 w 122"/>
                <a:gd name="T25" fmla="*/ 93 h 122"/>
                <a:gd name="T26" fmla="*/ 24 w 122"/>
                <a:gd name="T27" fmla="*/ 93 h 122"/>
                <a:gd name="T28" fmla="*/ 13 w 122"/>
                <a:gd name="T29" fmla="*/ 65 h 122"/>
                <a:gd name="T30" fmla="*/ 20 w 122"/>
                <a:gd name="T31" fmla="*/ 65 h 122"/>
                <a:gd name="T32" fmla="*/ 20 w 122"/>
                <a:gd name="T33" fmla="*/ 58 h 122"/>
                <a:gd name="T34" fmla="*/ 13 w 122"/>
                <a:gd name="T35" fmla="*/ 58 h 122"/>
                <a:gd name="T36" fmla="*/ 57 w 122"/>
                <a:gd name="T37" fmla="*/ 13 h 122"/>
                <a:gd name="T38" fmla="*/ 57 w 122"/>
                <a:gd name="T39" fmla="*/ 20 h 122"/>
                <a:gd name="T40" fmla="*/ 64 w 122"/>
                <a:gd name="T41" fmla="*/ 20 h 122"/>
                <a:gd name="T42" fmla="*/ 64 w 122"/>
                <a:gd name="T43" fmla="*/ 13 h 122"/>
                <a:gd name="T44" fmla="*/ 83 w 122"/>
                <a:gd name="T45" fmla="*/ 18 h 122"/>
                <a:gd name="T46" fmla="*/ 83 w 122"/>
                <a:gd name="T47" fmla="*/ 19 h 122"/>
                <a:gd name="T48" fmla="*/ 86 w 122"/>
                <a:gd name="T49" fmla="*/ 21 h 122"/>
                <a:gd name="T50" fmla="*/ 87 w 122"/>
                <a:gd name="T51" fmla="*/ 21 h 122"/>
                <a:gd name="T52" fmla="*/ 90 w 122"/>
                <a:gd name="T53" fmla="*/ 23 h 122"/>
                <a:gd name="T54" fmla="*/ 91 w 122"/>
                <a:gd name="T55" fmla="*/ 24 h 122"/>
                <a:gd name="T56" fmla="*/ 93 w 122"/>
                <a:gd name="T57" fmla="*/ 26 h 122"/>
                <a:gd name="T58" fmla="*/ 94 w 122"/>
                <a:gd name="T59" fmla="*/ 27 h 122"/>
                <a:gd name="T60" fmla="*/ 96 w 122"/>
                <a:gd name="T61" fmla="*/ 29 h 122"/>
                <a:gd name="T62" fmla="*/ 98 w 122"/>
                <a:gd name="T63" fmla="*/ 31 h 122"/>
                <a:gd name="T64" fmla="*/ 99 w 122"/>
                <a:gd name="T65" fmla="*/ 32 h 122"/>
                <a:gd name="T66" fmla="*/ 101 w 122"/>
                <a:gd name="T67" fmla="*/ 35 h 122"/>
                <a:gd name="T68" fmla="*/ 101 w 122"/>
                <a:gd name="T69" fmla="*/ 36 h 122"/>
                <a:gd name="T70" fmla="*/ 103 w 122"/>
                <a:gd name="T71" fmla="*/ 39 h 122"/>
                <a:gd name="T72" fmla="*/ 103 w 122"/>
                <a:gd name="T73" fmla="*/ 39 h 122"/>
                <a:gd name="T74" fmla="*/ 108 w 122"/>
                <a:gd name="T75" fmla="*/ 58 h 122"/>
                <a:gd name="T76" fmla="*/ 102 w 122"/>
                <a:gd name="T77" fmla="*/ 58 h 122"/>
                <a:gd name="T78" fmla="*/ 102 w 122"/>
                <a:gd name="T79" fmla="*/ 65 h 122"/>
                <a:gd name="T80" fmla="*/ 108 w 122"/>
                <a:gd name="T81" fmla="*/ 65 h 122"/>
                <a:gd name="T82" fmla="*/ 64 w 122"/>
                <a:gd name="T83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cubicBezTo>
                    <a:pt x="27" y="0"/>
                    <a:pt x="0" y="27"/>
                    <a:pt x="0" y="61"/>
                  </a:cubicBezTo>
                  <a:cubicBezTo>
                    <a:pt x="0" y="95"/>
                    <a:pt x="27" y="122"/>
                    <a:pt x="61" y="122"/>
                  </a:cubicBezTo>
                  <a:cubicBezTo>
                    <a:pt x="94" y="122"/>
                    <a:pt x="122" y="95"/>
                    <a:pt x="122" y="61"/>
                  </a:cubicBezTo>
                  <a:cubicBezTo>
                    <a:pt x="122" y="27"/>
                    <a:pt x="94" y="0"/>
                    <a:pt x="61" y="0"/>
                  </a:cubicBezTo>
                  <a:close/>
                  <a:moveTo>
                    <a:pt x="64" y="109"/>
                  </a:moveTo>
                  <a:cubicBezTo>
                    <a:pt x="64" y="102"/>
                    <a:pt x="64" y="102"/>
                    <a:pt x="64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9"/>
                    <a:pt x="57" y="109"/>
                    <a:pt x="57" y="109"/>
                  </a:cubicBezTo>
                  <a:cubicBezTo>
                    <a:pt x="46" y="108"/>
                    <a:pt x="37" y="104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6"/>
                    <a:pt x="27" y="96"/>
                    <a:pt x="27" y="95"/>
                  </a:cubicBezTo>
                  <a:cubicBezTo>
                    <a:pt x="26" y="95"/>
                    <a:pt x="25" y="94"/>
                    <a:pt x="25" y="93"/>
                  </a:cubicBezTo>
                  <a:cubicBezTo>
                    <a:pt x="25" y="93"/>
                    <a:pt x="25" y="93"/>
                    <a:pt x="24" y="93"/>
                  </a:cubicBezTo>
                  <a:cubicBezTo>
                    <a:pt x="18" y="85"/>
                    <a:pt x="13" y="75"/>
                    <a:pt x="13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5" y="34"/>
                    <a:pt x="33" y="15"/>
                    <a:pt x="57" y="13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71" y="14"/>
                    <a:pt x="77" y="16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4" y="19"/>
                    <a:pt x="85" y="20"/>
                    <a:pt x="86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2"/>
                    <a:pt x="89" y="22"/>
                    <a:pt x="90" y="23"/>
                  </a:cubicBezTo>
                  <a:cubicBezTo>
                    <a:pt x="90" y="23"/>
                    <a:pt x="91" y="24"/>
                    <a:pt x="91" y="24"/>
                  </a:cubicBezTo>
                  <a:cubicBezTo>
                    <a:pt x="92" y="25"/>
                    <a:pt x="92" y="25"/>
                    <a:pt x="93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8"/>
                    <a:pt x="96" y="28"/>
                    <a:pt x="96" y="29"/>
                  </a:cubicBezTo>
                  <a:cubicBezTo>
                    <a:pt x="97" y="29"/>
                    <a:pt x="97" y="30"/>
                    <a:pt x="98" y="31"/>
                  </a:cubicBezTo>
                  <a:cubicBezTo>
                    <a:pt x="98" y="31"/>
                    <a:pt x="98" y="32"/>
                    <a:pt x="99" y="32"/>
                  </a:cubicBezTo>
                  <a:cubicBezTo>
                    <a:pt x="99" y="33"/>
                    <a:pt x="100" y="34"/>
                    <a:pt x="101" y="35"/>
                  </a:cubicBezTo>
                  <a:cubicBezTo>
                    <a:pt x="101" y="35"/>
                    <a:pt x="101" y="35"/>
                    <a:pt x="101" y="36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6" y="45"/>
                    <a:pt x="108" y="51"/>
                    <a:pt x="108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7" y="88"/>
                    <a:pt x="88" y="107"/>
                    <a:pt x="64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39"/>
            <p:cNvSpPr>
              <a:spLocks noEditPoints="1"/>
            </p:cNvSpPr>
            <p:nvPr/>
          </p:nvSpPr>
          <p:spPr bwMode="auto">
            <a:xfrm>
              <a:off x="2063750" y="3125788"/>
              <a:ext cx="69850" cy="98425"/>
            </a:xfrm>
            <a:custGeom>
              <a:avLst/>
              <a:gdLst>
                <a:gd name="T0" fmla="*/ 9 w 36"/>
                <a:gd name="T1" fmla="*/ 29 h 52"/>
                <a:gd name="T2" fmla="*/ 9 w 36"/>
                <a:gd name="T3" fmla="*/ 29 h 52"/>
                <a:gd name="T4" fmla="*/ 0 w 36"/>
                <a:gd name="T5" fmla="*/ 52 h 52"/>
                <a:gd name="T6" fmla="*/ 20 w 36"/>
                <a:gd name="T7" fmla="*/ 36 h 52"/>
                <a:gd name="T8" fmla="*/ 20 w 36"/>
                <a:gd name="T9" fmla="*/ 36 h 52"/>
                <a:gd name="T10" fmla="*/ 22 w 36"/>
                <a:gd name="T11" fmla="*/ 32 h 52"/>
                <a:gd name="T12" fmla="*/ 36 w 36"/>
                <a:gd name="T13" fmla="*/ 0 h 52"/>
                <a:gd name="T14" fmla="*/ 11 w 36"/>
                <a:gd name="T15" fmla="*/ 25 h 52"/>
                <a:gd name="T16" fmla="*/ 9 w 36"/>
                <a:gd name="T17" fmla="*/ 29 h 52"/>
                <a:gd name="T18" fmla="*/ 16 w 36"/>
                <a:gd name="T19" fmla="*/ 27 h 52"/>
                <a:gd name="T20" fmla="*/ 19 w 36"/>
                <a:gd name="T21" fmla="*/ 30 h 52"/>
                <a:gd name="T22" fmla="*/ 16 w 36"/>
                <a:gd name="T23" fmla="*/ 33 h 52"/>
                <a:gd name="T24" fmla="*/ 13 w 36"/>
                <a:gd name="T25" fmla="*/ 30 h 52"/>
                <a:gd name="T26" fmla="*/ 16 w 36"/>
                <a:gd name="T27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2">
                  <a:moveTo>
                    <a:pt x="9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2" y="35"/>
                    <a:pt x="22" y="33"/>
                    <a:pt x="22" y="32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6"/>
                    <a:pt x="9" y="27"/>
                    <a:pt x="9" y="29"/>
                  </a:cubicBezTo>
                  <a:close/>
                  <a:moveTo>
                    <a:pt x="16" y="27"/>
                  </a:moveTo>
                  <a:cubicBezTo>
                    <a:pt x="17" y="27"/>
                    <a:pt x="19" y="28"/>
                    <a:pt x="19" y="30"/>
                  </a:cubicBezTo>
                  <a:cubicBezTo>
                    <a:pt x="19" y="32"/>
                    <a:pt x="17" y="33"/>
                    <a:pt x="16" y="33"/>
                  </a:cubicBezTo>
                  <a:cubicBezTo>
                    <a:pt x="14" y="33"/>
                    <a:pt x="13" y="32"/>
                    <a:pt x="13" y="30"/>
                  </a:cubicBezTo>
                  <a:cubicBezTo>
                    <a:pt x="13" y="28"/>
                    <a:pt x="14" y="27"/>
                    <a:pt x="16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2" name="Oval 40"/>
            <p:cNvSpPr>
              <a:spLocks noChangeArrowheads="1"/>
            </p:cNvSpPr>
            <p:nvPr/>
          </p:nvSpPr>
          <p:spPr bwMode="auto">
            <a:xfrm>
              <a:off x="2090738" y="3179763"/>
              <a:ext cx="6350" cy="63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3551848" y="4184261"/>
            <a:ext cx="320660" cy="419329"/>
            <a:chOff x="812800" y="2401888"/>
            <a:chExt cx="206375" cy="269875"/>
          </a:xfrm>
          <a:solidFill>
            <a:schemeClr val="bg1"/>
          </a:solidFill>
        </p:grpSpPr>
        <p:sp>
          <p:nvSpPr>
            <p:cNvPr id="34" name="Freeform 47"/>
            <p:cNvSpPr>
              <a:spLocks noEditPoints="1"/>
            </p:cNvSpPr>
            <p:nvPr/>
          </p:nvSpPr>
          <p:spPr bwMode="auto">
            <a:xfrm>
              <a:off x="812800" y="2401888"/>
              <a:ext cx="206375" cy="2698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5" name="Freeform 48"/>
            <p:cNvSpPr>
              <a:spLocks/>
            </p:cNvSpPr>
            <p:nvPr/>
          </p:nvSpPr>
          <p:spPr bwMode="auto">
            <a:xfrm>
              <a:off x="903288" y="2586038"/>
              <a:ext cx="25400" cy="60325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6" name="Freeform 33"/>
          <p:cNvSpPr>
            <a:spLocks noEditPoints="1"/>
          </p:cNvSpPr>
          <p:nvPr/>
        </p:nvSpPr>
        <p:spPr bwMode="auto">
          <a:xfrm>
            <a:off x="3481388" y="2578100"/>
            <a:ext cx="461962" cy="314325"/>
          </a:xfrm>
          <a:custGeom>
            <a:avLst/>
            <a:gdLst>
              <a:gd name="T0" fmla="*/ 397436 w 157"/>
              <a:gd name="T1" fmla="*/ 138230 h 107"/>
              <a:gd name="T2" fmla="*/ 403324 w 157"/>
              <a:gd name="T3" fmla="*/ 108819 h 107"/>
              <a:gd name="T4" fmla="*/ 294397 w 157"/>
              <a:gd name="T5" fmla="*/ 0 h 107"/>
              <a:gd name="T6" fmla="*/ 214910 w 157"/>
              <a:gd name="T7" fmla="*/ 52939 h 107"/>
              <a:gd name="T8" fmla="*/ 135423 w 157"/>
              <a:gd name="T9" fmla="*/ 23528 h 107"/>
              <a:gd name="T10" fmla="*/ 58879 w 157"/>
              <a:gd name="T11" fmla="*/ 117642 h 107"/>
              <a:gd name="T12" fmla="*/ 61823 w 157"/>
              <a:gd name="T13" fmla="*/ 138230 h 107"/>
              <a:gd name="T14" fmla="*/ 0 w 157"/>
              <a:gd name="T15" fmla="*/ 223520 h 107"/>
              <a:gd name="T16" fmla="*/ 91263 w 157"/>
              <a:gd name="T17" fmla="*/ 314693 h 107"/>
              <a:gd name="T18" fmla="*/ 370940 w 157"/>
              <a:gd name="T19" fmla="*/ 314693 h 107"/>
              <a:gd name="T20" fmla="*/ 462203 w 157"/>
              <a:gd name="T21" fmla="*/ 223520 h 107"/>
              <a:gd name="T22" fmla="*/ 397436 w 157"/>
              <a:gd name="T23" fmla="*/ 138230 h 107"/>
              <a:gd name="T24" fmla="*/ 353276 w 157"/>
              <a:gd name="T25" fmla="*/ 297047 h 107"/>
              <a:gd name="T26" fmla="*/ 232573 w 157"/>
              <a:gd name="T27" fmla="*/ 297047 h 107"/>
              <a:gd name="T28" fmla="*/ 306173 w 157"/>
              <a:gd name="T29" fmla="*/ 223520 h 107"/>
              <a:gd name="T30" fmla="*/ 303229 w 157"/>
              <a:gd name="T31" fmla="*/ 214697 h 107"/>
              <a:gd name="T32" fmla="*/ 270845 w 157"/>
              <a:gd name="T33" fmla="*/ 214697 h 107"/>
              <a:gd name="T34" fmla="*/ 270845 w 157"/>
              <a:gd name="T35" fmla="*/ 199992 h 107"/>
              <a:gd name="T36" fmla="*/ 270845 w 157"/>
              <a:gd name="T37" fmla="*/ 108819 h 107"/>
              <a:gd name="T38" fmla="*/ 264957 w 157"/>
              <a:gd name="T39" fmla="*/ 105878 h 107"/>
              <a:gd name="T40" fmla="*/ 188414 w 157"/>
              <a:gd name="T41" fmla="*/ 105878 h 107"/>
              <a:gd name="T42" fmla="*/ 182526 w 157"/>
              <a:gd name="T43" fmla="*/ 111760 h 107"/>
              <a:gd name="T44" fmla="*/ 182526 w 157"/>
              <a:gd name="T45" fmla="*/ 199992 h 107"/>
              <a:gd name="T46" fmla="*/ 182526 w 157"/>
              <a:gd name="T47" fmla="*/ 214697 h 107"/>
              <a:gd name="T48" fmla="*/ 150142 w 157"/>
              <a:gd name="T49" fmla="*/ 214697 h 107"/>
              <a:gd name="T50" fmla="*/ 150142 w 157"/>
              <a:gd name="T51" fmla="*/ 223520 h 107"/>
              <a:gd name="T52" fmla="*/ 223742 w 157"/>
              <a:gd name="T53" fmla="*/ 297047 h 107"/>
              <a:gd name="T54" fmla="*/ 111871 w 157"/>
              <a:gd name="T55" fmla="*/ 297047 h 107"/>
              <a:gd name="T56" fmla="*/ 32384 w 157"/>
              <a:gd name="T57" fmla="*/ 220579 h 107"/>
              <a:gd name="T58" fmla="*/ 85375 w 157"/>
              <a:gd name="T59" fmla="*/ 147053 h 107"/>
              <a:gd name="T60" fmla="*/ 82431 w 157"/>
              <a:gd name="T61" fmla="*/ 129406 h 107"/>
              <a:gd name="T62" fmla="*/ 150142 w 157"/>
              <a:gd name="T63" fmla="*/ 49998 h 107"/>
              <a:gd name="T64" fmla="*/ 220798 w 157"/>
              <a:gd name="T65" fmla="*/ 88232 h 107"/>
              <a:gd name="T66" fmla="*/ 288509 w 157"/>
              <a:gd name="T67" fmla="*/ 32352 h 107"/>
              <a:gd name="T68" fmla="*/ 376828 w 157"/>
              <a:gd name="T69" fmla="*/ 123524 h 107"/>
              <a:gd name="T70" fmla="*/ 373884 w 157"/>
              <a:gd name="T71" fmla="*/ 147053 h 107"/>
              <a:gd name="T72" fmla="*/ 432763 w 157"/>
              <a:gd name="T73" fmla="*/ 220579 h 107"/>
              <a:gd name="T74" fmla="*/ 353276 w 157"/>
              <a:gd name="T75" fmla="*/ 297047 h 10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57" h="107">
                <a:moveTo>
                  <a:pt x="135" y="47"/>
                </a:moveTo>
                <a:cubicBezTo>
                  <a:pt x="136" y="44"/>
                  <a:pt x="137" y="40"/>
                  <a:pt x="137" y="37"/>
                </a:cubicBezTo>
                <a:cubicBezTo>
                  <a:pt x="137" y="17"/>
                  <a:pt x="120" y="0"/>
                  <a:pt x="100" y="0"/>
                </a:cubicBezTo>
                <a:cubicBezTo>
                  <a:pt x="76" y="0"/>
                  <a:pt x="73" y="18"/>
                  <a:pt x="73" y="18"/>
                </a:cubicBezTo>
                <a:cubicBezTo>
                  <a:pt x="73" y="18"/>
                  <a:pt x="63" y="6"/>
                  <a:pt x="46" y="8"/>
                </a:cubicBezTo>
                <a:cubicBezTo>
                  <a:pt x="30" y="11"/>
                  <a:pt x="20" y="25"/>
                  <a:pt x="20" y="40"/>
                </a:cubicBezTo>
                <a:cubicBezTo>
                  <a:pt x="20" y="42"/>
                  <a:pt x="20" y="45"/>
                  <a:pt x="21" y="47"/>
                </a:cubicBezTo>
                <a:cubicBezTo>
                  <a:pt x="9" y="51"/>
                  <a:pt x="0" y="63"/>
                  <a:pt x="0" y="76"/>
                </a:cubicBezTo>
                <a:cubicBezTo>
                  <a:pt x="0" y="93"/>
                  <a:pt x="14" y="107"/>
                  <a:pt x="31" y="107"/>
                </a:cubicBezTo>
                <a:cubicBezTo>
                  <a:pt x="126" y="107"/>
                  <a:pt x="126" y="107"/>
                  <a:pt x="126" y="107"/>
                </a:cubicBezTo>
                <a:cubicBezTo>
                  <a:pt x="143" y="107"/>
                  <a:pt x="157" y="93"/>
                  <a:pt x="157" y="76"/>
                </a:cubicBezTo>
                <a:cubicBezTo>
                  <a:pt x="157" y="62"/>
                  <a:pt x="148" y="51"/>
                  <a:pt x="135" y="47"/>
                </a:cubicBezTo>
                <a:close/>
                <a:moveTo>
                  <a:pt x="120" y="101"/>
                </a:moveTo>
                <a:cubicBezTo>
                  <a:pt x="79" y="101"/>
                  <a:pt x="79" y="101"/>
                  <a:pt x="79" y="101"/>
                </a:cubicBezTo>
                <a:cubicBezTo>
                  <a:pt x="82" y="97"/>
                  <a:pt x="104" y="76"/>
                  <a:pt x="104" y="76"/>
                </a:cubicBezTo>
                <a:cubicBezTo>
                  <a:pt x="104" y="76"/>
                  <a:pt x="107" y="73"/>
                  <a:pt x="103" y="73"/>
                </a:cubicBezTo>
                <a:cubicBezTo>
                  <a:pt x="99" y="73"/>
                  <a:pt x="92" y="73"/>
                  <a:pt x="92" y="73"/>
                </a:cubicBezTo>
                <a:cubicBezTo>
                  <a:pt x="92" y="73"/>
                  <a:pt x="92" y="71"/>
                  <a:pt x="92" y="68"/>
                </a:cubicBezTo>
                <a:cubicBezTo>
                  <a:pt x="92" y="60"/>
                  <a:pt x="92" y="44"/>
                  <a:pt x="92" y="37"/>
                </a:cubicBezTo>
                <a:cubicBezTo>
                  <a:pt x="92" y="37"/>
                  <a:pt x="92" y="36"/>
                  <a:pt x="90" y="36"/>
                </a:cubicBezTo>
                <a:cubicBezTo>
                  <a:pt x="88" y="36"/>
                  <a:pt x="67" y="36"/>
                  <a:pt x="64" y="36"/>
                </a:cubicBezTo>
                <a:cubicBezTo>
                  <a:pt x="62" y="36"/>
                  <a:pt x="62" y="38"/>
                  <a:pt x="62" y="38"/>
                </a:cubicBezTo>
                <a:cubicBezTo>
                  <a:pt x="62" y="44"/>
                  <a:pt x="62" y="60"/>
                  <a:pt x="62" y="68"/>
                </a:cubicBezTo>
                <a:cubicBezTo>
                  <a:pt x="62" y="71"/>
                  <a:pt x="62" y="73"/>
                  <a:pt x="62" y="73"/>
                </a:cubicBezTo>
                <a:cubicBezTo>
                  <a:pt x="62" y="73"/>
                  <a:pt x="54" y="73"/>
                  <a:pt x="51" y="73"/>
                </a:cubicBezTo>
                <a:cubicBezTo>
                  <a:pt x="48" y="73"/>
                  <a:pt x="51" y="76"/>
                  <a:pt x="51" y="76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23" y="101"/>
                  <a:pt x="11" y="89"/>
                  <a:pt x="11" y="75"/>
                </a:cubicBezTo>
                <a:cubicBezTo>
                  <a:pt x="11" y="63"/>
                  <a:pt x="19" y="54"/>
                  <a:pt x="29" y="50"/>
                </a:cubicBezTo>
                <a:cubicBezTo>
                  <a:pt x="28" y="48"/>
                  <a:pt x="28" y="46"/>
                  <a:pt x="28" y="44"/>
                </a:cubicBezTo>
                <a:cubicBezTo>
                  <a:pt x="28" y="32"/>
                  <a:pt x="37" y="20"/>
                  <a:pt x="51" y="17"/>
                </a:cubicBezTo>
                <a:cubicBezTo>
                  <a:pt x="66" y="16"/>
                  <a:pt x="75" y="30"/>
                  <a:pt x="75" y="30"/>
                </a:cubicBezTo>
                <a:cubicBezTo>
                  <a:pt x="75" y="30"/>
                  <a:pt x="77" y="11"/>
                  <a:pt x="98" y="11"/>
                </a:cubicBezTo>
                <a:cubicBezTo>
                  <a:pt x="115" y="11"/>
                  <a:pt x="128" y="25"/>
                  <a:pt x="128" y="42"/>
                </a:cubicBezTo>
                <a:cubicBezTo>
                  <a:pt x="128" y="45"/>
                  <a:pt x="128" y="48"/>
                  <a:pt x="127" y="50"/>
                </a:cubicBezTo>
                <a:cubicBezTo>
                  <a:pt x="138" y="53"/>
                  <a:pt x="147" y="63"/>
                  <a:pt x="147" y="75"/>
                </a:cubicBezTo>
                <a:cubicBezTo>
                  <a:pt x="147" y="89"/>
                  <a:pt x="135" y="101"/>
                  <a:pt x="120" y="1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3486150" y="3327400"/>
            <a:ext cx="452438" cy="449263"/>
          </a:xfrm>
          <a:custGeom>
            <a:avLst/>
            <a:gdLst>
              <a:gd name="T0" fmla="*/ 0 w 120"/>
              <a:gd name="T1" fmla="*/ 224679 h 120"/>
              <a:gd name="T2" fmla="*/ 452496 w 120"/>
              <a:gd name="T3" fmla="*/ 224679 h 120"/>
              <a:gd name="T4" fmla="*/ 312976 w 120"/>
              <a:gd name="T5" fmla="*/ 89872 h 120"/>
              <a:gd name="T6" fmla="*/ 324289 w 120"/>
              <a:gd name="T7" fmla="*/ 52425 h 120"/>
              <a:gd name="T8" fmla="*/ 324289 w 120"/>
              <a:gd name="T9" fmla="*/ 104850 h 120"/>
              <a:gd name="T10" fmla="*/ 177228 w 120"/>
              <a:gd name="T11" fmla="*/ 288338 h 120"/>
              <a:gd name="T12" fmla="*/ 154603 w 120"/>
              <a:gd name="T13" fmla="*/ 329529 h 120"/>
              <a:gd name="T14" fmla="*/ 143290 w 120"/>
              <a:gd name="T15" fmla="*/ 355742 h 120"/>
              <a:gd name="T16" fmla="*/ 139520 w 120"/>
              <a:gd name="T17" fmla="*/ 411912 h 120"/>
              <a:gd name="T18" fmla="*/ 116895 w 120"/>
              <a:gd name="T19" fmla="*/ 370720 h 120"/>
              <a:gd name="T20" fmla="*/ 98041 w 120"/>
              <a:gd name="T21" fmla="*/ 333274 h 120"/>
              <a:gd name="T22" fmla="*/ 64104 w 120"/>
              <a:gd name="T23" fmla="*/ 307061 h 120"/>
              <a:gd name="T24" fmla="*/ 60333 w 120"/>
              <a:gd name="T25" fmla="*/ 254636 h 120"/>
              <a:gd name="T26" fmla="*/ 56562 w 120"/>
              <a:gd name="T27" fmla="*/ 224679 h 120"/>
              <a:gd name="T28" fmla="*/ 37708 w 120"/>
              <a:gd name="T29" fmla="*/ 202211 h 120"/>
              <a:gd name="T30" fmla="*/ 37708 w 120"/>
              <a:gd name="T31" fmla="*/ 168509 h 120"/>
              <a:gd name="T32" fmla="*/ 143290 w 120"/>
              <a:gd name="T33" fmla="*/ 74893 h 120"/>
              <a:gd name="T34" fmla="*/ 116895 w 120"/>
              <a:gd name="T35" fmla="*/ 74893 h 120"/>
              <a:gd name="T36" fmla="*/ 105582 w 120"/>
              <a:gd name="T37" fmla="*/ 97361 h 120"/>
              <a:gd name="T38" fmla="*/ 120666 w 120"/>
              <a:gd name="T39" fmla="*/ 104850 h 120"/>
              <a:gd name="T40" fmla="*/ 116895 w 120"/>
              <a:gd name="T41" fmla="*/ 89872 h 120"/>
              <a:gd name="T42" fmla="*/ 177228 w 120"/>
              <a:gd name="T43" fmla="*/ 112340 h 120"/>
              <a:gd name="T44" fmla="*/ 154603 w 120"/>
              <a:gd name="T45" fmla="*/ 127318 h 120"/>
              <a:gd name="T46" fmla="*/ 139520 w 120"/>
              <a:gd name="T47" fmla="*/ 134807 h 120"/>
              <a:gd name="T48" fmla="*/ 143290 w 120"/>
              <a:gd name="T49" fmla="*/ 161020 h 120"/>
              <a:gd name="T50" fmla="*/ 124436 w 120"/>
              <a:gd name="T51" fmla="*/ 183488 h 120"/>
              <a:gd name="T52" fmla="*/ 109353 w 120"/>
              <a:gd name="T53" fmla="*/ 190977 h 120"/>
              <a:gd name="T54" fmla="*/ 79187 w 120"/>
              <a:gd name="T55" fmla="*/ 183488 h 120"/>
              <a:gd name="T56" fmla="*/ 56562 w 120"/>
              <a:gd name="T57" fmla="*/ 202211 h 120"/>
              <a:gd name="T58" fmla="*/ 60333 w 120"/>
              <a:gd name="T59" fmla="*/ 217190 h 120"/>
              <a:gd name="T60" fmla="*/ 101812 w 120"/>
              <a:gd name="T61" fmla="*/ 232168 h 120"/>
              <a:gd name="T62" fmla="*/ 154603 w 120"/>
              <a:gd name="T63" fmla="*/ 247147 h 120"/>
              <a:gd name="T64" fmla="*/ 177228 w 120"/>
              <a:gd name="T65" fmla="*/ 288338 h 120"/>
              <a:gd name="T66" fmla="*/ 207394 w 120"/>
              <a:gd name="T67" fmla="*/ 78638 h 120"/>
              <a:gd name="T68" fmla="*/ 165915 w 120"/>
              <a:gd name="T69" fmla="*/ 56170 h 120"/>
              <a:gd name="T70" fmla="*/ 237560 w 120"/>
              <a:gd name="T71" fmla="*/ 37447 h 120"/>
              <a:gd name="T72" fmla="*/ 403476 w 120"/>
              <a:gd name="T73" fmla="*/ 232168 h 120"/>
              <a:gd name="T74" fmla="*/ 346914 w 120"/>
              <a:gd name="T75" fmla="*/ 381954 h 120"/>
              <a:gd name="T76" fmla="*/ 343143 w 120"/>
              <a:gd name="T77" fmla="*/ 344508 h 120"/>
              <a:gd name="T78" fmla="*/ 316747 w 120"/>
              <a:gd name="T79" fmla="*/ 303317 h 120"/>
              <a:gd name="T80" fmla="*/ 248873 w 120"/>
              <a:gd name="T81" fmla="*/ 250892 h 120"/>
              <a:gd name="T82" fmla="*/ 365768 w 120"/>
              <a:gd name="T83" fmla="*/ 209700 h 120"/>
              <a:gd name="T84" fmla="*/ 395934 w 120"/>
              <a:gd name="T85" fmla="*/ 183488 h 120"/>
              <a:gd name="T86" fmla="*/ 350684 w 120"/>
              <a:gd name="T87" fmla="*/ 146041 h 120"/>
              <a:gd name="T88" fmla="*/ 343143 w 120"/>
              <a:gd name="T89" fmla="*/ 194722 h 120"/>
              <a:gd name="T90" fmla="*/ 297893 w 120"/>
              <a:gd name="T91" fmla="*/ 183488 h 120"/>
              <a:gd name="T92" fmla="*/ 275268 w 120"/>
              <a:gd name="T93" fmla="*/ 164765 h 120"/>
              <a:gd name="T94" fmla="*/ 286581 w 120"/>
              <a:gd name="T95" fmla="*/ 131063 h 120"/>
              <a:gd name="T96" fmla="*/ 339372 w 120"/>
              <a:gd name="T97" fmla="*/ 134807 h 120"/>
              <a:gd name="T98" fmla="*/ 377080 w 120"/>
              <a:gd name="T99" fmla="*/ 134807 h 120"/>
              <a:gd name="T100" fmla="*/ 395934 w 120"/>
              <a:gd name="T101" fmla="*/ 119829 h 120"/>
              <a:gd name="T102" fmla="*/ 414788 w 120"/>
              <a:gd name="T103" fmla="*/ 213445 h 120"/>
              <a:gd name="T104" fmla="*/ 403476 w 120"/>
              <a:gd name="T105" fmla="*/ 232168 h 12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20" h="12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93" y="120"/>
                  <a:pt x="120" y="93"/>
                  <a:pt x="120" y="60"/>
                </a:cubicBezTo>
                <a:cubicBezTo>
                  <a:pt x="120" y="27"/>
                  <a:pt x="93" y="0"/>
                  <a:pt x="60" y="0"/>
                </a:cubicBezTo>
                <a:close/>
                <a:moveTo>
                  <a:pt x="83" y="24"/>
                </a:move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5" y="17"/>
                  <a:pt x="86" y="14"/>
                </a:cubicBezTo>
                <a:cubicBezTo>
                  <a:pt x="87" y="14"/>
                  <a:pt x="91" y="16"/>
                  <a:pt x="94" y="20"/>
                </a:cubicBezTo>
                <a:cubicBezTo>
                  <a:pt x="92" y="29"/>
                  <a:pt x="86" y="28"/>
                  <a:pt x="86" y="28"/>
                </a:cubicBezTo>
                <a:cubicBezTo>
                  <a:pt x="86" y="28"/>
                  <a:pt x="82" y="28"/>
                  <a:pt x="83" y="24"/>
                </a:cubicBezTo>
                <a:close/>
                <a:moveTo>
                  <a:pt x="47" y="77"/>
                </a:moveTo>
                <a:cubicBezTo>
                  <a:pt x="46" y="78"/>
                  <a:pt x="45" y="81"/>
                  <a:pt x="44" y="84"/>
                </a:cubicBezTo>
                <a:cubicBezTo>
                  <a:pt x="43" y="86"/>
                  <a:pt x="42" y="87"/>
                  <a:pt x="41" y="88"/>
                </a:cubicBezTo>
                <a:cubicBezTo>
                  <a:pt x="39" y="89"/>
                  <a:pt x="39" y="91"/>
                  <a:pt x="39" y="91"/>
                </a:cubicBezTo>
                <a:cubicBezTo>
                  <a:pt x="38" y="95"/>
                  <a:pt x="38" y="95"/>
                  <a:pt x="38" y="95"/>
                </a:cubicBezTo>
                <a:cubicBezTo>
                  <a:pt x="38" y="95"/>
                  <a:pt x="39" y="99"/>
                  <a:pt x="40" y="100"/>
                </a:cubicBezTo>
                <a:cubicBezTo>
                  <a:pt x="40" y="102"/>
                  <a:pt x="37" y="110"/>
                  <a:pt x="37" y="110"/>
                </a:cubicBezTo>
                <a:cubicBezTo>
                  <a:pt x="34" y="109"/>
                  <a:pt x="33" y="106"/>
                  <a:pt x="32" y="104"/>
                </a:cubicBezTo>
                <a:cubicBezTo>
                  <a:pt x="32" y="102"/>
                  <a:pt x="30" y="101"/>
                  <a:pt x="31" y="99"/>
                </a:cubicBezTo>
                <a:cubicBezTo>
                  <a:pt x="31" y="96"/>
                  <a:pt x="29" y="95"/>
                  <a:pt x="28" y="94"/>
                </a:cubicBezTo>
                <a:cubicBezTo>
                  <a:pt x="27" y="92"/>
                  <a:pt x="26" y="90"/>
                  <a:pt x="26" y="89"/>
                </a:cubicBezTo>
                <a:cubicBezTo>
                  <a:pt x="26" y="88"/>
                  <a:pt x="23" y="86"/>
                  <a:pt x="23" y="86"/>
                </a:cubicBezTo>
                <a:cubicBezTo>
                  <a:pt x="23" y="86"/>
                  <a:pt x="18" y="83"/>
                  <a:pt x="17" y="82"/>
                </a:cubicBezTo>
                <a:cubicBezTo>
                  <a:pt x="16" y="81"/>
                  <a:pt x="15" y="77"/>
                  <a:pt x="15" y="75"/>
                </a:cubicBezTo>
                <a:cubicBezTo>
                  <a:pt x="15" y="73"/>
                  <a:pt x="16" y="68"/>
                  <a:pt x="16" y="68"/>
                </a:cubicBezTo>
                <a:cubicBezTo>
                  <a:pt x="16" y="68"/>
                  <a:pt x="18" y="66"/>
                  <a:pt x="17" y="65"/>
                </a:cubicBezTo>
                <a:cubicBezTo>
                  <a:pt x="15" y="64"/>
                  <a:pt x="15" y="60"/>
                  <a:pt x="15" y="60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8"/>
                  <a:pt x="11" y="55"/>
                  <a:pt x="10" y="54"/>
                </a:cubicBezTo>
                <a:cubicBezTo>
                  <a:pt x="10" y="52"/>
                  <a:pt x="10" y="51"/>
                  <a:pt x="11" y="50"/>
                </a:cubicBezTo>
                <a:cubicBezTo>
                  <a:pt x="11" y="49"/>
                  <a:pt x="10" y="46"/>
                  <a:pt x="10" y="45"/>
                </a:cubicBezTo>
                <a:cubicBezTo>
                  <a:pt x="20" y="20"/>
                  <a:pt x="37" y="15"/>
                  <a:pt x="37" y="15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5" y="21"/>
                  <a:pt x="34" y="21"/>
                </a:cubicBezTo>
                <a:cubicBezTo>
                  <a:pt x="32" y="20"/>
                  <a:pt x="31" y="20"/>
                  <a:pt x="31" y="20"/>
                </a:cubicBezTo>
                <a:cubicBezTo>
                  <a:pt x="29" y="23"/>
                  <a:pt x="29" y="23"/>
                  <a:pt x="29" y="23"/>
                </a:cubicBezTo>
                <a:cubicBezTo>
                  <a:pt x="29" y="23"/>
                  <a:pt x="28" y="25"/>
                  <a:pt x="28" y="26"/>
                </a:cubicBezTo>
                <a:cubicBezTo>
                  <a:pt x="28" y="27"/>
                  <a:pt x="29" y="29"/>
                  <a:pt x="29" y="29"/>
                </a:cubicBezTo>
                <a:cubicBezTo>
                  <a:pt x="29" y="29"/>
                  <a:pt x="32" y="29"/>
                  <a:pt x="32" y="28"/>
                </a:cubicBezTo>
                <a:cubicBezTo>
                  <a:pt x="32" y="27"/>
                  <a:pt x="32" y="26"/>
                  <a:pt x="32" y="26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4" y="23"/>
                  <a:pt x="40" y="24"/>
                </a:cubicBezTo>
                <a:cubicBezTo>
                  <a:pt x="47" y="24"/>
                  <a:pt x="44" y="29"/>
                  <a:pt x="47" y="30"/>
                </a:cubicBezTo>
                <a:cubicBezTo>
                  <a:pt x="50" y="31"/>
                  <a:pt x="45" y="35"/>
                  <a:pt x="44" y="37"/>
                </a:cubicBezTo>
                <a:cubicBezTo>
                  <a:pt x="43" y="39"/>
                  <a:pt x="41" y="34"/>
                  <a:pt x="41" y="34"/>
                </a:cubicBezTo>
                <a:cubicBezTo>
                  <a:pt x="41" y="34"/>
                  <a:pt x="43" y="32"/>
                  <a:pt x="40" y="32"/>
                </a:cubicBezTo>
                <a:cubicBezTo>
                  <a:pt x="37" y="31"/>
                  <a:pt x="35" y="36"/>
                  <a:pt x="37" y="36"/>
                </a:cubicBezTo>
                <a:cubicBezTo>
                  <a:pt x="38" y="36"/>
                  <a:pt x="40" y="38"/>
                  <a:pt x="39" y="39"/>
                </a:cubicBezTo>
                <a:cubicBezTo>
                  <a:pt x="39" y="40"/>
                  <a:pt x="39" y="40"/>
                  <a:pt x="38" y="43"/>
                </a:cubicBezTo>
                <a:cubicBezTo>
                  <a:pt x="36" y="46"/>
                  <a:pt x="34" y="48"/>
                  <a:pt x="34" y="48"/>
                </a:cubicBezTo>
                <a:cubicBezTo>
                  <a:pt x="34" y="48"/>
                  <a:pt x="32" y="47"/>
                  <a:pt x="33" y="49"/>
                </a:cubicBezTo>
                <a:cubicBezTo>
                  <a:pt x="34" y="51"/>
                  <a:pt x="33" y="54"/>
                  <a:pt x="33" y="55"/>
                </a:cubicBezTo>
                <a:cubicBezTo>
                  <a:pt x="33" y="57"/>
                  <a:pt x="29" y="54"/>
                  <a:pt x="29" y="51"/>
                </a:cubicBezTo>
                <a:cubicBezTo>
                  <a:pt x="28" y="48"/>
                  <a:pt x="25" y="51"/>
                  <a:pt x="24" y="51"/>
                </a:cubicBezTo>
                <a:cubicBezTo>
                  <a:pt x="23" y="51"/>
                  <a:pt x="21" y="50"/>
                  <a:pt x="21" y="49"/>
                </a:cubicBezTo>
                <a:cubicBezTo>
                  <a:pt x="20" y="48"/>
                  <a:pt x="15" y="52"/>
                  <a:pt x="14" y="52"/>
                </a:cubicBezTo>
                <a:cubicBezTo>
                  <a:pt x="13" y="53"/>
                  <a:pt x="13" y="55"/>
                  <a:pt x="15" y="54"/>
                </a:cubicBezTo>
                <a:cubicBezTo>
                  <a:pt x="17" y="53"/>
                  <a:pt x="19" y="54"/>
                  <a:pt x="19" y="56"/>
                </a:cubicBezTo>
                <a:cubicBezTo>
                  <a:pt x="18" y="58"/>
                  <a:pt x="16" y="57"/>
                  <a:pt x="16" y="58"/>
                </a:cubicBezTo>
                <a:cubicBezTo>
                  <a:pt x="17" y="60"/>
                  <a:pt x="19" y="61"/>
                  <a:pt x="19" y="63"/>
                </a:cubicBezTo>
                <a:cubicBezTo>
                  <a:pt x="20" y="65"/>
                  <a:pt x="25" y="63"/>
                  <a:pt x="27" y="62"/>
                </a:cubicBezTo>
                <a:cubicBezTo>
                  <a:pt x="28" y="62"/>
                  <a:pt x="33" y="61"/>
                  <a:pt x="33" y="63"/>
                </a:cubicBezTo>
                <a:cubicBezTo>
                  <a:pt x="34" y="65"/>
                  <a:pt x="39" y="66"/>
                  <a:pt x="41" y="66"/>
                </a:cubicBezTo>
                <a:cubicBezTo>
                  <a:pt x="43" y="67"/>
                  <a:pt x="46" y="67"/>
                  <a:pt x="49" y="69"/>
                </a:cubicBezTo>
                <a:cubicBezTo>
                  <a:pt x="51" y="72"/>
                  <a:pt x="47" y="76"/>
                  <a:pt x="47" y="77"/>
                </a:cubicBezTo>
                <a:close/>
                <a:moveTo>
                  <a:pt x="59" y="14"/>
                </a:moveTo>
                <a:cubicBezTo>
                  <a:pt x="58" y="17"/>
                  <a:pt x="54" y="20"/>
                  <a:pt x="55" y="21"/>
                </a:cubicBezTo>
                <a:cubicBezTo>
                  <a:pt x="55" y="22"/>
                  <a:pt x="55" y="27"/>
                  <a:pt x="51" y="23"/>
                </a:cubicBezTo>
                <a:cubicBezTo>
                  <a:pt x="47" y="19"/>
                  <a:pt x="43" y="18"/>
                  <a:pt x="44" y="15"/>
                </a:cubicBezTo>
                <a:cubicBezTo>
                  <a:pt x="44" y="14"/>
                  <a:pt x="48" y="14"/>
                  <a:pt x="48" y="13"/>
                </a:cubicBezTo>
                <a:cubicBezTo>
                  <a:pt x="53" y="7"/>
                  <a:pt x="62" y="8"/>
                  <a:pt x="63" y="10"/>
                </a:cubicBezTo>
                <a:cubicBezTo>
                  <a:pt x="61" y="12"/>
                  <a:pt x="59" y="11"/>
                  <a:pt x="59" y="14"/>
                </a:cubicBezTo>
                <a:close/>
                <a:moveTo>
                  <a:pt x="107" y="62"/>
                </a:moveTo>
                <a:cubicBezTo>
                  <a:pt x="107" y="62"/>
                  <a:pt x="109" y="65"/>
                  <a:pt x="112" y="65"/>
                </a:cubicBezTo>
                <a:cubicBezTo>
                  <a:pt x="110" y="87"/>
                  <a:pt x="92" y="102"/>
                  <a:pt x="92" y="102"/>
                </a:cubicBezTo>
                <a:cubicBezTo>
                  <a:pt x="89" y="99"/>
                  <a:pt x="90" y="96"/>
                  <a:pt x="90" y="96"/>
                </a:cubicBezTo>
                <a:cubicBezTo>
                  <a:pt x="91" y="92"/>
                  <a:pt x="91" y="92"/>
                  <a:pt x="91" y="92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77"/>
                  <a:pt x="84" y="81"/>
                </a:cubicBezTo>
                <a:cubicBezTo>
                  <a:pt x="77" y="83"/>
                  <a:pt x="80" y="83"/>
                  <a:pt x="72" y="83"/>
                </a:cubicBezTo>
                <a:cubicBezTo>
                  <a:pt x="64" y="84"/>
                  <a:pt x="66" y="67"/>
                  <a:pt x="66" y="67"/>
                </a:cubicBezTo>
                <a:cubicBezTo>
                  <a:pt x="66" y="43"/>
                  <a:pt x="84" y="61"/>
                  <a:pt x="84" y="61"/>
                </a:cubicBezTo>
                <a:cubicBezTo>
                  <a:pt x="95" y="69"/>
                  <a:pt x="97" y="56"/>
                  <a:pt x="97" y="56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49"/>
                  <a:pt x="105" y="49"/>
                  <a:pt x="105" y="49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93" y="39"/>
                  <a:pt x="93" y="39"/>
                  <a:pt x="93" y="39"/>
                </a:cubicBezTo>
                <a:cubicBezTo>
                  <a:pt x="93" y="39"/>
                  <a:pt x="91" y="43"/>
                  <a:pt x="94" y="48"/>
                </a:cubicBezTo>
                <a:cubicBezTo>
                  <a:pt x="94" y="48"/>
                  <a:pt x="93" y="53"/>
                  <a:pt x="91" y="52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2" y="47"/>
                  <a:pt x="79" y="49"/>
                </a:cubicBezTo>
                <a:cubicBezTo>
                  <a:pt x="75" y="52"/>
                  <a:pt x="69" y="49"/>
                  <a:pt x="69" y="49"/>
                </a:cubicBezTo>
                <a:cubicBezTo>
                  <a:pt x="69" y="49"/>
                  <a:pt x="69" y="46"/>
                  <a:pt x="73" y="44"/>
                </a:cubicBezTo>
                <a:cubicBezTo>
                  <a:pt x="76" y="42"/>
                  <a:pt x="76" y="42"/>
                  <a:pt x="76" y="42"/>
                </a:cubicBezTo>
                <a:cubicBezTo>
                  <a:pt x="76" y="42"/>
                  <a:pt x="75" y="38"/>
                  <a:pt x="76" y="35"/>
                </a:cubicBezTo>
                <a:cubicBezTo>
                  <a:pt x="77" y="32"/>
                  <a:pt x="78" y="35"/>
                  <a:pt x="81" y="33"/>
                </a:cubicBezTo>
                <a:cubicBezTo>
                  <a:pt x="84" y="31"/>
                  <a:pt x="86" y="37"/>
                  <a:pt x="90" y="36"/>
                </a:cubicBezTo>
                <a:cubicBezTo>
                  <a:pt x="94" y="36"/>
                  <a:pt x="92" y="35"/>
                  <a:pt x="95" y="33"/>
                </a:cubicBezTo>
                <a:cubicBezTo>
                  <a:pt x="98" y="32"/>
                  <a:pt x="100" y="36"/>
                  <a:pt x="100" y="36"/>
                </a:cubicBezTo>
                <a:cubicBezTo>
                  <a:pt x="106" y="37"/>
                  <a:pt x="106" y="37"/>
                  <a:pt x="106" y="37"/>
                </a:cubicBezTo>
                <a:cubicBezTo>
                  <a:pt x="106" y="37"/>
                  <a:pt x="105" y="30"/>
                  <a:pt x="105" y="32"/>
                </a:cubicBezTo>
                <a:cubicBezTo>
                  <a:pt x="109" y="38"/>
                  <a:pt x="114" y="55"/>
                  <a:pt x="112" y="58"/>
                </a:cubicBezTo>
                <a:cubicBezTo>
                  <a:pt x="111" y="57"/>
                  <a:pt x="110" y="57"/>
                  <a:pt x="110" y="57"/>
                </a:cubicBezTo>
                <a:cubicBezTo>
                  <a:pt x="103" y="57"/>
                  <a:pt x="103" y="57"/>
                  <a:pt x="103" y="57"/>
                </a:cubicBezTo>
                <a:lnTo>
                  <a:pt x="107" y="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5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6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7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8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8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9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115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16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9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21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24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26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29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 nodeType="afterGroup">
                            <p:stCondLst>
                              <p:cond delay="3150"/>
                            </p:stCondLst>
                            <p:childTnLst>
                              <p:par>
                                <p:cTn id="10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 nodeType="afterGroup">
                            <p:stCondLst>
                              <p:cond delay="3400"/>
                            </p:stCondLst>
                            <p:childTnLst>
                              <p:par>
                                <p:cTn id="10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 nodeType="afterGroup">
                            <p:stCondLst>
                              <p:cond delay="3650"/>
                            </p:stCondLst>
                            <p:childTnLst>
                              <p:par>
                                <p:cTn id="1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 nodeType="afterGroup">
                            <p:stCondLst>
                              <p:cond delay="3900"/>
                            </p:stCondLst>
                            <p:childTnLst>
                              <p:par>
                                <p:cTn id="1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7" grpId="0" animBg="1"/>
      <p:bldP spid="18" grpId="0" animBg="1"/>
      <p:bldP spid="13" grpId="0" animBg="1"/>
      <p:bldP spid="14" grpId="0" animBg="1"/>
      <p:bldP spid="9" grpId="0" animBg="1"/>
      <p:bldP spid="10" grpId="0" animBg="1"/>
      <p:bldP spid="7" grpId="0" animBg="1"/>
      <p:bldP spid="8" grpId="0" animBg="1"/>
      <p:bldP spid="19" grpId="0"/>
      <p:bldP spid="20" grpId="0"/>
      <p:bldP spid="21" grpId="0"/>
      <p:bldP spid="22" grpId="0"/>
      <p:bldP spid="23" grpId="0" animBg="1"/>
      <p:bldP spid="24" grpId="0" animBg="1"/>
      <p:bldP spid="25" grpId="0" animBg="1"/>
      <p:bldP spid="26" grpId="0" animBg="1"/>
      <p:bldP spid="27" grpId="0"/>
      <p:bldP spid="36" grpId="0" animBg="1"/>
      <p:bldP spid="37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97163" y="361950"/>
            <a:ext cx="36734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Business Incremental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3919538" y="1584325"/>
            <a:ext cx="1033462" cy="1031875"/>
          </a:xfrm>
          <a:custGeom>
            <a:avLst/>
            <a:gdLst>
              <a:gd name="T0" fmla="*/ 1033463 w 274"/>
              <a:gd name="T1" fmla="*/ 1031875 h 274"/>
              <a:gd name="T2" fmla="*/ 0 w 274"/>
              <a:gd name="T3" fmla="*/ 0 h 274"/>
              <a:gd name="T4" fmla="*/ 0 w 274"/>
              <a:gd name="T5" fmla="*/ 903832 h 274"/>
              <a:gd name="T6" fmla="*/ 3772 w 274"/>
              <a:gd name="T7" fmla="*/ 903832 h 274"/>
              <a:gd name="T8" fmla="*/ 132012 w 274"/>
              <a:gd name="T9" fmla="*/ 1031875 h 274"/>
              <a:gd name="T10" fmla="*/ 1033463 w 274"/>
              <a:gd name="T11" fmla="*/ 1031875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74" h="274">
                <a:moveTo>
                  <a:pt x="274" y="274"/>
                </a:moveTo>
                <a:cubicBezTo>
                  <a:pt x="274" y="123"/>
                  <a:pt x="151" y="0"/>
                  <a:pt x="0" y="0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40"/>
                  <a:pt x="1" y="240"/>
                  <a:pt x="1" y="240"/>
                </a:cubicBezTo>
                <a:cubicBezTo>
                  <a:pt x="20" y="240"/>
                  <a:pt x="35" y="255"/>
                  <a:pt x="35" y="274"/>
                </a:cubicBezTo>
                <a:lnTo>
                  <a:pt x="274" y="274"/>
                </a:lnTo>
                <a:close/>
              </a:path>
            </a:pathLst>
          </a:custGeom>
          <a:solidFill>
            <a:srgbClr val="0E7F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2882900" y="3778250"/>
            <a:ext cx="1036638" cy="1031875"/>
          </a:xfrm>
          <a:custGeom>
            <a:avLst/>
            <a:gdLst>
              <a:gd name="T0" fmla="*/ 0 w 275"/>
              <a:gd name="T1" fmla="*/ 0 h 274"/>
              <a:gd name="T2" fmla="*/ 1036638 w 275"/>
              <a:gd name="T3" fmla="*/ 1031875 h 274"/>
              <a:gd name="T4" fmla="*/ 1036638 w 275"/>
              <a:gd name="T5" fmla="*/ 128043 h 274"/>
              <a:gd name="T6" fmla="*/ 1032868 w 275"/>
              <a:gd name="T7" fmla="*/ 128043 h 274"/>
              <a:gd name="T8" fmla="*/ 900933 w 275"/>
              <a:gd name="T9" fmla="*/ 0 h 274"/>
              <a:gd name="T10" fmla="*/ 0 w 275"/>
              <a:gd name="T11" fmla="*/ 0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75" h="274">
                <a:moveTo>
                  <a:pt x="0" y="0"/>
                </a:moveTo>
                <a:cubicBezTo>
                  <a:pt x="0" y="152"/>
                  <a:pt x="123" y="274"/>
                  <a:pt x="275" y="274"/>
                </a:cubicBezTo>
                <a:cubicBezTo>
                  <a:pt x="275" y="34"/>
                  <a:pt x="275" y="34"/>
                  <a:pt x="275" y="34"/>
                </a:cubicBezTo>
                <a:cubicBezTo>
                  <a:pt x="274" y="34"/>
                  <a:pt x="274" y="34"/>
                  <a:pt x="274" y="34"/>
                </a:cubicBezTo>
                <a:cubicBezTo>
                  <a:pt x="255" y="34"/>
                  <a:pt x="239" y="19"/>
                  <a:pt x="239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268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3919538" y="2616200"/>
            <a:ext cx="1033462" cy="1035050"/>
          </a:xfrm>
          <a:custGeom>
            <a:avLst/>
            <a:gdLst>
              <a:gd name="T0" fmla="*/ 1033463 w 274"/>
              <a:gd name="T1" fmla="*/ 0 h 275"/>
              <a:gd name="T2" fmla="*/ 0 w 274"/>
              <a:gd name="T3" fmla="*/ 1035050 h 275"/>
              <a:gd name="T4" fmla="*/ 0 w 274"/>
              <a:gd name="T5" fmla="*/ 131734 h 275"/>
              <a:gd name="T6" fmla="*/ 3772 w 274"/>
              <a:gd name="T7" fmla="*/ 131734 h 275"/>
              <a:gd name="T8" fmla="*/ 132012 w 274"/>
              <a:gd name="T9" fmla="*/ 0 h 275"/>
              <a:gd name="T10" fmla="*/ 1033463 w 274"/>
              <a:gd name="T11" fmla="*/ 0 h 27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74" h="275">
                <a:moveTo>
                  <a:pt x="274" y="0"/>
                </a:moveTo>
                <a:cubicBezTo>
                  <a:pt x="274" y="152"/>
                  <a:pt x="151" y="275"/>
                  <a:pt x="0" y="275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1" y="35"/>
                  <a:pt x="1" y="35"/>
                </a:cubicBezTo>
                <a:cubicBezTo>
                  <a:pt x="20" y="35"/>
                  <a:pt x="35" y="19"/>
                  <a:pt x="35" y="0"/>
                </a:cubicBezTo>
                <a:lnTo>
                  <a:pt x="274" y="0"/>
                </a:lnTo>
                <a:close/>
              </a:path>
            </a:pathLst>
          </a:custGeom>
          <a:solidFill>
            <a:srgbClr val="45C1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2882900" y="2747963"/>
            <a:ext cx="1036638" cy="1030287"/>
          </a:xfrm>
          <a:custGeom>
            <a:avLst/>
            <a:gdLst>
              <a:gd name="T0" fmla="*/ 0 w 275"/>
              <a:gd name="T1" fmla="*/ 1030288 h 274"/>
              <a:gd name="T2" fmla="*/ 1036638 w 275"/>
              <a:gd name="T3" fmla="*/ 0 h 274"/>
              <a:gd name="T4" fmla="*/ 1036638 w 275"/>
              <a:gd name="T5" fmla="*/ 902442 h 274"/>
              <a:gd name="T6" fmla="*/ 1032868 w 275"/>
              <a:gd name="T7" fmla="*/ 902442 h 274"/>
              <a:gd name="T8" fmla="*/ 900933 w 275"/>
              <a:gd name="T9" fmla="*/ 1030288 h 274"/>
              <a:gd name="T10" fmla="*/ 0 w 275"/>
              <a:gd name="T11" fmla="*/ 1030288 h 27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75" h="274">
                <a:moveTo>
                  <a:pt x="0" y="274"/>
                </a:moveTo>
                <a:cubicBezTo>
                  <a:pt x="0" y="123"/>
                  <a:pt x="123" y="0"/>
                  <a:pt x="275" y="0"/>
                </a:cubicBezTo>
                <a:cubicBezTo>
                  <a:pt x="275" y="240"/>
                  <a:pt x="275" y="240"/>
                  <a:pt x="275" y="240"/>
                </a:cubicBezTo>
                <a:cubicBezTo>
                  <a:pt x="274" y="240"/>
                  <a:pt x="274" y="240"/>
                  <a:pt x="274" y="240"/>
                </a:cubicBezTo>
                <a:cubicBezTo>
                  <a:pt x="255" y="240"/>
                  <a:pt x="239" y="255"/>
                  <a:pt x="239" y="274"/>
                </a:cubicBezTo>
                <a:lnTo>
                  <a:pt x="0" y="274"/>
                </a:lnTo>
                <a:close/>
              </a:path>
            </a:pathLst>
          </a:custGeom>
          <a:solidFill>
            <a:srgbClr val="B9D5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11" name="Rectangle 10"/>
          <p:cNvSpPr/>
          <p:nvPr/>
        </p:nvSpPr>
        <p:spPr>
          <a:xfrm>
            <a:off x="64436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Business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64436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Connector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3" name="Rectangle 12"/>
          <p:cNvSpPr/>
          <p:nvPr/>
        </p:nvSpPr>
        <p:spPr>
          <a:xfrm>
            <a:off x="64436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Revolution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4436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New Idea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57483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57483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57483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57483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096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4182854" y="2900725"/>
            <a:ext cx="506829" cy="276079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21" name="Freeform 2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2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Freeform 2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3272507" y="3196191"/>
            <a:ext cx="318584" cy="398230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8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4209995" y="2057203"/>
            <a:ext cx="452546" cy="309778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30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31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32" name="Freeform 31"/>
          <p:cNvSpPr>
            <a:spLocks/>
          </p:cNvSpPr>
          <p:nvPr/>
        </p:nvSpPr>
        <p:spPr bwMode="auto">
          <a:xfrm>
            <a:off x="3200400" y="3990975"/>
            <a:ext cx="463550" cy="409575"/>
          </a:xfrm>
          <a:custGeom>
            <a:avLst/>
            <a:gdLst>
              <a:gd name="T0" fmla="*/ 462798 w 136"/>
              <a:gd name="T1" fmla="*/ 163540 h 120"/>
              <a:gd name="T2" fmla="*/ 231399 w 136"/>
              <a:gd name="T3" fmla="*/ 0 h 120"/>
              <a:gd name="T4" fmla="*/ 0 w 136"/>
              <a:gd name="T5" fmla="*/ 163540 h 120"/>
              <a:gd name="T6" fmla="*/ 125908 w 136"/>
              <a:gd name="T7" fmla="*/ 310045 h 120"/>
              <a:gd name="T8" fmla="*/ 71461 w 136"/>
              <a:gd name="T9" fmla="*/ 408851 h 120"/>
              <a:gd name="T10" fmla="*/ 245011 w 136"/>
              <a:gd name="T11" fmla="*/ 327081 h 120"/>
              <a:gd name="T12" fmla="*/ 462798 w 136"/>
              <a:gd name="T13" fmla="*/ 163540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4250"/>
                            </p:stCondLst>
                            <p:childTnLst>
                              <p:par>
                                <p:cTn id="9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 animBg="1"/>
      <p:bldP spid="8" grpId="0" animBg="1"/>
      <p:bldP spid="9" grpId="0" animBg="1"/>
      <p:bldP spid="10" grpId="0" animBg="1"/>
      <p:bldP spid="11" grpId="0"/>
      <p:bldP spid="12" grpId="0"/>
      <p:bldP spid="13" grpId="0"/>
      <p:bldP spid="14" grpId="0"/>
      <p:bldP spid="15" grpId="0" animBg="1"/>
      <p:bldP spid="16" grpId="0" animBg="1"/>
      <p:bldP spid="17" grpId="0" animBg="1"/>
      <p:bldP spid="18" grpId="0" animBg="1"/>
      <p:bldP spid="19" grpId="0"/>
      <p:bldP spid="32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932113" y="361950"/>
            <a:ext cx="3203575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Business Exposure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graphicFrame>
        <p:nvGraphicFramePr>
          <p:cNvPr id="2" name="Diagram 1"/>
          <p:cNvGraphicFramePr/>
          <p:nvPr/>
        </p:nvGraphicFramePr>
        <p:xfrm>
          <a:off x="228600" y="1587237"/>
          <a:ext cx="3505200" cy="3124200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Rectangle 5"/>
          <p:cNvSpPr/>
          <p:nvPr/>
        </p:nvSpPr>
        <p:spPr>
          <a:xfrm>
            <a:off x="4614863" y="1581150"/>
            <a:ext cx="2243137" cy="63023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0E7FB7"/>
                </a:solidFill>
              </a:rPr>
              <a:t>Redundance</a:t>
            </a:r>
            <a:endParaRPr lang="en-US" altLang="zh-CN" sz="1000">
              <a:solidFill>
                <a:srgbClr val="0E7FB7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4863" y="2452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45C1A4"/>
                </a:solidFill>
              </a:rPr>
              <a:t>Perfect Timing</a:t>
            </a:r>
            <a:endParaRPr lang="en-US" altLang="zh-CN" sz="1000">
              <a:solidFill>
                <a:srgbClr val="45C1A4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8" name="Rectangle 7"/>
          <p:cNvSpPr/>
          <p:nvPr/>
        </p:nvSpPr>
        <p:spPr>
          <a:xfrm>
            <a:off x="4614863" y="32146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B9D51F"/>
                </a:solidFill>
              </a:rPr>
              <a:t>Adequate System</a:t>
            </a:r>
            <a:endParaRPr lang="en-US" altLang="zh-CN" sz="1000">
              <a:solidFill>
                <a:srgbClr val="B9D51F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9" name="Rectangle 8"/>
          <p:cNvSpPr/>
          <p:nvPr/>
        </p:nvSpPr>
        <p:spPr>
          <a:xfrm>
            <a:off x="4614863" y="4052888"/>
            <a:ext cx="2243137" cy="63182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altLang="zh-CN" sz="1400" b="1">
                <a:solidFill>
                  <a:srgbClr val="F2685A"/>
                </a:solidFill>
              </a:rPr>
              <a:t>Good Mood</a:t>
            </a:r>
            <a:endParaRPr lang="en-US" altLang="zh-CN" sz="1000">
              <a:solidFill>
                <a:srgbClr val="F2685A"/>
              </a:solidFill>
              <a:latin typeface="Open Sans" pitchFamily="34" charset="0"/>
            </a:endParaRPr>
          </a:p>
          <a:p>
            <a:r>
              <a:rPr lang="en-US" altLang="zh-CN" sz="1000">
                <a:solidFill>
                  <a:srgbClr val="A6A6A6"/>
                </a:solidFill>
                <a:latin typeface="Open Sans" pitchFamily="34" charset="0"/>
              </a:rPr>
              <a:t>Vivamus quam dolor, tempor ac gravida sit amet, porta</a:t>
            </a:r>
          </a:p>
        </p:txBody>
      </p:sp>
      <p:sp>
        <p:nvSpPr>
          <p:cNvPr id="10" name="Rounded Rectangle 9"/>
          <p:cNvSpPr/>
          <p:nvPr/>
        </p:nvSpPr>
        <p:spPr>
          <a:xfrm>
            <a:off x="3919538" y="1581150"/>
            <a:ext cx="652462" cy="630238"/>
          </a:xfrm>
          <a:prstGeom prst="round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3919538" y="2419350"/>
            <a:ext cx="652462" cy="630238"/>
          </a:xfrm>
          <a:prstGeom prst="round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3919538" y="3236913"/>
            <a:ext cx="652462" cy="630237"/>
          </a:xfrm>
          <a:prstGeom prst="round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3919538" y="4075113"/>
            <a:ext cx="652462" cy="630237"/>
          </a:xfrm>
          <a:prstGeom prst="round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7010400" y="2387600"/>
            <a:ext cx="16002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</a:t>
            </a:r>
          </a:p>
        </p:txBody>
      </p:sp>
      <p:grpSp>
        <p:nvGrpSpPr>
          <p:cNvPr id="15" name="Group 14"/>
          <p:cNvGrpSpPr/>
          <p:nvPr/>
        </p:nvGrpSpPr>
        <p:grpSpPr>
          <a:xfrm>
            <a:off x="1636020" y="3494047"/>
            <a:ext cx="684948" cy="373103"/>
            <a:chOff x="6750050" y="3321051"/>
            <a:chExt cx="195263" cy="106363"/>
          </a:xfrm>
          <a:solidFill>
            <a:schemeClr val="bg1"/>
          </a:solidFill>
        </p:grpSpPr>
        <p:sp>
          <p:nvSpPr>
            <p:cNvPr id="16" name="Freeform 30"/>
            <p:cNvSpPr>
              <a:spLocks noEditPoints="1"/>
            </p:cNvSpPr>
            <p:nvPr/>
          </p:nvSpPr>
          <p:spPr bwMode="auto">
            <a:xfrm>
              <a:off x="6750050" y="3321051"/>
              <a:ext cx="141288" cy="106363"/>
            </a:xfrm>
            <a:custGeom>
              <a:avLst/>
              <a:gdLst>
                <a:gd name="T0" fmla="*/ 26 w 87"/>
                <a:gd name="T1" fmla="*/ 23 h 65"/>
                <a:gd name="T2" fmla="*/ 26 w 87"/>
                <a:gd name="T3" fmla="*/ 33 h 65"/>
                <a:gd name="T4" fmla="*/ 8 w 87"/>
                <a:gd name="T5" fmla="*/ 17 h 65"/>
                <a:gd name="T6" fmla="*/ 8 w 87"/>
                <a:gd name="T7" fmla="*/ 0 h 65"/>
                <a:gd name="T8" fmla="*/ 0 w 87"/>
                <a:gd name="T9" fmla="*/ 0 h 65"/>
                <a:gd name="T10" fmla="*/ 0 w 87"/>
                <a:gd name="T11" fmla="*/ 17 h 65"/>
                <a:gd name="T12" fmla="*/ 26 w 87"/>
                <a:gd name="T13" fmla="*/ 42 h 65"/>
                <a:gd name="T14" fmla="*/ 26 w 87"/>
                <a:gd name="T15" fmla="*/ 42 h 65"/>
                <a:gd name="T16" fmla="*/ 26 w 87"/>
                <a:gd name="T17" fmla="*/ 49 h 65"/>
                <a:gd name="T18" fmla="*/ 41 w 87"/>
                <a:gd name="T19" fmla="*/ 65 h 65"/>
                <a:gd name="T20" fmla="*/ 87 w 87"/>
                <a:gd name="T21" fmla="*/ 65 h 65"/>
                <a:gd name="T22" fmla="*/ 87 w 87"/>
                <a:gd name="T23" fmla="*/ 9 h 65"/>
                <a:gd name="T24" fmla="*/ 41 w 87"/>
                <a:gd name="T25" fmla="*/ 9 h 65"/>
                <a:gd name="T26" fmla="*/ 26 w 87"/>
                <a:gd name="T27" fmla="*/ 23 h 65"/>
                <a:gd name="T28" fmla="*/ 73 w 87"/>
                <a:gd name="T29" fmla="*/ 19 h 65"/>
                <a:gd name="T30" fmla="*/ 80 w 87"/>
                <a:gd name="T31" fmla="*/ 19 h 65"/>
                <a:gd name="T32" fmla="*/ 80 w 87"/>
                <a:gd name="T33" fmla="*/ 56 h 65"/>
                <a:gd name="T34" fmla="*/ 73 w 87"/>
                <a:gd name="T35" fmla="*/ 56 h 65"/>
                <a:gd name="T36" fmla="*/ 73 w 87"/>
                <a:gd name="T37" fmla="*/ 1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65">
                  <a:moveTo>
                    <a:pt x="26" y="23"/>
                  </a:moveTo>
                  <a:cubicBezTo>
                    <a:pt x="26" y="33"/>
                    <a:pt x="26" y="33"/>
                    <a:pt x="26" y="33"/>
                  </a:cubicBezTo>
                  <a:cubicBezTo>
                    <a:pt x="7" y="33"/>
                    <a:pt x="8" y="17"/>
                    <a:pt x="8" y="17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43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5" y="65"/>
                    <a:pt x="41" y="65"/>
                  </a:cubicBezTo>
                  <a:cubicBezTo>
                    <a:pt x="61" y="65"/>
                    <a:pt x="87" y="65"/>
                    <a:pt x="87" y="65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7" y="9"/>
                    <a:pt x="60" y="9"/>
                    <a:pt x="41" y="9"/>
                  </a:cubicBezTo>
                  <a:cubicBezTo>
                    <a:pt x="26" y="9"/>
                    <a:pt x="26" y="23"/>
                    <a:pt x="26" y="23"/>
                  </a:cubicBezTo>
                  <a:close/>
                  <a:moveTo>
                    <a:pt x="73" y="19"/>
                  </a:moveTo>
                  <a:cubicBezTo>
                    <a:pt x="80" y="19"/>
                    <a:pt x="80" y="19"/>
                    <a:pt x="80" y="19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73" y="56"/>
                    <a:pt x="73" y="56"/>
                    <a:pt x="73" y="56"/>
                  </a:cubicBezTo>
                  <a:lnTo>
                    <a:pt x="73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7" name="Freeform 31"/>
            <p:cNvSpPr>
              <a:spLocks noEditPoints="1"/>
            </p:cNvSpPr>
            <p:nvPr/>
          </p:nvSpPr>
          <p:spPr bwMode="auto">
            <a:xfrm>
              <a:off x="6897688" y="3397251"/>
              <a:ext cx="47625" cy="17463"/>
            </a:xfrm>
            <a:custGeom>
              <a:avLst/>
              <a:gdLst>
                <a:gd name="T0" fmla="*/ 0 w 29"/>
                <a:gd name="T1" fmla="*/ 10 h 10"/>
                <a:gd name="T2" fmla="*/ 29 w 29"/>
                <a:gd name="T3" fmla="*/ 10 h 10"/>
                <a:gd name="T4" fmla="*/ 29 w 29"/>
                <a:gd name="T5" fmla="*/ 0 h 10"/>
                <a:gd name="T6" fmla="*/ 0 w 29"/>
                <a:gd name="T7" fmla="*/ 0 h 10"/>
                <a:gd name="T8" fmla="*/ 0 w 29"/>
                <a:gd name="T9" fmla="*/ 10 h 10"/>
                <a:gd name="T10" fmla="*/ 24 w 29"/>
                <a:gd name="T11" fmla="*/ 2 h 10"/>
                <a:gd name="T12" fmla="*/ 27 w 29"/>
                <a:gd name="T13" fmla="*/ 5 h 10"/>
                <a:gd name="T14" fmla="*/ 24 w 29"/>
                <a:gd name="T15" fmla="*/ 8 h 10"/>
                <a:gd name="T16" fmla="*/ 21 w 29"/>
                <a:gd name="T17" fmla="*/ 5 h 10"/>
                <a:gd name="T18" fmla="*/ 24 w 29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"/>
                  </a:lnTo>
                  <a:close/>
                  <a:moveTo>
                    <a:pt x="24" y="2"/>
                  </a:move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8" name="Freeform 32"/>
            <p:cNvSpPr>
              <a:spLocks noEditPoints="1"/>
            </p:cNvSpPr>
            <p:nvPr/>
          </p:nvSpPr>
          <p:spPr bwMode="auto">
            <a:xfrm>
              <a:off x="6897688" y="3352801"/>
              <a:ext cx="47625" cy="15875"/>
            </a:xfrm>
            <a:custGeom>
              <a:avLst/>
              <a:gdLst>
                <a:gd name="T0" fmla="*/ 0 w 29"/>
                <a:gd name="T1" fmla="*/ 0 h 10"/>
                <a:gd name="T2" fmla="*/ 0 w 29"/>
                <a:gd name="T3" fmla="*/ 10 h 10"/>
                <a:gd name="T4" fmla="*/ 29 w 29"/>
                <a:gd name="T5" fmla="*/ 10 h 10"/>
                <a:gd name="T6" fmla="*/ 29 w 29"/>
                <a:gd name="T7" fmla="*/ 0 h 10"/>
                <a:gd name="T8" fmla="*/ 0 w 29"/>
                <a:gd name="T9" fmla="*/ 0 h 10"/>
                <a:gd name="T10" fmla="*/ 24 w 29"/>
                <a:gd name="T11" fmla="*/ 8 h 10"/>
                <a:gd name="T12" fmla="*/ 21 w 29"/>
                <a:gd name="T13" fmla="*/ 5 h 10"/>
                <a:gd name="T14" fmla="*/ 24 w 29"/>
                <a:gd name="T15" fmla="*/ 2 h 10"/>
                <a:gd name="T16" fmla="*/ 27 w 29"/>
                <a:gd name="T17" fmla="*/ 5 h 10"/>
                <a:gd name="T18" fmla="*/ 24 w 29"/>
                <a:gd name="T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  <a:moveTo>
                    <a:pt x="24" y="8"/>
                  </a:moveTo>
                  <a:cubicBezTo>
                    <a:pt x="23" y="8"/>
                    <a:pt x="21" y="7"/>
                    <a:pt x="21" y="5"/>
                  </a:cubicBezTo>
                  <a:cubicBezTo>
                    <a:pt x="21" y="4"/>
                    <a:pt x="23" y="2"/>
                    <a:pt x="24" y="2"/>
                  </a:cubicBezTo>
                  <a:cubicBezTo>
                    <a:pt x="26" y="2"/>
                    <a:pt x="27" y="4"/>
                    <a:pt x="27" y="5"/>
                  </a:cubicBezTo>
                  <a:cubicBezTo>
                    <a:pt x="27" y="7"/>
                    <a:pt x="26" y="8"/>
                    <a:pt x="24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967289" y="3980874"/>
            <a:ext cx="396131" cy="495164"/>
            <a:chOff x="6751638" y="2265363"/>
            <a:chExt cx="158750" cy="198438"/>
          </a:xfrm>
          <a:solidFill>
            <a:schemeClr val="bg1"/>
          </a:solidFill>
        </p:grpSpPr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6751638" y="2349501"/>
              <a:ext cx="158750" cy="65088"/>
            </a:xfrm>
            <a:custGeom>
              <a:avLst/>
              <a:gdLst>
                <a:gd name="T0" fmla="*/ 49 w 98"/>
                <a:gd name="T1" fmla="*/ 15 h 40"/>
                <a:gd name="T2" fmla="*/ 2 w 98"/>
                <a:gd name="T3" fmla="*/ 0 h 40"/>
                <a:gd name="T4" fmla="*/ 0 w 98"/>
                <a:gd name="T5" fmla="*/ 4 h 40"/>
                <a:gd name="T6" fmla="*/ 0 w 98"/>
                <a:gd name="T7" fmla="*/ 19 h 40"/>
                <a:gd name="T8" fmla="*/ 49 w 98"/>
                <a:gd name="T9" fmla="*/ 40 h 40"/>
                <a:gd name="T10" fmla="*/ 98 w 98"/>
                <a:gd name="T11" fmla="*/ 19 h 40"/>
                <a:gd name="T12" fmla="*/ 98 w 98"/>
                <a:gd name="T13" fmla="*/ 4 h 40"/>
                <a:gd name="T14" fmla="*/ 96 w 98"/>
                <a:gd name="T15" fmla="*/ 0 h 40"/>
                <a:gd name="T16" fmla="*/ 49 w 98"/>
                <a:gd name="T1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49" y="15"/>
                  </a:moveTo>
                  <a:cubicBezTo>
                    <a:pt x="26" y="15"/>
                    <a:pt x="7" y="9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7" y="1"/>
                    <a:pt x="96" y="0"/>
                  </a:cubicBezTo>
                  <a:cubicBezTo>
                    <a:pt x="91" y="9"/>
                    <a:pt x="72" y="15"/>
                    <a:pt x="49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6751638" y="2397126"/>
              <a:ext cx="158750" cy="66675"/>
            </a:xfrm>
            <a:custGeom>
              <a:avLst/>
              <a:gdLst>
                <a:gd name="T0" fmla="*/ 49 w 98"/>
                <a:gd name="T1" fmla="*/ 16 h 41"/>
                <a:gd name="T2" fmla="*/ 2 w 98"/>
                <a:gd name="T3" fmla="*/ 0 h 41"/>
                <a:gd name="T4" fmla="*/ 0 w 98"/>
                <a:gd name="T5" fmla="*/ 5 h 41"/>
                <a:gd name="T6" fmla="*/ 0 w 98"/>
                <a:gd name="T7" fmla="*/ 20 h 41"/>
                <a:gd name="T8" fmla="*/ 49 w 98"/>
                <a:gd name="T9" fmla="*/ 41 h 41"/>
                <a:gd name="T10" fmla="*/ 98 w 98"/>
                <a:gd name="T11" fmla="*/ 20 h 41"/>
                <a:gd name="T12" fmla="*/ 98 w 98"/>
                <a:gd name="T13" fmla="*/ 5 h 41"/>
                <a:gd name="T14" fmla="*/ 96 w 98"/>
                <a:gd name="T15" fmla="*/ 0 h 41"/>
                <a:gd name="T16" fmla="*/ 49 w 98"/>
                <a:gd name="T17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1">
                  <a:moveTo>
                    <a:pt x="49" y="16"/>
                  </a:moveTo>
                  <a:cubicBezTo>
                    <a:pt x="26" y="16"/>
                    <a:pt x="7" y="9"/>
                    <a:pt x="2" y="0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1"/>
                    <a:pt x="22" y="41"/>
                    <a:pt x="49" y="41"/>
                  </a:cubicBezTo>
                  <a:cubicBezTo>
                    <a:pt x="76" y="41"/>
                    <a:pt x="98" y="31"/>
                    <a:pt x="98" y="20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2"/>
                    <a:pt x="96" y="0"/>
                  </a:cubicBezTo>
                  <a:cubicBezTo>
                    <a:pt x="91" y="9"/>
                    <a:pt x="72" y="16"/>
                    <a:pt x="49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2" name="Freeform 20"/>
            <p:cNvSpPr>
              <a:spLocks/>
            </p:cNvSpPr>
            <p:nvPr/>
          </p:nvSpPr>
          <p:spPr bwMode="auto">
            <a:xfrm>
              <a:off x="6751638" y="2300288"/>
              <a:ext cx="158750" cy="65088"/>
            </a:xfrm>
            <a:custGeom>
              <a:avLst/>
              <a:gdLst>
                <a:gd name="T0" fmla="*/ 96 w 98"/>
                <a:gd name="T1" fmla="*/ 0 h 40"/>
                <a:gd name="T2" fmla="*/ 49 w 98"/>
                <a:gd name="T3" fmla="*/ 15 h 40"/>
                <a:gd name="T4" fmla="*/ 2 w 98"/>
                <a:gd name="T5" fmla="*/ 0 h 40"/>
                <a:gd name="T6" fmla="*/ 0 w 98"/>
                <a:gd name="T7" fmla="*/ 5 h 40"/>
                <a:gd name="T8" fmla="*/ 0 w 98"/>
                <a:gd name="T9" fmla="*/ 19 h 40"/>
                <a:gd name="T10" fmla="*/ 49 w 98"/>
                <a:gd name="T11" fmla="*/ 40 h 40"/>
                <a:gd name="T12" fmla="*/ 98 w 98"/>
                <a:gd name="T13" fmla="*/ 19 h 40"/>
                <a:gd name="T14" fmla="*/ 98 w 98"/>
                <a:gd name="T15" fmla="*/ 5 h 40"/>
                <a:gd name="T16" fmla="*/ 96 w 9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40">
                  <a:moveTo>
                    <a:pt x="96" y="0"/>
                  </a:moveTo>
                  <a:cubicBezTo>
                    <a:pt x="95" y="8"/>
                    <a:pt x="75" y="15"/>
                    <a:pt x="49" y="15"/>
                  </a:cubicBezTo>
                  <a:cubicBezTo>
                    <a:pt x="23" y="15"/>
                    <a:pt x="3" y="8"/>
                    <a:pt x="2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31"/>
                    <a:pt x="22" y="40"/>
                    <a:pt x="49" y="40"/>
                  </a:cubicBezTo>
                  <a:cubicBezTo>
                    <a:pt x="76" y="40"/>
                    <a:pt x="98" y="31"/>
                    <a:pt x="98" y="19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3"/>
                    <a:pt x="97" y="1"/>
                    <a:pt x="9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3" name="Oval 21"/>
            <p:cNvSpPr>
              <a:spLocks noChangeArrowheads="1"/>
            </p:cNvSpPr>
            <p:nvPr/>
          </p:nvSpPr>
          <p:spPr bwMode="auto">
            <a:xfrm>
              <a:off x="6754813" y="2265363"/>
              <a:ext cx="152400" cy="508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1622645" y="2419350"/>
            <a:ext cx="669786" cy="458484"/>
            <a:chOff x="2324100" y="1814513"/>
            <a:chExt cx="266700" cy="182563"/>
          </a:xfrm>
          <a:solidFill>
            <a:schemeClr val="bg1"/>
          </a:solidFill>
        </p:grpSpPr>
        <p:sp>
          <p:nvSpPr>
            <p:cNvPr id="25" name="Freeform 55"/>
            <p:cNvSpPr>
              <a:spLocks noEditPoints="1"/>
            </p:cNvSpPr>
            <p:nvPr/>
          </p:nvSpPr>
          <p:spPr bwMode="auto">
            <a:xfrm>
              <a:off x="2324100" y="1814513"/>
              <a:ext cx="188913" cy="182563"/>
            </a:xfrm>
            <a:custGeom>
              <a:avLst/>
              <a:gdLst>
                <a:gd name="T0" fmla="*/ 86 w 99"/>
                <a:gd name="T1" fmla="*/ 60 h 97"/>
                <a:gd name="T2" fmla="*/ 99 w 99"/>
                <a:gd name="T3" fmla="*/ 54 h 97"/>
                <a:gd name="T4" fmla="*/ 99 w 99"/>
                <a:gd name="T5" fmla="*/ 43 h 97"/>
                <a:gd name="T6" fmla="*/ 86 w 99"/>
                <a:gd name="T7" fmla="*/ 37 h 97"/>
                <a:gd name="T8" fmla="*/ 83 w 99"/>
                <a:gd name="T9" fmla="*/ 31 h 97"/>
                <a:gd name="T10" fmla="*/ 88 w 99"/>
                <a:gd name="T11" fmla="*/ 18 h 97"/>
                <a:gd name="T12" fmla="*/ 81 w 99"/>
                <a:gd name="T13" fmla="*/ 10 h 97"/>
                <a:gd name="T14" fmla="*/ 67 w 99"/>
                <a:gd name="T15" fmla="*/ 16 h 97"/>
                <a:gd name="T16" fmla="*/ 61 w 99"/>
                <a:gd name="T17" fmla="*/ 13 h 97"/>
                <a:gd name="T18" fmla="*/ 55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6 h 97"/>
                <a:gd name="T26" fmla="*/ 18 w 99"/>
                <a:gd name="T27" fmla="*/ 11 h 97"/>
                <a:gd name="T28" fmla="*/ 11 w 99"/>
                <a:gd name="T29" fmla="*/ 18 h 97"/>
                <a:gd name="T30" fmla="*/ 16 w 99"/>
                <a:gd name="T31" fmla="*/ 32 h 97"/>
                <a:gd name="T32" fmla="*/ 14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4 w 99"/>
                <a:gd name="T39" fmla="*/ 60 h 97"/>
                <a:gd name="T40" fmla="*/ 16 w 99"/>
                <a:gd name="T41" fmla="*/ 66 h 97"/>
                <a:gd name="T42" fmla="*/ 11 w 99"/>
                <a:gd name="T43" fmla="*/ 79 h 97"/>
                <a:gd name="T44" fmla="*/ 19 w 99"/>
                <a:gd name="T45" fmla="*/ 87 h 97"/>
                <a:gd name="T46" fmla="*/ 32 w 99"/>
                <a:gd name="T47" fmla="*/ 81 h 97"/>
                <a:gd name="T48" fmla="*/ 38 w 99"/>
                <a:gd name="T49" fmla="*/ 84 h 97"/>
                <a:gd name="T50" fmla="*/ 45 w 99"/>
                <a:gd name="T51" fmla="*/ 97 h 97"/>
                <a:gd name="T52" fmla="*/ 55 w 99"/>
                <a:gd name="T53" fmla="*/ 97 h 97"/>
                <a:gd name="T54" fmla="*/ 61 w 99"/>
                <a:gd name="T55" fmla="*/ 84 h 97"/>
                <a:gd name="T56" fmla="*/ 67 w 99"/>
                <a:gd name="T57" fmla="*/ 81 h 97"/>
                <a:gd name="T58" fmla="*/ 81 w 99"/>
                <a:gd name="T59" fmla="*/ 86 h 97"/>
                <a:gd name="T60" fmla="*/ 89 w 99"/>
                <a:gd name="T61" fmla="*/ 79 h 97"/>
                <a:gd name="T62" fmla="*/ 83 w 99"/>
                <a:gd name="T63" fmla="*/ 66 h 97"/>
                <a:gd name="T64" fmla="*/ 86 w 99"/>
                <a:gd name="T65" fmla="*/ 60 h 97"/>
                <a:gd name="T66" fmla="*/ 50 w 99"/>
                <a:gd name="T67" fmla="*/ 64 h 97"/>
                <a:gd name="T68" fmla="*/ 34 w 99"/>
                <a:gd name="T69" fmla="*/ 49 h 97"/>
                <a:gd name="T70" fmla="*/ 50 w 99"/>
                <a:gd name="T71" fmla="*/ 33 h 97"/>
                <a:gd name="T72" fmla="*/ 66 w 99"/>
                <a:gd name="T73" fmla="*/ 49 h 97"/>
                <a:gd name="T74" fmla="*/ 50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6" y="60"/>
                  </a:moveTo>
                  <a:cubicBezTo>
                    <a:pt x="86" y="60"/>
                    <a:pt x="99" y="54"/>
                    <a:pt x="99" y="54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6" y="37"/>
                    <a:pt x="86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9" y="18"/>
                    <a:pt x="88" y="18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0" y="10"/>
                    <a:pt x="67" y="16"/>
                    <a:pt x="67" y="16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56" y="0"/>
                    <a:pt x="5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19" y="10"/>
                    <a:pt x="18" y="11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6" y="32"/>
                    <a:pt x="16" y="3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0" y="43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14" y="60"/>
                    <a:pt x="14" y="60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0" y="79"/>
                    <a:pt x="11" y="79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44" y="97"/>
                    <a:pt x="4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4"/>
                    <a:pt x="61" y="84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1" y="87"/>
                    <a:pt x="81" y="86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9" y="78"/>
                    <a:pt x="83" y="66"/>
                    <a:pt x="83" y="66"/>
                  </a:cubicBezTo>
                  <a:lnTo>
                    <a:pt x="86" y="60"/>
                  </a:lnTo>
                  <a:close/>
                  <a:moveTo>
                    <a:pt x="50" y="64"/>
                  </a:moveTo>
                  <a:cubicBezTo>
                    <a:pt x="41" y="64"/>
                    <a:pt x="34" y="57"/>
                    <a:pt x="34" y="49"/>
                  </a:cubicBezTo>
                  <a:cubicBezTo>
                    <a:pt x="34" y="40"/>
                    <a:pt x="41" y="33"/>
                    <a:pt x="50" y="33"/>
                  </a:cubicBezTo>
                  <a:cubicBezTo>
                    <a:pt x="58" y="33"/>
                    <a:pt x="66" y="40"/>
                    <a:pt x="66" y="49"/>
                  </a:cubicBezTo>
                  <a:cubicBezTo>
                    <a:pt x="66" y="57"/>
                    <a:pt x="58" y="64"/>
                    <a:pt x="50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26" name="Freeform 56"/>
            <p:cNvSpPr>
              <a:spLocks noEditPoints="1"/>
            </p:cNvSpPr>
            <p:nvPr/>
          </p:nvSpPr>
          <p:spPr bwMode="auto">
            <a:xfrm>
              <a:off x="2501900" y="1905001"/>
              <a:ext cx="88900" cy="90488"/>
            </a:xfrm>
            <a:custGeom>
              <a:avLst/>
              <a:gdLst>
                <a:gd name="T0" fmla="*/ 41 w 47"/>
                <a:gd name="T1" fmla="*/ 23 h 48"/>
                <a:gd name="T2" fmla="*/ 41 w 47"/>
                <a:gd name="T3" fmla="*/ 20 h 48"/>
                <a:gd name="T4" fmla="*/ 45 w 47"/>
                <a:gd name="T5" fmla="*/ 14 h 48"/>
                <a:gd name="T6" fmla="*/ 42 w 47"/>
                <a:gd name="T7" fmla="*/ 9 h 48"/>
                <a:gd name="T8" fmla="*/ 35 w 47"/>
                <a:gd name="T9" fmla="*/ 11 h 48"/>
                <a:gd name="T10" fmla="*/ 33 w 47"/>
                <a:gd name="T11" fmla="*/ 9 h 48"/>
                <a:gd name="T12" fmla="*/ 31 w 47"/>
                <a:gd name="T13" fmla="*/ 2 h 48"/>
                <a:gd name="T14" fmla="*/ 26 w 47"/>
                <a:gd name="T15" fmla="*/ 1 h 48"/>
                <a:gd name="T16" fmla="*/ 22 w 47"/>
                <a:gd name="T17" fmla="*/ 6 h 48"/>
                <a:gd name="T18" fmla="*/ 19 w 47"/>
                <a:gd name="T19" fmla="*/ 7 h 48"/>
                <a:gd name="T20" fmla="*/ 14 w 47"/>
                <a:gd name="T21" fmla="*/ 3 h 48"/>
                <a:gd name="T22" fmla="*/ 9 w 47"/>
                <a:gd name="T23" fmla="*/ 5 h 48"/>
                <a:gd name="T24" fmla="*/ 10 w 47"/>
                <a:gd name="T25" fmla="*/ 12 h 48"/>
                <a:gd name="T26" fmla="*/ 8 w 47"/>
                <a:gd name="T27" fmla="*/ 15 h 48"/>
                <a:gd name="T28" fmla="*/ 1 w 47"/>
                <a:gd name="T29" fmla="*/ 16 h 48"/>
                <a:gd name="T30" fmla="*/ 0 w 47"/>
                <a:gd name="T31" fmla="*/ 21 h 48"/>
                <a:gd name="T32" fmla="*/ 6 w 47"/>
                <a:gd name="T33" fmla="*/ 25 h 48"/>
                <a:gd name="T34" fmla="*/ 6 w 47"/>
                <a:gd name="T35" fmla="*/ 28 h 48"/>
                <a:gd name="T36" fmla="*/ 2 w 47"/>
                <a:gd name="T37" fmla="*/ 34 h 48"/>
                <a:gd name="T38" fmla="*/ 5 w 47"/>
                <a:gd name="T39" fmla="*/ 39 h 48"/>
                <a:gd name="T40" fmla="*/ 12 w 47"/>
                <a:gd name="T41" fmla="*/ 38 h 48"/>
                <a:gd name="T42" fmla="*/ 14 w 47"/>
                <a:gd name="T43" fmla="*/ 39 h 48"/>
                <a:gd name="T44" fmla="*/ 15 w 47"/>
                <a:gd name="T45" fmla="*/ 46 h 48"/>
                <a:gd name="T46" fmla="*/ 20 w 47"/>
                <a:gd name="T47" fmla="*/ 48 h 48"/>
                <a:gd name="T48" fmla="*/ 24 w 47"/>
                <a:gd name="T49" fmla="*/ 42 h 48"/>
                <a:gd name="T50" fmla="*/ 27 w 47"/>
                <a:gd name="T51" fmla="*/ 42 h 48"/>
                <a:gd name="T52" fmla="*/ 33 w 47"/>
                <a:gd name="T53" fmla="*/ 46 h 48"/>
                <a:gd name="T54" fmla="*/ 38 w 47"/>
                <a:gd name="T55" fmla="*/ 43 h 48"/>
                <a:gd name="T56" fmla="*/ 37 w 47"/>
                <a:gd name="T57" fmla="*/ 36 h 48"/>
                <a:gd name="T58" fmla="*/ 38 w 47"/>
                <a:gd name="T59" fmla="*/ 33 h 48"/>
                <a:gd name="T60" fmla="*/ 45 w 47"/>
                <a:gd name="T61" fmla="*/ 32 h 48"/>
                <a:gd name="T62" fmla="*/ 46 w 47"/>
                <a:gd name="T63" fmla="*/ 27 h 48"/>
                <a:gd name="T64" fmla="*/ 41 w 47"/>
                <a:gd name="T65" fmla="*/ 23 h 48"/>
                <a:gd name="T66" fmla="*/ 31 w 47"/>
                <a:gd name="T67" fmla="*/ 26 h 48"/>
                <a:gd name="T68" fmla="*/ 22 w 47"/>
                <a:gd name="T69" fmla="*/ 31 h 48"/>
                <a:gd name="T70" fmla="*/ 16 w 47"/>
                <a:gd name="T71" fmla="*/ 22 h 48"/>
                <a:gd name="T72" fmla="*/ 25 w 47"/>
                <a:gd name="T73" fmla="*/ 17 h 48"/>
                <a:gd name="T74" fmla="*/ 31 w 47"/>
                <a:gd name="T75" fmla="*/ 2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" h="48">
                  <a:moveTo>
                    <a:pt x="41" y="23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5" y="14"/>
                    <a:pt x="45" y="14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35" y="11"/>
                    <a:pt x="35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2" y="2"/>
                    <a:pt x="31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2" y="6"/>
                    <a:pt x="22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4" y="2"/>
                    <a:pt x="14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2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2"/>
                    <a:pt x="6" y="25"/>
                    <a:pt x="6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2" y="34"/>
                    <a:pt x="2" y="34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12" y="38"/>
                    <a:pt x="12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46"/>
                    <a:pt x="15" y="46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1" y="48"/>
                    <a:pt x="24" y="42"/>
                    <a:pt x="24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33" y="46"/>
                    <a:pt x="33" y="46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36"/>
                    <a:pt x="37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7" y="27"/>
                    <a:pt x="41" y="23"/>
                    <a:pt x="41" y="23"/>
                  </a:cubicBezTo>
                  <a:close/>
                  <a:moveTo>
                    <a:pt x="31" y="26"/>
                  </a:moveTo>
                  <a:cubicBezTo>
                    <a:pt x="30" y="30"/>
                    <a:pt x="26" y="32"/>
                    <a:pt x="22" y="31"/>
                  </a:cubicBezTo>
                  <a:cubicBezTo>
                    <a:pt x="18" y="30"/>
                    <a:pt x="15" y="26"/>
                    <a:pt x="16" y="22"/>
                  </a:cubicBezTo>
                  <a:cubicBezTo>
                    <a:pt x="17" y="18"/>
                    <a:pt x="21" y="16"/>
                    <a:pt x="25" y="17"/>
                  </a:cubicBezTo>
                  <a:cubicBezTo>
                    <a:pt x="29" y="18"/>
                    <a:pt x="32" y="22"/>
                    <a:pt x="31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  <p:sp>
        <p:nvSpPr>
          <p:cNvPr id="27" name="Freeform 26"/>
          <p:cNvSpPr>
            <a:spLocks/>
          </p:cNvSpPr>
          <p:nvPr/>
        </p:nvSpPr>
        <p:spPr bwMode="auto">
          <a:xfrm>
            <a:off x="2482850" y="3976688"/>
            <a:ext cx="576263" cy="508000"/>
          </a:xfrm>
          <a:custGeom>
            <a:avLst/>
            <a:gdLst>
              <a:gd name="T0" fmla="*/ 575451 w 136"/>
              <a:gd name="T1" fmla="*/ 203349 h 120"/>
              <a:gd name="T2" fmla="*/ 287726 w 136"/>
              <a:gd name="T3" fmla="*/ 0 h 120"/>
              <a:gd name="T4" fmla="*/ 0 w 136"/>
              <a:gd name="T5" fmla="*/ 203349 h 120"/>
              <a:gd name="T6" fmla="*/ 156557 w 136"/>
              <a:gd name="T7" fmla="*/ 385515 h 120"/>
              <a:gd name="T8" fmla="*/ 88856 w 136"/>
              <a:gd name="T9" fmla="*/ 508372 h 120"/>
              <a:gd name="T10" fmla="*/ 304651 w 136"/>
              <a:gd name="T11" fmla="*/ 406698 h 120"/>
              <a:gd name="T12" fmla="*/ 575451 w 136"/>
              <a:gd name="T13" fmla="*/ 203349 h 1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6" h="120">
                <a:moveTo>
                  <a:pt x="136" y="48"/>
                </a:moveTo>
                <a:cubicBezTo>
                  <a:pt x="136" y="22"/>
                  <a:pt x="105" y="0"/>
                  <a:pt x="68" y="0"/>
                </a:cubicBezTo>
                <a:cubicBezTo>
                  <a:pt x="30" y="0"/>
                  <a:pt x="0" y="22"/>
                  <a:pt x="0" y="48"/>
                </a:cubicBezTo>
                <a:cubicBezTo>
                  <a:pt x="0" y="67"/>
                  <a:pt x="15" y="83"/>
                  <a:pt x="37" y="91"/>
                </a:cubicBezTo>
                <a:cubicBezTo>
                  <a:pt x="38" y="96"/>
                  <a:pt x="36" y="106"/>
                  <a:pt x="21" y="120"/>
                </a:cubicBezTo>
                <a:cubicBezTo>
                  <a:pt x="21" y="120"/>
                  <a:pt x="54" y="111"/>
                  <a:pt x="72" y="96"/>
                </a:cubicBezTo>
                <a:cubicBezTo>
                  <a:pt x="108" y="94"/>
                  <a:pt x="136" y="73"/>
                  <a:pt x="136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/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4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2250"/>
                            </p:stCondLst>
                            <p:childTnLst>
                              <p:par>
                                <p:cTn id="5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2750"/>
                            </p:stCondLst>
                            <p:childTnLst>
                              <p:par>
                                <p:cTn id="6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250"/>
                            </p:stCondLst>
                            <p:childTnLst>
                              <p:par>
                                <p:cTn id="7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 nodeType="afterGroup">
                            <p:stCondLst>
                              <p:cond delay="3750"/>
                            </p:stCondLst>
                            <p:childTnLst>
                              <p:par>
                                <p:cTn id="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  <p:bldGraphic spid="2" grpId="0">
        <p:bldAsOne/>
      </p:bldGraphic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/>
      <p:bldP spid="27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568700" y="361950"/>
            <a:ext cx="1930400" cy="60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Contact Us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09600" y="958850"/>
            <a:ext cx="7848600" cy="38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45720" tIns="22860" rIns="45720" bIns="22860" anchor="ctr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i="1">
                <a:solidFill>
                  <a:schemeClr val="bg1">
                    <a:lumMod val="50000"/>
                  </a:schemeClr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nisl, vel luctus lorem fermentum quis. Duis quis purus adipiscing mi scelerisque dictum quis vel eros. 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617663"/>
            <a:ext cx="2225675" cy="882650"/>
          </a:xfrm>
          <a:prstGeom prst="rect">
            <a:avLst/>
          </a:prstGeom>
          <a:solidFill>
            <a:srgbClr val="0E7FB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>
                <a:solidFill>
                  <a:schemeClr val="bg1"/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Vivamus quam dolor, tempor ac gravida sit amet, porta fermentum magna. Aliquam euismod commodo nisl.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2500313"/>
            <a:ext cx="2225675" cy="881062"/>
          </a:xfrm>
          <a:prstGeom prst="rect">
            <a:avLst/>
          </a:prstGeom>
          <a:solidFill>
            <a:srgbClr val="45C1A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 i="1">
                <a:solidFill>
                  <a:schemeClr val="bg1"/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Website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200">
                <a:solidFill>
                  <a:schemeClr val="bg1"/>
                </a:solidFill>
                <a:latin typeface="Open Sans" pitchFamily="34" charset="0"/>
                <a:ea typeface="Open Sans" pitchFamily="34" charset="0"/>
                <a:cs typeface="Open Sans" pitchFamily="34" charset="0"/>
              </a:rPr>
              <a:t>www.bandung.co.id</a:t>
            </a:r>
          </a:p>
        </p:txBody>
      </p:sp>
      <p:sp>
        <p:nvSpPr>
          <p:cNvPr id="8" name="Rectangle 7"/>
          <p:cNvSpPr/>
          <p:nvPr/>
        </p:nvSpPr>
        <p:spPr>
          <a:xfrm>
            <a:off x="0" y="3379788"/>
            <a:ext cx="2225675" cy="882650"/>
          </a:xfrm>
          <a:prstGeom prst="rect">
            <a:avLst/>
          </a:prstGeom>
          <a:solidFill>
            <a:srgbClr val="B9D51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altLang="zh-CN" sz="1200" i="1">
                <a:solidFill>
                  <a:schemeClr val="bg1"/>
                </a:solidFill>
                <a:latin typeface="Open Sans" pitchFamily="34" charset="0"/>
              </a:rPr>
              <a:t>Facebook</a:t>
            </a:r>
          </a:p>
          <a:p>
            <a:pPr algn="ctr"/>
            <a:r>
              <a:rPr lang="en-US" altLang="zh-CN" sz="1200">
                <a:solidFill>
                  <a:schemeClr val="bg1"/>
                </a:solidFill>
                <a:latin typeface="Open Sans" pitchFamily="34" charset="0"/>
              </a:rPr>
              <a:t>Bandung incorporated</a:t>
            </a:r>
            <a:endParaRPr lang="en-US" altLang="zh-CN" sz="1200">
              <a:solidFill>
                <a:srgbClr val="FFFFFF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0" y="4260850"/>
            <a:ext cx="2225675" cy="882650"/>
          </a:xfrm>
          <a:prstGeom prst="rect">
            <a:avLst/>
          </a:prstGeom>
          <a:solidFill>
            <a:srgbClr val="F2685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altLang="zh-CN" sz="1200" i="1">
                <a:solidFill>
                  <a:schemeClr val="bg1"/>
                </a:solidFill>
                <a:latin typeface="Open Sans" pitchFamily="34" charset="0"/>
              </a:rPr>
              <a:t>Email</a:t>
            </a:r>
          </a:p>
          <a:p>
            <a:pPr algn="ctr"/>
            <a:r>
              <a:rPr lang="en-US" altLang="zh-CN" sz="1200">
                <a:solidFill>
                  <a:schemeClr val="bg1"/>
                </a:solidFill>
                <a:latin typeface="Open Sans" pitchFamily="34" charset="0"/>
              </a:rPr>
              <a:t>info@bandung.co.id</a:t>
            </a:r>
            <a:endParaRPr lang="en-US" altLang="zh-CN" sz="1200">
              <a:solidFill>
                <a:srgbClr val="FFFFFF"/>
              </a:solidFill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2225675" y="1617663"/>
            <a:ext cx="6918325" cy="3525837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endParaRPr lang="zh-CN" altLang="zh-CN">
              <a:solidFill>
                <a:srgbClr val="FFFFFF"/>
              </a:solidFill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3322184" y="2466564"/>
            <a:ext cx="487816" cy="909642"/>
            <a:chOff x="1498601" y="2027238"/>
            <a:chExt cx="1196974" cy="2232025"/>
          </a:xfrm>
          <a:solidFill>
            <a:schemeClr val="bg1"/>
          </a:solidFill>
        </p:grpSpPr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1498601" y="2027238"/>
              <a:ext cx="1196974" cy="2232025"/>
            </a:xfrm>
            <a:custGeom>
              <a:avLst/>
              <a:gdLst>
                <a:gd name="T0" fmla="*/ 158 w 316"/>
                <a:gd name="T1" fmla="*/ 0 h 592"/>
                <a:gd name="T2" fmla="*/ 0 w 316"/>
                <a:gd name="T3" fmla="*/ 158 h 592"/>
                <a:gd name="T4" fmla="*/ 8 w 316"/>
                <a:gd name="T5" fmla="*/ 207 h 592"/>
                <a:gd name="T6" fmla="*/ 148 w 316"/>
                <a:gd name="T7" fmla="*/ 592 h 592"/>
                <a:gd name="T8" fmla="*/ 306 w 316"/>
                <a:gd name="T9" fmla="*/ 214 h 592"/>
                <a:gd name="T10" fmla="*/ 316 w 316"/>
                <a:gd name="T11" fmla="*/ 158 h 592"/>
                <a:gd name="T12" fmla="*/ 158 w 316"/>
                <a:gd name="T13" fmla="*/ 0 h 592"/>
                <a:gd name="T14" fmla="*/ 158 w 316"/>
                <a:gd name="T15" fmla="*/ 260 h 592"/>
                <a:gd name="T16" fmla="*/ 57 w 316"/>
                <a:gd name="T17" fmla="*/ 159 h 592"/>
                <a:gd name="T18" fmla="*/ 158 w 316"/>
                <a:gd name="T19" fmla="*/ 58 h 592"/>
                <a:gd name="T20" fmla="*/ 259 w 316"/>
                <a:gd name="T21" fmla="*/ 159 h 592"/>
                <a:gd name="T22" fmla="*/ 158 w 316"/>
                <a:gd name="T23" fmla="*/ 26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6" h="592">
                  <a:moveTo>
                    <a:pt x="158" y="0"/>
                  </a:moveTo>
                  <a:cubicBezTo>
                    <a:pt x="71" y="0"/>
                    <a:pt x="0" y="71"/>
                    <a:pt x="0" y="158"/>
                  </a:cubicBezTo>
                  <a:cubicBezTo>
                    <a:pt x="0" y="175"/>
                    <a:pt x="3" y="192"/>
                    <a:pt x="8" y="207"/>
                  </a:cubicBezTo>
                  <a:cubicBezTo>
                    <a:pt x="19" y="247"/>
                    <a:pt x="148" y="592"/>
                    <a:pt x="148" y="592"/>
                  </a:cubicBezTo>
                  <a:cubicBezTo>
                    <a:pt x="148" y="592"/>
                    <a:pt x="285" y="275"/>
                    <a:pt x="306" y="214"/>
                  </a:cubicBezTo>
                  <a:cubicBezTo>
                    <a:pt x="312" y="196"/>
                    <a:pt x="316" y="178"/>
                    <a:pt x="316" y="158"/>
                  </a:cubicBezTo>
                  <a:cubicBezTo>
                    <a:pt x="316" y="71"/>
                    <a:pt x="245" y="0"/>
                    <a:pt x="158" y="0"/>
                  </a:cubicBezTo>
                  <a:close/>
                  <a:moveTo>
                    <a:pt x="158" y="260"/>
                  </a:moveTo>
                  <a:cubicBezTo>
                    <a:pt x="102" y="260"/>
                    <a:pt x="57" y="214"/>
                    <a:pt x="57" y="159"/>
                  </a:cubicBezTo>
                  <a:cubicBezTo>
                    <a:pt x="57" y="103"/>
                    <a:pt x="102" y="58"/>
                    <a:pt x="158" y="58"/>
                  </a:cubicBezTo>
                  <a:cubicBezTo>
                    <a:pt x="214" y="58"/>
                    <a:pt x="259" y="103"/>
                    <a:pt x="259" y="159"/>
                  </a:cubicBezTo>
                  <a:cubicBezTo>
                    <a:pt x="259" y="214"/>
                    <a:pt x="214" y="260"/>
                    <a:pt x="158" y="2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13" name="Oval 6"/>
            <p:cNvSpPr>
              <a:spLocks noChangeArrowheads="1"/>
            </p:cNvSpPr>
            <p:nvPr/>
          </p:nvSpPr>
          <p:spPr bwMode="auto">
            <a:xfrm>
              <a:off x="1817688" y="2347913"/>
              <a:ext cx="560387" cy="55403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</p:grp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2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3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2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 nodeType="afterGroup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7" grpId="0" animBg="1"/>
      <p:bldP spid="8" grpId="0" animBg="1"/>
      <p:bldP spid="9" grpId="0" animBg="1"/>
      <p:bldP spid="10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1550988" y="1200150"/>
            <a:ext cx="1828800" cy="1768475"/>
            <a:chOff x="2438400" y="1168566"/>
            <a:chExt cx="2667000" cy="2578927"/>
          </a:xfrm>
        </p:grpSpPr>
        <p:sp>
          <p:nvSpPr>
            <p:cNvPr id="7" name="Rounded Rectangle 6"/>
            <p:cNvSpPr/>
            <p:nvPr/>
          </p:nvSpPr>
          <p:spPr>
            <a:xfrm>
              <a:off x="2438400" y="1168566"/>
              <a:ext cx="1296458" cy="1252424"/>
            </a:xfrm>
            <a:prstGeom prst="roundRect">
              <a:avLst/>
            </a:prstGeom>
            <a:solidFill>
              <a:srgbClr val="0E7FB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8" name="Rounded Rectangle 7"/>
            <p:cNvSpPr/>
            <p:nvPr/>
          </p:nvSpPr>
          <p:spPr>
            <a:xfrm>
              <a:off x="3808942" y="1168566"/>
              <a:ext cx="1296458" cy="1252424"/>
            </a:xfrm>
            <a:prstGeom prst="roundRect">
              <a:avLst/>
            </a:prstGeom>
            <a:solidFill>
              <a:srgbClr val="45C1A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9" name="Rounded Rectangle 8"/>
            <p:cNvSpPr/>
            <p:nvPr/>
          </p:nvSpPr>
          <p:spPr>
            <a:xfrm>
              <a:off x="2438400" y="2495070"/>
              <a:ext cx="1296458" cy="1252423"/>
            </a:xfrm>
            <a:prstGeom prst="roundRect">
              <a:avLst/>
            </a:prstGeom>
            <a:solidFill>
              <a:srgbClr val="B9D51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  <p:sp>
          <p:nvSpPr>
            <p:cNvPr id="10" name="Rounded Rectangle 9"/>
            <p:cNvSpPr/>
            <p:nvPr/>
          </p:nvSpPr>
          <p:spPr>
            <a:xfrm>
              <a:off x="3808942" y="2495070"/>
              <a:ext cx="1296458" cy="1252423"/>
            </a:xfrm>
            <a:prstGeom prst="roundRect">
              <a:avLst/>
            </a:prstGeom>
            <a:solidFill>
              <a:srgbClr val="F2685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/>
              <a:endParaRPr lang="zh-CN" altLang="zh-CN">
                <a:solidFill>
                  <a:srgbClr val="FFFFFF"/>
                </a:solidFill>
              </a:endParaRPr>
            </a:p>
          </p:txBody>
        </p:sp>
      </p:grp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239838" y="3059113"/>
            <a:ext cx="2417762" cy="133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45720" tIns="22860" rIns="45720" bIns="22860">
            <a:spAutoFit/>
          </a:bodyPr>
          <a:lstStyle/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3600" b="1" spc="-150">
                <a:solidFill>
                  <a:srgbClr val="45C1A4"/>
                </a:solidFill>
                <a:latin typeface="+mn-lt"/>
                <a:ea typeface="Open Sans" pitchFamily="34" charset="0"/>
                <a:cs typeface="Open Sans" pitchFamily="34" charset="0"/>
              </a:rPr>
              <a:t>Thanks!</a:t>
            </a:r>
          </a:p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24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Bandung Powerpoint </a:t>
            </a:r>
          </a:p>
          <a:p>
            <a:pPr algn="ctr" defTabSz="1088232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CA" sz="2400" spc="-150">
                <a:solidFill>
                  <a:schemeClr val="bg1">
                    <a:lumMod val="50000"/>
                  </a:schemeClr>
                </a:solidFill>
                <a:latin typeface="+mn-lt"/>
                <a:ea typeface="Open Sans" pitchFamily="34" charset="0"/>
                <a:cs typeface="Open Sans" pitchFamily="34" charset="0"/>
              </a:rPr>
              <a:t>Template Volume 2</a:t>
            </a:r>
          </a:p>
        </p:txBody>
      </p:sp>
    </p:spTree>
  </p:cSld>
  <p:clrMapOvr>
    <a:masterClrMapping/>
  </p:clrMapOvr>
  <p:transition spd="slow" advClick="0" advTm="0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8086</TotalTime>
  <Words>9013</Words>
  <Application>Microsoft Office PowerPoint</Application>
  <PresentationFormat>全屏显示(16:9)</PresentationFormat>
  <Paragraphs>1013</Paragraphs>
  <Slides>100</Slides>
  <Notes>2</Notes>
  <HiddenSlides>0</HiddenSlides>
  <MMClips>0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100</vt:i4>
      </vt:variant>
    </vt:vector>
  </HeadingPairs>
  <TitlesOfParts>
    <vt:vector size="101" baseType="lpstr">
      <vt:lpstr>Office Theme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home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PPTS</dc:title>
  <dc:subject>PPTS</dc:subject>
  <dc:creator>PPTS</dc:creator>
  <cp:keywords>PPTS</cp:keywords>
  <dc:description>PPTS</dc:description>
  <cp:lastModifiedBy>ThinK For H</cp:lastModifiedBy>
  <cp:revision>556</cp:revision>
  <dcterms:created xsi:type="dcterms:W3CDTF">2014-03-20T10:23:30Z</dcterms:created>
  <dcterms:modified xsi:type="dcterms:W3CDTF">2017-11-16T13:55:17Z</dcterms:modified>
  <cp:category>PPTS</cp:category>
</cp:coreProperties>
</file>